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0693400" cy="6483350"/>
  <p:notesSz cx="10693400" cy="64833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009838"/>
            <a:ext cx="9089390" cy="13615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3630676"/>
            <a:ext cx="7485380" cy="1620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491170"/>
            <a:ext cx="4651629" cy="4279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491170"/>
            <a:ext cx="4651629" cy="4279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259334"/>
            <a:ext cx="9624060" cy="10373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491170"/>
            <a:ext cx="9624060" cy="4279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6029515"/>
            <a:ext cx="3421888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6029515"/>
            <a:ext cx="2459482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6029515"/>
            <a:ext cx="2459482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7127" cy="6475611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781951" y="734631"/>
            <a:ext cx="551815" cy="300355"/>
          </a:xfrm>
          <a:custGeom>
            <a:avLst/>
            <a:gdLst/>
            <a:ahLst/>
            <a:cxnLst/>
            <a:rect l="l" t="t" r="r" b="b"/>
            <a:pathLst>
              <a:path w="551815" h="300355">
                <a:moveTo>
                  <a:pt x="551230" y="142582"/>
                </a:moveTo>
                <a:lnTo>
                  <a:pt x="530771" y="109956"/>
                </a:lnTo>
                <a:lnTo>
                  <a:pt x="477570" y="56235"/>
                </a:lnTo>
                <a:lnTo>
                  <a:pt x="445808" y="24955"/>
                </a:lnTo>
                <a:lnTo>
                  <a:pt x="412318" y="1016"/>
                </a:lnTo>
                <a:lnTo>
                  <a:pt x="397649" y="0"/>
                </a:lnTo>
                <a:lnTo>
                  <a:pt x="383540" y="3251"/>
                </a:lnTo>
                <a:lnTo>
                  <a:pt x="371894" y="10223"/>
                </a:lnTo>
                <a:lnTo>
                  <a:pt x="363194" y="18376"/>
                </a:lnTo>
                <a:lnTo>
                  <a:pt x="334302" y="47879"/>
                </a:lnTo>
                <a:lnTo>
                  <a:pt x="332016" y="50533"/>
                </a:lnTo>
                <a:lnTo>
                  <a:pt x="324637" y="57035"/>
                </a:lnTo>
                <a:lnTo>
                  <a:pt x="323075" y="57416"/>
                </a:lnTo>
                <a:lnTo>
                  <a:pt x="231178" y="149542"/>
                </a:lnTo>
                <a:lnTo>
                  <a:pt x="150431" y="229958"/>
                </a:lnTo>
                <a:lnTo>
                  <a:pt x="70154" y="150545"/>
                </a:lnTo>
                <a:lnTo>
                  <a:pt x="150431" y="69354"/>
                </a:lnTo>
                <a:lnTo>
                  <a:pt x="161188" y="78486"/>
                </a:lnTo>
                <a:lnTo>
                  <a:pt x="169710" y="87757"/>
                </a:lnTo>
                <a:lnTo>
                  <a:pt x="180124" y="96380"/>
                </a:lnTo>
                <a:lnTo>
                  <a:pt x="196557" y="103555"/>
                </a:lnTo>
                <a:lnTo>
                  <a:pt x="218414" y="106070"/>
                </a:lnTo>
                <a:lnTo>
                  <a:pt x="235394" y="101701"/>
                </a:lnTo>
                <a:lnTo>
                  <a:pt x="248234" y="94462"/>
                </a:lnTo>
                <a:lnTo>
                  <a:pt x="257657" y="88341"/>
                </a:lnTo>
                <a:lnTo>
                  <a:pt x="246303" y="75844"/>
                </a:lnTo>
                <a:lnTo>
                  <a:pt x="225298" y="54673"/>
                </a:lnTo>
                <a:lnTo>
                  <a:pt x="188404" y="18173"/>
                </a:lnTo>
                <a:lnTo>
                  <a:pt x="160604" y="76"/>
                </a:lnTo>
                <a:lnTo>
                  <a:pt x="137045" y="1651"/>
                </a:lnTo>
                <a:lnTo>
                  <a:pt x="116890" y="15011"/>
                </a:lnTo>
                <a:lnTo>
                  <a:pt x="64858" y="66725"/>
                </a:lnTo>
                <a:lnTo>
                  <a:pt x="28676" y="101130"/>
                </a:lnTo>
                <a:lnTo>
                  <a:pt x="18161" y="112166"/>
                </a:lnTo>
                <a:lnTo>
                  <a:pt x="9779" y="122364"/>
                </a:lnTo>
                <a:lnTo>
                  <a:pt x="3683" y="131978"/>
                </a:lnTo>
                <a:lnTo>
                  <a:pt x="0" y="141249"/>
                </a:lnTo>
                <a:lnTo>
                  <a:pt x="0" y="158229"/>
                </a:lnTo>
                <a:lnTo>
                  <a:pt x="21615" y="190258"/>
                </a:lnTo>
                <a:lnTo>
                  <a:pt x="74930" y="244182"/>
                </a:lnTo>
                <a:lnTo>
                  <a:pt x="107670" y="276491"/>
                </a:lnTo>
                <a:lnTo>
                  <a:pt x="138976" y="299389"/>
                </a:lnTo>
                <a:lnTo>
                  <a:pt x="144780" y="300113"/>
                </a:lnTo>
                <a:lnTo>
                  <a:pt x="154470" y="300113"/>
                </a:lnTo>
                <a:lnTo>
                  <a:pt x="171780" y="294195"/>
                </a:lnTo>
                <a:lnTo>
                  <a:pt x="187540" y="282892"/>
                </a:lnTo>
                <a:lnTo>
                  <a:pt x="201866" y="269062"/>
                </a:lnTo>
                <a:lnTo>
                  <a:pt x="214858" y="255562"/>
                </a:lnTo>
                <a:lnTo>
                  <a:pt x="270497" y="200431"/>
                </a:lnTo>
                <a:lnTo>
                  <a:pt x="302933" y="167805"/>
                </a:lnTo>
                <a:lnTo>
                  <a:pt x="319430" y="150075"/>
                </a:lnTo>
                <a:lnTo>
                  <a:pt x="332346" y="138887"/>
                </a:lnTo>
                <a:lnTo>
                  <a:pt x="349084" y="121742"/>
                </a:lnTo>
                <a:lnTo>
                  <a:pt x="366128" y="103898"/>
                </a:lnTo>
                <a:lnTo>
                  <a:pt x="379945" y="90627"/>
                </a:lnTo>
                <a:lnTo>
                  <a:pt x="384441" y="86880"/>
                </a:lnTo>
                <a:lnTo>
                  <a:pt x="386372" y="86436"/>
                </a:lnTo>
                <a:lnTo>
                  <a:pt x="395211" y="76288"/>
                </a:lnTo>
                <a:lnTo>
                  <a:pt x="394347" y="74879"/>
                </a:lnTo>
                <a:lnTo>
                  <a:pt x="400608" y="70688"/>
                </a:lnTo>
                <a:lnTo>
                  <a:pt x="418045" y="86004"/>
                </a:lnTo>
                <a:lnTo>
                  <a:pt x="467182" y="134937"/>
                </a:lnTo>
                <a:lnTo>
                  <a:pt x="481787" y="148348"/>
                </a:lnTo>
                <a:lnTo>
                  <a:pt x="401040" y="229958"/>
                </a:lnTo>
                <a:lnTo>
                  <a:pt x="388226" y="218427"/>
                </a:lnTo>
                <a:lnTo>
                  <a:pt x="371817" y="204317"/>
                </a:lnTo>
                <a:lnTo>
                  <a:pt x="349783" y="194716"/>
                </a:lnTo>
                <a:lnTo>
                  <a:pt x="320090" y="196659"/>
                </a:lnTo>
                <a:lnTo>
                  <a:pt x="311467" y="199910"/>
                </a:lnTo>
                <a:lnTo>
                  <a:pt x="305663" y="203428"/>
                </a:lnTo>
                <a:lnTo>
                  <a:pt x="294716" y="211874"/>
                </a:lnTo>
                <a:lnTo>
                  <a:pt x="306070" y="224383"/>
                </a:lnTo>
                <a:lnTo>
                  <a:pt x="363982" y="282028"/>
                </a:lnTo>
                <a:lnTo>
                  <a:pt x="396024" y="300113"/>
                </a:lnTo>
                <a:lnTo>
                  <a:pt x="404583" y="300113"/>
                </a:lnTo>
                <a:lnTo>
                  <a:pt x="444550" y="276580"/>
                </a:lnTo>
                <a:lnTo>
                  <a:pt x="522820" y="198196"/>
                </a:lnTo>
                <a:lnTo>
                  <a:pt x="531685" y="189547"/>
                </a:lnTo>
                <a:lnTo>
                  <a:pt x="539826" y="180695"/>
                </a:lnTo>
                <a:lnTo>
                  <a:pt x="546481" y="170395"/>
                </a:lnTo>
                <a:lnTo>
                  <a:pt x="550926" y="157340"/>
                </a:lnTo>
                <a:lnTo>
                  <a:pt x="551230" y="14258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26157" y="790640"/>
            <a:ext cx="164134" cy="18608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85556" y="791209"/>
            <a:ext cx="201180" cy="185305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50809" y="789444"/>
            <a:ext cx="148247" cy="190588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1722590" y="791666"/>
            <a:ext cx="157480" cy="185420"/>
          </a:xfrm>
          <a:custGeom>
            <a:avLst/>
            <a:gdLst/>
            <a:ahLst/>
            <a:cxnLst/>
            <a:rect l="l" t="t" r="r" b="b"/>
            <a:pathLst>
              <a:path w="157480" h="185419">
                <a:moveTo>
                  <a:pt x="157073" y="0"/>
                </a:moveTo>
                <a:lnTo>
                  <a:pt x="0" y="0"/>
                </a:lnTo>
                <a:lnTo>
                  <a:pt x="0" y="29210"/>
                </a:lnTo>
                <a:lnTo>
                  <a:pt x="60845" y="29210"/>
                </a:lnTo>
                <a:lnTo>
                  <a:pt x="60845" y="30480"/>
                </a:lnTo>
                <a:lnTo>
                  <a:pt x="61772" y="30480"/>
                </a:lnTo>
                <a:lnTo>
                  <a:pt x="61772" y="185420"/>
                </a:lnTo>
                <a:lnTo>
                  <a:pt x="97066" y="185420"/>
                </a:lnTo>
                <a:lnTo>
                  <a:pt x="97066" y="30480"/>
                </a:lnTo>
                <a:lnTo>
                  <a:pt x="97066" y="29210"/>
                </a:lnTo>
                <a:lnTo>
                  <a:pt x="157073" y="29210"/>
                </a:lnTo>
                <a:lnTo>
                  <a:pt x="15707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4913" y="622555"/>
            <a:ext cx="98831" cy="96259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84311" y="622558"/>
            <a:ext cx="98831" cy="95705"/>
          </a:xfrm>
          <a:prstGeom prst="rect">
            <a:avLst/>
          </a:prstGeom>
        </p:spPr>
      </p:pic>
      <p:sp>
        <p:nvSpPr>
          <p:cNvPr id="10" name="object 10" descr=""/>
          <p:cNvSpPr/>
          <p:nvPr/>
        </p:nvSpPr>
        <p:spPr>
          <a:xfrm>
            <a:off x="785055" y="5156453"/>
            <a:ext cx="447675" cy="608330"/>
          </a:xfrm>
          <a:custGeom>
            <a:avLst/>
            <a:gdLst/>
            <a:ahLst/>
            <a:cxnLst/>
            <a:rect l="l" t="t" r="r" b="b"/>
            <a:pathLst>
              <a:path w="447675" h="608329">
                <a:moveTo>
                  <a:pt x="213789" y="0"/>
                </a:moveTo>
                <a:lnTo>
                  <a:pt x="165659" y="3289"/>
                </a:lnTo>
                <a:lnTo>
                  <a:pt x="121006" y="13226"/>
                </a:lnTo>
                <a:lnTo>
                  <a:pt x="81261" y="29913"/>
                </a:lnTo>
                <a:lnTo>
                  <a:pt x="47857" y="53451"/>
                </a:lnTo>
                <a:lnTo>
                  <a:pt x="22224" y="83942"/>
                </a:lnTo>
                <a:lnTo>
                  <a:pt x="5794" y="121489"/>
                </a:lnTo>
                <a:lnTo>
                  <a:pt x="0" y="166193"/>
                </a:lnTo>
                <a:lnTo>
                  <a:pt x="5386" y="209766"/>
                </a:lnTo>
                <a:lnTo>
                  <a:pt x="20382" y="245622"/>
                </a:lnTo>
                <a:lnTo>
                  <a:pt x="72210" y="298530"/>
                </a:lnTo>
                <a:lnTo>
                  <a:pt x="105550" y="317759"/>
                </a:lnTo>
                <a:lnTo>
                  <a:pt x="141509" y="333622"/>
                </a:lnTo>
                <a:lnTo>
                  <a:pt x="178343" y="347206"/>
                </a:lnTo>
                <a:lnTo>
                  <a:pt x="214303" y="359599"/>
                </a:lnTo>
                <a:lnTo>
                  <a:pt x="247642" y="371890"/>
                </a:lnTo>
                <a:lnTo>
                  <a:pt x="276614" y="385166"/>
                </a:lnTo>
                <a:lnTo>
                  <a:pt x="299471" y="400515"/>
                </a:lnTo>
                <a:lnTo>
                  <a:pt x="314466" y="419025"/>
                </a:lnTo>
                <a:lnTo>
                  <a:pt x="319853" y="441784"/>
                </a:lnTo>
                <a:lnTo>
                  <a:pt x="312271" y="468143"/>
                </a:lnTo>
                <a:lnTo>
                  <a:pt x="290519" y="485420"/>
                </a:lnTo>
                <a:lnTo>
                  <a:pt x="256082" y="494868"/>
                </a:lnTo>
                <a:lnTo>
                  <a:pt x="210449" y="497739"/>
                </a:lnTo>
                <a:lnTo>
                  <a:pt x="159298" y="494307"/>
                </a:lnTo>
                <a:lnTo>
                  <a:pt x="106894" y="483436"/>
                </a:lnTo>
                <a:lnTo>
                  <a:pt x="54491" y="464267"/>
                </a:lnTo>
                <a:lnTo>
                  <a:pt x="3341" y="435937"/>
                </a:lnTo>
                <a:lnTo>
                  <a:pt x="3341" y="555360"/>
                </a:lnTo>
                <a:lnTo>
                  <a:pt x="51111" y="577674"/>
                </a:lnTo>
                <a:lnTo>
                  <a:pt x="103658" y="594194"/>
                </a:lnTo>
                <a:lnTo>
                  <a:pt x="160120" y="604451"/>
                </a:lnTo>
                <a:lnTo>
                  <a:pt x="219636" y="607974"/>
                </a:lnTo>
                <a:lnTo>
                  <a:pt x="270919" y="605325"/>
                </a:lnTo>
                <a:lnTo>
                  <a:pt x="318521" y="596803"/>
                </a:lnTo>
                <a:lnTo>
                  <a:pt x="360908" y="581547"/>
                </a:lnTo>
                <a:lnTo>
                  <a:pt x="396545" y="558694"/>
                </a:lnTo>
                <a:lnTo>
                  <a:pt x="423900" y="527383"/>
                </a:lnTo>
                <a:lnTo>
                  <a:pt x="441437" y="486751"/>
                </a:lnTo>
                <a:lnTo>
                  <a:pt x="447624" y="435937"/>
                </a:lnTo>
                <a:lnTo>
                  <a:pt x="441330" y="388844"/>
                </a:lnTo>
                <a:lnTo>
                  <a:pt x="423931" y="350647"/>
                </a:lnTo>
                <a:lnTo>
                  <a:pt x="397647" y="320013"/>
                </a:lnTo>
                <a:lnTo>
                  <a:pt x="364700" y="295607"/>
                </a:lnTo>
                <a:lnTo>
                  <a:pt x="327310" y="276096"/>
                </a:lnTo>
                <a:lnTo>
                  <a:pt x="287699" y="260146"/>
                </a:lnTo>
                <a:lnTo>
                  <a:pt x="210698" y="233592"/>
                </a:lnTo>
                <a:lnTo>
                  <a:pt x="177751" y="220320"/>
                </a:lnTo>
                <a:lnTo>
                  <a:pt x="151467" y="205274"/>
                </a:lnTo>
                <a:lnTo>
                  <a:pt x="134068" y="187120"/>
                </a:lnTo>
                <a:lnTo>
                  <a:pt x="127774" y="164523"/>
                </a:lnTo>
                <a:lnTo>
                  <a:pt x="133724" y="141009"/>
                </a:lnTo>
                <a:lnTo>
                  <a:pt x="151574" y="124229"/>
                </a:lnTo>
                <a:lnTo>
                  <a:pt x="181325" y="114026"/>
                </a:lnTo>
                <a:lnTo>
                  <a:pt x="222976" y="110242"/>
                </a:lnTo>
                <a:lnTo>
                  <a:pt x="271713" y="113047"/>
                </a:lnTo>
                <a:lnTo>
                  <a:pt x="319120" y="122663"/>
                </a:lnTo>
                <a:lnTo>
                  <a:pt x="363551" y="139013"/>
                </a:lnTo>
                <a:lnTo>
                  <a:pt x="403362" y="162017"/>
                </a:lnTo>
                <a:lnTo>
                  <a:pt x="403362" y="45097"/>
                </a:lnTo>
                <a:lnTo>
                  <a:pt x="362351" y="26071"/>
                </a:lnTo>
                <a:lnTo>
                  <a:pt x="315780" y="11899"/>
                </a:lnTo>
                <a:lnTo>
                  <a:pt x="265607" y="3053"/>
                </a:lnTo>
                <a:lnTo>
                  <a:pt x="213789" y="0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257731" y="5168086"/>
            <a:ext cx="1040130" cy="584835"/>
          </a:xfrm>
          <a:custGeom>
            <a:avLst/>
            <a:gdLst/>
            <a:ahLst/>
            <a:cxnLst/>
            <a:rect l="l" t="t" r="r" b="b"/>
            <a:pathLst>
              <a:path w="1040130" h="584835">
                <a:moveTo>
                  <a:pt x="483539" y="0"/>
                </a:moveTo>
                <a:lnTo>
                  <a:pt x="0" y="0"/>
                </a:lnTo>
                <a:lnTo>
                  <a:pt x="0" y="113030"/>
                </a:lnTo>
                <a:lnTo>
                  <a:pt x="179552" y="113030"/>
                </a:lnTo>
                <a:lnTo>
                  <a:pt x="179552" y="584200"/>
                </a:lnTo>
                <a:lnTo>
                  <a:pt x="303987" y="584200"/>
                </a:lnTo>
                <a:lnTo>
                  <a:pt x="303987" y="113030"/>
                </a:lnTo>
                <a:lnTo>
                  <a:pt x="483539" y="113030"/>
                </a:lnTo>
                <a:lnTo>
                  <a:pt x="483539" y="0"/>
                </a:lnTo>
                <a:close/>
              </a:path>
              <a:path w="1040130" h="584835">
                <a:moveTo>
                  <a:pt x="1039736" y="584657"/>
                </a:moveTo>
                <a:lnTo>
                  <a:pt x="995184" y="475259"/>
                </a:lnTo>
                <a:lnTo>
                  <a:pt x="953020" y="371703"/>
                </a:lnTo>
                <a:lnTo>
                  <a:pt x="848982" y="116154"/>
                </a:lnTo>
                <a:lnTo>
                  <a:pt x="828446" y="65709"/>
                </a:lnTo>
                <a:lnTo>
                  <a:pt x="828446" y="371703"/>
                </a:lnTo>
                <a:lnTo>
                  <a:pt x="639699" y="371703"/>
                </a:lnTo>
                <a:lnTo>
                  <a:pt x="720712" y="162077"/>
                </a:lnTo>
                <a:lnTo>
                  <a:pt x="724319" y="153149"/>
                </a:lnTo>
                <a:lnTo>
                  <a:pt x="727697" y="143192"/>
                </a:lnTo>
                <a:lnTo>
                  <a:pt x="730923" y="131203"/>
                </a:lnTo>
                <a:lnTo>
                  <a:pt x="734072" y="116154"/>
                </a:lnTo>
                <a:lnTo>
                  <a:pt x="737196" y="131203"/>
                </a:lnTo>
                <a:lnTo>
                  <a:pt x="740333" y="143192"/>
                </a:lnTo>
                <a:lnTo>
                  <a:pt x="743470" y="153149"/>
                </a:lnTo>
                <a:lnTo>
                  <a:pt x="746607" y="162077"/>
                </a:lnTo>
                <a:lnTo>
                  <a:pt x="828446" y="371703"/>
                </a:lnTo>
                <a:lnTo>
                  <a:pt x="828446" y="65709"/>
                </a:lnTo>
                <a:lnTo>
                  <a:pt x="801725" y="63"/>
                </a:lnTo>
                <a:lnTo>
                  <a:pt x="666432" y="63"/>
                </a:lnTo>
                <a:lnTo>
                  <a:pt x="427583" y="584657"/>
                </a:lnTo>
                <a:lnTo>
                  <a:pt x="557034" y="584657"/>
                </a:lnTo>
                <a:lnTo>
                  <a:pt x="600456" y="475259"/>
                </a:lnTo>
                <a:lnTo>
                  <a:pt x="867689" y="475259"/>
                </a:lnTo>
                <a:lnTo>
                  <a:pt x="910285" y="584657"/>
                </a:lnTo>
                <a:lnTo>
                  <a:pt x="1039736" y="584657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362606" y="5168150"/>
            <a:ext cx="513080" cy="584835"/>
          </a:xfrm>
          <a:custGeom>
            <a:avLst/>
            <a:gdLst/>
            <a:ahLst/>
            <a:cxnLst/>
            <a:rect l="l" t="t" r="r" b="b"/>
            <a:pathLst>
              <a:path w="513080" h="584835">
                <a:moveTo>
                  <a:pt x="512762" y="0"/>
                </a:moveTo>
                <a:lnTo>
                  <a:pt x="387489" y="0"/>
                </a:lnTo>
                <a:lnTo>
                  <a:pt x="387489" y="301477"/>
                </a:lnTo>
                <a:lnTo>
                  <a:pt x="387646" y="321874"/>
                </a:lnTo>
                <a:lnTo>
                  <a:pt x="388116" y="342504"/>
                </a:lnTo>
                <a:lnTo>
                  <a:pt x="388898" y="362664"/>
                </a:lnTo>
                <a:lnTo>
                  <a:pt x="389991" y="381650"/>
                </a:lnTo>
                <a:lnTo>
                  <a:pt x="117741" y="0"/>
                </a:lnTo>
                <a:lnTo>
                  <a:pt x="0" y="0"/>
                </a:lnTo>
                <a:lnTo>
                  <a:pt x="0" y="584584"/>
                </a:lnTo>
                <a:lnTo>
                  <a:pt x="125260" y="584584"/>
                </a:lnTo>
                <a:lnTo>
                  <a:pt x="125260" y="283107"/>
                </a:lnTo>
                <a:lnTo>
                  <a:pt x="125103" y="262711"/>
                </a:lnTo>
                <a:lnTo>
                  <a:pt x="124633" y="242081"/>
                </a:lnTo>
                <a:lnTo>
                  <a:pt x="123850" y="221920"/>
                </a:lnTo>
                <a:lnTo>
                  <a:pt x="122758" y="202934"/>
                </a:lnTo>
                <a:lnTo>
                  <a:pt x="395008" y="584584"/>
                </a:lnTo>
                <a:lnTo>
                  <a:pt x="512762" y="584584"/>
                </a:lnTo>
                <a:lnTo>
                  <a:pt x="512762" y="0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3000629" y="5168150"/>
            <a:ext cx="473075" cy="584835"/>
          </a:xfrm>
          <a:custGeom>
            <a:avLst/>
            <a:gdLst/>
            <a:ahLst/>
            <a:cxnLst/>
            <a:rect l="l" t="t" r="r" b="b"/>
            <a:pathLst>
              <a:path w="473075" h="584835">
                <a:moveTo>
                  <a:pt x="125272" y="0"/>
                </a:moveTo>
                <a:lnTo>
                  <a:pt x="0" y="0"/>
                </a:lnTo>
                <a:lnTo>
                  <a:pt x="0" y="584584"/>
                </a:lnTo>
                <a:lnTo>
                  <a:pt x="220471" y="584584"/>
                </a:lnTo>
                <a:lnTo>
                  <a:pt x="271830" y="582351"/>
                </a:lnTo>
                <a:lnTo>
                  <a:pt x="319421" y="575176"/>
                </a:lnTo>
                <a:lnTo>
                  <a:pt x="362294" y="562344"/>
                </a:lnTo>
                <a:lnTo>
                  <a:pt x="399502" y="543142"/>
                </a:lnTo>
                <a:lnTo>
                  <a:pt x="430094" y="516853"/>
                </a:lnTo>
                <a:lnTo>
                  <a:pt x="453120" y="482765"/>
                </a:lnTo>
                <a:lnTo>
                  <a:pt x="455987" y="474350"/>
                </a:lnTo>
                <a:lnTo>
                  <a:pt x="125272" y="474350"/>
                </a:lnTo>
                <a:lnTo>
                  <a:pt x="125272" y="302313"/>
                </a:lnTo>
                <a:lnTo>
                  <a:pt x="455952" y="302313"/>
                </a:lnTo>
                <a:lnTo>
                  <a:pt x="453120" y="294015"/>
                </a:lnTo>
                <a:lnTo>
                  <a:pt x="430094" y="260029"/>
                </a:lnTo>
                <a:lnTo>
                  <a:pt x="399502" y="233834"/>
                </a:lnTo>
                <a:lnTo>
                  <a:pt x="362294" y="214684"/>
                </a:lnTo>
                <a:lnTo>
                  <a:pt x="319421" y="201838"/>
                </a:lnTo>
                <a:lnTo>
                  <a:pt x="271830" y="194550"/>
                </a:lnTo>
                <a:lnTo>
                  <a:pt x="220471" y="192077"/>
                </a:lnTo>
                <a:lnTo>
                  <a:pt x="125272" y="192077"/>
                </a:lnTo>
                <a:lnTo>
                  <a:pt x="125272" y="0"/>
                </a:lnTo>
                <a:close/>
              </a:path>
              <a:path w="473075" h="584835">
                <a:moveTo>
                  <a:pt x="455952" y="302313"/>
                </a:moveTo>
                <a:lnTo>
                  <a:pt x="226326" y="302313"/>
                </a:lnTo>
                <a:lnTo>
                  <a:pt x="271981" y="306123"/>
                </a:lnTo>
                <a:lnTo>
                  <a:pt x="309729" y="319642"/>
                </a:lnTo>
                <a:lnTo>
                  <a:pt x="335420" y="346001"/>
                </a:lnTo>
                <a:lnTo>
                  <a:pt x="344906" y="388331"/>
                </a:lnTo>
                <a:lnTo>
                  <a:pt x="335420" y="430661"/>
                </a:lnTo>
                <a:lnTo>
                  <a:pt x="309729" y="457020"/>
                </a:lnTo>
                <a:lnTo>
                  <a:pt x="271981" y="470539"/>
                </a:lnTo>
                <a:lnTo>
                  <a:pt x="226326" y="474350"/>
                </a:lnTo>
                <a:lnTo>
                  <a:pt x="455987" y="474350"/>
                </a:lnTo>
                <a:lnTo>
                  <a:pt x="467632" y="440162"/>
                </a:lnTo>
                <a:lnTo>
                  <a:pt x="472681" y="388331"/>
                </a:lnTo>
                <a:lnTo>
                  <a:pt x="467632" y="336534"/>
                </a:lnTo>
                <a:lnTo>
                  <a:pt x="455952" y="302313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3692943" y="5168150"/>
            <a:ext cx="505459" cy="584835"/>
          </a:xfrm>
          <a:custGeom>
            <a:avLst/>
            <a:gdLst/>
            <a:ahLst/>
            <a:cxnLst/>
            <a:rect l="l" t="t" r="r" b="b"/>
            <a:pathLst>
              <a:path w="505460" h="584835">
                <a:moveTo>
                  <a:pt x="505244" y="0"/>
                </a:moveTo>
                <a:lnTo>
                  <a:pt x="267246" y="0"/>
                </a:lnTo>
                <a:lnTo>
                  <a:pt x="221676" y="2642"/>
                </a:lnTo>
                <a:lnTo>
                  <a:pt x="178436" y="10804"/>
                </a:lnTo>
                <a:lnTo>
                  <a:pt x="138680" y="24838"/>
                </a:lnTo>
                <a:lnTo>
                  <a:pt x="103562" y="45097"/>
                </a:lnTo>
                <a:lnTo>
                  <a:pt x="74237" y="71931"/>
                </a:lnTo>
                <a:lnTo>
                  <a:pt x="51862" y="105695"/>
                </a:lnTo>
                <a:lnTo>
                  <a:pt x="37589" y="146740"/>
                </a:lnTo>
                <a:lnTo>
                  <a:pt x="32575" y="195418"/>
                </a:lnTo>
                <a:lnTo>
                  <a:pt x="38909" y="247724"/>
                </a:lnTo>
                <a:lnTo>
                  <a:pt x="56787" y="290769"/>
                </a:lnTo>
                <a:lnTo>
                  <a:pt x="84526" y="325116"/>
                </a:lnTo>
                <a:lnTo>
                  <a:pt x="120442" y="351325"/>
                </a:lnTo>
                <a:lnTo>
                  <a:pt x="162852" y="369959"/>
                </a:lnTo>
                <a:lnTo>
                  <a:pt x="0" y="584584"/>
                </a:lnTo>
                <a:lnTo>
                  <a:pt x="144475" y="584584"/>
                </a:lnTo>
                <a:lnTo>
                  <a:pt x="292290" y="385826"/>
                </a:lnTo>
                <a:lnTo>
                  <a:pt x="505244" y="385826"/>
                </a:lnTo>
                <a:lnTo>
                  <a:pt x="505244" y="281437"/>
                </a:lnTo>
                <a:lnTo>
                  <a:pt x="268071" y="281437"/>
                </a:lnTo>
                <a:lnTo>
                  <a:pt x="224596" y="276217"/>
                </a:lnTo>
                <a:lnTo>
                  <a:pt x="190825" y="260350"/>
                </a:lnTo>
                <a:lnTo>
                  <a:pt x="168953" y="233521"/>
                </a:lnTo>
                <a:lnTo>
                  <a:pt x="161175" y="195418"/>
                </a:lnTo>
                <a:lnTo>
                  <a:pt x="168953" y="157447"/>
                </a:lnTo>
                <a:lnTo>
                  <a:pt x="190825" y="130905"/>
                </a:lnTo>
                <a:lnTo>
                  <a:pt x="224596" y="115324"/>
                </a:lnTo>
                <a:lnTo>
                  <a:pt x="268071" y="110234"/>
                </a:lnTo>
                <a:lnTo>
                  <a:pt x="505244" y="110234"/>
                </a:lnTo>
                <a:lnTo>
                  <a:pt x="505244" y="0"/>
                </a:lnTo>
                <a:close/>
              </a:path>
              <a:path w="505460" h="584835">
                <a:moveTo>
                  <a:pt x="505244" y="385826"/>
                </a:moveTo>
                <a:lnTo>
                  <a:pt x="379983" y="385826"/>
                </a:lnTo>
                <a:lnTo>
                  <a:pt x="379983" y="584584"/>
                </a:lnTo>
                <a:lnTo>
                  <a:pt x="505244" y="584584"/>
                </a:lnTo>
                <a:lnTo>
                  <a:pt x="505244" y="385826"/>
                </a:lnTo>
                <a:close/>
              </a:path>
              <a:path w="505460" h="584835">
                <a:moveTo>
                  <a:pt x="505244" y="110234"/>
                </a:moveTo>
                <a:lnTo>
                  <a:pt x="379983" y="110234"/>
                </a:lnTo>
                <a:lnTo>
                  <a:pt x="379983" y="281437"/>
                </a:lnTo>
                <a:lnTo>
                  <a:pt x="505244" y="281437"/>
                </a:lnTo>
                <a:lnTo>
                  <a:pt x="505244" y="110234"/>
                </a:lnTo>
                <a:close/>
              </a:path>
            </a:pathLst>
          </a:custGeom>
          <a:solidFill>
            <a:srgbClr val="EE78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4323460" y="5168150"/>
            <a:ext cx="473075" cy="584835"/>
          </a:xfrm>
          <a:custGeom>
            <a:avLst/>
            <a:gdLst/>
            <a:ahLst/>
            <a:cxnLst/>
            <a:rect l="l" t="t" r="r" b="b"/>
            <a:pathLst>
              <a:path w="473075" h="584835">
                <a:moveTo>
                  <a:pt x="220472" y="0"/>
                </a:moveTo>
                <a:lnTo>
                  <a:pt x="0" y="0"/>
                </a:lnTo>
                <a:lnTo>
                  <a:pt x="0" y="584584"/>
                </a:lnTo>
                <a:lnTo>
                  <a:pt x="125272" y="584584"/>
                </a:lnTo>
                <a:lnTo>
                  <a:pt x="125272" y="392507"/>
                </a:lnTo>
                <a:lnTo>
                  <a:pt x="220472" y="392507"/>
                </a:lnTo>
                <a:lnTo>
                  <a:pt x="271830" y="390274"/>
                </a:lnTo>
                <a:lnTo>
                  <a:pt x="319421" y="383099"/>
                </a:lnTo>
                <a:lnTo>
                  <a:pt x="362294" y="370267"/>
                </a:lnTo>
                <a:lnTo>
                  <a:pt x="399502" y="351064"/>
                </a:lnTo>
                <a:lnTo>
                  <a:pt x="430094" y="324775"/>
                </a:lnTo>
                <a:lnTo>
                  <a:pt x="453120" y="290687"/>
                </a:lnTo>
                <a:lnTo>
                  <a:pt x="455987" y="282271"/>
                </a:lnTo>
                <a:lnTo>
                  <a:pt x="125272" y="282271"/>
                </a:lnTo>
                <a:lnTo>
                  <a:pt x="125272" y="110234"/>
                </a:lnTo>
                <a:lnTo>
                  <a:pt x="455987" y="110234"/>
                </a:lnTo>
                <a:lnTo>
                  <a:pt x="453120" y="101819"/>
                </a:lnTo>
                <a:lnTo>
                  <a:pt x="430094" y="67731"/>
                </a:lnTo>
                <a:lnTo>
                  <a:pt x="399502" y="41442"/>
                </a:lnTo>
                <a:lnTo>
                  <a:pt x="362294" y="22239"/>
                </a:lnTo>
                <a:lnTo>
                  <a:pt x="319421" y="9408"/>
                </a:lnTo>
                <a:lnTo>
                  <a:pt x="271830" y="2232"/>
                </a:lnTo>
                <a:lnTo>
                  <a:pt x="220472" y="0"/>
                </a:lnTo>
                <a:close/>
              </a:path>
              <a:path w="473075" h="584835">
                <a:moveTo>
                  <a:pt x="455987" y="110234"/>
                </a:moveTo>
                <a:lnTo>
                  <a:pt x="226313" y="110234"/>
                </a:lnTo>
                <a:lnTo>
                  <a:pt x="271976" y="113927"/>
                </a:lnTo>
                <a:lnTo>
                  <a:pt x="309727" y="127251"/>
                </a:lnTo>
                <a:lnTo>
                  <a:pt x="335420" y="153570"/>
                </a:lnTo>
                <a:lnTo>
                  <a:pt x="344906" y="196253"/>
                </a:lnTo>
                <a:lnTo>
                  <a:pt x="335420" y="238583"/>
                </a:lnTo>
                <a:lnTo>
                  <a:pt x="309727" y="264942"/>
                </a:lnTo>
                <a:lnTo>
                  <a:pt x="271976" y="278461"/>
                </a:lnTo>
                <a:lnTo>
                  <a:pt x="226313" y="282271"/>
                </a:lnTo>
                <a:lnTo>
                  <a:pt x="455987" y="282271"/>
                </a:lnTo>
                <a:lnTo>
                  <a:pt x="467632" y="248084"/>
                </a:lnTo>
                <a:lnTo>
                  <a:pt x="472681" y="196253"/>
                </a:lnTo>
                <a:lnTo>
                  <a:pt x="467632" y="144421"/>
                </a:lnTo>
                <a:lnTo>
                  <a:pt x="455987" y="110234"/>
                </a:lnTo>
                <a:close/>
              </a:path>
            </a:pathLst>
          </a:custGeom>
          <a:solidFill>
            <a:srgbClr val="EE78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4850422" y="5168150"/>
            <a:ext cx="487045" cy="584835"/>
          </a:xfrm>
          <a:custGeom>
            <a:avLst/>
            <a:gdLst/>
            <a:ahLst/>
            <a:cxnLst/>
            <a:rect l="l" t="t" r="r" b="b"/>
            <a:pathLst>
              <a:path w="487045" h="584835">
                <a:moveTo>
                  <a:pt x="486879" y="0"/>
                </a:moveTo>
                <a:lnTo>
                  <a:pt x="361607" y="0"/>
                </a:lnTo>
                <a:lnTo>
                  <a:pt x="361607" y="262227"/>
                </a:lnTo>
                <a:lnTo>
                  <a:pt x="332080" y="272575"/>
                </a:lnTo>
                <a:lnTo>
                  <a:pt x="302629" y="279870"/>
                </a:lnTo>
                <a:lnTo>
                  <a:pt x="273647" y="284190"/>
                </a:lnTo>
                <a:lnTo>
                  <a:pt x="245529" y="285612"/>
                </a:lnTo>
                <a:lnTo>
                  <a:pt x="197142" y="280315"/>
                </a:lnTo>
                <a:lnTo>
                  <a:pt x="159092" y="263899"/>
                </a:lnTo>
                <a:lnTo>
                  <a:pt x="134197" y="235583"/>
                </a:lnTo>
                <a:lnTo>
                  <a:pt x="125272" y="194583"/>
                </a:lnTo>
                <a:lnTo>
                  <a:pt x="125272" y="0"/>
                </a:lnTo>
                <a:lnTo>
                  <a:pt x="0" y="0"/>
                </a:lnTo>
                <a:lnTo>
                  <a:pt x="0" y="198758"/>
                </a:lnTo>
                <a:lnTo>
                  <a:pt x="5050" y="252462"/>
                </a:lnTo>
                <a:lnTo>
                  <a:pt x="19742" y="297679"/>
                </a:lnTo>
                <a:lnTo>
                  <a:pt x="43389" y="334509"/>
                </a:lnTo>
                <a:lnTo>
                  <a:pt x="75304" y="363057"/>
                </a:lnTo>
                <a:lnTo>
                  <a:pt x="114801" y="383424"/>
                </a:lnTo>
                <a:lnTo>
                  <a:pt x="161192" y="395712"/>
                </a:lnTo>
                <a:lnTo>
                  <a:pt x="213791" y="400024"/>
                </a:lnTo>
                <a:lnTo>
                  <a:pt x="248985" y="398458"/>
                </a:lnTo>
                <a:lnTo>
                  <a:pt x="285508" y="393760"/>
                </a:lnTo>
                <a:lnTo>
                  <a:pt x="323126" y="385931"/>
                </a:lnTo>
                <a:lnTo>
                  <a:pt x="361607" y="374971"/>
                </a:lnTo>
                <a:lnTo>
                  <a:pt x="361607" y="584584"/>
                </a:lnTo>
                <a:lnTo>
                  <a:pt x="486879" y="584584"/>
                </a:lnTo>
                <a:lnTo>
                  <a:pt x="486879" y="0"/>
                </a:lnTo>
                <a:close/>
              </a:path>
            </a:pathLst>
          </a:custGeom>
          <a:solidFill>
            <a:srgbClr val="EE78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5462562" y="5168086"/>
            <a:ext cx="417195" cy="584200"/>
          </a:xfrm>
          <a:custGeom>
            <a:avLst/>
            <a:gdLst/>
            <a:ahLst/>
            <a:cxnLst/>
            <a:rect l="l" t="t" r="r" b="b"/>
            <a:pathLst>
              <a:path w="417195" h="584200">
                <a:moveTo>
                  <a:pt x="416725" y="474980"/>
                </a:moveTo>
                <a:lnTo>
                  <a:pt x="125272" y="474980"/>
                </a:lnTo>
                <a:lnTo>
                  <a:pt x="125272" y="344170"/>
                </a:lnTo>
                <a:lnTo>
                  <a:pt x="386664" y="344170"/>
                </a:lnTo>
                <a:lnTo>
                  <a:pt x="386664" y="234950"/>
                </a:lnTo>
                <a:lnTo>
                  <a:pt x="125272" y="234950"/>
                </a:lnTo>
                <a:lnTo>
                  <a:pt x="125272" y="110490"/>
                </a:lnTo>
                <a:lnTo>
                  <a:pt x="411721" y="110490"/>
                </a:lnTo>
                <a:lnTo>
                  <a:pt x="411721" y="0"/>
                </a:lnTo>
                <a:lnTo>
                  <a:pt x="0" y="0"/>
                </a:lnTo>
                <a:lnTo>
                  <a:pt x="0" y="110490"/>
                </a:lnTo>
                <a:lnTo>
                  <a:pt x="0" y="234950"/>
                </a:lnTo>
                <a:lnTo>
                  <a:pt x="0" y="344170"/>
                </a:lnTo>
                <a:lnTo>
                  <a:pt x="0" y="474980"/>
                </a:lnTo>
                <a:lnTo>
                  <a:pt x="0" y="584200"/>
                </a:lnTo>
                <a:lnTo>
                  <a:pt x="416725" y="584200"/>
                </a:lnTo>
                <a:lnTo>
                  <a:pt x="416725" y="474980"/>
                </a:lnTo>
                <a:close/>
              </a:path>
            </a:pathLst>
          </a:custGeom>
          <a:solidFill>
            <a:srgbClr val="EE781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47999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6367818" y="3974350"/>
            <a:ext cx="1107440" cy="169545"/>
          </a:xfrm>
          <a:custGeom>
            <a:avLst/>
            <a:gdLst/>
            <a:ahLst/>
            <a:cxnLst/>
            <a:rect l="l" t="t" r="r" b="b"/>
            <a:pathLst>
              <a:path w="1107440" h="169545">
                <a:moveTo>
                  <a:pt x="61277" y="3251"/>
                </a:moveTo>
                <a:lnTo>
                  <a:pt x="0" y="3251"/>
                </a:lnTo>
                <a:lnTo>
                  <a:pt x="0" y="165734"/>
                </a:lnTo>
                <a:lnTo>
                  <a:pt x="34810" y="165734"/>
                </a:lnTo>
                <a:lnTo>
                  <a:pt x="34810" y="112344"/>
                </a:lnTo>
                <a:lnTo>
                  <a:pt x="61277" y="112344"/>
                </a:lnTo>
                <a:lnTo>
                  <a:pt x="88781" y="109729"/>
                </a:lnTo>
                <a:lnTo>
                  <a:pt x="111040" y="100825"/>
                </a:lnTo>
                <a:lnTo>
                  <a:pt x="125944" y="84044"/>
                </a:lnTo>
                <a:lnTo>
                  <a:pt x="126427" y="81711"/>
                </a:lnTo>
                <a:lnTo>
                  <a:pt x="34810" y="81711"/>
                </a:lnTo>
                <a:lnTo>
                  <a:pt x="34810" y="33883"/>
                </a:lnTo>
                <a:lnTo>
                  <a:pt x="126427" y="33883"/>
                </a:lnTo>
                <a:lnTo>
                  <a:pt x="125944" y="31551"/>
                </a:lnTo>
                <a:lnTo>
                  <a:pt x="111040" y="14770"/>
                </a:lnTo>
                <a:lnTo>
                  <a:pt x="88781" y="5866"/>
                </a:lnTo>
                <a:lnTo>
                  <a:pt x="61277" y="3251"/>
                </a:lnTo>
                <a:close/>
              </a:path>
              <a:path w="1107440" h="169545">
                <a:moveTo>
                  <a:pt x="227253" y="3251"/>
                </a:moveTo>
                <a:lnTo>
                  <a:pt x="189649" y="3251"/>
                </a:lnTo>
                <a:lnTo>
                  <a:pt x="123253" y="165734"/>
                </a:lnTo>
                <a:lnTo>
                  <a:pt x="159245" y="165734"/>
                </a:lnTo>
                <a:lnTo>
                  <a:pt x="171310" y="135331"/>
                </a:lnTo>
                <a:lnTo>
                  <a:pt x="281039" y="135331"/>
                </a:lnTo>
                <a:lnTo>
                  <a:pt x="269315" y="106540"/>
                </a:lnTo>
                <a:lnTo>
                  <a:pt x="182219" y="106540"/>
                </a:lnTo>
                <a:lnTo>
                  <a:pt x="204736" y="48285"/>
                </a:lnTo>
                <a:lnTo>
                  <a:pt x="206133" y="45034"/>
                </a:lnTo>
                <a:lnTo>
                  <a:pt x="207289" y="41782"/>
                </a:lnTo>
                <a:lnTo>
                  <a:pt x="208457" y="35509"/>
                </a:lnTo>
                <a:lnTo>
                  <a:pt x="240389" y="35509"/>
                </a:lnTo>
                <a:lnTo>
                  <a:pt x="227253" y="3251"/>
                </a:lnTo>
                <a:close/>
              </a:path>
              <a:path w="1107440" h="169545">
                <a:moveTo>
                  <a:pt x="281039" y="135331"/>
                </a:moveTo>
                <a:lnTo>
                  <a:pt x="245592" y="135331"/>
                </a:lnTo>
                <a:lnTo>
                  <a:pt x="257428" y="165734"/>
                </a:lnTo>
                <a:lnTo>
                  <a:pt x="293420" y="165734"/>
                </a:lnTo>
                <a:lnTo>
                  <a:pt x="281039" y="135331"/>
                </a:lnTo>
                <a:close/>
              </a:path>
              <a:path w="1107440" h="169545">
                <a:moveTo>
                  <a:pt x="240389" y="35509"/>
                </a:moveTo>
                <a:lnTo>
                  <a:pt x="208457" y="35509"/>
                </a:lnTo>
                <a:lnTo>
                  <a:pt x="209613" y="41782"/>
                </a:lnTo>
                <a:lnTo>
                  <a:pt x="211937" y="48285"/>
                </a:lnTo>
                <a:lnTo>
                  <a:pt x="234683" y="106540"/>
                </a:lnTo>
                <a:lnTo>
                  <a:pt x="269315" y="106540"/>
                </a:lnTo>
                <a:lnTo>
                  <a:pt x="240389" y="35509"/>
                </a:lnTo>
                <a:close/>
              </a:path>
              <a:path w="1107440" h="169545">
                <a:moveTo>
                  <a:pt x="126427" y="33883"/>
                </a:moveTo>
                <a:lnTo>
                  <a:pt x="62903" y="33883"/>
                </a:lnTo>
                <a:lnTo>
                  <a:pt x="75598" y="34910"/>
                </a:lnTo>
                <a:lnTo>
                  <a:pt x="86093" y="38615"/>
                </a:lnTo>
                <a:lnTo>
                  <a:pt x="93235" y="45933"/>
                </a:lnTo>
                <a:lnTo>
                  <a:pt x="95872" y="57797"/>
                </a:lnTo>
                <a:lnTo>
                  <a:pt x="93235" y="69565"/>
                </a:lnTo>
                <a:lnTo>
                  <a:pt x="86093" y="76893"/>
                </a:lnTo>
                <a:lnTo>
                  <a:pt x="75598" y="80652"/>
                </a:lnTo>
                <a:lnTo>
                  <a:pt x="62903" y="81711"/>
                </a:lnTo>
                <a:lnTo>
                  <a:pt x="126427" y="81711"/>
                </a:lnTo>
                <a:lnTo>
                  <a:pt x="131381" y="57797"/>
                </a:lnTo>
                <a:lnTo>
                  <a:pt x="126427" y="33883"/>
                </a:lnTo>
                <a:close/>
              </a:path>
              <a:path w="1107440" h="169545">
                <a:moveTo>
                  <a:pt x="344246" y="3251"/>
                </a:moveTo>
                <a:lnTo>
                  <a:pt x="311518" y="3251"/>
                </a:lnTo>
                <a:lnTo>
                  <a:pt x="311518" y="165734"/>
                </a:lnTo>
                <a:lnTo>
                  <a:pt x="346341" y="165734"/>
                </a:lnTo>
                <a:lnTo>
                  <a:pt x="346341" y="74510"/>
                </a:lnTo>
                <a:lnTo>
                  <a:pt x="346113" y="66382"/>
                </a:lnTo>
                <a:lnTo>
                  <a:pt x="345643" y="59651"/>
                </a:lnTo>
                <a:lnTo>
                  <a:pt x="384482" y="59651"/>
                </a:lnTo>
                <a:lnTo>
                  <a:pt x="344246" y="3251"/>
                </a:lnTo>
                <a:close/>
              </a:path>
              <a:path w="1107440" h="169545">
                <a:moveTo>
                  <a:pt x="384482" y="59651"/>
                </a:moveTo>
                <a:lnTo>
                  <a:pt x="345643" y="59651"/>
                </a:lnTo>
                <a:lnTo>
                  <a:pt x="421322" y="165734"/>
                </a:lnTo>
                <a:lnTo>
                  <a:pt x="454050" y="165734"/>
                </a:lnTo>
                <a:lnTo>
                  <a:pt x="454050" y="109334"/>
                </a:lnTo>
                <a:lnTo>
                  <a:pt x="419925" y="109334"/>
                </a:lnTo>
                <a:lnTo>
                  <a:pt x="384482" y="59651"/>
                </a:lnTo>
                <a:close/>
              </a:path>
              <a:path w="1107440" h="169545">
                <a:moveTo>
                  <a:pt x="454050" y="3251"/>
                </a:moveTo>
                <a:lnTo>
                  <a:pt x="419226" y="3251"/>
                </a:lnTo>
                <a:lnTo>
                  <a:pt x="419226" y="94475"/>
                </a:lnTo>
                <a:lnTo>
                  <a:pt x="419468" y="102603"/>
                </a:lnTo>
                <a:lnTo>
                  <a:pt x="419925" y="109334"/>
                </a:lnTo>
                <a:lnTo>
                  <a:pt x="454050" y="109334"/>
                </a:lnTo>
                <a:lnTo>
                  <a:pt x="454050" y="3251"/>
                </a:lnTo>
                <a:close/>
              </a:path>
              <a:path w="1107440" h="169545">
                <a:moveTo>
                  <a:pt x="558977" y="34582"/>
                </a:moveTo>
                <a:lnTo>
                  <a:pt x="524395" y="34582"/>
                </a:lnTo>
                <a:lnTo>
                  <a:pt x="524395" y="165734"/>
                </a:lnTo>
                <a:lnTo>
                  <a:pt x="558977" y="165734"/>
                </a:lnTo>
                <a:lnTo>
                  <a:pt x="558977" y="34582"/>
                </a:lnTo>
                <a:close/>
              </a:path>
              <a:path w="1107440" h="169545">
                <a:moveTo>
                  <a:pt x="608888" y="3251"/>
                </a:moveTo>
                <a:lnTo>
                  <a:pt x="474484" y="3251"/>
                </a:lnTo>
                <a:lnTo>
                  <a:pt x="474484" y="34582"/>
                </a:lnTo>
                <a:lnTo>
                  <a:pt x="608888" y="34582"/>
                </a:lnTo>
                <a:lnTo>
                  <a:pt x="608888" y="3251"/>
                </a:lnTo>
                <a:close/>
              </a:path>
              <a:path w="1107440" h="169545">
                <a:moveTo>
                  <a:pt x="701509" y="0"/>
                </a:moveTo>
                <a:lnTo>
                  <a:pt x="663729" y="6999"/>
                </a:lnTo>
                <a:lnTo>
                  <a:pt x="636741" y="25706"/>
                </a:lnTo>
                <a:lnTo>
                  <a:pt x="620547" y="52683"/>
                </a:lnTo>
                <a:lnTo>
                  <a:pt x="615149" y="84493"/>
                </a:lnTo>
                <a:lnTo>
                  <a:pt x="620547" y="116302"/>
                </a:lnTo>
                <a:lnTo>
                  <a:pt x="636741" y="143279"/>
                </a:lnTo>
                <a:lnTo>
                  <a:pt x="663729" y="161986"/>
                </a:lnTo>
                <a:lnTo>
                  <a:pt x="701509" y="168986"/>
                </a:lnTo>
                <a:lnTo>
                  <a:pt x="739288" y="161986"/>
                </a:lnTo>
                <a:lnTo>
                  <a:pt x="766271" y="143279"/>
                </a:lnTo>
                <a:lnTo>
                  <a:pt x="770203" y="136728"/>
                </a:lnTo>
                <a:lnTo>
                  <a:pt x="701509" y="136728"/>
                </a:lnTo>
                <a:lnTo>
                  <a:pt x="679266" y="132581"/>
                </a:lnTo>
                <a:lnTo>
                  <a:pt x="663379" y="121316"/>
                </a:lnTo>
                <a:lnTo>
                  <a:pt x="653848" y="104699"/>
                </a:lnTo>
                <a:lnTo>
                  <a:pt x="650671" y="84493"/>
                </a:lnTo>
                <a:lnTo>
                  <a:pt x="653848" y="64287"/>
                </a:lnTo>
                <a:lnTo>
                  <a:pt x="663379" y="47669"/>
                </a:lnTo>
                <a:lnTo>
                  <a:pt x="679266" y="36404"/>
                </a:lnTo>
                <a:lnTo>
                  <a:pt x="701509" y="32257"/>
                </a:lnTo>
                <a:lnTo>
                  <a:pt x="770203" y="32257"/>
                </a:lnTo>
                <a:lnTo>
                  <a:pt x="766271" y="25706"/>
                </a:lnTo>
                <a:lnTo>
                  <a:pt x="739288" y="6999"/>
                </a:lnTo>
                <a:lnTo>
                  <a:pt x="701509" y="0"/>
                </a:lnTo>
                <a:close/>
              </a:path>
              <a:path w="1107440" h="169545">
                <a:moveTo>
                  <a:pt x="770203" y="32257"/>
                </a:moveTo>
                <a:lnTo>
                  <a:pt x="701509" y="32257"/>
                </a:lnTo>
                <a:lnTo>
                  <a:pt x="723615" y="36404"/>
                </a:lnTo>
                <a:lnTo>
                  <a:pt x="739435" y="47669"/>
                </a:lnTo>
                <a:lnTo>
                  <a:pt x="748944" y="64287"/>
                </a:lnTo>
                <a:lnTo>
                  <a:pt x="752119" y="84493"/>
                </a:lnTo>
                <a:lnTo>
                  <a:pt x="748944" y="104699"/>
                </a:lnTo>
                <a:lnTo>
                  <a:pt x="739435" y="121316"/>
                </a:lnTo>
                <a:lnTo>
                  <a:pt x="723615" y="132581"/>
                </a:lnTo>
                <a:lnTo>
                  <a:pt x="701509" y="136728"/>
                </a:lnTo>
                <a:lnTo>
                  <a:pt x="770203" y="136728"/>
                </a:lnTo>
                <a:lnTo>
                  <a:pt x="782461" y="116302"/>
                </a:lnTo>
                <a:lnTo>
                  <a:pt x="787857" y="84493"/>
                </a:lnTo>
                <a:lnTo>
                  <a:pt x="782461" y="52683"/>
                </a:lnTo>
                <a:lnTo>
                  <a:pt x="770203" y="32257"/>
                </a:lnTo>
                <a:close/>
              </a:path>
              <a:path w="1107440" h="169545">
                <a:moveTo>
                  <a:pt x="846353" y="3251"/>
                </a:moveTo>
                <a:lnTo>
                  <a:pt x="813625" y="3251"/>
                </a:lnTo>
                <a:lnTo>
                  <a:pt x="813625" y="165734"/>
                </a:lnTo>
                <a:lnTo>
                  <a:pt x="848448" y="165734"/>
                </a:lnTo>
                <a:lnTo>
                  <a:pt x="848448" y="74510"/>
                </a:lnTo>
                <a:lnTo>
                  <a:pt x="848220" y="66382"/>
                </a:lnTo>
                <a:lnTo>
                  <a:pt x="847750" y="59651"/>
                </a:lnTo>
                <a:lnTo>
                  <a:pt x="886589" y="59651"/>
                </a:lnTo>
                <a:lnTo>
                  <a:pt x="846353" y="3251"/>
                </a:lnTo>
                <a:close/>
              </a:path>
              <a:path w="1107440" h="169545">
                <a:moveTo>
                  <a:pt x="886589" y="59651"/>
                </a:moveTo>
                <a:lnTo>
                  <a:pt x="847750" y="59651"/>
                </a:lnTo>
                <a:lnTo>
                  <a:pt x="923429" y="165734"/>
                </a:lnTo>
                <a:lnTo>
                  <a:pt x="956157" y="165734"/>
                </a:lnTo>
                <a:lnTo>
                  <a:pt x="956157" y="109334"/>
                </a:lnTo>
                <a:lnTo>
                  <a:pt x="922032" y="109334"/>
                </a:lnTo>
                <a:lnTo>
                  <a:pt x="886589" y="59651"/>
                </a:lnTo>
                <a:close/>
              </a:path>
              <a:path w="1107440" h="169545">
                <a:moveTo>
                  <a:pt x="956157" y="3251"/>
                </a:moveTo>
                <a:lnTo>
                  <a:pt x="921334" y="3251"/>
                </a:lnTo>
                <a:lnTo>
                  <a:pt x="921334" y="94475"/>
                </a:lnTo>
                <a:lnTo>
                  <a:pt x="921575" y="102603"/>
                </a:lnTo>
                <a:lnTo>
                  <a:pt x="922032" y="109334"/>
                </a:lnTo>
                <a:lnTo>
                  <a:pt x="956157" y="109334"/>
                </a:lnTo>
                <a:lnTo>
                  <a:pt x="956157" y="3251"/>
                </a:lnTo>
                <a:close/>
              </a:path>
              <a:path w="1107440" h="169545">
                <a:moveTo>
                  <a:pt x="1105420" y="3251"/>
                </a:moveTo>
                <a:lnTo>
                  <a:pt x="990980" y="3251"/>
                </a:lnTo>
                <a:lnTo>
                  <a:pt x="990980" y="165734"/>
                </a:lnTo>
                <a:lnTo>
                  <a:pt x="1106817" y="165734"/>
                </a:lnTo>
                <a:lnTo>
                  <a:pt x="1106817" y="135102"/>
                </a:lnTo>
                <a:lnTo>
                  <a:pt x="1025791" y="135102"/>
                </a:lnTo>
                <a:lnTo>
                  <a:pt x="1025791" y="98882"/>
                </a:lnTo>
                <a:lnTo>
                  <a:pt x="1098461" y="98882"/>
                </a:lnTo>
                <a:lnTo>
                  <a:pt x="1098461" y="68478"/>
                </a:lnTo>
                <a:lnTo>
                  <a:pt x="1025791" y="68478"/>
                </a:lnTo>
                <a:lnTo>
                  <a:pt x="1025791" y="33883"/>
                </a:lnTo>
                <a:lnTo>
                  <a:pt x="1105420" y="33883"/>
                </a:lnTo>
                <a:lnTo>
                  <a:pt x="1105420" y="3251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377724" y="4232084"/>
            <a:ext cx="760730" cy="88900"/>
          </a:xfrm>
          <a:custGeom>
            <a:avLst/>
            <a:gdLst/>
            <a:ahLst/>
            <a:cxnLst/>
            <a:rect l="l" t="t" r="r" b="b"/>
            <a:pathLst>
              <a:path w="760729" h="88900">
                <a:moveTo>
                  <a:pt x="35115" y="1473"/>
                </a:moveTo>
                <a:lnTo>
                  <a:pt x="0" y="1473"/>
                </a:lnTo>
                <a:lnTo>
                  <a:pt x="0" y="87109"/>
                </a:lnTo>
                <a:lnTo>
                  <a:pt x="36080" y="87109"/>
                </a:lnTo>
                <a:lnTo>
                  <a:pt x="46280" y="86174"/>
                </a:lnTo>
                <a:lnTo>
                  <a:pt x="56548" y="82657"/>
                </a:lnTo>
                <a:lnTo>
                  <a:pt x="62457" y="77317"/>
                </a:lnTo>
                <a:lnTo>
                  <a:pt x="10274" y="77317"/>
                </a:lnTo>
                <a:lnTo>
                  <a:pt x="10274" y="47713"/>
                </a:lnTo>
                <a:lnTo>
                  <a:pt x="60866" y="47713"/>
                </a:lnTo>
                <a:lnTo>
                  <a:pt x="56192" y="44315"/>
                </a:lnTo>
                <a:lnTo>
                  <a:pt x="50520" y="42087"/>
                </a:lnTo>
                <a:lnTo>
                  <a:pt x="57251" y="40131"/>
                </a:lnTo>
                <a:lnTo>
                  <a:pt x="59768" y="37922"/>
                </a:lnTo>
                <a:lnTo>
                  <a:pt x="10274" y="37922"/>
                </a:lnTo>
                <a:lnTo>
                  <a:pt x="10274" y="11252"/>
                </a:lnTo>
                <a:lnTo>
                  <a:pt x="60040" y="11252"/>
                </a:lnTo>
                <a:lnTo>
                  <a:pt x="56227" y="6884"/>
                </a:lnTo>
                <a:lnTo>
                  <a:pt x="47041" y="2825"/>
                </a:lnTo>
                <a:lnTo>
                  <a:pt x="35115" y="1473"/>
                </a:lnTo>
                <a:close/>
              </a:path>
              <a:path w="760729" h="88900">
                <a:moveTo>
                  <a:pt x="60866" y="47713"/>
                </a:moveTo>
                <a:lnTo>
                  <a:pt x="45021" y="47713"/>
                </a:lnTo>
                <a:lnTo>
                  <a:pt x="57251" y="49187"/>
                </a:lnTo>
                <a:lnTo>
                  <a:pt x="57251" y="62509"/>
                </a:lnTo>
                <a:lnTo>
                  <a:pt x="55132" y="70759"/>
                </a:lnTo>
                <a:lnTo>
                  <a:pt x="49664" y="75190"/>
                </a:lnTo>
                <a:lnTo>
                  <a:pt x="42180" y="76982"/>
                </a:lnTo>
                <a:lnTo>
                  <a:pt x="34010" y="77317"/>
                </a:lnTo>
                <a:lnTo>
                  <a:pt x="62457" y="77317"/>
                </a:lnTo>
                <a:lnTo>
                  <a:pt x="64475" y="75493"/>
                </a:lnTo>
                <a:lnTo>
                  <a:pt x="67652" y="63614"/>
                </a:lnTo>
                <a:lnTo>
                  <a:pt x="65974" y="54642"/>
                </a:lnTo>
                <a:lnTo>
                  <a:pt x="61748" y="48355"/>
                </a:lnTo>
                <a:lnTo>
                  <a:pt x="60866" y="47713"/>
                </a:lnTo>
                <a:close/>
              </a:path>
              <a:path w="760729" h="88900">
                <a:moveTo>
                  <a:pt x="60040" y="11252"/>
                </a:moveTo>
                <a:lnTo>
                  <a:pt x="46367" y="11252"/>
                </a:lnTo>
                <a:lnTo>
                  <a:pt x="53822" y="14439"/>
                </a:lnTo>
                <a:lnTo>
                  <a:pt x="53822" y="34378"/>
                </a:lnTo>
                <a:lnTo>
                  <a:pt x="45999" y="37922"/>
                </a:lnTo>
                <a:lnTo>
                  <a:pt x="59768" y="37922"/>
                </a:lnTo>
                <a:lnTo>
                  <a:pt x="64223" y="34010"/>
                </a:lnTo>
                <a:lnTo>
                  <a:pt x="64223" y="23126"/>
                </a:lnTo>
                <a:lnTo>
                  <a:pt x="62134" y="13651"/>
                </a:lnTo>
                <a:lnTo>
                  <a:pt x="60040" y="11252"/>
                </a:lnTo>
                <a:close/>
              </a:path>
              <a:path w="760729" h="88900">
                <a:moveTo>
                  <a:pt x="118059" y="1473"/>
                </a:moveTo>
                <a:lnTo>
                  <a:pt x="84531" y="1473"/>
                </a:lnTo>
                <a:lnTo>
                  <a:pt x="84531" y="87109"/>
                </a:lnTo>
                <a:lnTo>
                  <a:pt x="94805" y="87109"/>
                </a:lnTo>
                <a:lnTo>
                  <a:pt x="94805" y="53339"/>
                </a:lnTo>
                <a:lnTo>
                  <a:pt x="127941" y="53339"/>
                </a:lnTo>
                <a:lnTo>
                  <a:pt x="127228" y="52489"/>
                </a:lnTo>
                <a:lnTo>
                  <a:pt x="135913" y="49857"/>
                </a:lnTo>
                <a:lnTo>
                  <a:pt x="143208" y="45038"/>
                </a:lnTo>
                <a:lnTo>
                  <a:pt x="144225" y="43548"/>
                </a:lnTo>
                <a:lnTo>
                  <a:pt x="94805" y="43548"/>
                </a:lnTo>
                <a:lnTo>
                  <a:pt x="94805" y="11252"/>
                </a:lnTo>
                <a:lnTo>
                  <a:pt x="143700" y="11252"/>
                </a:lnTo>
                <a:lnTo>
                  <a:pt x="139857" y="7100"/>
                </a:lnTo>
                <a:lnTo>
                  <a:pt x="129564" y="2773"/>
                </a:lnTo>
                <a:lnTo>
                  <a:pt x="118059" y="1473"/>
                </a:lnTo>
                <a:close/>
              </a:path>
              <a:path w="760729" h="88900">
                <a:moveTo>
                  <a:pt x="127941" y="53339"/>
                </a:moveTo>
                <a:lnTo>
                  <a:pt x="115366" y="53339"/>
                </a:lnTo>
                <a:lnTo>
                  <a:pt x="143370" y="87109"/>
                </a:lnTo>
                <a:lnTo>
                  <a:pt x="156222" y="87109"/>
                </a:lnTo>
                <a:lnTo>
                  <a:pt x="127941" y="53339"/>
                </a:lnTo>
                <a:close/>
              </a:path>
              <a:path w="760729" h="88900">
                <a:moveTo>
                  <a:pt x="143700" y="11252"/>
                </a:moveTo>
                <a:lnTo>
                  <a:pt x="118541" y="11252"/>
                </a:lnTo>
                <a:lnTo>
                  <a:pt x="126184" y="11968"/>
                </a:lnTo>
                <a:lnTo>
                  <a:pt x="132980" y="14509"/>
                </a:lnTo>
                <a:lnTo>
                  <a:pt x="137849" y="19460"/>
                </a:lnTo>
                <a:lnTo>
                  <a:pt x="139712" y="27406"/>
                </a:lnTo>
                <a:lnTo>
                  <a:pt x="137849" y="35297"/>
                </a:lnTo>
                <a:lnTo>
                  <a:pt x="132980" y="40249"/>
                </a:lnTo>
                <a:lnTo>
                  <a:pt x="126184" y="42815"/>
                </a:lnTo>
                <a:lnTo>
                  <a:pt x="118541" y="43548"/>
                </a:lnTo>
                <a:lnTo>
                  <a:pt x="144225" y="43548"/>
                </a:lnTo>
                <a:lnTo>
                  <a:pt x="148231" y="37674"/>
                </a:lnTo>
                <a:lnTo>
                  <a:pt x="150101" y="27406"/>
                </a:lnTo>
                <a:lnTo>
                  <a:pt x="147261" y="15098"/>
                </a:lnTo>
                <a:lnTo>
                  <a:pt x="143700" y="11252"/>
                </a:lnTo>
                <a:close/>
              </a:path>
              <a:path w="760729" h="88900">
                <a:moveTo>
                  <a:pt x="179831" y="1473"/>
                </a:moveTo>
                <a:lnTo>
                  <a:pt x="169557" y="1473"/>
                </a:lnTo>
                <a:lnTo>
                  <a:pt x="169557" y="87109"/>
                </a:lnTo>
                <a:lnTo>
                  <a:pt x="179831" y="87109"/>
                </a:lnTo>
                <a:lnTo>
                  <a:pt x="179831" y="1473"/>
                </a:lnTo>
                <a:close/>
              </a:path>
              <a:path w="760729" h="88900">
                <a:moveTo>
                  <a:pt x="242227" y="0"/>
                </a:moveTo>
                <a:lnTo>
                  <a:pt x="225513" y="2774"/>
                </a:lnTo>
                <a:lnTo>
                  <a:pt x="210934" y="11088"/>
                </a:lnTo>
                <a:lnTo>
                  <a:pt x="200621" y="24929"/>
                </a:lnTo>
                <a:lnTo>
                  <a:pt x="196710" y="44284"/>
                </a:lnTo>
                <a:lnTo>
                  <a:pt x="200671" y="64829"/>
                </a:lnTo>
                <a:lnTo>
                  <a:pt x="211147" y="78538"/>
                </a:lnTo>
                <a:lnTo>
                  <a:pt x="226028" y="86191"/>
                </a:lnTo>
                <a:lnTo>
                  <a:pt x="243204" y="88569"/>
                </a:lnTo>
                <a:lnTo>
                  <a:pt x="250194" y="88188"/>
                </a:lnTo>
                <a:lnTo>
                  <a:pt x="257103" y="87075"/>
                </a:lnTo>
                <a:lnTo>
                  <a:pt x="263762" y="85274"/>
                </a:lnTo>
                <a:lnTo>
                  <a:pt x="270001" y="82829"/>
                </a:lnTo>
                <a:lnTo>
                  <a:pt x="270001" y="78790"/>
                </a:lnTo>
                <a:lnTo>
                  <a:pt x="243941" y="78790"/>
                </a:lnTo>
                <a:lnTo>
                  <a:pt x="230600" y="77030"/>
                </a:lnTo>
                <a:lnTo>
                  <a:pt x="218782" y="71220"/>
                </a:lnTo>
                <a:lnTo>
                  <a:pt x="210337" y="60568"/>
                </a:lnTo>
                <a:lnTo>
                  <a:pt x="207111" y="44284"/>
                </a:lnTo>
                <a:lnTo>
                  <a:pt x="210297" y="28576"/>
                </a:lnTo>
                <a:lnTo>
                  <a:pt x="218657" y="17865"/>
                </a:lnTo>
                <a:lnTo>
                  <a:pt x="230160" y="11861"/>
                </a:lnTo>
                <a:lnTo>
                  <a:pt x="229570" y="11861"/>
                </a:lnTo>
                <a:lnTo>
                  <a:pt x="243700" y="9791"/>
                </a:lnTo>
                <a:lnTo>
                  <a:pt x="267919" y="9791"/>
                </a:lnTo>
                <a:lnTo>
                  <a:pt x="267919" y="5753"/>
                </a:lnTo>
                <a:lnTo>
                  <a:pt x="261974" y="3252"/>
                </a:lnTo>
                <a:lnTo>
                  <a:pt x="255620" y="1452"/>
                </a:lnTo>
                <a:lnTo>
                  <a:pt x="248993" y="364"/>
                </a:lnTo>
                <a:lnTo>
                  <a:pt x="242227" y="0"/>
                </a:lnTo>
                <a:close/>
              </a:path>
              <a:path w="760729" h="88900">
                <a:moveTo>
                  <a:pt x="270001" y="41592"/>
                </a:moveTo>
                <a:lnTo>
                  <a:pt x="259715" y="41592"/>
                </a:lnTo>
                <a:lnTo>
                  <a:pt x="259715" y="75603"/>
                </a:lnTo>
                <a:lnTo>
                  <a:pt x="255435" y="77685"/>
                </a:lnTo>
                <a:lnTo>
                  <a:pt x="249681" y="78790"/>
                </a:lnTo>
                <a:lnTo>
                  <a:pt x="270001" y="78790"/>
                </a:lnTo>
                <a:lnTo>
                  <a:pt x="270001" y="41592"/>
                </a:lnTo>
                <a:close/>
              </a:path>
              <a:path w="760729" h="88900">
                <a:moveTo>
                  <a:pt x="267919" y="9791"/>
                </a:moveTo>
                <a:lnTo>
                  <a:pt x="252628" y="9791"/>
                </a:lnTo>
                <a:lnTo>
                  <a:pt x="261315" y="11861"/>
                </a:lnTo>
                <a:lnTo>
                  <a:pt x="267919" y="16027"/>
                </a:lnTo>
                <a:lnTo>
                  <a:pt x="267919" y="9791"/>
                </a:lnTo>
                <a:close/>
              </a:path>
              <a:path w="760729" h="88900">
                <a:moveTo>
                  <a:pt x="298869" y="1473"/>
                </a:moveTo>
                <a:lnTo>
                  <a:pt x="288594" y="1473"/>
                </a:lnTo>
                <a:lnTo>
                  <a:pt x="288594" y="87109"/>
                </a:lnTo>
                <a:lnTo>
                  <a:pt x="298869" y="87109"/>
                </a:lnTo>
                <a:lnTo>
                  <a:pt x="298869" y="49060"/>
                </a:lnTo>
                <a:lnTo>
                  <a:pt x="359918" y="49060"/>
                </a:lnTo>
                <a:lnTo>
                  <a:pt x="359918" y="39268"/>
                </a:lnTo>
                <a:lnTo>
                  <a:pt x="298869" y="39268"/>
                </a:lnTo>
                <a:lnTo>
                  <a:pt x="298869" y="1473"/>
                </a:lnTo>
                <a:close/>
              </a:path>
              <a:path w="760729" h="88900">
                <a:moveTo>
                  <a:pt x="359918" y="49060"/>
                </a:moveTo>
                <a:lnTo>
                  <a:pt x="349643" y="49060"/>
                </a:lnTo>
                <a:lnTo>
                  <a:pt x="349643" y="87109"/>
                </a:lnTo>
                <a:lnTo>
                  <a:pt x="359918" y="87109"/>
                </a:lnTo>
                <a:lnTo>
                  <a:pt x="359918" y="49060"/>
                </a:lnTo>
                <a:close/>
              </a:path>
              <a:path w="760729" h="88900">
                <a:moveTo>
                  <a:pt x="359918" y="1473"/>
                </a:moveTo>
                <a:lnTo>
                  <a:pt x="349643" y="1473"/>
                </a:lnTo>
                <a:lnTo>
                  <a:pt x="349643" y="39268"/>
                </a:lnTo>
                <a:lnTo>
                  <a:pt x="359918" y="39268"/>
                </a:lnTo>
                <a:lnTo>
                  <a:pt x="359918" y="1473"/>
                </a:lnTo>
                <a:close/>
              </a:path>
              <a:path w="760729" h="88900">
                <a:moveTo>
                  <a:pt x="413257" y="11252"/>
                </a:moveTo>
                <a:lnTo>
                  <a:pt x="402983" y="11252"/>
                </a:lnTo>
                <a:lnTo>
                  <a:pt x="402983" y="87109"/>
                </a:lnTo>
                <a:lnTo>
                  <a:pt x="413257" y="87109"/>
                </a:lnTo>
                <a:lnTo>
                  <a:pt x="413257" y="11252"/>
                </a:lnTo>
                <a:close/>
              </a:path>
              <a:path w="760729" h="88900">
                <a:moveTo>
                  <a:pt x="443344" y="1473"/>
                </a:moveTo>
                <a:lnTo>
                  <a:pt x="372884" y="1473"/>
                </a:lnTo>
                <a:lnTo>
                  <a:pt x="372884" y="11252"/>
                </a:lnTo>
                <a:lnTo>
                  <a:pt x="443344" y="11252"/>
                </a:lnTo>
                <a:lnTo>
                  <a:pt x="443344" y="1473"/>
                </a:lnTo>
                <a:close/>
              </a:path>
              <a:path w="760729" h="88900">
                <a:moveTo>
                  <a:pt x="512229" y="1473"/>
                </a:moveTo>
                <a:lnTo>
                  <a:pt x="482980" y="1473"/>
                </a:lnTo>
                <a:lnTo>
                  <a:pt x="482980" y="87109"/>
                </a:lnTo>
                <a:lnTo>
                  <a:pt x="493268" y="87109"/>
                </a:lnTo>
                <a:lnTo>
                  <a:pt x="493268" y="56768"/>
                </a:lnTo>
                <a:lnTo>
                  <a:pt x="512229" y="56768"/>
                </a:lnTo>
                <a:lnTo>
                  <a:pt x="526264" y="55458"/>
                </a:lnTo>
                <a:lnTo>
                  <a:pt x="537825" y="50969"/>
                </a:lnTo>
                <a:lnTo>
                  <a:pt x="541511" y="46977"/>
                </a:lnTo>
                <a:lnTo>
                  <a:pt x="493268" y="46977"/>
                </a:lnTo>
                <a:lnTo>
                  <a:pt x="493268" y="11252"/>
                </a:lnTo>
                <a:lnTo>
                  <a:pt x="541504" y="11252"/>
                </a:lnTo>
                <a:lnTo>
                  <a:pt x="537825" y="7267"/>
                </a:lnTo>
                <a:lnTo>
                  <a:pt x="526264" y="2782"/>
                </a:lnTo>
                <a:lnTo>
                  <a:pt x="512229" y="1473"/>
                </a:lnTo>
                <a:close/>
              </a:path>
              <a:path w="760729" h="88900">
                <a:moveTo>
                  <a:pt x="541504" y="11252"/>
                </a:moveTo>
                <a:lnTo>
                  <a:pt x="512711" y="11252"/>
                </a:lnTo>
                <a:lnTo>
                  <a:pt x="522624" y="11995"/>
                </a:lnTo>
                <a:lnTo>
                  <a:pt x="530713" y="14724"/>
                </a:lnTo>
                <a:lnTo>
                  <a:pt x="536164" y="20183"/>
                </a:lnTo>
                <a:lnTo>
                  <a:pt x="538162" y="29121"/>
                </a:lnTo>
                <a:lnTo>
                  <a:pt x="536146" y="37997"/>
                </a:lnTo>
                <a:lnTo>
                  <a:pt x="530666" y="43459"/>
                </a:lnTo>
                <a:lnTo>
                  <a:pt x="522571" y="46216"/>
                </a:lnTo>
                <a:lnTo>
                  <a:pt x="512711" y="46977"/>
                </a:lnTo>
                <a:lnTo>
                  <a:pt x="541511" y="46977"/>
                </a:lnTo>
                <a:lnTo>
                  <a:pt x="545672" y="42468"/>
                </a:lnTo>
                <a:lnTo>
                  <a:pt x="548563" y="29121"/>
                </a:lnTo>
                <a:lnTo>
                  <a:pt x="545672" y="15767"/>
                </a:lnTo>
                <a:lnTo>
                  <a:pt x="541504" y="11252"/>
                </a:lnTo>
                <a:close/>
              </a:path>
              <a:path w="760729" h="88900">
                <a:moveTo>
                  <a:pt x="574128" y="1473"/>
                </a:moveTo>
                <a:lnTo>
                  <a:pt x="563854" y="1473"/>
                </a:lnTo>
                <a:lnTo>
                  <a:pt x="563854" y="87109"/>
                </a:lnTo>
                <a:lnTo>
                  <a:pt x="574128" y="87109"/>
                </a:lnTo>
                <a:lnTo>
                  <a:pt x="574128" y="1473"/>
                </a:lnTo>
                <a:close/>
              </a:path>
              <a:path w="760729" h="88900">
                <a:moveTo>
                  <a:pt x="606183" y="1473"/>
                </a:moveTo>
                <a:lnTo>
                  <a:pt x="596633" y="1473"/>
                </a:lnTo>
                <a:lnTo>
                  <a:pt x="596633" y="87109"/>
                </a:lnTo>
                <a:lnTo>
                  <a:pt x="606920" y="87109"/>
                </a:lnTo>
                <a:lnTo>
                  <a:pt x="606920" y="18592"/>
                </a:lnTo>
                <a:lnTo>
                  <a:pt x="619077" y="18592"/>
                </a:lnTo>
                <a:lnTo>
                  <a:pt x="606183" y="1473"/>
                </a:lnTo>
                <a:close/>
              </a:path>
              <a:path w="760729" h="88900">
                <a:moveTo>
                  <a:pt x="619077" y="18592"/>
                </a:moveTo>
                <a:lnTo>
                  <a:pt x="606920" y="18592"/>
                </a:lnTo>
                <a:lnTo>
                  <a:pt x="658418" y="87109"/>
                </a:lnTo>
                <a:lnTo>
                  <a:pt x="667969" y="87109"/>
                </a:lnTo>
                <a:lnTo>
                  <a:pt x="667969" y="69849"/>
                </a:lnTo>
                <a:lnTo>
                  <a:pt x="657682" y="69849"/>
                </a:lnTo>
                <a:lnTo>
                  <a:pt x="619077" y="18592"/>
                </a:lnTo>
                <a:close/>
              </a:path>
              <a:path w="760729" h="88900">
                <a:moveTo>
                  <a:pt x="667969" y="1473"/>
                </a:moveTo>
                <a:lnTo>
                  <a:pt x="657682" y="1473"/>
                </a:lnTo>
                <a:lnTo>
                  <a:pt x="657682" y="69849"/>
                </a:lnTo>
                <a:lnTo>
                  <a:pt x="667969" y="69849"/>
                </a:lnTo>
                <a:lnTo>
                  <a:pt x="667969" y="1473"/>
                </a:lnTo>
                <a:close/>
              </a:path>
              <a:path w="760729" h="88900">
                <a:moveTo>
                  <a:pt x="700747" y="1473"/>
                </a:moveTo>
                <a:lnTo>
                  <a:pt x="690473" y="1473"/>
                </a:lnTo>
                <a:lnTo>
                  <a:pt x="690473" y="87109"/>
                </a:lnTo>
                <a:lnTo>
                  <a:pt x="700747" y="87109"/>
                </a:lnTo>
                <a:lnTo>
                  <a:pt x="700747" y="48323"/>
                </a:lnTo>
                <a:lnTo>
                  <a:pt x="732340" y="48323"/>
                </a:lnTo>
                <a:lnTo>
                  <a:pt x="728637" y="43192"/>
                </a:lnTo>
                <a:lnTo>
                  <a:pt x="731890" y="38531"/>
                </a:lnTo>
                <a:lnTo>
                  <a:pt x="700747" y="38531"/>
                </a:lnTo>
                <a:lnTo>
                  <a:pt x="700747" y="1473"/>
                </a:lnTo>
                <a:close/>
              </a:path>
              <a:path w="760729" h="88900">
                <a:moveTo>
                  <a:pt x="732340" y="48323"/>
                </a:moveTo>
                <a:lnTo>
                  <a:pt x="720572" y="48323"/>
                </a:lnTo>
                <a:lnTo>
                  <a:pt x="748588" y="87109"/>
                </a:lnTo>
                <a:lnTo>
                  <a:pt x="760336" y="87109"/>
                </a:lnTo>
                <a:lnTo>
                  <a:pt x="732340" y="48323"/>
                </a:lnTo>
                <a:close/>
              </a:path>
              <a:path w="760729" h="88900">
                <a:moveTo>
                  <a:pt x="757758" y="1473"/>
                </a:moveTo>
                <a:lnTo>
                  <a:pt x="746010" y="1473"/>
                </a:lnTo>
                <a:lnTo>
                  <a:pt x="720204" y="38531"/>
                </a:lnTo>
                <a:lnTo>
                  <a:pt x="731890" y="38531"/>
                </a:lnTo>
                <a:lnTo>
                  <a:pt x="757758" y="1473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36902" y="188941"/>
            <a:ext cx="3166872" cy="6291084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63159" y="5251576"/>
            <a:ext cx="4766094" cy="59242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47999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7699349" y="2366555"/>
            <a:ext cx="485775" cy="103505"/>
          </a:xfrm>
          <a:custGeom>
            <a:avLst/>
            <a:gdLst/>
            <a:ahLst/>
            <a:cxnLst/>
            <a:rect l="l" t="t" r="r" b="b"/>
            <a:pathLst>
              <a:path w="485775" h="103505">
                <a:moveTo>
                  <a:pt x="28562" y="45364"/>
                </a:moveTo>
                <a:lnTo>
                  <a:pt x="23964" y="45364"/>
                </a:lnTo>
                <a:lnTo>
                  <a:pt x="15494" y="46244"/>
                </a:lnTo>
                <a:lnTo>
                  <a:pt x="7781" y="49212"/>
                </a:lnTo>
                <a:lnTo>
                  <a:pt x="2169" y="54762"/>
                </a:lnTo>
                <a:lnTo>
                  <a:pt x="0" y="63385"/>
                </a:lnTo>
                <a:lnTo>
                  <a:pt x="0" y="74485"/>
                </a:lnTo>
                <a:lnTo>
                  <a:pt x="9067" y="79857"/>
                </a:lnTo>
                <a:lnTo>
                  <a:pt x="27216" y="79857"/>
                </a:lnTo>
                <a:lnTo>
                  <a:pt x="33539" y="77279"/>
                </a:lnTo>
                <a:lnTo>
                  <a:pt x="33678" y="77279"/>
                </a:lnTo>
                <a:lnTo>
                  <a:pt x="39090" y="72910"/>
                </a:lnTo>
                <a:lnTo>
                  <a:pt x="57454" y="72910"/>
                </a:lnTo>
                <a:lnTo>
                  <a:pt x="57454" y="70561"/>
                </a:lnTo>
                <a:lnTo>
                  <a:pt x="17017" y="70561"/>
                </a:lnTo>
                <a:lnTo>
                  <a:pt x="12318" y="67868"/>
                </a:lnTo>
                <a:lnTo>
                  <a:pt x="12318" y="55892"/>
                </a:lnTo>
                <a:lnTo>
                  <a:pt x="19494" y="53759"/>
                </a:lnTo>
                <a:lnTo>
                  <a:pt x="49949" y="53759"/>
                </a:lnTo>
                <a:lnTo>
                  <a:pt x="49949" y="46926"/>
                </a:lnTo>
                <a:lnTo>
                  <a:pt x="37973" y="46926"/>
                </a:lnTo>
                <a:lnTo>
                  <a:pt x="33718" y="46037"/>
                </a:lnTo>
                <a:lnTo>
                  <a:pt x="28562" y="45364"/>
                </a:lnTo>
                <a:close/>
              </a:path>
              <a:path w="485775" h="103505">
                <a:moveTo>
                  <a:pt x="57454" y="72910"/>
                </a:moveTo>
                <a:lnTo>
                  <a:pt x="39090" y="72910"/>
                </a:lnTo>
                <a:lnTo>
                  <a:pt x="40995" y="77279"/>
                </a:lnTo>
                <a:lnTo>
                  <a:pt x="44907" y="79184"/>
                </a:lnTo>
                <a:lnTo>
                  <a:pt x="52527" y="79184"/>
                </a:lnTo>
                <a:lnTo>
                  <a:pt x="55219" y="78739"/>
                </a:lnTo>
                <a:lnTo>
                  <a:pt x="57454" y="77838"/>
                </a:lnTo>
                <a:lnTo>
                  <a:pt x="57454" y="72910"/>
                </a:lnTo>
                <a:close/>
              </a:path>
              <a:path w="485775" h="103505">
                <a:moveTo>
                  <a:pt x="49949" y="53759"/>
                </a:moveTo>
                <a:lnTo>
                  <a:pt x="30124" y="53759"/>
                </a:lnTo>
                <a:lnTo>
                  <a:pt x="34721" y="54432"/>
                </a:lnTo>
                <a:lnTo>
                  <a:pt x="37973" y="55105"/>
                </a:lnTo>
                <a:lnTo>
                  <a:pt x="37973" y="64173"/>
                </a:lnTo>
                <a:lnTo>
                  <a:pt x="33718" y="68427"/>
                </a:lnTo>
                <a:lnTo>
                  <a:pt x="28105" y="70561"/>
                </a:lnTo>
                <a:lnTo>
                  <a:pt x="57454" y="70561"/>
                </a:lnTo>
                <a:lnTo>
                  <a:pt x="57454" y="69888"/>
                </a:lnTo>
                <a:lnTo>
                  <a:pt x="51739" y="69888"/>
                </a:lnTo>
                <a:lnTo>
                  <a:pt x="49949" y="68999"/>
                </a:lnTo>
                <a:lnTo>
                  <a:pt x="49949" y="53759"/>
                </a:lnTo>
                <a:close/>
              </a:path>
              <a:path w="485775" h="103505">
                <a:moveTo>
                  <a:pt x="57454" y="69214"/>
                </a:moveTo>
                <a:lnTo>
                  <a:pt x="55105" y="69888"/>
                </a:lnTo>
                <a:lnTo>
                  <a:pt x="57454" y="69888"/>
                </a:lnTo>
                <a:lnTo>
                  <a:pt x="57454" y="69214"/>
                </a:lnTo>
                <a:close/>
              </a:path>
              <a:path w="485775" h="103505">
                <a:moveTo>
                  <a:pt x="46457" y="33604"/>
                </a:moveTo>
                <a:lnTo>
                  <a:pt x="33045" y="33604"/>
                </a:lnTo>
                <a:lnTo>
                  <a:pt x="37973" y="38303"/>
                </a:lnTo>
                <a:lnTo>
                  <a:pt x="37973" y="46926"/>
                </a:lnTo>
                <a:lnTo>
                  <a:pt x="49949" y="46926"/>
                </a:lnTo>
                <a:lnTo>
                  <a:pt x="49837" y="46037"/>
                </a:lnTo>
                <a:lnTo>
                  <a:pt x="48206" y="36180"/>
                </a:lnTo>
                <a:lnTo>
                  <a:pt x="46457" y="33604"/>
                </a:lnTo>
                <a:close/>
              </a:path>
              <a:path w="485775" h="103505">
                <a:moveTo>
                  <a:pt x="25082" y="23177"/>
                </a:moveTo>
                <a:lnTo>
                  <a:pt x="16459" y="23177"/>
                </a:lnTo>
                <a:lnTo>
                  <a:pt x="8737" y="25311"/>
                </a:lnTo>
                <a:lnTo>
                  <a:pt x="4483" y="26771"/>
                </a:lnTo>
                <a:lnTo>
                  <a:pt x="4483" y="37744"/>
                </a:lnTo>
                <a:lnTo>
                  <a:pt x="9296" y="35623"/>
                </a:lnTo>
                <a:lnTo>
                  <a:pt x="15900" y="33604"/>
                </a:lnTo>
                <a:lnTo>
                  <a:pt x="46457" y="33604"/>
                </a:lnTo>
                <a:lnTo>
                  <a:pt x="43230" y="28852"/>
                </a:lnTo>
                <a:lnTo>
                  <a:pt x="35397" y="24570"/>
                </a:lnTo>
                <a:lnTo>
                  <a:pt x="25082" y="23177"/>
                </a:lnTo>
                <a:close/>
              </a:path>
              <a:path w="485775" h="103505">
                <a:moveTo>
                  <a:pt x="77165" y="24637"/>
                </a:moveTo>
                <a:lnTo>
                  <a:pt x="66522" y="24637"/>
                </a:lnTo>
                <a:lnTo>
                  <a:pt x="66522" y="103035"/>
                </a:lnTo>
                <a:lnTo>
                  <a:pt x="78511" y="103035"/>
                </a:lnTo>
                <a:lnTo>
                  <a:pt x="78511" y="71486"/>
                </a:lnTo>
                <a:lnTo>
                  <a:pt x="117268" y="71486"/>
                </a:lnTo>
                <a:lnTo>
                  <a:pt x="118556" y="69329"/>
                </a:lnTo>
                <a:lnTo>
                  <a:pt x="87363" y="69329"/>
                </a:lnTo>
                <a:lnTo>
                  <a:pt x="81089" y="63957"/>
                </a:lnTo>
                <a:lnTo>
                  <a:pt x="78511" y="58013"/>
                </a:lnTo>
                <a:lnTo>
                  <a:pt x="78511" y="44907"/>
                </a:lnTo>
                <a:lnTo>
                  <a:pt x="81089" y="39090"/>
                </a:lnTo>
                <a:lnTo>
                  <a:pt x="87363" y="33718"/>
                </a:lnTo>
                <a:lnTo>
                  <a:pt x="118560" y="33718"/>
                </a:lnTo>
                <a:lnTo>
                  <a:pt x="118158" y="33045"/>
                </a:lnTo>
                <a:lnTo>
                  <a:pt x="77165" y="33045"/>
                </a:lnTo>
                <a:lnTo>
                  <a:pt x="77165" y="24637"/>
                </a:lnTo>
                <a:close/>
              </a:path>
              <a:path w="485775" h="103505">
                <a:moveTo>
                  <a:pt x="117268" y="71486"/>
                </a:moveTo>
                <a:lnTo>
                  <a:pt x="78543" y="71486"/>
                </a:lnTo>
                <a:lnTo>
                  <a:pt x="82207" y="75704"/>
                </a:lnTo>
                <a:lnTo>
                  <a:pt x="88480" y="79857"/>
                </a:lnTo>
                <a:lnTo>
                  <a:pt x="97891" y="79857"/>
                </a:lnTo>
                <a:lnTo>
                  <a:pt x="108861" y="77603"/>
                </a:lnTo>
                <a:lnTo>
                  <a:pt x="117268" y="71486"/>
                </a:lnTo>
                <a:close/>
              </a:path>
              <a:path w="485775" h="103505">
                <a:moveTo>
                  <a:pt x="118560" y="33718"/>
                </a:moveTo>
                <a:lnTo>
                  <a:pt x="105397" y="33718"/>
                </a:lnTo>
                <a:lnTo>
                  <a:pt x="112331" y="40995"/>
                </a:lnTo>
                <a:lnTo>
                  <a:pt x="112331" y="62052"/>
                </a:lnTo>
                <a:lnTo>
                  <a:pt x="105397" y="69329"/>
                </a:lnTo>
                <a:lnTo>
                  <a:pt x="118556" y="69329"/>
                </a:lnTo>
                <a:lnTo>
                  <a:pt x="122651" y="62471"/>
                </a:lnTo>
                <a:lnTo>
                  <a:pt x="124548" y="51523"/>
                </a:lnTo>
                <a:lnTo>
                  <a:pt x="122724" y="40995"/>
                </a:lnTo>
                <a:lnTo>
                  <a:pt x="122651" y="40574"/>
                </a:lnTo>
                <a:lnTo>
                  <a:pt x="118560" y="33718"/>
                </a:lnTo>
                <a:close/>
              </a:path>
              <a:path w="485775" h="103505">
                <a:moveTo>
                  <a:pt x="97891" y="23177"/>
                </a:moveTo>
                <a:lnTo>
                  <a:pt x="87807" y="23177"/>
                </a:lnTo>
                <a:lnTo>
                  <a:pt x="81419" y="27889"/>
                </a:lnTo>
                <a:lnTo>
                  <a:pt x="77165" y="33045"/>
                </a:lnTo>
                <a:lnTo>
                  <a:pt x="118158" y="33045"/>
                </a:lnTo>
                <a:lnTo>
                  <a:pt x="117268" y="31554"/>
                </a:lnTo>
                <a:lnTo>
                  <a:pt x="108861" y="25433"/>
                </a:lnTo>
                <a:lnTo>
                  <a:pt x="97891" y="23177"/>
                </a:lnTo>
                <a:close/>
              </a:path>
              <a:path w="485775" h="103505">
                <a:moveTo>
                  <a:pt x="159829" y="35166"/>
                </a:moveTo>
                <a:lnTo>
                  <a:pt x="147840" y="35166"/>
                </a:lnTo>
                <a:lnTo>
                  <a:pt x="147840" y="78397"/>
                </a:lnTo>
                <a:lnTo>
                  <a:pt x="159829" y="78397"/>
                </a:lnTo>
                <a:lnTo>
                  <a:pt x="159829" y="35166"/>
                </a:lnTo>
                <a:close/>
              </a:path>
              <a:path w="485775" h="103505">
                <a:moveTo>
                  <a:pt x="178307" y="24637"/>
                </a:moveTo>
                <a:lnTo>
                  <a:pt x="129247" y="24637"/>
                </a:lnTo>
                <a:lnTo>
                  <a:pt x="129247" y="35166"/>
                </a:lnTo>
                <a:lnTo>
                  <a:pt x="178307" y="35166"/>
                </a:lnTo>
                <a:lnTo>
                  <a:pt x="178307" y="24637"/>
                </a:lnTo>
                <a:close/>
              </a:path>
              <a:path w="485775" h="103505">
                <a:moveTo>
                  <a:pt x="191630" y="65074"/>
                </a:moveTo>
                <a:lnTo>
                  <a:pt x="183565" y="65074"/>
                </a:lnTo>
                <a:lnTo>
                  <a:pt x="179984" y="67424"/>
                </a:lnTo>
                <a:lnTo>
                  <a:pt x="179984" y="77279"/>
                </a:lnTo>
                <a:lnTo>
                  <a:pt x="183565" y="79628"/>
                </a:lnTo>
                <a:lnTo>
                  <a:pt x="191630" y="79628"/>
                </a:lnTo>
                <a:lnTo>
                  <a:pt x="195110" y="77279"/>
                </a:lnTo>
                <a:lnTo>
                  <a:pt x="195110" y="67424"/>
                </a:lnTo>
                <a:lnTo>
                  <a:pt x="191630" y="65074"/>
                </a:lnTo>
                <a:close/>
              </a:path>
              <a:path w="485775" h="103505">
                <a:moveTo>
                  <a:pt x="266445" y="787"/>
                </a:moveTo>
                <a:lnTo>
                  <a:pt x="251142" y="3830"/>
                </a:lnTo>
                <a:lnTo>
                  <a:pt x="240506" y="12196"/>
                </a:lnTo>
                <a:lnTo>
                  <a:pt x="234299" y="24742"/>
                </a:lnTo>
                <a:lnTo>
                  <a:pt x="232282" y="40322"/>
                </a:lnTo>
                <a:lnTo>
                  <a:pt x="234299" y="55902"/>
                </a:lnTo>
                <a:lnTo>
                  <a:pt x="240389" y="68211"/>
                </a:lnTo>
                <a:lnTo>
                  <a:pt x="240506" y="68448"/>
                </a:lnTo>
                <a:lnTo>
                  <a:pt x="251142" y="76814"/>
                </a:lnTo>
                <a:lnTo>
                  <a:pt x="266445" y="79857"/>
                </a:lnTo>
                <a:lnTo>
                  <a:pt x="281754" y="76814"/>
                </a:lnTo>
                <a:lnTo>
                  <a:pt x="292390" y="68448"/>
                </a:lnTo>
                <a:lnTo>
                  <a:pt x="292507" y="68211"/>
                </a:lnTo>
                <a:lnTo>
                  <a:pt x="266445" y="68211"/>
                </a:lnTo>
                <a:lnTo>
                  <a:pt x="256933" y="66341"/>
                </a:lnTo>
                <a:lnTo>
                  <a:pt x="250309" y="60901"/>
                </a:lnTo>
                <a:lnTo>
                  <a:pt x="246434" y="52143"/>
                </a:lnTo>
                <a:lnTo>
                  <a:pt x="245173" y="40322"/>
                </a:lnTo>
                <a:lnTo>
                  <a:pt x="246434" y="28496"/>
                </a:lnTo>
                <a:lnTo>
                  <a:pt x="250309" y="19738"/>
                </a:lnTo>
                <a:lnTo>
                  <a:pt x="256933" y="14301"/>
                </a:lnTo>
                <a:lnTo>
                  <a:pt x="266445" y="12433"/>
                </a:lnTo>
                <a:lnTo>
                  <a:pt x="292507" y="12433"/>
                </a:lnTo>
                <a:lnTo>
                  <a:pt x="292390" y="12196"/>
                </a:lnTo>
                <a:lnTo>
                  <a:pt x="281754" y="3830"/>
                </a:lnTo>
                <a:lnTo>
                  <a:pt x="266445" y="787"/>
                </a:lnTo>
                <a:close/>
              </a:path>
              <a:path w="485775" h="103505">
                <a:moveTo>
                  <a:pt x="292507" y="12433"/>
                </a:moveTo>
                <a:lnTo>
                  <a:pt x="266445" y="12433"/>
                </a:lnTo>
                <a:lnTo>
                  <a:pt x="275917" y="14301"/>
                </a:lnTo>
                <a:lnTo>
                  <a:pt x="282551" y="19738"/>
                </a:lnTo>
                <a:lnTo>
                  <a:pt x="286453" y="28496"/>
                </a:lnTo>
                <a:lnTo>
                  <a:pt x="287731" y="40322"/>
                </a:lnTo>
                <a:lnTo>
                  <a:pt x="286453" y="52143"/>
                </a:lnTo>
                <a:lnTo>
                  <a:pt x="282551" y="60901"/>
                </a:lnTo>
                <a:lnTo>
                  <a:pt x="275917" y="66341"/>
                </a:lnTo>
                <a:lnTo>
                  <a:pt x="266445" y="68211"/>
                </a:lnTo>
                <a:lnTo>
                  <a:pt x="292507" y="68211"/>
                </a:lnTo>
                <a:lnTo>
                  <a:pt x="298594" y="55902"/>
                </a:lnTo>
                <a:lnTo>
                  <a:pt x="300608" y="40322"/>
                </a:lnTo>
                <a:lnTo>
                  <a:pt x="298594" y="24742"/>
                </a:lnTo>
                <a:lnTo>
                  <a:pt x="292507" y="12433"/>
                </a:lnTo>
                <a:close/>
              </a:path>
              <a:path w="485775" h="103505">
                <a:moveTo>
                  <a:pt x="363017" y="12318"/>
                </a:moveTo>
                <a:lnTo>
                  <a:pt x="346976" y="12318"/>
                </a:lnTo>
                <a:lnTo>
                  <a:pt x="352691" y="15786"/>
                </a:lnTo>
                <a:lnTo>
                  <a:pt x="352691" y="31026"/>
                </a:lnTo>
                <a:lnTo>
                  <a:pt x="319133" y="51927"/>
                </a:lnTo>
                <a:lnTo>
                  <a:pt x="310807" y="72580"/>
                </a:lnTo>
                <a:lnTo>
                  <a:pt x="310807" y="78397"/>
                </a:lnTo>
                <a:lnTo>
                  <a:pt x="366013" y="78397"/>
                </a:lnTo>
                <a:lnTo>
                  <a:pt x="366013" y="66979"/>
                </a:lnTo>
                <a:lnTo>
                  <a:pt x="325132" y="66979"/>
                </a:lnTo>
                <a:lnTo>
                  <a:pt x="326805" y="61747"/>
                </a:lnTo>
                <a:lnTo>
                  <a:pt x="331112" y="57229"/>
                </a:lnTo>
                <a:lnTo>
                  <a:pt x="337246" y="53049"/>
                </a:lnTo>
                <a:lnTo>
                  <a:pt x="344398" y="48831"/>
                </a:lnTo>
                <a:lnTo>
                  <a:pt x="352033" y="43878"/>
                </a:lnTo>
                <a:lnTo>
                  <a:pt x="358789" y="38022"/>
                </a:lnTo>
                <a:lnTo>
                  <a:pt x="363532" y="31026"/>
                </a:lnTo>
                <a:lnTo>
                  <a:pt x="365455" y="22174"/>
                </a:lnTo>
                <a:lnTo>
                  <a:pt x="363445" y="12831"/>
                </a:lnTo>
                <a:lnTo>
                  <a:pt x="363017" y="12318"/>
                </a:lnTo>
                <a:close/>
              </a:path>
              <a:path w="485775" h="103505">
                <a:moveTo>
                  <a:pt x="338683" y="787"/>
                </a:moveTo>
                <a:lnTo>
                  <a:pt x="332103" y="1238"/>
                </a:lnTo>
                <a:lnTo>
                  <a:pt x="325656" y="2633"/>
                </a:lnTo>
                <a:lnTo>
                  <a:pt x="319395" y="5036"/>
                </a:lnTo>
                <a:lnTo>
                  <a:pt x="313372" y="8508"/>
                </a:lnTo>
                <a:lnTo>
                  <a:pt x="313372" y="20827"/>
                </a:lnTo>
                <a:lnTo>
                  <a:pt x="319469" y="17044"/>
                </a:lnTo>
                <a:lnTo>
                  <a:pt x="325597" y="14392"/>
                </a:lnTo>
                <a:lnTo>
                  <a:pt x="331657" y="12831"/>
                </a:lnTo>
                <a:lnTo>
                  <a:pt x="337565" y="12318"/>
                </a:lnTo>
                <a:lnTo>
                  <a:pt x="363017" y="12318"/>
                </a:lnTo>
                <a:lnTo>
                  <a:pt x="357865" y="6146"/>
                </a:lnTo>
                <a:lnTo>
                  <a:pt x="349387" y="2128"/>
                </a:lnTo>
                <a:lnTo>
                  <a:pt x="338683" y="787"/>
                </a:lnTo>
                <a:close/>
              </a:path>
              <a:path w="485775" h="103505">
                <a:moveTo>
                  <a:pt x="386740" y="0"/>
                </a:moveTo>
                <a:lnTo>
                  <a:pt x="372846" y="0"/>
                </a:lnTo>
                <a:lnTo>
                  <a:pt x="397268" y="78397"/>
                </a:lnTo>
                <a:lnTo>
                  <a:pt x="411264" y="78397"/>
                </a:lnTo>
                <a:lnTo>
                  <a:pt x="415865" y="63385"/>
                </a:lnTo>
                <a:lnTo>
                  <a:pt x="404545" y="63385"/>
                </a:lnTo>
                <a:lnTo>
                  <a:pt x="386740" y="0"/>
                </a:lnTo>
                <a:close/>
              </a:path>
              <a:path w="485775" h="103505">
                <a:moveTo>
                  <a:pt x="440887" y="19938"/>
                </a:moveTo>
                <a:lnTo>
                  <a:pt x="429183" y="19938"/>
                </a:lnTo>
                <a:lnTo>
                  <a:pt x="447103" y="78397"/>
                </a:lnTo>
                <a:lnTo>
                  <a:pt x="461098" y="78397"/>
                </a:lnTo>
                <a:lnTo>
                  <a:pt x="465797" y="63385"/>
                </a:lnTo>
                <a:lnTo>
                  <a:pt x="453936" y="63385"/>
                </a:lnTo>
                <a:lnTo>
                  <a:pt x="440887" y="19938"/>
                </a:lnTo>
                <a:close/>
              </a:path>
              <a:path w="485775" h="103505">
                <a:moveTo>
                  <a:pt x="434898" y="0"/>
                </a:moveTo>
                <a:lnTo>
                  <a:pt x="423583" y="0"/>
                </a:lnTo>
                <a:lnTo>
                  <a:pt x="404545" y="63385"/>
                </a:lnTo>
                <a:lnTo>
                  <a:pt x="415865" y="63385"/>
                </a:lnTo>
                <a:lnTo>
                  <a:pt x="429183" y="19938"/>
                </a:lnTo>
                <a:lnTo>
                  <a:pt x="440887" y="19938"/>
                </a:lnTo>
                <a:lnTo>
                  <a:pt x="434898" y="0"/>
                </a:lnTo>
                <a:close/>
              </a:path>
              <a:path w="485775" h="103505">
                <a:moveTo>
                  <a:pt x="485635" y="0"/>
                </a:moveTo>
                <a:lnTo>
                  <a:pt x="471627" y="0"/>
                </a:lnTo>
                <a:lnTo>
                  <a:pt x="453936" y="63385"/>
                </a:lnTo>
                <a:lnTo>
                  <a:pt x="465797" y="63385"/>
                </a:lnTo>
                <a:lnTo>
                  <a:pt x="485635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9003017" y="5879265"/>
            <a:ext cx="419734" cy="103505"/>
          </a:xfrm>
          <a:custGeom>
            <a:avLst/>
            <a:gdLst/>
            <a:ahLst/>
            <a:cxnLst/>
            <a:rect l="l" t="t" r="r" b="b"/>
            <a:pathLst>
              <a:path w="419734" h="103504">
                <a:moveTo>
                  <a:pt x="28562" y="45359"/>
                </a:moveTo>
                <a:lnTo>
                  <a:pt x="23964" y="45359"/>
                </a:lnTo>
                <a:lnTo>
                  <a:pt x="15494" y="46239"/>
                </a:lnTo>
                <a:lnTo>
                  <a:pt x="7781" y="49209"/>
                </a:lnTo>
                <a:lnTo>
                  <a:pt x="2169" y="54762"/>
                </a:lnTo>
                <a:lnTo>
                  <a:pt x="0" y="63392"/>
                </a:lnTo>
                <a:lnTo>
                  <a:pt x="0" y="74480"/>
                </a:lnTo>
                <a:lnTo>
                  <a:pt x="9067" y="79855"/>
                </a:lnTo>
                <a:lnTo>
                  <a:pt x="27216" y="79855"/>
                </a:lnTo>
                <a:lnTo>
                  <a:pt x="33545" y="77280"/>
                </a:lnTo>
                <a:lnTo>
                  <a:pt x="33681" y="77280"/>
                </a:lnTo>
                <a:lnTo>
                  <a:pt x="39077" y="72914"/>
                </a:lnTo>
                <a:lnTo>
                  <a:pt x="57454" y="72914"/>
                </a:lnTo>
                <a:lnTo>
                  <a:pt x="57454" y="70559"/>
                </a:lnTo>
                <a:lnTo>
                  <a:pt x="17018" y="70559"/>
                </a:lnTo>
                <a:lnTo>
                  <a:pt x="12319" y="67873"/>
                </a:lnTo>
                <a:lnTo>
                  <a:pt x="12319" y="55890"/>
                </a:lnTo>
                <a:lnTo>
                  <a:pt x="19481" y="53761"/>
                </a:lnTo>
                <a:lnTo>
                  <a:pt x="49949" y="53761"/>
                </a:lnTo>
                <a:lnTo>
                  <a:pt x="49949" y="46929"/>
                </a:lnTo>
                <a:lnTo>
                  <a:pt x="37960" y="46929"/>
                </a:lnTo>
                <a:lnTo>
                  <a:pt x="33705" y="46032"/>
                </a:lnTo>
                <a:lnTo>
                  <a:pt x="28562" y="45359"/>
                </a:lnTo>
                <a:close/>
              </a:path>
              <a:path w="419734" h="103504">
                <a:moveTo>
                  <a:pt x="57454" y="72914"/>
                </a:moveTo>
                <a:lnTo>
                  <a:pt x="39077" y="72914"/>
                </a:lnTo>
                <a:lnTo>
                  <a:pt x="40982" y="77280"/>
                </a:lnTo>
                <a:lnTo>
                  <a:pt x="44907" y="79185"/>
                </a:lnTo>
                <a:lnTo>
                  <a:pt x="52527" y="79185"/>
                </a:lnTo>
                <a:lnTo>
                  <a:pt x="55206" y="78734"/>
                </a:lnTo>
                <a:lnTo>
                  <a:pt x="57454" y="77838"/>
                </a:lnTo>
                <a:lnTo>
                  <a:pt x="57454" y="72914"/>
                </a:lnTo>
                <a:close/>
              </a:path>
              <a:path w="419734" h="103504">
                <a:moveTo>
                  <a:pt x="49949" y="53761"/>
                </a:moveTo>
                <a:lnTo>
                  <a:pt x="30124" y="53761"/>
                </a:lnTo>
                <a:lnTo>
                  <a:pt x="34721" y="54432"/>
                </a:lnTo>
                <a:lnTo>
                  <a:pt x="37960" y="55105"/>
                </a:lnTo>
                <a:lnTo>
                  <a:pt x="37960" y="64176"/>
                </a:lnTo>
                <a:lnTo>
                  <a:pt x="33705" y="68431"/>
                </a:lnTo>
                <a:lnTo>
                  <a:pt x="28105" y="70559"/>
                </a:lnTo>
                <a:lnTo>
                  <a:pt x="57454" y="70559"/>
                </a:lnTo>
                <a:lnTo>
                  <a:pt x="57454" y="69889"/>
                </a:lnTo>
                <a:lnTo>
                  <a:pt x="51739" y="69889"/>
                </a:lnTo>
                <a:lnTo>
                  <a:pt x="49949" y="68994"/>
                </a:lnTo>
                <a:lnTo>
                  <a:pt x="49949" y="53761"/>
                </a:lnTo>
                <a:close/>
              </a:path>
              <a:path w="419734" h="103504">
                <a:moveTo>
                  <a:pt x="57454" y="69216"/>
                </a:moveTo>
                <a:lnTo>
                  <a:pt x="56337" y="69551"/>
                </a:lnTo>
                <a:lnTo>
                  <a:pt x="55105" y="69889"/>
                </a:lnTo>
                <a:lnTo>
                  <a:pt x="57454" y="69889"/>
                </a:lnTo>
                <a:lnTo>
                  <a:pt x="57454" y="69216"/>
                </a:lnTo>
                <a:close/>
              </a:path>
              <a:path w="419734" h="103504">
                <a:moveTo>
                  <a:pt x="46456" y="33601"/>
                </a:moveTo>
                <a:lnTo>
                  <a:pt x="33032" y="33601"/>
                </a:lnTo>
                <a:lnTo>
                  <a:pt x="37960" y="38303"/>
                </a:lnTo>
                <a:lnTo>
                  <a:pt x="37960" y="46929"/>
                </a:lnTo>
                <a:lnTo>
                  <a:pt x="49949" y="46929"/>
                </a:lnTo>
                <a:lnTo>
                  <a:pt x="49837" y="46032"/>
                </a:lnTo>
                <a:lnTo>
                  <a:pt x="48206" y="36177"/>
                </a:lnTo>
                <a:lnTo>
                  <a:pt x="46456" y="33601"/>
                </a:lnTo>
                <a:close/>
              </a:path>
              <a:path w="419734" h="103504">
                <a:moveTo>
                  <a:pt x="25082" y="23183"/>
                </a:moveTo>
                <a:lnTo>
                  <a:pt x="16459" y="23183"/>
                </a:lnTo>
                <a:lnTo>
                  <a:pt x="8737" y="25311"/>
                </a:lnTo>
                <a:lnTo>
                  <a:pt x="4483" y="26769"/>
                </a:lnTo>
                <a:lnTo>
                  <a:pt x="4483" y="37745"/>
                </a:lnTo>
                <a:lnTo>
                  <a:pt x="9296" y="35618"/>
                </a:lnTo>
                <a:lnTo>
                  <a:pt x="15900" y="33601"/>
                </a:lnTo>
                <a:lnTo>
                  <a:pt x="46456" y="33601"/>
                </a:lnTo>
                <a:lnTo>
                  <a:pt x="43230" y="28853"/>
                </a:lnTo>
                <a:lnTo>
                  <a:pt x="35397" y="24574"/>
                </a:lnTo>
                <a:lnTo>
                  <a:pt x="25082" y="23183"/>
                </a:lnTo>
                <a:close/>
              </a:path>
              <a:path w="419734" h="103504">
                <a:moveTo>
                  <a:pt x="77165" y="24641"/>
                </a:moveTo>
                <a:lnTo>
                  <a:pt x="66522" y="24641"/>
                </a:lnTo>
                <a:lnTo>
                  <a:pt x="66522" y="103038"/>
                </a:lnTo>
                <a:lnTo>
                  <a:pt x="78511" y="103038"/>
                </a:lnTo>
                <a:lnTo>
                  <a:pt x="78511" y="71483"/>
                </a:lnTo>
                <a:lnTo>
                  <a:pt x="117262" y="71483"/>
                </a:lnTo>
                <a:lnTo>
                  <a:pt x="118548" y="69328"/>
                </a:lnTo>
                <a:lnTo>
                  <a:pt x="87350" y="69328"/>
                </a:lnTo>
                <a:lnTo>
                  <a:pt x="81089" y="63953"/>
                </a:lnTo>
                <a:lnTo>
                  <a:pt x="78511" y="58017"/>
                </a:lnTo>
                <a:lnTo>
                  <a:pt x="78511" y="44913"/>
                </a:lnTo>
                <a:lnTo>
                  <a:pt x="81089" y="39088"/>
                </a:lnTo>
                <a:lnTo>
                  <a:pt x="87350" y="33713"/>
                </a:lnTo>
                <a:lnTo>
                  <a:pt x="118549" y="33713"/>
                </a:lnTo>
                <a:lnTo>
                  <a:pt x="118147" y="33040"/>
                </a:lnTo>
                <a:lnTo>
                  <a:pt x="77165" y="33040"/>
                </a:lnTo>
                <a:lnTo>
                  <a:pt x="77165" y="24641"/>
                </a:lnTo>
                <a:close/>
              </a:path>
              <a:path w="419734" h="103504">
                <a:moveTo>
                  <a:pt x="117262" y="71483"/>
                </a:moveTo>
                <a:lnTo>
                  <a:pt x="78535" y="71483"/>
                </a:lnTo>
                <a:lnTo>
                  <a:pt x="82207" y="75711"/>
                </a:lnTo>
                <a:lnTo>
                  <a:pt x="88480" y="79855"/>
                </a:lnTo>
                <a:lnTo>
                  <a:pt x="97891" y="79855"/>
                </a:lnTo>
                <a:lnTo>
                  <a:pt x="108859" y="77601"/>
                </a:lnTo>
                <a:lnTo>
                  <a:pt x="117262" y="71483"/>
                </a:lnTo>
                <a:close/>
              </a:path>
              <a:path w="419734" h="103504">
                <a:moveTo>
                  <a:pt x="118549" y="33713"/>
                </a:moveTo>
                <a:lnTo>
                  <a:pt x="105384" y="33713"/>
                </a:lnTo>
                <a:lnTo>
                  <a:pt x="112331" y="40993"/>
                </a:lnTo>
                <a:lnTo>
                  <a:pt x="112331" y="62049"/>
                </a:lnTo>
                <a:lnTo>
                  <a:pt x="105384" y="69328"/>
                </a:lnTo>
                <a:lnTo>
                  <a:pt x="118548" y="69328"/>
                </a:lnTo>
                <a:lnTo>
                  <a:pt x="122641" y="62467"/>
                </a:lnTo>
                <a:lnTo>
                  <a:pt x="124536" y="51518"/>
                </a:lnTo>
                <a:lnTo>
                  <a:pt x="122714" y="40993"/>
                </a:lnTo>
                <a:lnTo>
                  <a:pt x="122641" y="40571"/>
                </a:lnTo>
                <a:lnTo>
                  <a:pt x="118549" y="33713"/>
                </a:lnTo>
                <a:close/>
              </a:path>
              <a:path w="419734" h="103504">
                <a:moveTo>
                  <a:pt x="97891" y="23183"/>
                </a:moveTo>
                <a:lnTo>
                  <a:pt x="87807" y="23183"/>
                </a:lnTo>
                <a:lnTo>
                  <a:pt x="81419" y="27889"/>
                </a:lnTo>
                <a:lnTo>
                  <a:pt x="77165" y="33040"/>
                </a:lnTo>
                <a:lnTo>
                  <a:pt x="118147" y="33040"/>
                </a:lnTo>
                <a:lnTo>
                  <a:pt x="117262" y="31555"/>
                </a:lnTo>
                <a:lnTo>
                  <a:pt x="108859" y="25437"/>
                </a:lnTo>
                <a:lnTo>
                  <a:pt x="97891" y="23183"/>
                </a:lnTo>
                <a:close/>
              </a:path>
              <a:path w="419734" h="103504">
                <a:moveTo>
                  <a:pt x="159816" y="35167"/>
                </a:moveTo>
                <a:lnTo>
                  <a:pt x="147840" y="35167"/>
                </a:lnTo>
                <a:lnTo>
                  <a:pt x="147840" y="78400"/>
                </a:lnTo>
                <a:lnTo>
                  <a:pt x="159816" y="78400"/>
                </a:lnTo>
                <a:lnTo>
                  <a:pt x="159816" y="35167"/>
                </a:lnTo>
                <a:close/>
              </a:path>
              <a:path w="419734" h="103504">
                <a:moveTo>
                  <a:pt x="178307" y="24641"/>
                </a:moveTo>
                <a:lnTo>
                  <a:pt x="129247" y="24641"/>
                </a:lnTo>
                <a:lnTo>
                  <a:pt x="129247" y="35167"/>
                </a:lnTo>
                <a:lnTo>
                  <a:pt x="178307" y="35167"/>
                </a:lnTo>
                <a:lnTo>
                  <a:pt x="178307" y="24641"/>
                </a:lnTo>
                <a:close/>
              </a:path>
              <a:path w="419734" h="103504">
                <a:moveTo>
                  <a:pt x="191630" y="65073"/>
                </a:moveTo>
                <a:lnTo>
                  <a:pt x="183565" y="65073"/>
                </a:lnTo>
                <a:lnTo>
                  <a:pt x="179984" y="67424"/>
                </a:lnTo>
                <a:lnTo>
                  <a:pt x="179984" y="77280"/>
                </a:lnTo>
                <a:lnTo>
                  <a:pt x="183565" y="79631"/>
                </a:lnTo>
                <a:lnTo>
                  <a:pt x="191630" y="79631"/>
                </a:lnTo>
                <a:lnTo>
                  <a:pt x="195097" y="77280"/>
                </a:lnTo>
                <a:lnTo>
                  <a:pt x="195097" y="67424"/>
                </a:lnTo>
                <a:lnTo>
                  <a:pt x="191630" y="65073"/>
                </a:lnTo>
                <a:close/>
              </a:path>
              <a:path w="419734" h="103504">
                <a:moveTo>
                  <a:pt x="274180" y="66865"/>
                </a:moveTo>
                <a:lnTo>
                  <a:pt x="232740" y="66865"/>
                </a:lnTo>
                <a:lnTo>
                  <a:pt x="232740" y="78400"/>
                </a:lnTo>
                <a:lnTo>
                  <a:pt x="274180" y="78400"/>
                </a:lnTo>
                <a:lnTo>
                  <a:pt x="274180" y="66865"/>
                </a:lnTo>
                <a:close/>
              </a:path>
              <a:path w="419734" h="103504">
                <a:moveTo>
                  <a:pt x="260616" y="15346"/>
                </a:moveTo>
                <a:lnTo>
                  <a:pt x="247967" y="15346"/>
                </a:lnTo>
                <a:lnTo>
                  <a:pt x="247967" y="66865"/>
                </a:lnTo>
                <a:lnTo>
                  <a:pt x="260616" y="66865"/>
                </a:lnTo>
                <a:lnTo>
                  <a:pt x="260616" y="15346"/>
                </a:lnTo>
                <a:close/>
              </a:path>
              <a:path w="419734" h="103504">
                <a:moveTo>
                  <a:pt x="260616" y="2242"/>
                </a:moveTo>
                <a:lnTo>
                  <a:pt x="251218" y="2242"/>
                </a:lnTo>
                <a:lnTo>
                  <a:pt x="232740" y="9298"/>
                </a:lnTo>
                <a:lnTo>
                  <a:pt x="232740" y="21056"/>
                </a:lnTo>
                <a:lnTo>
                  <a:pt x="247967" y="15346"/>
                </a:lnTo>
                <a:lnTo>
                  <a:pt x="260616" y="15346"/>
                </a:lnTo>
                <a:lnTo>
                  <a:pt x="260616" y="2242"/>
                </a:lnTo>
                <a:close/>
              </a:path>
              <a:path w="419734" h="103504">
                <a:moveTo>
                  <a:pt x="316179" y="784"/>
                </a:moveTo>
                <a:lnTo>
                  <a:pt x="300870" y="3827"/>
                </a:lnTo>
                <a:lnTo>
                  <a:pt x="290234" y="12194"/>
                </a:lnTo>
                <a:lnTo>
                  <a:pt x="284030" y="24739"/>
                </a:lnTo>
                <a:lnTo>
                  <a:pt x="282016" y="40319"/>
                </a:lnTo>
                <a:lnTo>
                  <a:pt x="284030" y="55899"/>
                </a:lnTo>
                <a:lnTo>
                  <a:pt x="290117" y="68209"/>
                </a:lnTo>
                <a:lnTo>
                  <a:pt x="290234" y="68445"/>
                </a:lnTo>
                <a:lnTo>
                  <a:pt x="300870" y="76811"/>
                </a:lnTo>
                <a:lnTo>
                  <a:pt x="316179" y="79855"/>
                </a:lnTo>
                <a:lnTo>
                  <a:pt x="331480" y="76811"/>
                </a:lnTo>
                <a:lnTo>
                  <a:pt x="342112" y="68445"/>
                </a:lnTo>
                <a:lnTo>
                  <a:pt x="342229" y="68209"/>
                </a:lnTo>
                <a:lnTo>
                  <a:pt x="316179" y="68209"/>
                </a:lnTo>
                <a:lnTo>
                  <a:pt x="306659" y="66340"/>
                </a:lnTo>
                <a:lnTo>
                  <a:pt x="300031" y="60901"/>
                </a:lnTo>
                <a:lnTo>
                  <a:pt x="296155" y="52143"/>
                </a:lnTo>
                <a:lnTo>
                  <a:pt x="294894" y="40319"/>
                </a:lnTo>
                <a:lnTo>
                  <a:pt x="296155" y="28497"/>
                </a:lnTo>
                <a:lnTo>
                  <a:pt x="300031" y="19741"/>
                </a:lnTo>
                <a:lnTo>
                  <a:pt x="306659" y="14303"/>
                </a:lnTo>
                <a:lnTo>
                  <a:pt x="316179" y="12434"/>
                </a:lnTo>
                <a:lnTo>
                  <a:pt x="342231" y="12434"/>
                </a:lnTo>
                <a:lnTo>
                  <a:pt x="342112" y="12194"/>
                </a:lnTo>
                <a:lnTo>
                  <a:pt x="331480" y="3827"/>
                </a:lnTo>
                <a:lnTo>
                  <a:pt x="316179" y="784"/>
                </a:lnTo>
                <a:close/>
              </a:path>
              <a:path w="419734" h="103504">
                <a:moveTo>
                  <a:pt x="342231" y="12434"/>
                </a:moveTo>
                <a:lnTo>
                  <a:pt x="316179" y="12434"/>
                </a:lnTo>
                <a:lnTo>
                  <a:pt x="325643" y="14303"/>
                </a:lnTo>
                <a:lnTo>
                  <a:pt x="332273" y="19741"/>
                </a:lnTo>
                <a:lnTo>
                  <a:pt x="336174" y="28497"/>
                </a:lnTo>
                <a:lnTo>
                  <a:pt x="337451" y="40319"/>
                </a:lnTo>
                <a:lnTo>
                  <a:pt x="336174" y="52143"/>
                </a:lnTo>
                <a:lnTo>
                  <a:pt x="332273" y="60901"/>
                </a:lnTo>
                <a:lnTo>
                  <a:pt x="325643" y="66340"/>
                </a:lnTo>
                <a:lnTo>
                  <a:pt x="316179" y="68209"/>
                </a:lnTo>
                <a:lnTo>
                  <a:pt x="342229" y="68209"/>
                </a:lnTo>
                <a:lnTo>
                  <a:pt x="348315" y="55899"/>
                </a:lnTo>
                <a:lnTo>
                  <a:pt x="350329" y="40319"/>
                </a:lnTo>
                <a:lnTo>
                  <a:pt x="348315" y="24739"/>
                </a:lnTo>
                <a:lnTo>
                  <a:pt x="342231" y="12434"/>
                </a:lnTo>
                <a:close/>
              </a:path>
              <a:path w="419734" h="103504">
                <a:moveTo>
                  <a:pt x="377990" y="0"/>
                </a:moveTo>
                <a:lnTo>
                  <a:pt x="365226" y="0"/>
                </a:lnTo>
                <a:lnTo>
                  <a:pt x="365226" y="78400"/>
                </a:lnTo>
                <a:lnTo>
                  <a:pt x="419214" y="78400"/>
                </a:lnTo>
                <a:lnTo>
                  <a:pt x="419214" y="66527"/>
                </a:lnTo>
                <a:lnTo>
                  <a:pt x="377990" y="66527"/>
                </a:lnTo>
                <a:lnTo>
                  <a:pt x="377990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3760673" y="3698062"/>
            <a:ext cx="558165" cy="103505"/>
          </a:xfrm>
          <a:custGeom>
            <a:avLst/>
            <a:gdLst/>
            <a:ahLst/>
            <a:cxnLst/>
            <a:rect l="l" t="t" r="r" b="b"/>
            <a:pathLst>
              <a:path w="558164" h="103504">
                <a:moveTo>
                  <a:pt x="28562" y="45364"/>
                </a:moveTo>
                <a:lnTo>
                  <a:pt x="23977" y="45364"/>
                </a:lnTo>
                <a:lnTo>
                  <a:pt x="15505" y="46244"/>
                </a:lnTo>
                <a:lnTo>
                  <a:pt x="7788" y="49212"/>
                </a:lnTo>
                <a:lnTo>
                  <a:pt x="2171" y="54762"/>
                </a:lnTo>
                <a:lnTo>
                  <a:pt x="0" y="63385"/>
                </a:lnTo>
                <a:lnTo>
                  <a:pt x="0" y="74485"/>
                </a:lnTo>
                <a:lnTo>
                  <a:pt x="9080" y="79857"/>
                </a:lnTo>
                <a:lnTo>
                  <a:pt x="27216" y="79857"/>
                </a:lnTo>
                <a:lnTo>
                  <a:pt x="33551" y="77279"/>
                </a:lnTo>
                <a:lnTo>
                  <a:pt x="33691" y="77279"/>
                </a:lnTo>
                <a:lnTo>
                  <a:pt x="39090" y="72910"/>
                </a:lnTo>
                <a:lnTo>
                  <a:pt x="57467" y="72910"/>
                </a:lnTo>
                <a:lnTo>
                  <a:pt x="57467" y="70561"/>
                </a:lnTo>
                <a:lnTo>
                  <a:pt x="17030" y="70561"/>
                </a:lnTo>
                <a:lnTo>
                  <a:pt x="12331" y="67868"/>
                </a:lnTo>
                <a:lnTo>
                  <a:pt x="12331" y="55892"/>
                </a:lnTo>
                <a:lnTo>
                  <a:pt x="19494" y="53759"/>
                </a:lnTo>
                <a:lnTo>
                  <a:pt x="49961" y="53759"/>
                </a:lnTo>
                <a:lnTo>
                  <a:pt x="49961" y="46926"/>
                </a:lnTo>
                <a:lnTo>
                  <a:pt x="37973" y="46926"/>
                </a:lnTo>
                <a:lnTo>
                  <a:pt x="33718" y="46037"/>
                </a:lnTo>
                <a:lnTo>
                  <a:pt x="28562" y="45364"/>
                </a:lnTo>
                <a:close/>
              </a:path>
              <a:path w="558164" h="103504">
                <a:moveTo>
                  <a:pt x="57467" y="72910"/>
                </a:moveTo>
                <a:lnTo>
                  <a:pt x="39090" y="72910"/>
                </a:lnTo>
                <a:lnTo>
                  <a:pt x="40995" y="77279"/>
                </a:lnTo>
                <a:lnTo>
                  <a:pt x="44919" y="79184"/>
                </a:lnTo>
                <a:lnTo>
                  <a:pt x="52527" y="79184"/>
                </a:lnTo>
                <a:lnTo>
                  <a:pt x="55219" y="78740"/>
                </a:lnTo>
                <a:lnTo>
                  <a:pt x="57467" y="77838"/>
                </a:lnTo>
                <a:lnTo>
                  <a:pt x="57467" y="72910"/>
                </a:lnTo>
                <a:close/>
              </a:path>
              <a:path w="558164" h="103504">
                <a:moveTo>
                  <a:pt x="49961" y="53759"/>
                </a:moveTo>
                <a:lnTo>
                  <a:pt x="30137" y="53759"/>
                </a:lnTo>
                <a:lnTo>
                  <a:pt x="34721" y="54432"/>
                </a:lnTo>
                <a:lnTo>
                  <a:pt x="37973" y="55105"/>
                </a:lnTo>
                <a:lnTo>
                  <a:pt x="37973" y="64173"/>
                </a:lnTo>
                <a:lnTo>
                  <a:pt x="33718" y="68427"/>
                </a:lnTo>
                <a:lnTo>
                  <a:pt x="28117" y="70561"/>
                </a:lnTo>
                <a:lnTo>
                  <a:pt x="57467" y="70561"/>
                </a:lnTo>
                <a:lnTo>
                  <a:pt x="57467" y="69888"/>
                </a:lnTo>
                <a:lnTo>
                  <a:pt x="51752" y="69888"/>
                </a:lnTo>
                <a:lnTo>
                  <a:pt x="49961" y="68999"/>
                </a:lnTo>
                <a:lnTo>
                  <a:pt x="49961" y="53759"/>
                </a:lnTo>
                <a:close/>
              </a:path>
              <a:path w="558164" h="103504">
                <a:moveTo>
                  <a:pt x="57467" y="69215"/>
                </a:moveTo>
                <a:lnTo>
                  <a:pt x="56337" y="69557"/>
                </a:lnTo>
                <a:lnTo>
                  <a:pt x="55105" y="69888"/>
                </a:lnTo>
                <a:lnTo>
                  <a:pt x="57467" y="69888"/>
                </a:lnTo>
                <a:lnTo>
                  <a:pt x="57467" y="69215"/>
                </a:lnTo>
                <a:close/>
              </a:path>
              <a:path w="558164" h="103504">
                <a:moveTo>
                  <a:pt x="46467" y="33604"/>
                </a:moveTo>
                <a:lnTo>
                  <a:pt x="33045" y="33604"/>
                </a:lnTo>
                <a:lnTo>
                  <a:pt x="37973" y="38303"/>
                </a:lnTo>
                <a:lnTo>
                  <a:pt x="37973" y="46926"/>
                </a:lnTo>
                <a:lnTo>
                  <a:pt x="49961" y="46926"/>
                </a:lnTo>
                <a:lnTo>
                  <a:pt x="49850" y="46037"/>
                </a:lnTo>
                <a:lnTo>
                  <a:pt x="48217" y="36180"/>
                </a:lnTo>
                <a:lnTo>
                  <a:pt x="46467" y="33604"/>
                </a:lnTo>
                <a:close/>
              </a:path>
              <a:path w="558164" h="103504">
                <a:moveTo>
                  <a:pt x="25095" y="23177"/>
                </a:moveTo>
                <a:lnTo>
                  <a:pt x="16471" y="23177"/>
                </a:lnTo>
                <a:lnTo>
                  <a:pt x="8737" y="25311"/>
                </a:lnTo>
                <a:lnTo>
                  <a:pt x="4483" y="26771"/>
                </a:lnTo>
                <a:lnTo>
                  <a:pt x="4483" y="37744"/>
                </a:lnTo>
                <a:lnTo>
                  <a:pt x="9309" y="35623"/>
                </a:lnTo>
                <a:lnTo>
                  <a:pt x="15913" y="33604"/>
                </a:lnTo>
                <a:lnTo>
                  <a:pt x="46467" y="33604"/>
                </a:lnTo>
                <a:lnTo>
                  <a:pt x="43238" y="28852"/>
                </a:lnTo>
                <a:lnTo>
                  <a:pt x="35404" y="24570"/>
                </a:lnTo>
                <a:lnTo>
                  <a:pt x="25095" y="23177"/>
                </a:lnTo>
                <a:close/>
              </a:path>
              <a:path w="558164" h="103504">
                <a:moveTo>
                  <a:pt x="77177" y="24637"/>
                </a:moveTo>
                <a:lnTo>
                  <a:pt x="66535" y="24637"/>
                </a:lnTo>
                <a:lnTo>
                  <a:pt x="66535" y="103035"/>
                </a:lnTo>
                <a:lnTo>
                  <a:pt x="78511" y="103035"/>
                </a:lnTo>
                <a:lnTo>
                  <a:pt x="78511" y="71486"/>
                </a:lnTo>
                <a:lnTo>
                  <a:pt x="117268" y="71486"/>
                </a:lnTo>
                <a:lnTo>
                  <a:pt x="118556" y="69329"/>
                </a:lnTo>
                <a:lnTo>
                  <a:pt x="87363" y="69329"/>
                </a:lnTo>
                <a:lnTo>
                  <a:pt x="81089" y="63957"/>
                </a:lnTo>
                <a:lnTo>
                  <a:pt x="78511" y="58013"/>
                </a:lnTo>
                <a:lnTo>
                  <a:pt x="78511" y="44907"/>
                </a:lnTo>
                <a:lnTo>
                  <a:pt x="81089" y="39090"/>
                </a:lnTo>
                <a:lnTo>
                  <a:pt x="87363" y="33718"/>
                </a:lnTo>
                <a:lnTo>
                  <a:pt x="118560" y="33718"/>
                </a:lnTo>
                <a:lnTo>
                  <a:pt x="118158" y="33045"/>
                </a:lnTo>
                <a:lnTo>
                  <a:pt x="77177" y="33045"/>
                </a:lnTo>
                <a:lnTo>
                  <a:pt x="77177" y="24637"/>
                </a:lnTo>
                <a:close/>
              </a:path>
              <a:path w="558164" h="103504">
                <a:moveTo>
                  <a:pt x="117268" y="71486"/>
                </a:moveTo>
                <a:lnTo>
                  <a:pt x="78543" y="71486"/>
                </a:lnTo>
                <a:lnTo>
                  <a:pt x="82219" y="75717"/>
                </a:lnTo>
                <a:lnTo>
                  <a:pt x="88480" y="79857"/>
                </a:lnTo>
                <a:lnTo>
                  <a:pt x="97891" y="79857"/>
                </a:lnTo>
                <a:lnTo>
                  <a:pt x="108861" y="77603"/>
                </a:lnTo>
                <a:lnTo>
                  <a:pt x="117268" y="71486"/>
                </a:lnTo>
                <a:close/>
              </a:path>
              <a:path w="558164" h="103504">
                <a:moveTo>
                  <a:pt x="118560" y="33718"/>
                </a:moveTo>
                <a:lnTo>
                  <a:pt x="105397" y="33718"/>
                </a:lnTo>
                <a:lnTo>
                  <a:pt x="112344" y="40995"/>
                </a:lnTo>
                <a:lnTo>
                  <a:pt x="112344" y="62052"/>
                </a:lnTo>
                <a:lnTo>
                  <a:pt x="105397" y="69329"/>
                </a:lnTo>
                <a:lnTo>
                  <a:pt x="118556" y="69329"/>
                </a:lnTo>
                <a:lnTo>
                  <a:pt x="122651" y="62471"/>
                </a:lnTo>
                <a:lnTo>
                  <a:pt x="124548" y="51523"/>
                </a:lnTo>
                <a:lnTo>
                  <a:pt x="122724" y="40995"/>
                </a:lnTo>
                <a:lnTo>
                  <a:pt x="122651" y="40574"/>
                </a:lnTo>
                <a:lnTo>
                  <a:pt x="118560" y="33718"/>
                </a:lnTo>
                <a:close/>
              </a:path>
              <a:path w="558164" h="103504">
                <a:moveTo>
                  <a:pt x="97891" y="23177"/>
                </a:moveTo>
                <a:lnTo>
                  <a:pt x="87820" y="23177"/>
                </a:lnTo>
                <a:lnTo>
                  <a:pt x="81432" y="27889"/>
                </a:lnTo>
                <a:lnTo>
                  <a:pt x="77177" y="33045"/>
                </a:lnTo>
                <a:lnTo>
                  <a:pt x="118158" y="33045"/>
                </a:lnTo>
                <a:lnTo>
                  <a:pt x="117268" y="31554"/>
                </a:lnTo>
                <a:lnTo>
                  <a:pt x="108861" y="25433"/>
                </a:lnTo>
                <a:lnTo>
                  <a:pt x="97891" y="23177"/>
                </a:lnTo>
                <a:close/>
              </a:path>
              <a:path w="558164" h="103504">
                <a:moveTo>
                  <a:pt x="159829" y="35166"/>
                </a:moveTo>
                <a:lnTo>
                  <a:pt x="147840" y="35166"/>
                </a:lnTo>
                <a:lnTo>
                  <a:pt x="147840" y="78397"/>
                </a:lnTo>
                <a:lnTo>
                  <a:pt x="159829" y="78397"/>
                </a:lnTo>
                <a:lnTo>
                  <a:pt x="159829" y="35166"/>
                </a:lnTo>
                <a:close/>
              </a:path>
              <a:path w="558164" h="103504">
                <a:moveTo>
                  <a:pt x="178308" y="24637"/>
                </a:moveTo>
                <a:lnTo>
                  <a:pt x="129260" y="24637"/>
                </a:lnTo>
                <a:lnTo>
                  <a:pt x="129260" y="35166"/>
                </a:lnTo>
                <a:lnTo>
                  <a:pt x="178308" y="35166"/>
                </a:lnTo>
                <a:lnTo>
                  <a:pt x="178308" y="24637"/>
                </a:lnTo>
                <a:close/>
              </a:path>
              <a:path w="558164" h="103504">
                <a:moveTo>
                  <a:pt x="191643" y="65074"/>
                </a:moveTo>
                <a:lnTo>
                  <a:pt x="183578" y="65074"/>
                </a:lnTo>
                <a:lnTo>
                  <a:pt x="179984" y="67424"/>
                </a:lnTo>
                <a:lnTo>
                  <a:pt x="179984" y="77279"/>
                </a:lnTo>
                <a:lnTo>
                  <a:pt x="183578" y="79629"/>
                </a:lnTo>
                <a:lnTo>
                  <a:pt x="191643" y="79629"/>
                </a:lnTo>
                <a:lnTo>
                  <a:pt x="195110" y="77279"/>
                </a:lnTo>
                <a:lnTo>
                  <a:pt x="195110" y="67424"/>
                </a:lnTo>
                <a:lnTo>
                  <a:pt x="191643" y="65074"/>
                </a:lnTo>
                <a:close/>
              </a:path>
              <a:path w="558164" h="103504">
                <a:moveTo>
                  <a:pt x="266458" y="787"/>
                </a:moveTo>
                <a:lnTo>
                  <a:pt x="251149" y="3830"/>
                </a:lnTo>
                <a:lnTo>
                  <a:pt x="240514" y="12196"/>
                </a:lnTo>
                <a:lnTo>
                  <a:pt x="234310" y="24742"/>
                </a:lnTo>
                <a:lnTo>
                  <a:pt x="232295" y="40322"/>
                </a:lnTo>
                <a:lnTo>
                  <a:pt x="234310" y="55902"/>
                </a:lnTo>
                <a:lnTo>
                  <a:pt x="240397" y="68211"/>
                </a:lnTo>
                <a:lnTo>
                  <a:pt x="240514" y="68448"/>
                </a:lnTo>
                <a:lnTo>
                  <a:pt x="251149" y="76814"/>
                </a:lnTo>
                <a:lnTo>
                  <a:pt x="266458" y="79857"/>
                </a:lnTo>
                <a:lnTo>
                  <a:pt x="281767" y="76814"/>
                </a:lnTo>
                <a:lnTo>
                  <a:pt x="292403" y="68448"/>
                </a:lnTo>
                <a:lnTo>
                  <a:pt x="292520" y="68211"/>
                </a:lnTo>
                <a:lnTo>
                  <a:pt x="266458" y="68211"/>
                </a:lnTo>
                <a:lnTo>
                  <a:pt x="256944" y="66341"/>
                </a:lnTo>
                <a:lnTo>
                  <a:pt x="250315" y="60901"/>
                </a:lnTo>
                <a:lnTo>
                  <a:pt x="246436" y="52143"/>
                </a:lnTo>
                <a:lnTo>
                  <a:pt x="245173" y="40322"/>
                </a:lnTo>
                <a:lnTo>
                  <a:pt x="246436" y="28501"/>
                </a:lnTo>
                <a:lnTo>
                  <a:pt x="250315" y="19743"/>
                </a:lnTo>
                <a:lnTo>
                  <a:pt x="256944" y="14303"/>
                </a:lnTo>
                <a:lnTo>
                  <a:pt x="266458" y="12433"/>
                </a:lnTo>
                <a:lnTo>
                  <a:pt x="292520" y="12433"/>
                </a:lnTo>
                <a:lnTo>
                  <a:pt x="292403" y="12196"/>
                </a:lnTo>
                <a:lnTo>
                  <a:pt x="281767" y="3830"/>
                </a:lnTo>
                <a:lnTo>
                  <a:pt x="266458" y="787"/>
                </a:lnTo>
                <a:close/>
              </a:path>
              <a:path w="558164" h="103504">
                <a:moveTo>
                  <a:pt x="292520" y="12433"/>
                </a:moveTo>
                <a:lnTo>
                  <a:pt x="266458" y="12433"/>
                </a:lnTo>
                <a:lnTo>
                  <a:pt x="275922" y="14303"/>
                </a:lnTo>
                <a:lnTo>
                  <a:pt x="282552" y="19743"/>
                </a:lnTo>
                <a:lnTo>
                  <a:pt x="286454" y="28501"/>
                </a:lnTo>
                <a:lnTo>
                  <a:pt x="287731" y="40322"/>
                </a:lnTo>
                <a:lnTo>
                  <a:pt x="286454" y="52143"/>
                </a:lnTo>
                <a:lnTo>
                  <a:pt x="282552" y="60901"/>
                </a:lnTo>
                <a:lnTo>
                  <a:pt x="275922" y="66341"/>
                </a:lnTo>
                <a:lnTo>
                  <a:pt x="266458" y="68211"/>
                </a:lnTo>
                <a:lnTo>
                  <a:pt x="292520" y="68211"/>
                </a:lnTo>
                <a:lnTo>
                  <a:pt x="298607" y="55902"/>
                </a:lnTo>
                <a:lnTo>
                  <a:pt x="300621" y="40322"/>
                </a:lnTo>
                <a:lnTo>
                  <a:pt x="298607" y="24742"/>
                </a:lnTo>
                <a:lnTo>
                  <a:pt x="292520" y="12433"/>
                </a:lnTo>
                <a:close/>
              </a:path>
              <a:path w="558164" h="103504">
                <a:moveTo>
                  <a:pt x="362331" y="62839"/>
                </a:moveTo>
                <a:lnTo>
                  <a:pt x="350012" y="62839"/>
                </a:lnTo>
                <a:lnTo>
                  <a:pt x="350012" y="78397"/>
                </a:lnTo>
                <a:lnTo>
                  <a:pt x="362331" y="78397"/>
                </a:lnTo>
                <a:lnTo>
                  <a:pt x="362331" y="62839"/>
                </a:lnTo>
                <a:close/>
              </a:path>
              <a:path w="558164" h="103504">
                <a:moveTo>
                  <a:pt x="362331" y="2247"/>
                </a:moveTo>
                <a:lnTo>
                  <a:pt x="349224" y="2247"/>
                </a:lnTo>
                <a:lnTo>
                  <a:pt x="308673" y="51968"/>
                </a:lnTo>
                <a:lnTo>
                  <a:pt x="308673" y="62839"/>
                </a:lnTo>
                <a:lnTo>
                  <a:pt x="375437" y="62839"/>
                </a:lnTo>
                <a:lnTo>
                  <a:pt x="375437" y="51739"/>
                </a:lnTo>
                <a:lnTo>
                  <a:pt x="322897" y="51739"/>
                </a:lnTo>
                <a:lnTo>
                  <a:pt x="350012" y="18478"/>
                </a:lnTo>
                <a:lnTo>
                  <a:pt x="362331" y="18478"/>
                </a:lnTo>
                <a:lnTo>
                  <a:pt x="362331" y="2247"/>
                </a:lnTo>
                <a:close/>
              </a:path>
              <a:path w="558164" h="103504">
                <a:moveTo>
                  <a:pt x="362331" y="18478"/>
                </a:moveTo>
                <a:lnTo>
                  <a:pt x="350012" y="18478"/>
                </a:lnTo>
                <a:lnTo>
                  <a:pt x="350012" y="51739"/>
                </a:lnTo>
                <a:lnTo>
                  <a:pt x="362331" y="51739"/>
                </a:lnTo>
                <a:lnTo>
                  <a:pt x="362331" y="18478"/>
                </a:lnTo>
                <a:close/>
              </a:path>
              <a:path w="558164" h="103504">
                <a:moveTo>
                  <a:pt x="393915" y="0"/>
                </a:moveTo>
                <a:lnTo>
                  <a:pt x="380022" y="0"/>
                </a:lnTo>
                <a:lnTo>
                  <a:pt x="404444" y="78397"/>
                </a:lnTo>
                <a:lnTo>
                  <a:pt x="418439" y="78397"/>
                </a:lnTo>
                <a:lnTo>
                  <a:pt x="423041" y="63385"/>
                </a:lnTo>
                <a:lnTo>
                  <a:pt x="411721" y="63385"/>
                </a:lnTo>
                <a:lnTo>
                  <a:pt x="393915" y="0"/>
                </a:lnTo>
                <a:close/>
              </a:path>
              <a:path w="558164" h="103504">
                <a:moveTo>
                  <a:pt x="448062" y="19939"/>
                </a:moveTo>
                <a:lnTo>
                  <a:pt x="436359" y="19939"/>
                </a:lnTo>
                <a:lnTo>
                  <a:pt x="454279" y="78397"/>
                </a:lnTo>
                <a:lnTo>
                  <a:pt x="468274" y="78397"/>
                </a:lnTo>
                <a:lnTo>
                  <a:pt x="472972" y="63385"/>
                </a:lnTo>
                <a:lnTo>
                  <a:pt x="461111" y="63385"/>
                </a:lnTo>
                <a:lnTo>
                  <a:pt x="448062" y="19939"/>
                </a:lnTo>
                <a:close/>
              </a:path>
              <a:path w="558164" h="103504">
                <a:moveTo>
                  <a:pt x="442074" y="0"/>
                </a:moveTo>
                <a:lnTo>
                  <a:pt x="430758" y="0"/>
                </a:lnTo>
                <a:lnTo>
                  <a:pt x="411721" y="63385"/>
                </a:lnTo>
                <a:lnTo>
                  <a:pt x="423041" y="63385"/>
                </a:lnTo>
                <a:lnTo>
                  <a:pt x="436359" y="19939"/>
                </a:lnTo>
                <a:lnTo>
                  <a:pt x="448062" y="19939"/>
                </a:lnTo>
                <a:lnTo>
                  <a:pt x="442074" y="0"/>
                </a:lnTo>
                <a:close/>
              </a:path>
              <a:path w="558164" h="103504">
                <a:moveTo>
                  <a:pt x="492810" y="0"/>
                </a:moveTo>
                <a:lnTo>
                  <a:pt x="478802" y="0"/>
                </a:lnTo>
                <a:lnTo>
                  <a:pt x="461111" y="63385"/>
                </a:lnTo>
                <a:lnTo>
                  <a:pt x="472972" y="63385"/>
                </a:lnTo>
                <a:lnTo>
                  <a:pt x="492810" y="0"/>
                </a:lnTo>
                <a:close/>
              </a:path>
              <a:path w="558164" h="103504">
                <a:moveTo>
                  <a:pt x="516432" y="0"/>
                </a:moveTo>
                <a:lnTo>
                  <a:pt x="503669" y="0"/>
                </a:lnTo>
                <a:lnTo>
                  <a:pt x="503669" y="78397"/>
                </a:lnTo>
                <a:lnTo>
                  <a:pt x="557657" y="78397"/>
                </a:lnTo>
                <a:lnTo>
                  <a:pt x="557657" y="66522"/>
                </a:lnTo>
                <a:lnTo>
                  <a:pt x="516432" y="66522"/>
                </a:lnTo>
                <a:lnTo>
                  <a:pt x="516432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47999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40615" y="259045"/>
            <a:ext cx="3300984" cy="6220980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3078607" y="3974350"/>
            <a:ext cx="1107440" cy="169545"/>
          </a:xfrm>
          <a:custGeom>
            <a:avLst/>
            <a:gdLst/>
            <a:ahLst/>
            <a:cxnLst/>
            <a:rect l="l" t="t" r="r" b="b"/>
            <a:pathLst>
              <a:path w="1107439" h="169545">
                <a:moveTo>
                  <a:pt x="61277" y="3251"/>
                </a:moveTo>
                <a:lnTo>
                  <a:pt x="0" y="3251"/>
                </a:lnTo>
                <a:lnTo>
                  <a:pt x="0" y="165734"/>
                </a:lnTo>
                <a:lnTo>
                  <a:pt x="34823" y="165734"/>
                </a:lnTo>
                <a:lnTo>
                  <a:pt x="34823" y="112344"/>
                </a:lnTo>
                <a:lnTo>
                  <a:pt x="61277" y="112344"/>
                </a:lnTo>
                <a:lnTo>
                  <a:pt x="88788" y="109729"/>
                </a:lnTo>
                <a:lnTo>
                  <a:pt x="111051" y="100825"/>
                </a:lnTo>
                <a:lnTo>
                  <a:pt x="125957" y="84044"/>
                </a:lnTo>
                <a:lnTo>
                  <a:pt x="126440" y="81711"/>
                </a:lnTo>
                <a:lnTo>
                  <a:pt x="34823" y="81711"/>
                </a:lnTo>
                <a:lnTo>
                  <a:pt x="34823" y="33883"/>
                </a:lnTo>
                <a:lnTo>
                  <a:pt x="126440" y="33883"/>
                </a:lnTo>
                <a:lnTo>
                  <a:pt x="125957" y="31551"/>
                </a:lnTo>
                <a:lnTo>
                  <a:pt x="111051" y="14770"/>
                </a:lnTo>
                <a:lnTo>
                  <a:pt x="88788" y="5866"/>
                </a:lnTo>
                <a:lnTo>
                  <a:pt x="61277" y="3251"/>
                </a:lnTo>
                <a:close/>
              </a:path>
              <a:path w="1107439" h="169545">
                <a:moveTo>
                  <a:pt x="227266" y="3251"/>
                </a:moveTo>
                <a:lnTo>
                  <a:pt x="189661" y="3251"/>
                </a:lnTo>
                <a:lnTo>
                  <a:pt x="123266" y="165734"/>
                </a:lnTo>
                <a:lnTo>
                  <a:pt x="159245" y="165734"/>
                </a:lnTo>
                <a:lnTo>
                  <a:pt x="171323" y="135331"/>
                </a:lnTo>
                <a:lnTo>
                  <a:pt x="281042" y="135331"/>
                </a:lnTo>
                <a:lnTo>
                  <a:pt x="269320" y="106540"/>
                </a:lnTo>
                <a:lnTo>
                  <a:pt x="182232" y="106540"/>
                </a:lnTo>
                <a:lnTo>
                  <a:pt x="204749" y="48285"/>
                </a:lnTo>
                <a:lnTo>
                  <a:pt x="206146" y="45034"/>
                </a:lnTo>
                <a:lnTo>
                  <a:pt x="207302" y="41782"/>
                </a:lnTo>
                <a:lnTo>
                  <a:pt x="208457" y="35509"/>
                </a:lnTo>
                <a:lnTo>
                  <a:pt x="240400" y="35509"/>
                </a:lnTo>
                <a:lnTo>
                  <a:pt x="227266" y="3251"/>
                </a:lnTo>
                <a:close/>
              </a:path>
              <a:path w="1107439" h="169545">
                <a:moveTo>
                  <a:pt x="281042" y="135331"/>
                </a:moveTo>
                <a:lnTo>
                  <a:pt x="245605" y="135331"/>
                </a:lnTo>
                <a:lnTo>
                  <a:pt x="257441" y="165734"/>
                </a:lnTo>
                <a:lnTo>
                  <a:pt x="293420" y="165734"/>
                </a:lnTo>
                <a:lnTo>
                  <a:pt x="281042" y="135331"/>
                </a:lnTo>
                <a:close/>
              </a:path>
              <a:path w="1107439" h="169545">
                <a:moveTo>
                  <a:pt x="240400" y="35509"/>
                </a:moveTo>
                <a:lnTo>
                  <a:pt x="208457" y="35509"/>
                </a:lnTo>
                <a:lnTo>
                  <a:pt x="209626" y="41782"/>
                </a:lnTo>
                <a:lnTo>
                  <a:pt x="211937" y="48285"/>
                </a:lnTo>
                <a:lnTo>
                  <a:pt x="234695" y="106540"/>
                </a:lnTo>
                <a:lnTo>
                  <a:pt x="269320" y="106540"/>
                </a:lnTo>
                <a:lnTo>
                  <a:pt x="240400" y="35509"/>
                </a:lnTo>
                <a:close/>
              </a:path>
              <a:path w="1107439" h="169545">
                <a:moveTo>
                  <a:pt x="126440" y="33883"/>
                </a:moveTo>
                <a:lnTo>
                  <a:pt x="62915" y="33883"/>
                </a:lnTo>
                <a:lnTo>
                  <a:pt x="75603" y="34910"/>
                </a:lnTo>
                <a:lnTo>
                  <a:pt x="86094" y="38615"/>
                </a:lnTo>
                <a:lnTo>
                  <a:pt x="93235" y="45933"/>
                </a:lnTo>
                <a:lnTo>
                  <a:pt x="95872" y="57797"/>
                </a:lnTo>
                <a:lnTo>
                  <a:pt x="93235" y="69565"/>
                </a:lnTo>
                <a:lnTo>
                  <a:pt x="86094" y="76893"/>
                </a:lnTo>
                <a:lnTo>
                  <a:pt x="75603" y="80652"/>
                </a:lnTo>
                <a:lnTo>
                  <a:pt x="62915" y="81711"/>
                </a:lnTo>
                <a:lnTo>
                  <a:pt x="126440" y="81711"/>
                </a:lnTo>
                <a:lnTo>
                  <a:pt x="131394" y="57797"/>
                </a:lnTo>
                <a:lnTo>
                  <a:pt x="126440" y="33883"/>
                </a:lnTo>
                <a:close/>
              </a:path>
              <a:path w="1107439" h="169545">
                <a:moveTo>
                  <a:pt x="344258" y="3251"/>
                </a:moveTo>
                <a:lnTo>
                  <a:pt x="311531" y="3251"/>
                </a:lnTo>
                <a:lnTo>
                  <a:pt x="311531" y="165734"/>
                </a:lnTo>
                <a:lnTo>
                  <a:pt x="346341" y="165734"/>
                </a:lnTo>
                <a:lnTo>
                  <a:pt x="346341" y="74510"/>
                </a:lnTo>
                <a:lnTo>
                  <a:pt x="346113" y="66382"/>
                </a:lnTo>
                <a:lnTo>
                  <a:pt x="345655" y="59651"/>
                </a:lnTo>
                <a:lnTo>
                  <a:pt x="384494" y="59651"/>
                </a:lnTo>
                <a:lnTo>
                  <a:pt x="344258" y="3251"/>
                </a:lnTo>
                <a:close/>
              </a:path>
              <a:path w="1107439" h="169545">
                <a:moveTo>
                  <a:pt x="384494" y="59651"/>
                </a:moveTo>
                <a:lnTo>
                  <a:pt x="345655" y="59651"/>
                </a:lnTo>
                <a:lnTo>
                  <a:pt x="421322" y="165734"/>
                </a:lnTo>
                <a:lnTo>
                  <a:pt x="454063" y="165734"/>
                </a:lnTo>
                <a:lnTo>
                  <a:pt x="454063" y="109334"/>
                </a:lnTo>
                <a:lnTo>
                  <a:pt x="419938" y="109334"/>
                </a:lnTo>
                <a:lnTo>
                  <a:pt x="384494" y="59651"/>
                </a:lnTo>
                <a:close/>
              </a:path>
              <a:path w="1107439" h="169545">
                <a:moveTo>
                  <a:pt x="454063" y="3251"/>
                </a:moveTo>
                <a:lnTo>
                  <a:pt x="419239" y="3251"/>
                </a:lnTo>
                <a:lnTo>
                  <a:pt x="419239" y="94475"/>
                </a:lnTo>
                <a:lnTo>
                  <a:pt x="419468" y="102603"/>
                </a:lnTo>
                <a:lnTo>
                  <a:pt x="419938" y="109334"/>
                </a:lnTo>
                <a:lnTo>
                  <a:pt x="454063" y="109334"/>
                </a:lnTo>
                <a:lnTo>
                  <a:pt x="454063" y="3251"/>
                </a:lnTo>
                <a:close/>
              </a:path>
              <a:path w="1107439" h="169545">
                <a:moveTo>
                  <a:pt x="558977" y="34582"/>
                </a:moveTo>
                <a:lnTo>
                  <a:pt x="524395" y="34582"/>
                </a:lnTo>
                <a:lnTo>
                  <a:pt x="524395" y="165734"/>
                </a:lnTo>
                <a:lnTo>
                  <a:pt x="558977" y="165734"/>
                </a:lnTo>
                <a:lnTo>
                  <a:pt x="558977" y="34582"/>
                </a:lnTo>
                <a:close/>
              </a:path>
              <a:path w="1107439" h="169545">
                <a:moveTo>
                  <a:pt x="608888" y="3251"/>
                </a:moveTo>
                <a:lnTo>
                  <a:pt x="474484" y="3251"/>
                </a:lnTo>
                <a:lnTo>
                  <a:pt x="474484" y="34582"/>
                </a:lnTo>
                <a:lnTo>
                  <a:pt x="608888" y="34582"/>
                </a:lnTo>
                <a:lnTo>
                  <a:pt x="608888" y="3251"/>
                </a:lnTo>
                <a:close/>
              </a:path>
              <a:path w="1107439" h="169545">
                <a:moveTo>
                  <a:pt x="701509" y="0"/>
                </a:moveTo>
                <a:lnTo>
                  <a:pt x="663731" y="6999"/>
                </a:lnTo>
                <a:lnTo>
                  <a:pt x="636747" y="25706"/>
                </a:lnTo>
                <a:lnTo>
                  <a:pt x="620558" y="52683"/>
                </a:lnTo>
                <a:lnTo>
                  <a:pt x="615162" y="84493"/>
                </a:lnTo>
                <a:lnTo>
                  <a:pt x="620558" y="116302"/>
                </a:lnTo>
                <a:lnTo>
                  <a:pt x="636747" y="143279"/>
                </a:lnTo>
                <a:lnTo>
                  <a:pt x="663731" y="161986"/>
                </a:lnTo>
                <a:lnTo>
                  <a:pt x="701509" y="168986"/>
                </a:lnTo>
                <a:lnTo>
                  <a:pt x="739290" y="161986"/>
                </a:lnTo>
                <a:lnTo>
                  <a:pt x="766278" y="143279"/>
                </a:lnTo>
                <a:lnTo>
                  <a:pt x="770211" y="136728"/>
                </a:lnTo>
                <a:lnTo>
                  <a:pt x="701509" y="136728"/>
                </a:lnTo>
                <a:lnTo>
                  <a:pt x="679271" y="132581"/>
                </a:lnTo>
                <a:lnTo>
                  <a:pt x="663384" y="121316"/>
                </a:lnTo>
                <a:lnTo>
                  <a:pt x="653850" y="104699"/>
                </a:lnTo>
                <a:lnTo>
                  <a:pt x="650671" y="84493"/>
                </a:lnTo>
                <a:lnTo>
                  <a:pt x="653850" y="64287"/>
                </a:lnTo>
                <a:lnTo>
                  <a:pt x="663384" y="47669"/>
                </a:lnTo>
                <a:lnTo>
                  <a:pt x="679271" y="36404"/>
                </a:lnTo>
                <a:lnTo>
                  <a:pt x="701509" y="32257"/>
                </a:lnTo>
                <a:lnTo>
                  <a:pt x="770211" y="32257"/>
                </a:lnTo>
                <a:lnTo>
                  <a:pt x="766278" y="25706"/>
                </a:lnTo>
                <a:lnTo>
                  <a:pt x="739290" y="6999"/>
                </a:lnTo>
                <a:lnTo>
                  <a:pt x="701509" y="0"/>
                </a:lnTo>
                <a:close/>
              </a:path>
              <a:path w="1107439" h="169545">
                <a:moveTo>
                  <a:pt x="770211" y="32257"/>
                </a:moveTo>
                <a:lnTo>
                  <a:pt x="701509" y="32257"/>
                </a:lnTo>
                <a:lnTo>
                  <a:pt x="723621" y="36404"/>
                </a:lnTo>
                <a:lnTo>
                  <a:pt x="739440" y="47669"/>
                </a:lnTo>
                <a:lnTo>
                  <a:pt x="748946" y="64287"/>
                </a:lnTo>
                <a:lnTo>
                  <a:pt x="752119" y="84493"/>
                </a:lnTo>
                <a:lnTo>
                  <a:pt x="748946" y="104699"/>
                </a:lnTo>
                <a:lnTo>
                  <a:pt x="739440" y="121316"/>
                </a:lnTo>
                <a:lnTo>
                  <a:pt x="723621" y="132581"/>
                </a:lnTo>
                <a:lnTo>
                  <a:pt x="701509" y="136728"/>
                </a:lnTo>
                <a:lnTo>
                  <a:pt x="770211" y="136728"/>
                </a:lnTo>
                <a:lnTo>
                  <a:pt x="782471" y="116302"/>
                </a:lnTo>
                <a:lnTo>
                  <a:pt x="787869" y="84493"/>
                </a:lnTo>
                <a:lnTo>
                  <a:pt x="782471" y="52683"/>
                </a:lnTo>
                <a:lnTo>
                  <a:pt x="770211" y="32257"/>
                </a:lnTo>
                <a:close/>
              </a:path>
              <a:path w="1107439" h="169545">
                <a:moveTo>
                  <a:pt x="846366" y="3251"/>
                </a:moveTo>
                <a:lnTo>
                  <a:pt x="813638" y="3251"/>
                </a:lnTo>
                <a:lnTo>
                  <a:pt x="813638" y="165734"/>
                </a:lnTo>
                <a:lnTo>
                  <a:pt x="848448" y="165734"/>
                </a:lnTo>
                <a:lnTo>
                  <a:pt x="848448" y="74510"/>
                </a:lnTo>
                <a:lnTo>
                  <a:pt x="848220" y="66382"/>
                </a:lnTo>
                <a:lnTo>
                  <a:pt x="847763" y="59651"/>
                </a:lnTo>
                <a:lnTo>
                  <a:pt x="886602" y="59651"/>
                </a:lnTo>
                <a:lnTo>
                  <a:pt x="846366" y="3251"/>
                </a:lnTo>
                <a:close/>
              </a:path>
              <a:path w="1107439" h="169545">
                <a:moveTo>
                  <a:pt x="886602" y="59651"/>
                </a:moveTo>
                <a:lnTo>
                  <a:pt x="847763" y="59651"/>
                </a:lnTo>
                <a:lnTo>
                  <a:pt x="923429" y="165734"/>
                </a:lnTo>
                <a:lnTo>
                  <a:pt x="956170" y="165734"/>
                </a:lnTo>
                <a:lnTo>
                  <a:pt x="956170" y="109334"/>
                </a:lnTo>
                <a:lnTo>
                  <a:pt x="922045" y="109334"/>
                </a:lnTo>
                <a:lnTo>
                  <a:pt x="886602" y="59651"/>
                </a:lnTo>
                <a:close/>
              </a:path>
              <a:path w="1107439" h="169545">
                <a:moveTo>
                  <a:pt x="956170" y="3251"/>
                </a:moveTo>
                <a:lnTo>
                  <a:pt x="921346" y="3251"/>
                </a:lnTo>
                <a:lnTo>
                  <a:pt x="921346" y="94475"/>
                </a:lnTo>
                <a:lnTo>
                  <a:pt x="921575" y="102603"/>
                </a:lnTo>
                <a:lnTo>
                  <a:pt x="922045" y="109334"/>
                </a:lnTo>
                <a:lnTo>
                  <a:pt x="956170" y="109334"/>
                </a:lnTo>
                <a:lnTo>
                  <a:pt x="956170" y="3251"/>
                </a:lnTo>
                <a:close/>
              </a:path>
              <a:path w="1107439" h="169545">
                <a:moveTo>
                  <a:pt x="1105433" y="3251"/>
                </a:moveTo>
                <a:lnTo>
                  <a:pt x="990981" y="3251"/>
                </a:lnTo>
                <a:lnTo>
                  <a:pt x="990981" y="165734"/>
                </a:lnTo>
                <a:lnTo>
                  <a:pt x="1106817" y="165734"/>
                </a:lnTo>
                <a:lnTo>
                  <a:pt x="1106817" y="135102"/>
                </a:lnTo>
                <a:lnTo>
                  <a:pt x="1025804" y="135102"/>
                </a:lnTo>
                <a:lnTo>
                  <a:pt x="1025804" y="98882"/>
                </a:lnTo>
                <a:lnTo>
                  <a:pt x="1098461" y="98882"/>
                </a:lnTo>
                <a:lnTo>
                  <a:pt x="1098461" y="68478"/>
                </a:lnTo>
                <a:lnTo>
                  <a:pt x="1025804" y="68478"/>
                </a:lnTo>
                <a:lnTo>
                  <a:pt x="1025804" y="33883"/>
                </a:lnTo>
                <a:lnTo>
                  <a:pt x="1105433" y="33883"/>
                </a:lnTo>
                <a:lnTo>
                  <a:pt x="1105433" y="3251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3473691" y="4232084"/>
            <a:ext cx="716280" cy="95250"/>
          </a:xfrm>
          <a:custGeom>
            <a:avLst/>
            <a:gdLst/>
            <a:ahLst/>
            <a:cxnLst/>
            <a:rect l="l" t="t" r="r" b="b"/>
            <a:pathLst>
              <a:path w="716279" h="95250">
                <a:moveTo>
                  <a:pt x="40373" y="11252"/>
                </a:moveTo>
                <a:lnTo>
                  <a:pt x="30099" y="11252"/>
                </a:lnTo>
                <a:lnTo>
                  <a:pt x="30099" y="87109"/>
                </a:lnTo>
                <a:lnTo>
                  <a:pt x="40373" y="87109"/>
                </a:lnTo>
                <a:lnTo>
                  <a:pt x="40373" y="11252"/>
                </a:lnTo>
                <a:close/>
              </a:path>
              <a:path w="716279" h="95250">
                <a:moveTo>
                  <a:pt x="70472" y="1460"/>
                </a:moveTo>
                <a:lnTo>
                  <a:pt x="0" y="1460"/>
                </a:lnTo>
                <a:lnTo>
                  <a:pt x="0" y="11252"/>
                </a:lnTo>
                <a:lnTo>
                  <a:pt x="70472" y="11252"/>
                </a:lnTo>
                <a:lnTo>
                  <a:pt x="70472" y="1460"/>
                </a:lnTo>
                <a:close/>
              </a:path>
              <a:path w="716279" h="95250">
                <a:moveTo>
                  <a:pt x="92735" y="1460"/>
                </a:moveTo>
                <a:lnTo>
                  <a:pt x="82461" y="1460"/>
                </a:lnTo>
                <a:lnTo>
                  <a:pt x="82461" y="55791"/>
                </a:lnTo>
                <a:lnTo>
                  <a:pt x="85376" y="71231"/>
                </a:lnTo>
                <a:lnTo>
                  <a:pt x="93222" y="81353"/>
                </a:lnTo>
                <a:lnTo>
                  <a:pt x="104647" y="86887"/>
                </a:lnTo>
                <a:lnTo>
                  <a:pt x="118300" y="88569"/>
                </a:lnTo>
                <a:lnTo>
                  <a:pt x="131881" y="86887"/>
                </a:lnTo>
                <a:lnTo>
                  <a:pt x="143273" y="81353"/>
                </a:lnTo>
                <a:lnTo>
                  <a:pt x="145257" y="78790"/>
                </a:lnTo>
                <a:lnTo>
                  <a:pt x="118300" y="78790"/>
                </a:lnTo>
                <a:lnTo>
                  <a:pt x="108064" y="77562"/>
                </a:lnTo>
                <a:lnTo>
                  <a:pt x="99969" y="73558"/>
                </a:lnTo>
                <a:lnTo>
                  <a:pt x="94649" y="66296"/>
                </a:lnTo>
                <a:lnTo>
                  <a:pt x="92821" y="55791"/>
                </a:lnTo>
                <a:lnTo>
                  <a:pt x="92735" y="1460"/>
                </a:lnTo>
                <a:close/>
              </a:path>
              <a:path w="716279" h="95250">
                <a:moveTo>
                  <a:pt x="154025" y="1460"/>
                </a:moveTo>
                <a:lnTo>
                  <a:pt x="143751" y="1460"/>
                </a:lnTo>
                <a:lnTo>
                  <a:pt x="143665" y="55791"/>
                </a:lnTo>
                <a:lnTo>
                  <a:pt x="141839" y="66296"/>
                </a:lnTo>
                <a:lnTo>
                  <a:pt x="136531" y="73558"/>
                </a:lnTo>
                <a:lnTo>
                  <a:pt x="128470" y="77562"/>
                </a:lnTo>
                <a:lnTo>
                  <a:pt x="118300" y="78790"/>
                </a:lnTo>
                <a:lnTo>
                  <a:pt x="145257" y="78790"/>
                </a:lnTo>
                <a:lnTo>
                  <a:pt x="151109" y="71231"/>
                </a:lnTo>
                <a:lnTo>
                  <a:pt x="154025" y="55791"/>
                </a:lnTo>
                <a:lnTo>
                  <a:pt x="154025" y="1460"/>
                </a:lnTo>
                <a:close/>
              </a:path>
              <a:path w="716279" h="95250">
                <a:moveTo>
                  <a:pt x="209080" y="1460"/>
                </a:moveTo>
                <a:lnTo>
                  <a:pt x="175564" y="1460"/>
                </a:lnTo>
                <a:lnTo>
                  <a:pt x="175564" y="87109"/>
                </a:lnTo>
                <a:lnTo>
                  <a:pt x="185839" y="87109"/>
                </a:lnTo>
                <a:lnTo>
                  <a:pt x="185839" y="53339"/>
                </a:lnTo>
                <a:lnTo>
                  <a:pt x="218974" y="53339"/>
                </a:lnTo>
                <a:lnTo>
                  <a:pt x="218262" y="52489"/>
                </a:lnTo>
                <a:lnTo>
                  <a:pt x="226942" y="49857"/>
                </a:lnTo>
                <a:lnTo>
                  <a:pt x="234237" y="45038"/>
                </a:lnTo>
                <a:lnTo>
                  <a:pt x="235254" y="43548"/>
                </a:lnTo>
                <a:lnTo>
                  <a:pt x="185839" y="43548"/>
                </a:lnTo>
                <a:lnTo>
                  <a:pt x="185839" y="11252"/>
                </a:lnTo>
                <a:lnTo>
                  <a:pt x="234741" y="11252"/>
                </a:lnTo>
                <a:lnTo>
                  <a:pt x="230889" y="7089"/>
                </a:lnTo>
                <a:lnTo>
                  <a:pt x="220593" y="2760"/>
                </a:lnTo>
                <a:lnTo>
                  <a:pt x="209080" y="1460"/>
                </a:lnTo>
                <a:close/>
              </a:path>
              <a:path w="716279" h="95250">
                <a:moveTo>
                  <a:pt x="218974" y="53339"/>
                </a:moveTo>
                <a:lnTo>
                  <a:pt x="206387" y="53339"/>
                </a:lnTo>
                <a:lnTo>
                  <a:pt x="234403" y="87109"/>
                </a:lnTo>
                <a:lnTo>
                  <a:pt x="247256" y="87109"/>
                </a:lnTo>
                <a:lnTo>
                  <a:pt x="218974" y="53339"/>
                </a:lnTo>
                <a:close/>
              </a:path>
              <a:path w="716279" h="95250">
                <a:moveTo>
                  <a:pt x="234741" y="11252"/>
                </a:moveTo>
                <a:lnTo>
                  <a:pt x="209575" y="11252"/>
                </a:lnTo>
                <a:lnTo>
                  <a:pt x="217215" y="11968"/>
                </a:lnTo>
                <a:lnTo>
                  <a:pt x="224007" y="14509"/>
                </a:lnTo>
                <a:lnTo>
                  <a:pt x="228872" y="19460"/>
                </a:lnTo>
                <a:lnTo>
                  <a:pt x="230733" y="27406"/>
                </a:lnTo>
                <a:lnTo>
                  <a:pt x="228872" y="35297"/>
                </a:lnTo>
                <a:lnTo>
                  <a:pt x="224007" y="40249"/>
                </a:lnTo>
                <a:lnTo>
                  <a:pt x="217215" y="42815"/>
                </a:lnTo>
                <a:lnTo>
                  <a:pt x="209575" y="43548"/>
                </a:lnTo>
                <a:lnTo>
                  <a:pt x="235254" y="43548"/>
                </a:lnTo>
                <a:lnTo>
                  <a:pt x="239263" y="37674"/>
                </a:lnTo>
                <a:lnTo>
                  <a:pt x="241134" y="27406"/>
                </a:lnTo>
                <a:lnTo>
                  <a:pt x="238294" y="15090"/>
                </a:lnTo>
                <a:lnTo>
                  <a:pt x="234741" y="11252"/>
                </a:lnTo>
                <a:close/>
              </a:path>
              <a:path w="716279" h="95250">
                <a:moveTo>
                  <a:pt x="337240" y="81851"/>
                </a:moveTo>
                <a:lnTo>
                  <a:pt x="324078" y="81851"/>
                </a:lnTo>
                <a:lnTo>
                  <a:pt x="336930" y="94691"/>
                </a:lnTo>
                <a:lnTo>
                  <a:pt x="343518" y="88104"/>
                </a:lnTo>
                <a:lnTo>
                  <a:pt x="342203" y="86767"/>
                </a:lnTo>
                <a:lnTo>
                  <a:pt x="337240" y="81851"/>
                </a:lnTo>
                <a:close/>
              </a:path>
              <a:path w="716279" h="95250">
                <a:moveTo>
                  <a:pt x="298754" y="0"/>
                </a:moveTo>
                <a:lnTo>
                  <a:pt x="279115" y="3804"/>
                </a:lnTo>
                <a:lnTo>
                  <a:pt x="265131" y="13836"/>
                </a:lnTo>
                <a:lnTo>
                  <a:pt x="256767" y="28021"/>
                </a:lnTo>
                <a:lnTo>
                  <a:pt x="253987" y="44284"/>
                </a:lnTo>
                <a:lnTo>
                  <a:pt x="256767" y="60548"/>
                </a:lnTo>
                <a:lnTo>
                  <a:pt x="265131" y="74733"/>
                </a:lnTo>
                <a:lnTo>
                  <a:pt x="279115" y="84764"/>
                </a:lnTo>
                <a:lnTo>
                  <a:pt x="298754" y="88569"/>
                </a:lnTo>
                <a:lnTo>
                  <a:pt x="306053" y="88104"/>
                </a:lnTo>
                <a:lnTo>
                  <a:pt x="312707" y="86767"/>
                </a:lnTo>
                <a:lnTo>
                  <a:pt x="318398" y="84764"/>
                </a:lnTo>
                <a:lnTo>
                  <a:pt x="324078" y="81851"/>
                </a:lnTo>
                <a:lnTo>
                  <a:pt x="337240" y="81851"/>
                </a:lnTo>
                <a:lnTo>
                  <a:pt x="334150" y="78790"/>
                </a:lnTo>
                <a:lnTo>
                  <a:pt x="298754" y="78790"/>
                </a:lnTo>
                <a:lnTo>
                  <a:pt x="284075" y="75971"/>
                </a:lnTo>
                <a:lnTo>
                  <a:pt x="283712" y="75971"/>
                </a:lnTo>
                <a:lnTo>
                  <a:pt x="272856" y="68143"/>
                </a:lnTo>
                <a:lnTo>
                  <a:pt x="266490" y="57107"/>
                </a:lnTo>
                <a:lnTo>
                  <a:pt x="264388" y="44284"/>
                </a:lnTo>
                <a:lnTo>
                  <a:pt x="266490" y="31464"/>
                </a:lnTo>
                <a:lnTo>
                  <a:pt x="272856" y="20432"/>
                </a:lnTo>
                <a:lnTo>
                  <a:pt x="283580" y="12704"/>
                </a:lnTo>
                <a:lnTo>
                  <a:pt x="298754" y="9791"/>
                </a:lnTo>
                <a:lnTo>
                  <a:pt x="326749" y="9791"/>
                </a:lnTo>
                <a:lnTo>
                  <a:pt x="318401" y="3804"/>
                </a:lnTo>
                <a:lnTo>
                  <a:pt x="298754" y="0"/>
                </a:lnTo>
                <a:close/>
              </a:path>
              <a:path w="716279" h="95250">
                <a:moveTo>
                  <a:pt x="308419" y="53098"/>
                </a:moveTo>
                <a:lnTo>
                  <a:pt x="301815" y="59575"/>
                </a:lnTo>
                <a:lnTo>
                  <a:pt x="316750" y="74510"/>
                </a:lnTo>
                <a:lnTo>
                  <a:pt x="311848" y="77190"/>
                </a:lnTo>
                <a:lnTo>
                  <a:pt x="305854" y="78790"/>
                </a:lnTo>
                <a:lnTo>
                  <a:pt x="334150" y="78790"/>
                </a:lnTo>
                <a:lnTo>
                  <a:pt x="331304" y="75971"/>
                </a:lnTo>
                <a:lnTo>
                  <a:pt x="336671" y="69096"/>
                </a:lnTo>
                <a:lnTo>
                  <a:pt x="336838" y="68757"/>
                </a:lnTo>
                <a:lnTo>
                  <a:pt x="324078" y="68757"/>
                </a:lnTo>
                <a:lnTo>
                  <a:pt x="308419" y="53098"/>
                </a:lnTo>
                <a:close/>
              </a:path>
              <a:path w="716279" h="95250">
                <a:moveTo>
                  <a:pt x="326749" y="9791"/>
                </a:moveTo>
                <a:lnTo>
                  <a:pt x="298754" y="9791"/>
                </a:lnTo>
                <a:lnTo>
                  <a:pt x="313936" y="12704"/>
                </a:lnTo>
                <a:lnTo>
                  <a:pt x="324664" y="20432"/>
                </a:lnTo>
                <a:lnTo>
                  <a:pt x="331032" y="31464"/>
                </a:lnTo>
                <a:lnTo>
                  <a:pt x="333133" y="44284"/>
                </a:lnTo>
                <a:lnTo>
                  <a:pt x="332579" y="51016"/>
                </a:lnTo>
                <a:lnTo>
                  <a:pt x="330999" y="57107"/>
                </a:lnTo>
                <a:lnTo>
                  <a:pt x="330901" y="57483"/>
                </a:lnTo>
                <a:lnTo>
                  <a:pt x="328075" y="63469"/>
                </a:lnTo>
                <a:lnTo>
                  <a:pt x="324078" y="68757"/>
                </a:lnTo>
                <a:lnTo>
                  <a:pt x="336838" y="68757"/>
                </a:lnTo>
                <a:lnTo>
                  <a:pt x="340491" y="61323"/>
                </a:lnTo>
                <a:lnTo>
                  <a:pt x="342736" y="53098"/>
                </a:lnTo>
                <a:lnTo>
                  <a:pt x="342775" y="52952"/>
                </a:lnTo>
                <a:lnTo>
                  <a:pt x="343535" y="44284"/>
                </a:lnTo>
                <a:lnTo>
                  <a:pt x="340754" y="28021"/>
                </a:lnTo>
                <a:lnTo>
                  <a:pt x="332389" y="13836"/>
                </a:lnTo>
                <a:lnTo>
                  <a:pt x="326749" y="9791"/>
                </a:lnTo>
                <a:close/>
              </a:path>
              <a:path w="716279" h="95250">
                <a:moveTo>
                  <a:pt x="369595" y="1460"/>
                </a:moveTo>
                <a:lnTo>
                  <a:pt x="359321" y="1460"/>
                </a:lnTo>
                <a:lnTo>
                  <a:pt x="359321" y="55791"/>
                </a:lnTo>
                <a:lnTo>
                  <a:pt x="362238" y="71231"/>
                </a:lnTo>
                <a:lnTo>
                  <a:pt x="370089" y="81353"/>
                </a:lnTo>
                <a:lnTo>
                  <a:pt x="381518" y="86887"/>
                </a:lnTo>
                <a:lnTo>
                  <a:pt x="395173" y="88569"/>
                </a:lnTo>
                <a:lnTo>
                  <a:pt x="408752" y="86887"/>
                </a:lnTo>
                <a:lnTo>
                  <a:pt x="420139" y="81353"/>
                </a:lnTo>
                <a:lnTo>
                  <a:pt x="422122" y="78790"/>
                </a:lnTo>
                <a:lnTo>
                  <a:pt x="395173" y="78790"/>
                </a:lnTo>
                <a:lnTo>
                  <a:pt x="384929" y="77562"/>
                </a:lnTo>
                <a:lnTo>
                  <a:pt x="376831" y="73558"/>
                </a:lnTo>
                <a:lnTo>
                  <a:pt x="371509" y="66296"/>
                </a:lnTo>
                <a:lnTo>
                  <a:pt x="369681" y="55791"/>
                </a:lnTo>
                <a:lnTo>
                  <a:pt x="369595" y="1460"/>
                </a:lnTo>
                <a:close/>
              </a:path>
              <a:path w="716279" h="95250">
                <a:moveTo>
                  <a:pt x="430885" y="1460"/>
                </a:moveTo>
                <a:lnTo>
                  <a:pt x="420611" y="1460"/>
                </a:lnTo>
                <a:lnTo>
                  <a:pt x="420525" y="55791"/>
                </a:lnTo>
                <a:lnTo>
                  <a:pt x="418699" y="66296"/>
                </a:lnTo>
                <a:lnTo>
                  <a:pt x="413392" y="73558"/>
                </a:lnTo>
                <a:lnTo>
                  <a:pt x="405336" y="77562"/>
                </a:lnTo>
                <a:lnTo>
                  <a:pt x="395173" y="78790"/>
                </a:lnTo>
                <a:lnTo>
                  <a:pt x="422122" y="78790"/>
                </a:lnTo>
                <a:lnTo>
                  <a:pt x="427971" y="71231"/>
                </a:lnTo>
                <a:lnTo>
                  <a:pt x="430885" y="55791"/>
                </a:lnTo>
                <a:lnTo>
                  <a:pt x="430885" y="1460"/>
                </a:lnTo>
                <a:close/>
              </a:path>
              <a:path w="716279" h="95250">
                <a:moveTo>
                  <a:pt x="491451" y="0"/>
                </a:moveTo>
                <a:lnTo>
                  <a:pt x="471810" y="3804"/>
                </a:lnTo>
                <a:lnTo>
                  <a:pt x="457822" y="13836"/>
                </a:lnTo>
                <a:lnTo>
                  <a:pt x="449453" y="28021"/>
                </a:lnTo>
                <a:lnTo>
                  <a:pt x="446671" y="44284"/>
                </a:lnTo>
                <a:lnTo>
                  <a:pt x="449453" y="60548"/>
                </a:lnTo>
                <a:lnTo>
                  <a:pt x="457822" y="74733"/>
                </a:lnTo>
                <a:lnTo>
                  <a:pt x="471810" y="84764"/>
                </a:lnTo>
                <a:lnTo>
                  <a:pt x="491451" y="88569"/>
                </a:lnTo>
                <a:lnTo>
                  <a:pt x="511093" y="84764"/>
                </a:lnTo>
                <a:lnTo>
                  <a:pt x="519423" y="78790"/>
                </a:lnTo>
                <a:lnTo>
                  <a:pt x="491451" y="78790"/>
                </a:lnTo>
                <a:lnTo>
                  <a:pt x="476270" y="75876"/>
                </a:lnTo>
                <a:lnTo>
                  <a:pt x="465542" y="68143"/>
                </a:lnTo>
                <a:lnTo>
                  <a:pt x="459174" y="57107"/>
                </a:lnTo>
                <a:lnTo>
                  <a:pt x="457073" y="44284"/>
                </a:lnTo>
                <a:lnTo>
                  <a:pt x="459174" y="31464"/>
                </a:lnTo>
                <a:lnTo>
                  <a:pt x="465542" y="20432"/>
                </a:lnTo>
                <a:lnTo>
                  <a:pt x="476270" y="12704"/>
                </a:lnTo>
                <a:lnTo>
                  <a:pt x="491451" y="9791"/>
                </a:lnTo>
                <a:lnTo>
                  <a:pt x="519441" y="9791"/>
                </a:lnTo>
                <a:lnTo>
                  <a:pt x="511093" y="3804"/>
                </a:lnTo>
                <a:lnTo>
                  <a:pt x="491451" y="0"/>
                </a:lnTo>
                <a:close/>
              </a:path>
              <a:path w="716279" h="95250">
                <a:moveTo>
                  <a:pt x="519441" y="9791"/>
                </a:moveTo>
                <a:lnTo>
                  <a:pt x="491451" y="9791"/>
                </a:lnTo>
                <a:lnTo>
                  <a:pt x="506628" y="12704"/>
                </a:lnTo>
                <a:lnTo>
                  <a:pt x="517356" y="20432"/>
                </a:lnTo>
                <a:lnTo>
                  <a:pt x="523727" y="31464"/>
                </a:lnTo>
                <a:lnTo>
                  <a:pt x="525830" y="44284"/>
                </a:lnTo>
                <a:lnTo>
                  <a:pt x="523727" y="57107"/>
                </a:lnTo>
                <a:lnTo>
                  <a:pt x="517356" y="68143"/>
                </a:lnTo>
                <a:lnTo>
                  <a:pt x="506628" y="75876"/>
                </a:lnTo>
                <a:lnTo>
                  <a:pt x="491451" y="78790"/>
                </a:lnTo>
                <a:lnTo>
                  <a:pt x="519423" y="78790"/>
                </a:lnTo>
                <a:lnTo>
                  <a:pt x="525081" y="74733"/>
                </a:lnTo>
                <a:lnTo>
                  <a:pt x="533450" y="60548"/>
                </a:lnTo>
                <a:lnTo>
                  <a:pt x="536232" y="44284"/>
                </a:lnTo>
                <a:lnTo>
                  <a:pt x="533450" y="28021"/>
                </a:lnTo>
                <a:lnTo>
                  <a:pt x="525081" y="13836"/>
                </a:lnTo>
                <a:lnTo>
                  <a:pt x="519441" y="9791"/>
                </a:lnTo>
                <a:close/>
              </a:path>
              <a:path w="716279" h="95250">
                <a:moveTo>
                  <a:pt x="563270" y="1460"/>
                </a:moveTo>
                <a:lnTo>
                  <a:pt x="552996" y="1460"/>
                </a:lnTo>
                <a:lnTo>
                  <a:pt x="552996" y="87109"/>
                </a:lnTo>
                <a:lnTo>
                  <a:pt x="563270" y="87109"/>
                </a:lnTo>
                <a:lnTo>
                  <a:pt x="563270" y="1460"/>
                </a:lnTo>
                <a:close/>
              </a:path>
              <a:path w="716279" h="95250">
                <a:moveTo>
                  <a:pt x="581012" y="70954"/>
                </a:moveTo>
                <a:lnTo>
                  <a:pt x="581012" y="81229"/>
                </a:lnTo>
                <a:lnTo>
                  <a:pt x="587543" y="84337"/>
                </a:lnTo>
                <a:lnTo>
                  <a:pt x="594634" y="86642"/>
                </a:lnTo>
                <a:lnTo>
                  <a:pt x="602252" y="88076"/>
                </a:lnTo>
                <a:lnTo>
                  <a:pt x="610362" y="88569"/>
                </a:lnTo>
                <a:lnTo>
                  <a:pt x="622231" y="87383"/>
                </a:lnTo>
                <a:lnTo>
                  <a:pt x="632359" y="83373"/>
                </a:lnTo>
                <a:lnTo>
                  <a:pt x="636836" y="78790"/>
                </a:lnTo>
                <a:lnTo>
                  <a:pt x="609638" y="78790"/>
                </a:lnTo>
                <a:lnTo>
                  <a:pt x="602306" y="78341"/>
                </a:lnTo>
                <a:lnTo>
                  <a:pt x="595044" y="76939"/>
                </a:lnTo>
                <a:lnTo>
                  <a:pt x="587922" y="74504"/>
                </a:lnTo>
                <a:lnTo>
                  <a:pt x="581012" y="70954"/>
                </a:lnTo>
                <a:close/>
              </a:path>
              <a:path w="716279" h="95250">
                <a:moveTo>
                  <a:pt x="610006" y="0"/>
                </a:moveTo>
                <a:lnTo>
                  <a:pt x="580643" y="22631"/>
                </a:lnTo>
                <a:lnTo>
                  <a:pt x="588615" y="38881"/>
                </a:lnTo>
                <a:lnTo>
                  <a:pt x="606151" y="47010"/>
                </a:lnTo>
                <a:lnTo>
                  <a:pt x="623688" y="53808"/>
                </a:lnTo>
                <a:lnTo>
                  <a:pt x="631659" y="66065"/>
                </a:lnTo>
                <a:lnTo>
                  <a:pt x="629887" y="72131"/>
                </a:lnTo>
                <a:lnTo>
                  <a:pt x="624975" y="76152"/>
                </a:lnTo>
                <a:lnTo>
                  <a:pt x="624765" y="76152"/>
                </a:lnTo>
                <a:lnTo>
                  <a:pt x="618083" y="78161"/>
                </a:lnTo>
                <a:lnTo>
                  <a:pt x="609638" y="78790"/>
                </a:lnTo>
                <a:lnTo>
                  <a:pt x="636836" y="78790"/>
                </a:lnTo>
                <a:lnTo>
                  <a:pt x="639413" y="76152"/>
                </a:lnTo>
                <a:lnTo>
                  <a:pt x="642061" y="65328"/>
                </a:lnTo>
                <a:lnTo>
                  <a:pt x="634089" y="48689"/>
                </a:lnTo>
                <a:lnTo>
                  <a:pt x="616553" y="40400"/>
                </a:lnTo>
                <a:lnTo>
                  <a:pt x="599016" y="33808"/>
                </a:lnTo>
                <a:lnTo>
                  <a:pt x="591045" y="22263"/>
                </a:lnTo>
                <a:lnTo>
                  <a:pt x="591045" y="13093"/>
                </a:lnTo>
                <a:lnTo>
                  <a:pt x="599478" y="9791"/>
                </a:lnTo>
                <a:lnTo>
                  <a:pt x="635939" y="9791"/>
                </a:lnTo>
                <a:lnTo>
                  <a:pt x="635939" y="6235"/>
                </a:lnTo>
                <a:lnTo>
                  <a:pt x="630317" y="3611"/>
                </a:lnTo>
                <a:lnTo>
                  <a:pt x="623930" y="1650"/>
                </a:lnTo>
                <a:lnTo>
                  <a:pt x="617064" y="424"/>
                </a:lnTo>
                <a:lnTo>
                  <a:pt x="610006" y="0"/>
                </a:lnTo>
                <a:close/>
              </a:path>
              <a:path w="716279" h="95250">
                <a:moveTo>
                  <a:pt x="635939" y="9791"/>
                </a:moveTo>
                <a:lnTo>
                  <a:pt x="610730" y="9791"/>
                </a:lnTo>
                <a:lnTo>
                  <a:pt x="617423" y="10169"/>
                </a:lnTo>
                <a:lnTo>
                  <a:pt x="624068" y="11455"/>
                </a:lnTo>
                <a:lnTo>
                  <a:pt x="630347" y="13588"/>
                </a:lnTo>
                <a:lnTo>
                  <a:pt x="635939" y="16509"/>
                </a:lnTo>
                <a:lnTo>
                  <a:pt x="635939" y="9791"/>
                </a:lnTo>
                <a:close/>
              </a:path>
              <a:path w="716279" h="95250">
                <a:moveTo>
                  <a:pt x="715098" y="1460"/>
                </a:moveTo>
                <a:lnTo>
                  <a:pt x="657351" y="1460"/>
                </a:lnTo>
                <a:lnTo>
                  <a:pt x="657351" y="87109"/>
                </a:lnTo>
                <a:lnTo>
                  <a:pt x="715835" y="87109"/>
                </a:lnTo>
                <a:lnTo>
                  <a:pt x="715835" y="77317"/>
                </a:lnTo>
                <a:lnTo>
                  <a:pt x="667626" y="77317"/>
                </a:lnTo>
                <a:lnTo>
                  <a:pt x="667626" y="48818"/>
                </a:lnTo>
                <a:lnTo>
                  <a:pt x="711428" y="48818"/>
                </a:lnTo>
                <a:lnTo>
                  <a:pt x="711428" y="39027"/>
                </a:lnTo>
                <a:lnTo>
                  <a:pt x="667626" y="39027"/>
                </a:lnTo>
                <a:lnTo>
                  <a:pt x="667626" y="11252"/>
                </a:lnTo>
                <a:lnTo>
                  <a:pt x="715098" y="11252"/>
                </a:lnTo>
                <a:lnTo>
                  <a:pt x="715098" y="146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9438" y="5251576"/>
            <a:ext cx="4832582" cy="59242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47999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3218853" y="596658"/>
            <a:ext cx="415290" cy="103505"/>
          </a:xfrm>
          <a:custGeom>
            <a:avLst/>
            <a:gdLst/>
            <a:ahLst/>
            <a:cxnLst/>
            <a:rect l="l" t="t" r="r" b="b"/>
            <a:pathLst>
              <a:path w="415289" h="103504">
                <a:moveTo>
                  <a:pt x="28562" y="45364"/>
                </a:moveTo>
                <a:lnTo>
                  <a:pt x="23964" y="45364"/>
                </a:lnTo>
                <a:lnTo>
                  <a:pt x="15494" y="46244"/>
                </a:lnTo>
                <a:lnTo>
                  <a:pt x="7781" y="49214"/>
                </a:lnTo>
                <a:lnTo>
                  <a:pt x="2169" y="54767"/>
                </a:lnTo>
                <a:lnTo>
                  <a:pt x="0" y="63398"/>
                </a:lnTo>
                <a:lnTo>
                  <a:pt x="0" y="74485"/>
                </a:lnTo>
                <a:lnTo>
                  <a:pt x="9067" y="79857"/>
                </a:lnTo>
                <a:lnTo>
                  <a:pt x="27216" y="79857"/>
                </a:lnTo>
                <a:lnTo>
                  <a:pt x="33538" y="77292"/>
                </a:lnTo>
                <a:lnTo>
                  <a:pt x="33678" y="77292"/>
                </a:lnTo>
                <a:lnTo>
                  <a:pt x="39090" y="72923"/>
                </a:lnTo>
                <a:lnTo>
                  <a:pt x="57454" y="72923"/>
                </a:lnTo>
                <a:lnTo>
                  <a:pt x="57454" y="70561"/>
                </a:lnTo>
                <a:lnTo>
                  <a:pt x="17018" y="70561"/>
                </a:lnTo>
                <a:lnTo>
                  <a:pt x="12318" y="67881"/>
                </a:lnTo>
                <a:lnTo>
                  <a:pt x="12318" y="55892"/>
                </a:lnTo>
                <a:lnTo>
                  <a:pt x="19494" y="53771"/>
                </a:lnTo>
                <a:lnTo>
                  <a:pt x="49949" y="53771"/>
                </a:lnTo>
                <a:lnTo>
                  <a:pt x="49949" y="46939"/>
                </a:lnTo>
                <a:lnTo>
                  <a:pt x="37972" y="46939"/>
                </a:lnTo>
                <a:lnTo>
                  <a:pt x="33718" y="46037"/>
                </a:lnTo>
                <a:lnTo>
                  <a:pt x="28562" y="45364"/>
                </a:lnTo>
                <a:close/>
              </a:path>
              <a:path w="415289" h="103504">
                <a:moveTo>
                  <a:pt x="57454" y="72923"/>
                </a:moveTo>
                <a:lnTo>
                  <a:pt x="39090" y="72923"/>
                </a:lnTo>
                <a:lnTo>
                  <a:pt x="40995" y="77292"/>
                </a:lnTo>
                <a:lnTo>
                  <a:pt x="44907" y="79197"/>
                </a:lnTo>
                <a:lnTo>
                  <a:pt x="52527" y="79197"/>
                </a:lnTo>
                <a:lnTo>
                  <a:pt x="55219" y="78739"/>
                </a:lnTo>
                <a:lnTo>
                  <a:pt x="57454" y="77850"/>
                </a:lnTo>
                <a:lnTo>
                  <a:pt x="57454" y="72923"/>
                </a:lnTo>
                <a:close/>
              </a:path>
              <a:path w="415289" h="103504">
                <a:moveTo>
                  <a:pt x="49949" y="53771"/>
                </a:moveTo>
                <a:lnTo>
                  <a:pt x="30124" y="53771"/>
                </a:lnTo>
                <a:lnTo>
                  <a:pt x="34721" y="54444"/>
                </a:lnTo>
                <a:lnTo>
                  <a:pt x="37972" y="55117"/>
                </a:lnTo>
                <a:lnTo>
                  <a:pt x="37972" y="64185"/>
                </a:lnTo>
                <a:lnTo>
                  <a:pt x="33718" y="68440"/>
                </a:lnTo>
                <a:lnTo>
                  <a:pt x="28117" y="70561"/>
                </a:lnTo>
                <a:lnTo>
                  <a:pt x="57454" y="70561"/>
                </a:lnTo>
                <a:lnTo>
                  <a:pt x="57454" y="69900"/>
                </a:lnTo>
                <a:lnTo>
                  <a:pt x="51752" y="69900"/>
                </a:lnTo>
                <a:lnTo>
                  <a:pt x="49949" y="68999"/>
                </a:lnTo>
                <a:lnTo>
                  <a:pt x="49949" y="53771"/>
                </a:lnTo>
                <a:close/>
              </a:path>
              <a:path w="415289" h="103504">
                <a:moveTo>
                  <a:pt x="57454" y="69227"/>
                </a:moveTo>
                <a:lnTo>
                  <a:pt x="55105" y="69900"/>
                </a:lnTo>
                <a:lnTo>
                  <a:pt x="57454" y="69900"/>
                </a:lnTo>
                <a:lnTo>
                  <a:pt x="57454" y="69227"/>
                </a:lnTo>
                <a:close/>
              </a:path>
              <a:path w="415289" h="103504">
                <a:moveTo>
                  <a:pt x="46454" y="33604"/>
                </a:moveTo>
                <a:lnTo>
                  <a:pt x="33045" y="33604"/>
                </a:lnTo>
                <a:lnTo>
                  <a:pt x="37972" y="38315"/>
                </a:lnTo>
                <a:lnTo>
                  <a:pt x="37972" y="46939"/>
                </a:lnTo>
                <a:lnTo>
                  <a:pt x="49949" y="46939"/>
                </a:lnTo>
                <a:lnTo>
                  <a:pt x="49837" y="46037"/>
                </a:lnTo>
                <a:lnTo>
                  <a:pt x="48206" y="36182"/>
                </a:lnTo>
                <a:lnTo>
                  <a:pt x="46454" y="33604"/>
                </a:lnTo>
                <a:close/>
              </a:path>
              <a:path w="415289" h="103504">
                <a:moveTo>
                  <a:pt x="25082" y="23190"/>
                </a:moveTo>
                <a:lnTo>
                  <a:pt x="16471" y="23190"/>
                </a:lnTo>
                <a:lnTo>
                  <a:pt x="8737" y="25323"/>
                </a:lnTo>
                <a:lnTo>
                  <a:pt x="4483" y="26771"/>
                </a:lnTo>
                <a:lnTo>
                  <a:pt x="4483" y="37757"/>
                </a:lnTo>
                <a:lnTo>
                  <a:pt x="9296" y="35623"/>
                </a:lnTo>
                <a:lnTo>
                  <a:pt x="15900" y="33604"/>
                </a:lnTo>
                <a:lnTo>
                  <a:pt x="46454" y="33604"/>
                </a:lnTo>
                <a:lnTo>
                  <a:pt x="43230" y="28859"/>
                </a:lnTo>
                <a:lnTo>
                  <a:pt x="35397" y="24581"/>
                </a:lnTo>
                <a:lnTo>
                  <a:pt x="25082" y="23190"/>
                </a:lnTo>
                <a:close/>
              </a:path>
              <a:path w="415289" h="103504">
                <a:moveTo>
                  <a:pt x="77165" y="24650"/>
                </a:moveTo>
                <a:lnTo>
                  <a:pt x="66522" y="24650"/>
                </a:lnTo>
                <a:lnTo>
                  <a:pt x="66522" y="103047"/>
                </a:lnTo>
                <a:lnTo>
                  <a:pt x="78511" y="103047"/>
                </a:lnTo>
                <a:lnTo>
                  <a:pt x="78511" y="71486"/>
                </a:lnTo>
                <a:lnTo>
                  <a:pt x="117268" y="71486"/>
                </a:lnTo>
                <a:lnTo>
                  <a:pt x="118556" y="69329"/>
                </a:lnTo>
                <a:lnTo>
                  <a:pt x="87363" y="69329"/>
                </a:lnTo>
                <a:lnTo>
                  <a:pt x="81089" y="63957"/>
                </a:lnTo>
                <a:lnTo>
                  <a:pt x="78511" y="58026"/>
                </a:lnTo>
                <a:lnTo>
                  <a:pt x="78511" y="44919"/>
                </a:lnTo>
                <a:lnTo>
                  <a:pt x="81089" y="39090"/>
                </a:lnTo>
                <a:lnTo>
                  <a:pt x="87363" y="33718"/>
                </a:lnTo>
                <a:lnTo>
                  <a:pt x="118556" y="33718"/>
                </a:lnTo>
                <a:lnTo>
                  <a:pt x="118154" y="33045"/>
                </a:lnTo>
                <a:lnTo>
                  <a:pt x="77165" y="33045"/>
                </a:lnTo>
                <a:lnTo>
                  <a:pt x="77165" y="24650"/>
                </a:lnTo>
                <a:close/>
              </a:path>
              <a:path w="415289" h="103504">
                <a:moveTo>
                  <a:pt x="117268" y="71486"/>
                </a:moveTo>
                <a:lnTo>
                  <a:pt x="78532" y="71486"/>
                </a:lnTo>
                <a:lnTo>
                  <a:pt x="82207" y="75717"/>
                </a:lnTo>
                <a:lnTo>
                  <a:pt x="88480" y="79857"/>
                </a:lnTo>
                <a:lnTo>
                  <a:pt x="97891" y="79857"/>
                </a:lnTo>
                <a:lnTo>
                  <a:pt x="108861" y="77603"/>
                </a:lnTo>
                <a:lnTo>
                  <a:pt x="117268" y="71486"/>
                </a:lnTo>
                <a:close/>
              </a:path>
              <a:path w="415289" h="103504">
                <a:moveTo>
                  <a:pt x="118556" y="33718"/>
                </a:moveTo>
                <a:lnTo>
                  <a:pt x="105397" y="33718"/>
                </a:lnTo>
                <a:lnTo>
                  <a:pt x="112344" y="40995"/>
                </a:lnTo>
                <a:lnTo>
                  <a:pt x="112344" y="62052"/>
                </a:lnTo>
                <a:lnTo>
                  <a:pt x="105397" y="69329"/>
                </a:lnTo>
                <a:lnTo>
                  <a:pt x="118556" y="69329"/>
                </a:lnTo>
                <a:lnTo>
                  <a:pt x="122651" y="62471"/>
                </a:lnTo>
                <a:lnTo>
                  <a:pt x="124548" y="51523"/>
                </a:lnTo>
                <a:lnTo>
                  <a:pt x="122724" y="40995"/>
                </a:lnTo>
                <a:lnTo>
                  <a:pt x="122651" y="40576"/>
                </a:lnTo>
                <a:lnTo>
                  <a:pt x="118556" y="33718"/>
                </a:lnTo>
                <a:close/>
              </a:path>
              <a:path w="415289" h="103504">
                <a:moveTo>
                  <a:pt x="97891" y="23190"/>
                </a:moveTo>
                <a:lnTo>
                  <a:pt x="87807" y="23190"/>
                </a:lnTo>
                <a:lnTo>
                  <a:pt x="81419" y="27901"/>
                </a:lnTo>
                <a:lnTo>
                  <a:pt x="77165" y="33045"/>
                </a:lnTo>
                <a:lnTo>
                  <a:pt x="118154" y="33045"/>
                </a:lnTo>
                <a:lnTo>
                  <a:pt x="117268" y="31561"/>
                </a:lnTo>
                <a:lnTo>
                  <a:pt x="108861" y="25443"/>
                </a:lnTo>
                <a:lnTo>
                  <a:pt x="97891" y="23190"/>
                </a:lnTo>
                <a:close/>
              </a:path>
              <a:path w="415289" h="103504">
                <a:moveTo>
                  <a:pt x="159829" y="35178"/>
                </a:moveTo>
                <a:lnTo>
                  <a:pt x="147840" y="35178"/>
                </a:lnTo>
                <a:lnTo>
                  <a:pt x="147840" y="78409"/>
                </a:lnTo>
                <a:lnTo>
                  <a:pt x="159829" y="78409"/>
                </a:lnTo>
                <a:lnTo>
                  <a:pt x="159829" y="35178"/>
                </a:lnTo>
                <a:close/>
              </a:path>
              <a:path w="415289" h="103504">
                <a:moveTo>
                  <a:pt x="178307" y="24650"/>
                </a:moveTo>
                <a:lnTo>
                  <a:pt x="129247" y="24650"/>
                </a:lnTo>
                <a:lnTo>
                  <a:pt x="129247" y="35178"/>
                </a:lnTo>
                <a:lnTo>
                  <a:pt x="178307" y="35178"/>
                </a:lnTo>
                <a:lnTo>
                  <a:pt x="178307" y="24650"/>
                </a:lnTo>
                <a:close/>
              </a:path>
              <a:path w="415289" h="103504">
                <a:moveTo>
                  <a:pt x="191630" y="65074"/>
                </a:moveTo>
                <a:lnTo>
                  <a:pt x="183565" y="65074"/>
                </a:lnTo>
                <a:lnTo>
                  <a:pt x="179984" y="67437"/>
                </a:lnTo>
                <a:lnTo>
                  <a:pt x="179984" y="77292"/>
                </a:lnTo>
                <a:lnTo>
                  <a:pt x="183565" y="79641"/>
                </a:lnTo>
                <a:lnTo>
                  <a:pt x="191630" y="79641"/>
                </a:lnTo>
                <a:lnTo>
                  <a:pt x="195110" y="77292"/>
                </a:lnTo>
                <a:lnTo>
                  <a:pt x="195110" y="67437"/>
                </a:lnTo>
                <a:lnTo>
                  <a:pt x="191630" y="65074"/>
                </a:lnTo>
                <a:close/>
              </a:path>
              <a:path w="415289" h="103504">
                <a:moveTo>
                  <a:pt x="286384" y="2247"/>
                </a:moveTo>
                <a:lnTo>
                  <a:pt x="229831" y="2247"/>
                </a:lnTo>
                <a:lnTo>
                  <a:pt x="229831" y="13677"/>
                </a:lnTo>
                <a:lnTo>
                  <a:pt x="271945" y="13677"/>
                </a:lnTo>
                <a:lnTo>
                  <a:pt x="241033" y="78409"/>
                </a:lnTo>
                <a:lnTo>
                  <a:pt x="254800" y="78409"/>
                </a:lnTo>
                <a:lnTo>
                  <a:pt x="286384" y="12331"/>
                </a:lnTo>
                <a:lnTo>
                  <a:pt x="286384" y="2247"/>
                </a:lnTo>
                <a:close/>
              </a:path>
              <a:path w="415289" h="103504">
                <a:moveTo>
                  <a:pt x="335889" y="66878"/>
                </a:moveTo>
                <a:lnTo>
                  <a:pt x="294449" y="66878"/>
                </a:lnTo>
                <a:lnTo>
                  <a:pt x="294449" y="78409"/>
                </a:lnTo>
                <a:lnTo>
                  <a:pt x="335889" y="78409"/>
                </a:lnTo>
                <a:lnTo>
                  <a:pt x="335889" y="66878"/>
                </a:lnTo>
                <a:close/>
              </a:path>
              <a:path w="415289" h="103504">
                <a:moveTo>
                  <a:pt x="322338" y="15354"/>
                </a:moveTo>
                <a:lnTo>
                  <a:pt x="309676" y="15354"/>
                </a:lnTo>
                <a:lnTo>
                  <a:pt x="309676" y="66878"/>
                </a:lnTo>
                <a:lnTo>
                  <a:pt x="322338" y="66878"/>
                </a:lnTo>
                <a:lnTo>
                  <a:pt x="322338" y="15354"/>
                </a:lnTo>
                <a:close/>
              </a:path>
              <a:path w="415289" h="103504">
                <a:moveTo>
                  <a:pt x="322338" y="2247"/>
                </a:moveTo>
                <a:lnTo>
                  <a:pt x="312928" y="2247"/>
                </a:lnTo>
                <a:lnTo>
                  <a:pt x="294449" y="9309"/>
                </a:lnTo>
                <a:lnTo>
                  <a:pt x="294449" y="21069"/>
                </a:lnTo>
                <a:lnTo>
                  <a:pt x="309676" y="15354"/>
                </a:lnTo>
                <a:lnTo>
                  <a:pt x="322338" y="15354"/>
                </a:lnTo>
                <a:lnTo>
                  <a:pt x="322338" y="2247"/>
                </a:lnTo>
                <a:close/>
              </a:path>
              <a:path w="415289" h="103504">
                <a:moveTo>
                  <a:pt x="359854" y="0"/>
                </a:moveTo>
                <a:lnTo>
                  <a:pt x="347878" y="0"/>
                </a:lnTo>
                <a:lnTo>
                  <a:pt x="347878" y="78409"/>
                </a:lnTo>
                <a:lnTo>
                  <a:pt x="360641" y="78409"/>
                </a:lnTo>
                <a:lnTo>
                  <a:pt x="360527" y="21069"/>
                </a:lnTo>
                <a:lnTo>
                  <a:pt x="375367" y="21069"/>
                </a:lnTo>
                <a:lnTo>
                  <a:pt x="359854" y="0"/>
                </a:lnTo>
                <a:close/>
              </a:path>
              <a:path w="415289" h="103504">
                <a:moveTo>
                  <a:pt x="375367" y="21069"/>
                </a:moveTo>
                <a:lnTo>
                  <a:pt x="360527" y="21069"/>
                </a:lnTo>
                <a:lnTo>
                  <a:pt x="402755" y="78409"/>
                </a:lnTo>
                <a:lnTo>
                  <a:pt x="414743" y="78409"/>
                </a:lnTo>
                <a:lnTo>
                  <a:pt x="414743" y="57353"/>
                </a:lnTo>
                <a:lnTo>
                  <a:pt x="402081" y="57353"/>
                </a:lnTo>
                <a:lnTo>
                  <a:pt x="375367" y="21069"/>
                </a:lnTo>
                <a:close/>
              </a:path>
              <a:path w="415289" h="103504">
                <a:moveTo>
                  <a:pt x="414743" y="0"/>
                </a:moveTo>
                <a:lnTo>
                  <a:pt x="401967" y="0"/>
                </a:lnTo>
                <a:lnTo>
                  <a:pt x="402081" y="57353"/>
                </a:lnTo>
                <a:lnTo>
                  <a:pt x="414743" y="57353"/>
                </a:lnTo>
                <a:lnTo>
                  <a:pt x="414743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5003126" y="5705025"/>
            <a:ext cx="366395" cy="102870"/>
          </a:xfrm>
          <a:custGeom>
            <a:avLst/>
            <a:gdLst/>
            <a:ahLst/>
            <a:cxnLst/>
            <a:rect l="l" t="t" r="r" b="b"/>
            <a:pathLst>
              <a:path w="366395" h="102870">
                <a:moveTo>
                  <a:pt x="28562" y="44574"/>
                </a:moveTo>
                <a:lnTo>
                  <a:pt x="23964" y="44574"/>
                </a:lnTo>
                <a:lnTo>
                  <a:pt x="15494" y="45454"/>
                </a:lnTo>
                <a:lnTo>
                  <a:pt x="7781" y="48424"/>
                </a:lnTo>
                <a:lnTo>
                  <a:pt x="2169" y="53977"/>
                </a:lnTo>
                <a:lnTo>
                  <a:pt x="0" y="62607"/>
                </a:lnTo>
                <a:lnTo>
                  <a:pt x="0" y="73695"/>
                </a:lnTo>
                <a:lnTo>
                  <a:pt x="9067" y="79070"/>
                </a:lnTo>
                <a:lnTo>
                  <a:pt x="27216" y="79070"/>
                </a:lnTo>
                <a:lnTo>
                  <a:pt x="33545" y="76495"/>
                </a:lnTo>
                <a:lnTo>
                  <a:pt x="33681" y="76495"/>
                </a:lnTo>
                <a:lnTo>
                  <a:pt x="39090" y="72129"/>
                </a:lnTo>
                <a:lnTo>
                  <a:pt x="57454" y="72129"/>
                </a:lnTo>
                <a:lnTo>
                  <a:pt x="57454" y="69775"/>
                </a:lnTo>
                <a:lnTo>
                  <a:pt x="17017" y="69775"/>
                </a:lnTo>
                <a:lnTo>
                  <a:pt x="12318" y="67089"/>
                </a:lnTo>
                <a:lnTo>
                  <a:pt x="12318" y="55105"/>
                </a:lnTo>
                <a:lnTo>
                  <a:pt x="19481" y="52976"/>
                </a:lnTo>
                <a:lnTo>
                  <a:pt x="49949" y="52976"/>
                </a:lnTo>
                <a:lnTo>
                  <a:pt x="49949" y="46144"/>
                </a:lnTo>
                <a:lnTo>
                  <a:pt x="37973" y="46144"/>
                </a:lnTo>
                <a:lnTo>
                  <a:pt x="33705" y="45247"/>
                </a:lnTo>
                <a:lnTo>
                  <a:pt x="28562" y="44574"/>
                </a:lnTo>
                <a:close/>
              </a:path>
              <a:path w="366395" h="102870">
                <a:moveTo>
                  <a:pt x="57454" y="72129"/>
                </a:moveTo>
                <a:lnTo>
                  <a:pt x="39090" y="72129"/>
                </a:lnTo>
                <a:lnTo>
                  <a:pt x="40995" y="76495"/>
                </a:lnTo>
                <a:lnTo>
                  <a:pt x="44907" y="78400"/>
                </a:lnTo>
                <a:lnTo>
                  <a:pt x="52527" y="78400"/>
                </a:lnTo>
                <a:lnTo>
                  <a:pt x="55219" y="77950"/>
                </a:lnTo>
                <a:lnTo>
                  <a:pt x="57454" y="77054"/>
                </a:lnTo>
                <a:lnTo>
                  <a:pt x="57454" y="72129"/>
                </a:lnTo>
                <a:close/>
              </a:path>
              <a:path w="366395" h="102870">
                <a:moveTo>
                  <a:pt x="49949" y="52976"/>
                </a:moveTo>
                <a:lnTo>
                  <a:pt x="30124" y="52976"/>
                </a:lnTo>
                <a:lnTo>
                  <a:pt x="34721" y="53647"/>
                </a:lnTo>
                <a:lnTo>
                  <a:pt x="37973" y="54320"/>
                </a:lnTo>
                <a:lnTo>
                  <a:pt x="37973" y="63392"/>
                </a:lnTo>
                <a:lnTo>
                  <a:pt x="33705" y="67647"/>
                </a:lnTo>
                <a:lnTo>
                  <a:pt x="28105" y="69775"/>
                </a:lnTo>
                <a:lnTo>
                  <a:pt x="57454" y="69775"/>
                </a:lnTo>
                <a:lnTo>
                  <a:pt x="57454" y="69105"/>
                </a:lnTo>
                <a:lnTo>
                  <a:pt x="51739" y="69105"/>
                </a:lnTo>
                <a:lnTo>
                  <a:pt x="49949" y="68209"/>
                </a:lnTo>
                <a:lnTo>
                  <a:pt x="49949" y="52976"/>
                </a:lnTo>
                <a:close/>
              </a:path>
              <a:path w="366395" h="102870">
                <a:moveTo>
                  <a:pt x="57454" y="68432"/>
                </a:moveTo>
                <a:lnTo>
                  <a:pt x="56337" y="68766"/>
                </a:lnTo>
                <a:lnTo>
                  <a:pt x="55105" y="69105"/>
                </a:lnTo>
                <a:lnTo>
                  <a:pt x="57454" y="69105"/>
                </a:lnTo>
                <a:lnTo>
                  <a:pt x="57454" y="68432"/>
                </a:lnTo>
                <a:close/>
              </a:path>
              <a:path w="366395" h="102870">
                <a:moveTo>
                  <a:pt x="46456" y="32816"/>
                </a:moveTo>
                <a:lnTo>
                  <a:pt x="33032" y="32816"/>
                </a:lnTo>
                <a:lnTo>
                  <a:pt x="37973" y="37519"/>
                </a:lnTo>
                <a:lnTo>
                  <a:pt x="37973" y="46144"/>
                </a:lnTo>
                <a:lnTo>
                  <a:pt x="49949" y="46144"/>
                </a:lnTo>
                <a:lnTo>
                  <a:pt x="49837" y="45247"/>
                </a:lnTo>
                <a:lnTo>
                  <a:pt x="48206" y="35393"/>
                </a:lnTo>
                <a:lnTo>
                  <a:pt x="46456" y="32816"/>
                </a:lnTo>
                <a:close/>
              </a:path>
              <a:path w="366395" h="102870">
                <a:moveTo>
                  <a:pt x="25082" y="22398"/>
                </a:moveTo>
                <a:lnTo>
                  <a:pt x="16459" y="22398"/>
                </a:lnTo>
                <a:lnTo>
                  <a:pt x="8737" y="24526"/>
                </a:lnTo>
                <a:lnTo>
                  <a:pt x="4483" y="25984"/>
                </a:lnTo>
                <a:lnTo>
                  <a:pt x="4483" y="36960"/>
                </a:lnTo>
                <a:lnTo>
                  <a:pt x="9296" y="34833"/>
                </a:lnTo>
                <a:lnTo>
                  <a:pt x="15900" y="32816"/>
                </a:lnTo>
                <a:lnTo>
                  <a:pt x="46456" y="32816"/>
                </a:lnTo>
                <a:lnTo>
                  <a:pt x="43230" y="28069"/>
                </a:lnTo>
                <a:lnTo>
                  <a:pt x="35397" y="23790"/>
                </a:lnTo>
                <a:lnTo>
                  <a:pt x="25082" y="22398"/>
                </a:lnTo>
                <a:close/>
              </a:path>
              <a:path w="366395" h="102870">
                <a:moveTo>
                  <a:pt x="77165" y="23856"/>
                </a:moveTo>
                <a:lnTo>
                  <a:pt x="66522" y="23856"/>
                </a:lnTo>
                <a:lnTo>
                  <a:pt x="66522" y="102254"/>
                </a:lnTo>
                <a:lnTo>
                  <a:pt x="78511" y="102254"/>
                </a:lnTo>
                <a:lnTo>
                  <a:pt x="78511" y="70698"/>
                </a:lnTo>
                <a:lnTo>
                  <a:pt x="117268" y="70698"/>
                </a:lnTo>
                <a:lnTo>
                  <a:pt x="118555" y="68543"/>
                </a:lnTo>
                <a:lnTo>
                  <a:pt x="87363" y="68543"/>
                </a:lnTo>
                <a:lnTo>
                  <a:pt x="81089" y="63168"/>
                </a:lnTo>
                <a:lnTo>
                  <a:pt x="78511" y="57232"/>
                </a:lnTo>
                <a:lnTo>
                  <a:pt x="78511" y="44128"/>
                </a:lnTo>
                <a:lnTo>
                  <a:pt x="81089" y="38303"/>
                </a:lnTo>
                <a:lnTo>
                  <a:pt x="87363" y="32928"/>
                </a:lnTo>
                <a:lnTo>
                  <a:pt x="118556" y="32928"/>
                </a:lnTo>
                <a:lnTo>
                  <a:pt x="118154" y="32255"/>
                </a:lnTo>
                <a:lnTo>
                  <a:pt x="77165" y="32255"/>
                </a:lnTo>
                <a:lnTo>
                  <a:pt x="77165" y="23856"/>
                </a:lnTo>
                <a:close/>
              </a:path>
              <a:path w="366395" h="102870">
                <a:moveTo>
                  <a:pt x="117268" y="70698"/>
                </a:moveTo>
                <a:lnTo>
                  <a:pt x="78535" y="70698"/>
                </a:lnTo>
                <a:lnTo>
                  <a:pt x="82207" y="74926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61" y="76816"/>
                </a:lnTo>
                <a:lnTo>
                  <a:pt x="117268" y="70698"/>
                </a:lnTo>
                <a:close/>
              </a:path>
              <a:path w="366395" h="102870">
                <a:moveTo>
                  <a:pt x="118556" y="32928"/>
                </a:moveTo>
                <a:lnTo>
                  <a:pt x="105397" y="32928"/>
                </a:lnTo>
                <a:lnTo>
                  <a:pt x="112331" y="40208"/>
                </a:lnTo>
                <a:lnTo>
                  <a:pt x="112331" y="61264"/>
                </a:lnTo>
                <a:lnTo>
                  <a:pt x="105397" y="68543"/>
                </a:lnTo>
                <a:lnTo>
                  <a:pt x="118555" y="68543"/>
                </a:lnTo>
                <a:lnTo>
                  <a:pt x="122651" y="61683"/>
                </a:lnTo>
                <a:lnTo>
                  <a:pt x="124548" y="50733"/>
                </a:lnTo>
                <a:lnTo>
                  <a:pt x="122724" y="40208"/>
                </a:lnTo>
                <a:lnTo>
                  <a:pt x="122651" y="39786"/>
                </a:lnTo>
                <a:lnTo>
                  <a:pt x="118556" y="32928"/>
                </a:lnTo>
                <a:close/>
              </a:path>
              <a:path w="366395" h="102870">
                <a:moveTo>
                  <a:pt x="97891" y="22398"/>
                </a:moveTo>
                <a:lnTo>
                  <a:pt x="87807" y="22398"/>
                </a:lnTo>
                <a:lnTo>
                  <a:pt x="81419" y="27104"/>
                </a:lnTo>
                <a:lnTo>
                  <a:pt x="77165" y="32255"/>
                </a:lnTo>
                <a:lnTo>
                  <a:pt x="118154" y="32255"/>
                </a:lnTo>
                <a:lnTo>
                  <a:pt x="117268" y="30770"/>
                </a:lnTo>
                <a:lnTo>
                  <a:pt x="108861" y="24653"/>
                </a:lnTo>
                <a:lnTo>
                  <a:pt x="97891" y="22398"/>
                </a:lnTo>
                <a:close/>
              </a:path>
              <a:path w="366395" h="102870">
                <a:moveTo>
                  <a:pt x="159829" y="34383"/>
                </a:moveTo>
                <a:lnTo>
                  <a:pt x="147840" y="34383"/>
                </a:lnTo>
                <a:lnTo>
                  <a:pt x="147840" y="77616"/>
                </a:lnTo>
                <a:lnTo>
                  <a:pt x="159829" y="77616"/>
                </a:lnTo>
                <a:lnTo>
                  <a:pt x="159829" y="34383"/>
                </a:lnTo>
                <a:close/>
              </a:path>
              <a:path w="366395" h="102870">
                <a:moveTo>
                  <a:pt x="178308" y="23856"/>
                </a:moveTo>
                <a:lnTo>
                  <a:pt x="129247" y="23856"/>
                </a:lnTo>
                <a:lnTo>
                  <a:pt x="129247" y="34383"/>
                </a:lnTo>
                <a:lnTo>
                  <a:pt x="178308" y="34383"/>
                </a:lnTo>
                <a:lnTo>
                  <a:pt x="178308" y="23856"/>
                </a:lnTo>
                <a:close/>
              </a:path>
              <a:path w="366395" h="102870">
                <a:moveTo>
                  <a:pt x="191630" y="64288"/>
                </a:moveTo>
                <a:lnTo>
                  <a:pt x="183565" y="64288"/>
                </a:lnTo>
                <a:lnTo>
                  <a:pt x="179984" y="66639"/>
                </a:lnTo>
                <a:lnTo>
                  <a:pt x="179984" y="76495"/>
                </a:lnTo>
                <a:lnTo>
                  <a:pt x="183565" y="78846"/>
                </a:lnTo>
                <a:lnTo>
                  <a:pt x="191630" y="78846"/>
                </a:lnTo>
                <a:lnTo>
                  <a:pt x="195097" y="76495"/>
                </a:lnTo>
                <a:lnTo>
                  <a:pt x="195097" y="66639"/>
                </a:lnTo>
                <a:lnTo>
                  <a:pt x="191630" y="64288"/>
                </a:lnTo>
                <a:close/>
              </a:path>
              <a:path w="366395" h="102870">
                <a:moveTo>
                  <a:pt x="283949" y="11537"/>
                </a:moveTo>
                <a:lnTo>
                  <a:pt x="267906" y="11537"/>
                </a:lnTo>
                <a:lnTo>
                  <a:pt x="273621" y="15007"/>
                </a:lnTo>
                <a:lnTo>
                  <a:pt x="273621" y="30239"/>
                </a:lnTo>
                <a:lnTo>
                  <a:pt x="240055" y="51141"/>
                </a:lnTo>
                <a:lnTo>
                  <a:pt x="231724" y="71790"/>
                </a:lnTo>
                <a:lnTo>
                  <a:pt x="231724" y="77616"/>
                </a:lnTo>
                <a:lnTo>
                  <a:pt x="286943" y="77616"/>
                </a:lnTo>
                <a:lnTo>
                  <a:pt x="286943" y="66192"/>
                </a:lnTo>
                <a:lnTo>
                  <a:pt x="246062" y="66192"/>
                </a:lnTo>
                <a:lnTo>
                  <a:pt x="247735" y="60962"/>
                </a:lnTo>
                <a:lnTo>
                  <a:pt x="252042" y="56446"/>
                </a:lnTo>
                <a:lnTo>
                  <a:pt x="258176" y="52268"/>
                </a:lnTo>
                <a:lnTo>
                  <a:pt x="265328" y="48049"/>
                </a:lnTo>
                <a:lnTo>
                  <a:pt x="272963" y="43096"/>
                </a:lnTo>
                <a:lnTo>
                  <a:pt x="279719" y="37240"/>
                </a:lnTo>
                <a:lnTo>
                  <a:pt x="284464" y="30239"/>
                </a:lnTo>
                <a:lnTo>
                  <a:pt x="286385" y="21390"/>
                </a:lnTo>
                <a:lnTo>
                  <a:pt x="284375" y="12048"/>
                </a:lnTo>
                <a:lnTo>
                  <a:pt x="283949" y="11537"/>
                </a:lnTo>
                <a:close/>
              </a:path>
              <a:path w="366395" h="102870">
                <a:moveTo>
                  <a:pt x="259613" y="0"/>
                </a:moveTo>
                <a:lnTo>
                  <a:pt x="253031" y="451"/>
                </a:lnTo>
                <a:lnTo>
                  <a:pt x="246581" y="1847"/>
                </a:lnTo>
                <a:lnTo>
                  <a:pt x="240319" y="4252"/>
                </a:lnTo>
                <a:lnTo>
                  <a:pt x="234302" y="7729"/>
                </a:lnTo>
                <a:lnTo>
                  <a:pt x="234302" y="20048"/>
                </a:lnTo>
                <a:lnTo>
                  <a:pt x="240398" y="16261"/>
                </a:lnTo>
                <a:lnTo>
                  <a:pt x="246527" y="13609"/>
                </a:lnTo>
                <a:lnTo>
                  <a:pt x="252592" y="12048"/>
                </a:lnTo>
                <a:lnTo>
                  <a:pt x="258495" y="11537"/>
                </a:lnTo>
                <a:lnTo>
                  <a:pt x="283949" y="11537"/>
                </a:lnTo>
                <a:lnTo>
                  <a:pt x="278795" y="5361"/>
                </a:lnTo>
                <a:lnTo>
                  <a:pt x="270316" y="1342"/>
                </a:lnTo>
                <a:lnTo>
                  <a:pt x="259613" y="0"/>
                </a:lnTo>
                <a:close/>
              </a:path>
              <a:path w="366395" h="102870">
                <a:moveTo>
                  <a:pt x="331965" y="0"/>
                </a:moveTo>
                <a:lnTo>
                  <a:pt x="316661" y="3043"/>
                </a:lnTo>
                <a:lnTo>
                  <a:pt x="306025" y="11409"/>
                </a:lnTo>
                <a:lnTo>
                  <a:pt x="299818" y="23955"/>
                </a:lnTo>
                <a:lnTo>
                  <a:pt x="297802" y="39535"/>
                </a:lnTo>
                <a:lnTo>
                  <a:pt x="299818" y="55114"/>
                </a:lnTo>
                <a:lnTo>
                  <a:pt x="305908" y="67424"/>
                </a:lnTo>
                <a:lnTo>
                  <a:pt x="306025" y="67660"/>
                </a:lnTo>
                <a:lnTo>
                  <a:pt x="316661" y="76026"/>
                </a:lnTo>
                <a:lnTo>
                  <a:pt x="331965" y="79070"/>
                </a:lnTo>
                <a:lnTo>
                  <a:pt x="347274" y="76026"/>
                </a:lnTo>
                <a:lnTo>
                  <a:pt x="357909" y="67660"/>
                </a:lnTo>
                <a:lnTo>
                  <a:pt x="358026" y="67424"/>
                </a:lnTo>
                <a:lnTo>
                  <a:pt x="331965" y="67424"/>
                </a:lnTo>
                <a:lnTo>
                  <a:pt x="322453" y="65555"/>
                </a:lnTo>
                <a:lnTo>
                  <a:pt x="315828" y="60116"/>
                </a:lnTo>
                <a:lnTo>
                  <a:pt x="311953" y="51358"/>
                </a:lnTo>
                <a:lnTo>
                  <a:pt x="310692" y="39535"/>
                </a:lnTo>
                <a:lnTo>
                  <a:pt x="311953" y="27713"/>
                </a:lnTo>
                <a:lnTo>
                  <a:pt x="315828" y="18957"/>
                </a:lnTo>
                <a:lnTo>
                  <a:pt x="322453" y="13518"/>
                </a:lnTo>
                <a:lnTo>
                  <a:pt x="331965" y="11649"/>
                </a:lnTo>
                <a:lnTo>
                  <a:pt x="358028" y="11649"/>
                </a:lnTo>
                <a:lnTo>
                  <a:pt x="357909" y="11409"/>
                </a:lnTo>
                <a:lnTo>
                  <a:pt x="347274" y="3043"/>
                </a:lnTo>
                <a:lnTo>
                  <a:pt x="331965" y="0"/>
                </a:lnTo>
                <a:close/>
              </a:path>
              <a:path w="366395" h="102870">
                <a:moveTo>
                  <a:pt x="358028" y="11649"/>
                </a:moveTo>
                <a:lnTo>
                  <a:pt x="331965" y="11649"/>
                </a:lnTo>
                <a:lnTo>
                  <a:pt x="341436" y="13518"/>
                </a:lnTo>
                <a:lnTo>
                  <a:pt x="348070" y="18957"/>
                </a:lnTo>
                <a:lnTo>
                  <a:pt x="351973" y="27713"/>
                </a:lnTo>
                <a:lnTo>
                  <a:pt x="353250" y="39535"/>
                </a:lnTo>
                <a:lnTo>
                  <a:pt x="351973" y="51358"/>
                </a:lnTo>
                <a:lnTo>
                  <a:pt x="348070" y="60116"/>
                </a:lnTo>
                <a:lnTo>
                  <a:pt x="341436" y="65555"/>
                </a:lnTo>
                <a:lnTo>
                  <a:pt x="331965" y="67424"/>
                </a:lnTo>
                <a:lnTo>
                  <a:pt x="358026" y="67424"/>
                </a:lnTo>
                <a:lnTo>
                  <a:pt x="364113" y="55114"/>
                </a:lnTo>
                <a:lnTo>
                  <a:pt x="366128" y="39535"/>
                </a:lnTo>
                <a:lnTo>
                  <a:pt x="364113" y="23955"/>
                </a:lnTo>
                <a:lnTo>
                  <a:pt x="358028" y="11649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8933268" y="1157439"/>
            <a:ext cx="366395" cy="102870"/>
          </a:xfrm>
          <a:custGeom>
            <a:avLst/>
            <a:gdLst/>
            <a:ahLst/>
            <a:cxnLst/>
            <a:rect l="l" t="t" r="r" b="b"/>
            <a:pathLst>
              <a:path w="366395" h="102869">
                <a:moveTo>
                  <a:pt x="28562" y="44576"/>
                </a:moveTo>
                <a:lnTo>
                  <a:pt x="23977" y="44576"/>
                </a:lnTo>
                <a:lnTo>
                  <a:pt x="15505" y="45457"/>
                </a:lnTo>
                <a:lnTo>
                  <a:pt x="7788" y="48426"/>
                </a:lnTo>
                <a:lnTo>
                  <a:pt x="2171" y="53979"/>
                </a:lnTo>
                <a:lnTo>
                  <a:pt x="0" y="62611"/>
                </a:lnTo>
                <a:lnTo>
                  <a:pt x="0" y="73698"/>
                </a:lnTo>
                <a:lnTo>
                  <a:pt x="9080" y="79070"/>
                </a:lnTo>
                <a:lnTo>
                  <a:pt x="27216" y="79070"/>
                </a:lnTo>
                <a:lnTo>
                  <a:pt x="33550" y="76504"/>
                </a:lnTo>
                <a:lnTo>
                  <a:pt x="33691" y="76504"/>
                </a:lnTo>
                <a:lnTo>
                  <a:pt x="39090" y="72136"/>
                </a:lnTo>
                <a:lnTo>
                  <a:pt x="57454" y="72136"/>
                </a:lnTo>
                <a:lnTo>
                  <a:pt x="57454" y="69773"/>
                </a:lnTo>
                <a:lnTo>
                  <a:pt x="17030" y="69773"/>
                </a:lnTo>
                <a:lnTo>
                  <a:pt x="12331" y="67094"/>
                </a:lnTo>
                <a:lnTo>
                  <a:pt x="12331" y="55105"/>
                </a:lnTo>
                <a:lnTo>
                  <a:pt x="19494" y="52984"/>
                </a:lnTo>
                <a:lnTo>
                  <a:pt x="49961" y="52984"/>
                </a:lnTo>
                <a:lnTo>
                  <a:pt x="49961" y="46151"/>
                </a:lnTo>
                <a:lnTo>
                  <a:pt x="37973" y="46151"/>
                </a:lnTo>
                <a:lnTo>
                  <a:pt x="33718" y="45250"/>
                </a:lnTo>
                <a:lnTo>
                  <a:pt x="28562" y="44576"/>
                </a:lnTo>
                <a:close/>
              </a:path>
              <a:path w="366395" h="102869">
                <a:moveTo>
                  <a:pt x="57454" y="72136"/>
                </a:moveTo>
                <a:lnTo>
                  <a:pt x="39090" y="72136"/>
                </a:lnTo>
                <a:lnTo>
                  <a:pt x="40995" y="76504"/>
                </a:lnTo>
                <a:lnTo>
                  <a:pt x="44919" y="78409"/>
                </a:lnTo>
                <a:lnTo>
                  <a:pt x="52527" y="78409"/>
                </a:lnTo>
                <a:lnTo>
                  <a:pt x="55219" y="77952"/>
                </a:lnTo>
                <a:lnTo>
                  <a:pt x="57454" y="77063"/>
                </a:lnTo>
                <a:lnTo>
                  <a:pt x="57454" y="72136"/>
                </a:lnTo>
                <a:close/>
              </a:path>
              <a:path w="366395" h="102869">
                <a:moveTo>
                  <a:pt x="49961" y="52984"/>
                </a:moveTo>
                <a:lnTo>
                  <a:pt x="30137" y="52984"/>
                </a:lnTo>
                <a:lnTo>
                  <a:pt x="34721" y="53657"/>
                </a:lnTo>
                <a:lnTo>
                  <a:pt x="37973" y="54330"/>
                </a:lnTo>
                <a:lnTo>
                  <a:pt x="37973" y="63398"/>
                </a:lnTo>
                <a:lnTo>
                  <a:pt x="33718" y="67652"/>
                </a:lnTo>
                <a:lnTo>
                  <a:pt x="28117" y="69773"/>
                </a:lnTo>
                <a:lnTo>
                  <a:pt x="57454" y="69773"/>
                </a:lnTo>
                <a:lnTo>
                  <a:pt x="57454" y="69113"/>
                </a:lnTo>
                <a:lnTo>
                  <a:pt x="51752" y="69113"/>
                </a:lnTo>
                <a:lnTo>
                  <a:pt x="49961" y="68211"/>
                </a:lnTo>
                <a:lnTo>
                  <a:pt x="49961" y="52984"/>
                </a:lnTo>
                <a:close/>
              </a:path>
              <a:path w="366395" h="102869">
                <a:moveTo>
                  <a:pt x="57454" y="68440"/>
                </a:moveTo>
                <a:lnTo>
                  <a:pt x="55105" y="69113"/>
                </a:lnTo>
                <a:lnTo>
                  <a:pt x="57454" y="69113"/>
                </a:lnTo>
                <a:lnTo>
                  <a:pt x="57454" y="68440"/>
                </a:lnTo>
                <a:close/>
              </a:path>
              <a:path w="366395" h="102869">
                <a:moveTo>
                  <a:pt x="46464" y="32816"/>
                </a:moveTo>
                <a:lnTo>
                  <a:pt x="33045" y="32816"/>
                </a:lnTo>
                <a:lnTo>
                  <a:pt x="37973" y="37528"/>
                </a:lnTo>
                <a:lnTo>
                  <a:pt x="37973" y="46151"/>
                </a:lnTo>
                <a:lnTo>
                  <a:pt x="49961" y="46151"/>
                </a:lnTo>
                <a:lnTo>
                  <a:pt x="49850" y="45250"/>
                </a:lnTo>
                <a:lnTo>
                  <a:pt x="48217" y="35395"/>
                </a:lnTo>
                <a:lnTo>
                  <a:pt x="46464" y="32816"/>
                </a:lnTo>
                <a:close/>
              </a:path>
              <a:path w="366395" h="102869">
                <a:moveTo>
                  <a:pt x="25095" y="22402"/>
                </a:moveTo>
                <a:lnTo>
                  <a:pt x="16471" y="22402"/>
                </a:lnTo>
                <a:lnTo>
                  <a:pt x="8737" y="24536"/>
                </a:lnTo>
                <a:lnTo>
                  <a:pt x="4483" y="25984"/>
                </a:lnTo>
                <a:lnTo>
                  <a:pt x="4483" y="36969"/>
                </a:lnTo>
                <a:lnTo>
                  <a:pt x="9309" y="34836"/>
                </a:lnTo>
                <a:lnTo>
                  <a:pt x="15913" y="32816"/>
                </a:lnTo>
                <a:lnTo>
                  <a:pt x="46464" y="32816"/>
                </a:lnTo>
                <a:lnTo>
                  <a:pt x="43238" y="28071"/>
                </a:lnTo>
                <a:lnTo>
                  <a:pt x="35404" y="23793"/>
                </a:lnTo>
                <a:lnTo>
                  <a:pt x="25095" y="22402"/>
                </a:lnTo>
                <a:close/>
              </a:path>
              <a:path w="366395" h="102869">
                <a:moveTo>
                  <a:pt x="77177" y="23863"/>
                </a:moveTo>
                <a:lnTo>
                  <a:pt x="66535" y="23863"/>
                </a:lnTo>
                <a:lnTo>
                  <a:pt x="66535" y="102260"/>
                </a:lnTo>
                <a:lnTo>
                  <a:pt x="78524" y="102260"/>
                </a:lnTo>
                <a:lnTo>
                  <a:pt x="78524" y="70699"/>
                </a:lnTo>
                <a:lnTo>
                  <a:pt x="117268" y="70699"/>
                </a:lnTo>
                <a:lnTo>
                  <a:pt x="118549" y="68554"/>
                </a:lnTo>
                <a:lnTo>
                  <a:pt x="87363" y="68554"/>
                </a:lnTo>
                <a:lnTo>
                  <a:pt x="81089" y="63169"/>
                </a:lnTo>
                <a:lnTo>
                  <a:pt x="78524" y="57238"/>
                </a:lnTo>
                <a:lnTo>
                  <a:pt x="78524" y="44132"/>
                </a:lnTo>
                <a:lnTo>
                  <a:pt x="81089" y="38303"/>
                </a:lnTo>
                <a:lnTo>
                  <a:pt x="87363" y="32931"/>
                </a:lnTo>
                <a:lnTo>
                  <a:pt x="118556" y="32931"/>
                </a:lnTo>
                <a:lnTo>
                  <a:pt x="118154" y="32257"/>
                </a:lnTo>
                <a:lnTo>
                  <a:pt x="77177" y="32257"/>
                </a:lnTo>
                <a:lnTo>
                  <a:pt x="77177" y="23863"/>
                </a:lnTo>
                <a:close/>
              </a:path>
              <a:path w="366395" h="102869">
                <a:moveTo>
                  <a:pt x="117268" y="70699"/>
                </a:moveTo>
                <a:lnTo>
                  <a:pt x="78544" y="70699"/>
                </a:lnTo>
                <a:lnTo>
                  <a:pt x="82219" y="74929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61" y="76816"/>
                </a:lnTo>
                <a:lnTo>
                  <a:pt x="117268" y="70699"/>
                </a:lnTo>
                <a:close/>
              </a:path>
              <a:path w="366395" h="102869">
                <a:moveTo>
                  <a:pt x="118556" y="32931"/>
                </a:moveTo>
                <a:lnTo>
                  <a:pt x="105397" y="32931"/>
                </a:lnTo>
                <a:lnTo>
                  <a:pt x="112344" y="40208"/>
                </a:lnTo>
                <a:lnTo>
                  <a:pt x="112344" y="61264"/>
                </a:lnTo>
                <a:lnTo>
                  <a:pt x="105397" y="68554"/>
                </a:lnTo>
                <a:lnTo>
                  <a:pt x="118549" y="68554"/>
                </a:lnTo>
                <a:lnTo>
                  <a:pt x="122651" y="61684"/>
                </a:lnTo>
                <a:lnTo>
                  <a:pt x="124548" y="50736"/>
                </a:lnTo>
                <a:lnTo>
                  <a:pt x="122724" y="40208"/>
                </a:lnTo>
                <a:lnTo>
                  <a:pt x="122651" y="39788"/>
                </a:lnTo>
                <a:lnTo>
                  <a:pt x="118556" y="32931"/>
                </a:lnTo>
                <a:close/>
              </a:path>
              <a:path w="366395" h="102869">
                <a:moveTo>
                  <a:pt x="97891" y="22402"/>
                </a:moveTo>
                <a:lnTo>
                  <a:pt x="87820" y="22402"/>
                </a:lnTo>
                <a:lnTo>
                  <a:pt x="81432" y="27114"/>
                </a:lnTo>
                <a:lnTo>
                  <a:pt x="77177" y="32257"/>
                </a:lnTo>
                <a:lnTo>
                  <a:pt x="118154" y="32257"/>
                </a:lnTo>
                <a:lnTo>
                  <a:pt x="117268" y="30773"/>
                </a:lnTo>
                <a:lnTo>
                  <a:pt x="108861" y="24656"/>
                </a:lnTo>
                <a:lnTo>
                  <a:pt x="97891" y="22402"/>
                </a:lnTo>
                <a:close/>
              </a:path>
              <a:path w="366395" h="102869">
                <a:moveTo>
                  <a:pt x="159829" y="34391"/>
                </a:moveTo>
                <a:lnTo>
                  <a:pt x="147840" y="34391"/>
                </a:lnTo>
                <a:lnTo>
                  <a:pt x="147840" y="77622"/>
                </a:lnTo>
                <a:lnTo>
                  <a:pt x="159829" y="77622"/>
                </a:lnTo>
                <a:lnTo>
                  <a:pt x="159829" y="34391"/>
                </a:lnTo>
                <a:close/>
              </a:path>
              <a:path w="366395" h="102869">
                <a:moveTo>
                  <a:pt x="178307" y="23863"/>
                </a:moveTo>
                <a:lnTo>
                  <a:pt x="129260" y="23863"/>
                </a:lnTo>
                <a:lnTo>
                  <a:pt x="129260" y="34391"/>
                </a:lnTo>
                <a:lnTo>
                  <a:pt x="178307" y="34391"/>
                </a:lnTo>
                <a:lnTo>
                  <a:pt x="178307" y="23863"/>
                </a:lnTo>
                <a:close/>
              </a:path>
              <a:path w="366395" h="102869">
                <a:moveTo>
                  <a:pt x="191642" y="64287"/>
                </a:moveTo>
                <a:lnTo>
                  <a:pt x="183578" y="64287"/>
                </a:lnTo>
                <a:lnTo>
                  <a:pt x="179997" y="66649"/>
                </a:lnTo>
                <a:lnTo>
                  <a:pt x="179997" y="76504"/>
                </a:lnTo>
                <a:lnTo>
                  <a:pt x="183578" y="78854"/>
                </a:lnTo>
                <a:lnTo>
                  <a:pt x="191642" y="78854"/>
                </a:lnTo>
                <a:lnTo>
                  <a:pt x="195110" y="76504"/>
                </a:lnTo>
                <a:lnTo>
                  <a:pt x="195110" y="66649"/>
                </a:lnTo>
                <a:lnTo>
                  <a:pt x="191642" y="64287"/>
                </a:lnTo>
                <a:close/>
              </a:path>
              <a:path w="366395" h="102869">
                <a:moveTo>
                  <a:pt x="266458" y="0"/>
                </a:moveTo>
                <a:lnTo>
                  <a:pt x="251149" y="3043"/>
                </a:lnTo>
                <a:lnTo>
                  <a:pt x="240514" y="11409"/>
                </a:lnTo>
                <a:lnTo>
                  <a:pt x="234310" y="23954"/>
                </a:lnTo>
                <a:lnTo>
                  <a:pt x="232295" y="39535"/>
                </a:lnTo>
                <a:lnTo>
                  <a:pt x="234310" y="55115"/>
                </a:lnTo>
                <a:lnTo>
                  <a:pt x="240397" y="67424"/>
                </a:lnTo>
                <a:lnTo>
                  <a:pt x="240514" y="67660"/>
                </a:lnTo>
                <a:lnTo>
                  <a:pt x="251149" y="76027"/>
                </a:lnTo>
                <a:lnTo>
                  <a:pt x="266458" y="79070"/>
                </a:lnTo>
                <a:lnTo>
                  <a:pt x="281765" y="76027"/>
                </a:lnTo>
                <a:lnTo>
                  <a:pt x="292396" y="67660"/>
                </a:lnTo>
                <a:lnTo>
                  <a:pt x="292513" y="67424"/>
                </a:lnTo>
                <a:lnTo>
                  <a:pt x="266458" y="67424"/>
                </a:lnTo>
                <a:lnTo>
                  <a:pt x="256944" y="65556"/>
                </a:lnTo>
                <a:lnTo>
                  <a:pt x="250315" y="60118"/>
                </a:lnTo>
                <a:lnTo>
                  <a:pt x="246436" y="51361"/>
                </a:lnTo>
                <a:lnTo>
                  <a:pt x="245173" y="39535"/>
                </a:lnTo>
                <a:lnTo>
                  <a:pt x="246436" y="27715"/>
                </a:lnTo>
                <a:lnTo>
                  <a:pt x="250315" y="18962"/>
                </a:lnTo>
                <a:lnTo>
                  <a:pt x="256944" y="13526"/>
                </a:lnTo>
                <a:lnTo>
                  <a:pt x="266458" y="11658"/>
                </a:lnTo>
                <a:lnTo>
                  <a:pt x="292520" y="11658"/>
                </a:lnTo>
                <a:lnTo>
                  <a:pt x="292396" y="11409"/>
                </a:lnTo>
                <a:lnTo>
                  <a:pt x="281765" y="3043"/>
                </a:lnTo>
                <a:lnTo>
                  <a:pt x="266458" y="0"/>
                </a:lnTo>
                <a:close/>
              </a:path>
              <a:path w="366395" h="102869">
                <a:moveTo>
                  <a:pt x="292520" y="11658"/>
                </a:moveTo>
                <a:lnTo>
                  <a:pt x="266458" y="11658"/>
                </a:lnTo>
                <a:lnTo>
                  <a:pt x="275922" y="13526"/>
                </a:lnTo>
                <a:lnTo>
                  <a:pt x="282552" y="18962"/>
                </a:lnTo>
                <a:lnTo>
                  <a:pt x="286454" y="27715"/>
                </a:lnTo>
                <a:lnTo>
                  <a:pt x="287731" y="39535"/>
                </a:lnTo>
                <a:lnTo>
                  <a:pt x="286454" y="51361"/>
                </a:lnTo>
                <a:lnTo>
                  <a:pt x="282552" y="60118"/>
                </a:lnTo>
                <a:lnTo>
                  <a:pt x="275922" y="65556"/>
                </a:lnTo>
                <a:lnTo>
                  <a:pt x="266458" y="67424"/>
                </a:lnTo>
                <a:lnTo>
                  <a:pt x="292513" y="67424"/>
                </a:lnTo>
                <a:lnTo>
                  <a:pt x="298596" y="55115"/>
                </a:lnTo>
                <a:lnTo>
                  <a:pt x="300608" y="39535"/>
                </a:lnTo>
                <a:lnTo>
                  <a:pt x="298596" y="23954"/>
                </a:lnTo>
                <a:lnTo>
                  <a:pt x="292520" y="11658"/>
                </a:lnTo>
                <a:close/>
              </a:path>
              <a:path w="366395" h="102869">
                <a:moveTo>
                  <a:pt x="363032" y="11544"/>
                </a:moveTo>
                <a:lnTo>
                  <a:pt x="346989" y="11544"/>
                </a:lnTo>
                <a:lnTo>
                  <a:pt x="352691" y="15011"/>
                </a:lnTo>
                <a:lnTo>
                  <a:pt x="352691" y="30238"/>
                </a:lnTo>
                <a:lnTo>
                  <a:pt x="319138" y="51146"/>
                </a:lnTo>
                <a:lnTo>
                  <a:pt x="310807" y="71793"/>
                </a:lnTo>
                <a:lnTo>
                  <a:pt x="310807" y="77622"/>
                </a:lnTo>
                <a:lnTo>
                  <a:pt x="366013" y="77622"/>
                </a:lnTo>
                <a:lnTo>
                  <a:pt x="366013" y="66192"/>
                </a:lnTo>
                <a:lnTo>
                  <a:pt x="325145" y="66192"/>
                </a:lnTo>
                <a:lnTo>
                  <a:pt x="326818" y="60967"/>
                </a:lnTo>
                <a:lnTo>
                  <a:pt x="331125" y="56453"/>
                </a:lnTo>
                <a:lnTo>
                  <a:pt x="337259" y="52274"/>
                </a:lnTo>
                <a:lnTo>
                  <a:pt x="344411" y="48056"/>
                </a:lnTo>
                <a:lnTo>
                  <a:pt x="352046" y="43103"/>
                </a:lnTo>
                <a:lnTo>
                  <a:pt x="358801" y="37247"/>
                </a:lnTo>
                <a:lnTo>
                  <a:pt x="363553" y="30238"/>
                </a:lnTo>
                <a:lnTo>
                  <a:pt x="365467" y="21399"/>
                </a:lnTo>
                <a:lnTo>
                  <a:pt x="363458" y="12055"/>
                </a:lnTo>
                <a:lnTo>
                  <a:pt x="363032" y="11544"/>
                </a:lnTo>
                <a:close/>
              </a:path>
              <a:path w="366395" h="102869">
                <a:moveTo>
                  <a:pt x="338696" y="0"/>
                </a:moveTo>
                <a:lnTo>
                  <a:pt x="332108" y="451"/>
                </a:lnTo>
                <a:lnTo>
                  <a:pt x="325659" y="1847"/>
                </a:lnTo>
                <a:lnTo>
                  <a:pt x="319401" y="4254"/>
                </a:lnTo>
                <a:lnTo>
                  <a:pt x="313385" y="7734"/>
                </a:lnTo>
                <a:lnTo>
                  <a:pt x="313385" y="20053"/>
                </a:lnTo>
                <a:lnTo>
                  <a:pt x="319480" y="16264"/>
                </a:lnTo>
                <a:lnTo>
                  <a:pt x="325605" y="13612"/>
                </a:lnTo>
                <a:lnTo>
                  <a:pt x="331665" y="12055"/>
                </a:lnTo>
                <a:lnTo>
                  <a:pt x="337578" y="11544"/>
                </a:lnTo>
                <a:lnTo>
                  <a:pt x="363032" y="11544"/>
                </a:lnTo>
                <a:lnTo>
                  <a:pt x="357878" y="5365"/>
                </a:lnTo>
                <a:lnTo>
                  <a:pt x="349399" y="1343"/>
                </a:lnTo>
                <a:lnTo>
                  <a:pt x="338696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7467104" y="4506455"/>
            <a:ext cx="542925" cy="103505"/>
          </a:xfrm>
          <a:custGeom>
            <a:avLst/>
            <a:gdLst/>
            <a:ahLst/>
            <a:cxnLst/>
            <a:rect l="l" t="t" r="r" b="b"/>
            <a:pathLst>
              <a:path w="542925" h="103504">
                <a:moveTo>
                  <a:pt x="28562" y="45364"/>
                </a:moveTo>
                <a:lnTo>
                  <a:pt x="23977" y="45364"/>
                </a:lnTo>
                <a:lnTo>
                  <a:pt x="15505" y="46244"/>
                </a:lnTo>
                <a:lnTo>
                  <a:pt x="7788" y="49214"/>
                </a:lnTo>
                <a:lnTo>
                  <a:pt x="2171" y="54767"/>
                </a:lnTo>
                <a:lnTo>
                  <a:pt x="0" y="63398"/>
                </a:lnTo>
                <a:lnTo>
                  <a:pt x="0" y="74485"/>
                </a:lnTo>
                <a:lnTo>
                  <a:pt x="9080" y="79857"/>
                </a:lnTo>
                <a:lnTo>
                  <a:pt x="27216" y="79857"/>
                </a:lnTo>
                <a:lnTo>
                  <a:pt x="33551" y="77279"/>
                </a:lnTo>
                <a:lnTo>
                  <a:pt x="33691" y="77279"/>
                </a:lnTo>
                <a:lnTo>
                  <a:pt x="39090" y="72910"/>
                </a:lnTo>
                <a:lnTo>
                  <a:pt x="57454" y="72910"/>
                </a:lnTo>
                <a:lnTo>
                  <a:pt x="57454" y="70561"/>
                </a:lnTo>
                <a:lnTo>
                  <a:pt x="17030" y="70561"/>
                </a:lnTo>
                <a:lnTo>
                  <a:pt x="12331" y="67868"/>
                </a:lnTo>
                <a:lnTo>
                  <a:pt x="12331" y="55892"/>
                </a:lnTo>
                <a:lnTo>
                  <a:pt x="19494" y="53759"/>
                </a:lnTo>
                <a:lnTo>
                  <a:pt x="49961" y="53759"/>
                </a:lnTo>
                <a:lnTo>
                  <a:pt x="49961" y="46926"/>
                </a:lnTo>
                <a:lnTo>
                  <a:pt x="37973" y="46926"/>
                </a:lnTo>
                <a:lnTo>
                  <a:pt x="33718" y="46037"/>
                </a:lnTo>
                <a:lnTo>
                  <a:pt x="28562" y="45364"/>
                </a:lnTo>
                <a:close/>
              </a:path>
              <a:path w="542925" h="103504">
                <a:moveTo>
                  <a:pt x="57454" y="72910"/>
                </a:moveTo>
                <a:lnTo>
                  <a:pt x="39090" y="72910"/>
                </a:lnTo>
                <a:lnTo>
                  <a:pt x="40995" y="77279"/>
                </a:lnTo>
                <a:lnTo>
                  <a:pt x="44919" y="79184"/>
                </a:lnTo>
                <a:lnTo>
                  <a:pt x="52527" y="79184"/>
                </a:lnTo>
                <a:lnTo>
                  <a:pt x="55219" y="78739"/>
                </a:lnTo>
                <a:lnTo>
                  <a:pt x="57454" y="77838"/>
                </a:lnTo>
                <a:lnTo>
                  <a:pt x="57454" y="72910"/>
                </a:lnTo>
                <a:close/>
              </a:path>
              <a:path w="542925" h="103504">
                <a:moveTo>
                  <a:pt x="49961" y="53759"/>
                </a:moveTo>
                <a:lnTo>
                  <a:pt x="30137" y="53759"/>
                </a:lnTo>
                <a:lnTo>
                  <a:pt x="34721" y="54432"/>
                </a:lnTo>
                <a:lnTo>
                  <a:pt x="37973" y="55105"/>
                </a:lnTo>
                <a:lnTo>
                  <a:pt x="37973" y="64173"/>
                </a:lnTo>
                <a:lnTo>
                  <a:pt x="33718" y="68427"/>
                </a:lnTo>
                <a:lnTo>
                  <a:pt x="28117" y="70561"/>
                </a:lnTo>
                <a:lnTo>
                  <a:pt x="57454" y="70561"/>
                </a:lnTo>
                <a:lnTo>
                  <a:pt x="57454" y="69888"/>
                </a:lnTo>
                <a:lnTo>
                  <a:pt x="51752" y="69888"/>
                </a:lnTo>
                <a:lnTo>
                  <a:pt x="49961" y="68999"/>
                </a:lnTo>
                <a:lnTo>
                  <a:pt x="49961" y="53759"/>
                </a:lnTo>
                <a:close/>
              </a:path>
              <a:path w="542925" h="103504">
                <a:moveTo>
                  <a:pt x="57454" y="69214"/>
                </a:moveTo>
                <a:lnTo>
                  <a:pt x="56337" y="69557"/>
                </a:lnTo>
                <a:lnTo>
                  <a:pt x="55105" y="69888"/>
                </a:lnTo>
                <a:lnTo>
                  <a:pt x="57454" y="69888"/>
                </a:lnTo>
                <a:lnTo>
                  <a:pt x="57454" y="69214"/>
                </a:lnTo>
                <a:close/>
              </a:path>
              <a:path w="542925" h="103504">
                <a:moveTo>
                  <a:pt x="46464" y="33604"/>
                </a:moveTo>
                <a:lnTo>
                  <a:pt x="33045" y="33604"/>
                </a:lnTo>
                <a:lnTo>
                  <a:pt x="37973" y="38303"/>
                </a:lnTo>
                <a:lnTo>
                  <a:pt x="37973" y="46926"/>
                </a:lnTo>
                <a:lnTo>
                  <a:pt x="49961" y="46926"/>
                </a:lnTo>
                <a:lnTo>
                  <a:pt x="49850" y="46037"/>
                </a:lnTo>
                <a:lnTo>
                  <a:pt x="48217" y="36182"/>
                </a:lnTo>
                <a:lnTo>
                  <a:pt x="46464" y="33604"/>
                </a:lnTo>
                <a:close/>
              </a:path>
              <a:path w="542925" h="103504">
                <a:moveTo>
                  <a:pt x="25095" y="23190"/>
                </a:moveTo>
                <a:lnTo>
                  <a:pt x="16471" y="23190"/>
                </a:lnTo>
                <a:lnTo>
                  <a:pt x="8737" y="25311"/>
                </a:lnTo>
                <a:lnTo>
                  <a:pt x="4483" y="26771"/>
                </a:lnTo>
                <a:lnTo>
                  <a:pt x="4483" y="37744"/>
                </a:lnTo>
                <a:lnTo>
                  <a:pt x="9309" y="35623"/>
                </a:lnTo>
                <a:lnTo>
                  <a:pt x="15913" y="33604"/>
                </a:lnTo>
                <a:lnTo>
                  <a:pt x="46464" y="33604"/>
                </a:lnTo>
                <a:lnTo>
                  <a:pt x="43238" y="28859"/>
                </a:lnTo>
                <a:lnTo>
                  <a:pt x="35404" y="24581"/>
                </a:lnTo>
                <a:lnTo>
                  <a:pt x="25095" y="23190"/>
                </a:lnTo>
                <a:close/>
              </a:path>
              <a:path w="542925" h="103504">
                <a:moveTo>
                  <a:pt x="77177" y="24637"/>
                </a:moveTo>
                <a:lnTo>
                  <a:pt x="66535" y="24637"/>
                </a:lnTo>
                <a:lnTo>
                  <a:pt x="66535" y="103035"/>
                </a:lnTo>
                <a:lnTo>
                  <a:pt x="78511" y="103035"/>
                </a:lnTo>
                <a:lnTo>
                  <a:pt x="78511" y="71486"/>
                </a:lnTo>
                <a:lnTo>
                  <a:pt x="117268" y="71486"/>
                </a:lnTo>
                <a:lnTo>
                  <a:pt x="118556" y="69329"/>
                </a:lnTo>
                <a:lnTo>
                  <a:pt x="87363" y="69329"/>
                </a:lnTo>
                <a:lnTo>
                  <a:pt x="81089" y="63957"/>
                </a:lnTo>
                <a:lnTo>
                  <a:pt x="78511" y="58013"/>
                </a:lnTo>
                <a:lnTo>
                  <a:pt x="78511" y="44919"/>
                </a:lnTo>
                <a:lnTo>
                  <a:pt x="81089" y="39090"/>
                </a:lnTo>
                <a:lnTo>
                  <a:pt x="87363" y="33718"/>
                </a:lnTo>
                <a:lnTo>
                  <a:pt x="118556" y="33718"/>
                </a:lnTo>
                <a:lnTo>
                  <a:pt x="118154" y="33045"/>
                </a:lnTo>
                <a:lnTo>
                  <a:pt x="77177" y="33045"/>
                </a:lnTo>
                <a:lnTo>
                  <a:pt x="77177" y="24637"/>
                </a:lnTo>
                <a:close/>
              </a:path>
              <a:path w="542925" h="103504">
                <a:moveTo>
                  <a:pt x="117268" y="71486"/>
                </a:moveTo>
                <a:lnTo>
                  <a:pt x="78532" y="71486"/>
                </a:lnTo>
                <a:lnTo>
                  <a:pt x="82219" y="75717"/>
                </a:lnTo>
                <a:lnTo>
                  <a:pt x="88480" y="79857"/>
                </a:lnTo>
                <a:lnTo>
                  <a:pt x="97891" y="79857"/>
                </a:lnTo>
                <a:lnTo>
                  <a:pt x="108861" y="77603"/>
                </a:lnTo>
                <a:lnTo>
                  <a:pt x="117268" y="71486"/>
                </a:lnTo>
                <a:close/>
              </a:path>
              <a:path w="542925" h="103504">
                <a:moveTo>
                  <a:pt x="118556" y="33718"/>
                </a:moveTo>
                <a:lnTo>
                  <a:pt x="105397" y="33718"/>
                </a:lnTo>
                <a:lnTo>
                  <a:pt x="112344" y="40995"/>
                </a:lnTo>
                <a:lnTo>
                  <a:pt x="112344" y="62052"/>
                </a:lnTo>
                <a:lnTo>
                  <a:pt x="105397" y="69329"/>
                </a:lnTo>
                <a:lnTo>
                  <a:pt x="118556" y="69329"/>
                </a:lnTo>
                <a:lnTo>
                  <a:pt x="122651" y="62471"/>
                </a:lnTo>
                <a:lnTo>
                  <a:pt x="124548" y="51523"/>
                </a:lnTo>
                <a:lnTo>
                  <a:pt x="122724" y="40995"/>
                </a:lnTo>
                <a:lnTo>
                  <a:pt x="122651" y="40576"/>
                </a:lnTo>
                <a:lnTo>
                  <a:pt x="118556" y="33718"/>
                </a:lnTo>
                <a:close/>
              </a:path>
              <a:path w="542925" h="103504">
                <a:moveTo>
                  <a:pt x="97891" y="23190"/>
                </a:moveTo>
                <a:lnTo>
                  <a:pt x="87820" y="23190"/>
                </a:lnTo>
                <a:lnTo>
                  <a:pt x="81432" y="27889"/>
                </a:lnTo>
                <a:lnTo>
                  <a:pt x="77177" y="33045"/>
                </a:lnTo>
                <a:lnTo>
                  <a:pt x="118154" y="33045"/>
                </a:lnTo>
                <a:lnTo>
                  <a:pt x="117268" y="31561"/>
                </a:lnTo>
                <a:lnTo>
                  <a:pt x="108861" y="25443"/>
                </a:lnTo>
                <a:lnTo>
                  <a:pt x="97891" y="23190"/>
                </a:lnTo>
                <a:close/>
              </a:path>
              <a:path w="542925" h="103504">
                <a:moveTo>
                  <a:pt x="159829" y="35166"/>
                </a:moveTo>
                <a:lnTo>
                  <a:pt x="147840" y="35166"/>
                </a:lnTo>
                <a:lnTo>
                  <a:pt x="147840" y="78397"/>
                </a:lnTo>
                <a:lnTo>
                  <a:pt x="159829" y="78397"/>
                </a:lnTo>
                <a:lnTo>
                  <a:pt x="159829" y="35166"/>
                </a:lnTo>
                <a:close/>
              </a:path>
              <a:path w="542925" h="103504">
                <a:moveTo>
                  <a:pt x="178307" y="24637"/>
                </a:moveTo>
                <a:lnTo>
                  <a:pt x="129260" y="24637"/>
                </a:lnTo>
                <a:lnTo>
                  <a:pt x="129260" y="35166"/>
                </a:lnTo>
                <a:lnTo>
                  <a:pt x="178307" y="35166"/>
                </a:lnTo>
                <a:lnTo>
                  <a:pt x="178307" y="24637"/>
                </a:lnTo>
                <a:close/>
              </a:path>
              <a:path w="542925" h="103504">
                <a:moveTo>
                  <a:pt x="191643" y="65074"/>
                </a:moveTo>
                <a:lnTo>
                  <a:pt x="183578" y="65074"/>
                </a:lnTo>
                <a:lnTo>
                  <a:pt x="179984" y="67424"/>
                </a:lnTo>
                <a:lnTo>
                  <a:pt x="179984" y="77279"/>
                </a:lnTo>
                <a:lnTo>
                  <a:pt x="183578" y="79628"/>
                </a:lnTo>
                <a:lnTo>
                  <a:pt x="191643" y="79628"/>
                </a:lnTo>
                <a:lnTo>
                  <a:pt x="195110" y="77279"/>
                </a:lnTo>
                <a:lnTo>
                  <a:pt x="195110" y="67424"/>
                </a:lnTo>
                <a:lnTo>
                  <a:pt x="191643" y="65074"/>
                </a:lnTo>
                <a:close/>
              </a:path>
              <a:path w="542925" h="103504">
                <a:moveTo>
                  <a:pt x="274180" y="66865"/>
                </a:moveTo>
                <a:lnTo>
                  <a:pt x="232740" y="66865"/>
                </a:lnTo>
                <a:lnTo>
                  <a:pt x="232740" y="78397"/>
                </a:lnTo>
                <a:lnTo>
                  <a:pt x="274180" y="78397"/>
                </a:lnTo>
                <a:lnTo>
                  <a:pt x="274180" y="66865"/>
                </a:lnTo>
                <a:close/>
              </a:path>
              <a:path w="542925" h="103504">
                <a:moveTo>
                  <a:pt x="260629" y="15341"/>
                </a:moveTo>
                <a:lnTo>
                  <a:pt x="247980" y="15341"/>
                </a:lnTo>
                <a:lnTo>
                  <a:pt x="247980" y="66865"/>
                </a:lnTo>
                <a:lnTo>
                  <a:pt x="260629" y="66865"/>
                </a:lnTo>
                <a:lnTo>
                  <a:pt x="260629" y="15341"/>
                </a:lnTo>
                <a:close/>
              </a:path>
              <a:path w="542925" h="103504">
                <a:moveTo>
                  <a:pt x="260629" y="2247"/>
                </a:moveTo>
                <a:lnTo>
                  <a:pt x="251218" y="2247"/>
                </a:lnTo>
                <a:lnTo>
                  <a:pt x="232740" y="9296"/>
                </a:lnTo>
                <a:lnTo>
                  <a:pt x="232740" y="21056"/>
                </a:lnTo>
                <a:lnTo>
                  <a:pt x="247980" y="15341"/>
                </a:lnTo>
                <a:lnTo>
                  <a:pt x="260629" y="15341"/>
                </a:lnTo>
                <a:lnTo>
                  <a:pt x="260629" y="2247"/>
                </a:lnTo>
                <a:close/>
              </a:path>
              <a:path w="542925" h="103504">
                <a:moveTo>
                  <a:pt x="316179" y="787"/>
                </a:moveTo>
                <a:lnTo>
                  <a:pt x="300870" y="3830"/>
                </a:lnTo>
                <a:lnTo>
                  <a:pt x="290234" y="12196"/>
                </a:lnTo>
                <a:lnTo>
                  <a:pt x="284030" y="24742"/>
                </a:lnTo>
                <a:lnTo>
                  <a:pt x="282016" y="40322"/>
                </a:lnTo>
                <a:lnTo>
                  <a:pt x="284030" y="55902"/>
                </a:lnTo>
                <a:lnTo>
                  <a:pt x="290117" y="68211"/>
                </a:lnTo>
                <a:lnTo>
                  <a:pt x="290234" y="68448"/>
                </a:lnTo>
                <a:lnTo>
                  <a:pt x="300870" y="76814"/>
                </a:lnTo>
                <a:lnTo>
                  <a:pt x="316179" y="79857"/>
                </a:lnTo>
                <a:lnTo>
                  <a:pt x="331488" y="76814"/>
                </a:lnTo>
                <a:lnTo>
                  <a:pt x="342123" y="68448"/>
                </a:lnTo>
                <a:lnTo>
                  <a:pt x="342240" y="68211"/>
                </a:lnTo>
                <a:lnTo>
                  <a:pt x="316179" y="68211"/>
                </a:lnTo>
                <a:lnTo>
                  <a:pt x="306667" y="66341"/>
                </a:lnTo>
                <a:lnTo>
                  <a:pt x="300042" y="60901"/>
                </a:lnTo>
                <a:lnTo>
                  <a:pt x="296167" y="52143"/>
                </a:lnTo>
                <a:lnTo>
                  <a:pt x="294906" y="40322"/>
                </a:lnTo>
                <a:lnTo>
                  <a:pt x="296167" y="28501"/>
                </a:lnTo>
                <a:lnTo>
                  <a:pt x="300042" y="19743"/>
                </a:lnTo>
                <a:lnTo>
                  <a:pt x="306667" y="14303"/>
                </a:lnTo>
                <a:lnTo>
                  <a:pt x="316179" y="12433"/>
                </a:lnTo>
                <a:lnTo>
                  <a:pt x="342240" y="12433"/>
                </a:lnTo>
                <a:lnTo>
                  <a:pt x="342123" y="12196"/>
                </a:lnTo>
                <a:lnTo>
                  <a:pt x="331488" y="3830"/>
                </a:lnTo>
                <a:lnTo>
                  <a:pt x="316179" y="787"/>
                </a:lnTo>
                <a:close/>
              </a:path>
              <a:path w="542925" h="103504">
                <a:moveTo>
                  <a:pt x="342240" y="12433"/>
                </a:moveTo>
                <a:lnTo>
                  <a:pt x="316179" y="12433"/>
                </a:lnTo>
                <a:lnTo>
                  <a:pt x="325650" y="14303"/>
                </a:lnTo>
                <a:lnTo>
                  <a:pt x="332284" y="19743"/>
                </a:lnTo>
                <a:lnTo>
                  <a:pt x="336187" y="28501"/>
                </a:lnTo>
                <a:lnTo>
                  <a:pt x="337464" y="40322"/>
                </a:lnTo>
                <a:lnTo>
                  <a:pt x="336187" y="52143"/>
                </a:lnTo>
                <a:lnTo>
                  <a:pt x="332284" y="60901"/>
                </a:lnTo>
                <a:lnTo>
                  <a:pt x="325650" y="66341"/>
                </a:lnTo>
                <a:lnTo>
                  <a:pt x="316179" y="68211"/>
                </a:lnTo>
                <a:lnTo>
                  <a:pt x="342240" y="68211"/>
                </a:lnTo>
                <a:lnTo>
                  <a:pt x="348327" y="55902"/>
                </a:lnTo>
                <a:lnTo>
                  <a:pt x="350342" y="40322"/>
                </a:lnTo>
                <a:lnTo>
                  <a:pt x="348327" y="24742"/>
                </a:lnTo>
                <a:lnTo>
                  <a:pt x="342240" y="12433"/>
                </a:lnTo>
                <a:close/>
              </a:path>
              <a:path w="542925" h="103504">
                <a:moveTo>
                  <a:pt x="412051" y="62839"/>
                </a:moveTo>
                <a:lnTo>
                  <a:pt x="399732" y="62839"/>
                </a:lnTo>
                <a:lnTo>
                  <a:pt x="399732" y="78397"/>
                </a:lnTo>
                <a:lnTo>
                  <a:pt x="412051" y="78397"/>
                </a:lnTo>
                <a:lnTo>
                  <a:pt x="412051" y="62839"/>
                </a:lnTo>
                <a:close/>
              </a:path>
              <a:path w="542925" h="103504">
                <a:moveTo>
                  <a:pt x="412051" y="2247"/>
                </a:moveTo>
                <a:lnTo>
                  <a:pt x="398945" y="2247"/>
                </a:lnTo>
                <a:lnTo>
                  <a:pt x="358406" y="51968"/>
                </a:lnTo>
                <a:lnTo>
                  <a:pt x="358406" y="62839"/>
                </a:lnTo>
                <a:lnTo>
                  <a:pt x="425157" y="62839"/>
                </a:lnTo>
                <a:lnTo>
                  <a:pt x="425157" y="51739"/>
                </a:lnTo>
                <a:lnTo>
                  <a:pt x="372630" y="51739"/>
                </a:lnTo>
                <a:lnTo>
                  <a:pt x="399732" y="18478"/>
                </a:lnTo>
                <a:lnTo>
                  <a:pt x="412051" y="18478"/>
                </a:lnTo>
                <a:lnTo>
                  <a:pt x="412051" y="2247"/>
                </a:lnTo>
                <a:close/>
              </a:path>
              <a:path w="542925" h="103504">
                <a:moveTo>
                  <a:pt x="412051" y="18478"/>
                </a:moveTo>
                <a:lnTo>
                  <a:pt x="399732" y="18478"/>
                </a:lnTo>
                <a:lnTo>
                  <a:pt x="399732" y="51739"/>
                </a:lnTo>
                <a:lnTo>
                  <a:pt x="412051" y="51739"/>
                </a:lnTo>
                <a:lnTo>
                  <a:pt x="412051" y="18478"/>
                </a:lnTo>
                <a:close/>
              </a:path>
              <a:path w="542925" h="103504">
                <a:moveTo>
                  <a:pt x="443636" y="0"/>
                </a:moveTo>
                <a:lnTo>
                  <a:pt x="429742" y="0"/>
                </a:lnTo>
                <a:lnTo>
                  <a:pt x="454164" y="78397"/>
                </a:lnTo>
                <a:lnTo>
                  <a:pt x="468160" y="78397"/>
                </a:lnTo>
                <a:lnTo>
                  <a:pt x="472757" y="63398"/>
                </a:lnTo>
                <a:lnTo>
                  <a:pt x="461441" y="63398"/>
                </a:lnTo>
                <a:lnTo>
                  <a:pt x="443636" y="0"/>
                </a:lnTo>
                <a:close/>
              </a:path>
              <a:path w="542925" h="103504">
                <a:moveTo>
                  <a:pt x="497782" y="19938"/>
                </a:moveTo>
                <a:lnTo>
                  <a:pt x="486079" y="19938"/>
                </a:lnTo>
                <a:lnTo>
                  <a:pt x="503999" y="78397"/>
                </a:lnTo>
                <a:lnTo>
                  <a:pt x="518007" y="78397"/>
                </a:lnTo>
                <a:lnTo>
                  <a:pt x="522699" y="63398"/>
                </a:lnTo>
                <a:lnTo>
                  <a:pt x="510832" y="63398"/>
                </a:lnTo>
                <a:lnTo>
                  <a:pt x="497782" y="19938"/>
                </a:lnTo>
                <a:close/>
              </a:path>
              <a:path w="542925" h="103504">
                <a:moveTo>
                  <a:pt x="491794" y="0"/>
                </a:moveTo>
                <a:lnTo>
                  <a:pt x="480491" y="0"/>
                </a:lnTo>
                <a:lnTo>
                  <a:pt x="461441" y="63398"/>
                </a:lnTo>
                <a:lnTo>
                  <a:pt x="472757" y="63398"/>
                </a:lnTo>
                <a:lnTo>
                  <a:pt x="486079" y="19938"/>
                </a:lnTo>
                <a:lnTo>
                  <a:pt x="497782" y="19938"/>
                </a:lnTo>
                <a:lnTo>
                  <a:pt x="491794" y="0"/>
                </a:lnTo>
                <a:close/>
              </a:path>
              <a:path w="542925" h="103504">
                <a:moveTo>
                  <a:pt x="542531" y="0"/>
                </a:moveTo>
                <a:lnTo>
                  <a:pt x="528535" y="0"/>
                </a:lnTo>
                <a:lnTo>
                  <a:pt x="510832" y="63398"/>
                </a:lnTo>
                <a:lnTo>
                  <a:pt x="522699" y="63398"/>
                </a:lnTo>
                <a:lnTo>
                  <a:pt x="542531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553565" y="5982304"/>
            <a:ext cx="419734" cy="103505"/>
          </a:xfrm>
          <a:custGeom>
            <a:avLst/>
            <a:gdLst/>
            <a:ahLst/>
            <a:cxnLst/>
            <a:rect l="l" t="t" r="r" b="b"/>
            <a:pathLst>
              <a:path w="419735" h="103504">
                <a:moveTo>
                  <a:pt x="28562" y="45359"/>
                </a:moveTo>
                <a:lnTo>
                  <a:pt x="23964" y="45359"/>
                </a:lnTo>
                <a:lnTo>
                  <a:pt x="15494" y="46239"/>
                </a:lnTo>
                <a:lnTo>
                  <a:pt x="7781" y="49209"/>
                </a:lnTo>
                <a:lnTo>
                  <a:pt x="2169" y="54762"/>
                </a:lnTo>
                <a:lnTo>
                  <a:pt x="0" y="63392"/>
                </a:lnTo>
                <a:lnTo>
                  <a:pt x="0" y="74480"/>
                </a:lnTo>
                <a:lnTo>
                  <a:pt x="9067" y="79855"/>
                </a:lnTo>
                <a:lnTo>
                  <a:pt x="27216" y="79855"/>
                </a:lnTo>
                <a:lnTo>
                  <a:pt x="33545" y="77280"/>
                </a:lnTo>
                <a:lnTo>
                  <a:pt x="33681" y="77280"/>
                </a:lnTo>
                <a:lnTo>
                  <a:pt x="39090" y="72914"/>
                </a:lnTo>
                <a:lnTo>
                  <a:pt x="57454" y="72914"/>
                </a:lnTo>
                <a:lnTo>
                  <a:pt x="57454" y="70559"/>
                </a:lnTo>
                <a:lnTo>
                  <a:pt x="17030" y="70559"/>
                </a:lnTo>
                <a:lnTo>
                  <a:pt x="12318" y="67873"/>
                </a:lnTo>
                <a:lnTo>
                  <a:pt x="12318" y="55890"/>
                </a:lnTo>
                <a:lnTo>
                  <a:pt x="19494" y="53762"/>
                </a:lnTo>
                <a:lnTo>
                  <a:pt x="49949" y="53762"/>
                </a:lnTo>
                <a:lnTo>
                  <a:pt x="49949" y="46929"/>
                </a:lnTo>
                <a:lnTo>
                  <a:pt x="37972" y="46929"/>
                </a:lnTo>
                <a:lnTo>
                  <a:pt x="33718" y="46033"/>
                </a:lnTo>
                <a:lnTo>
                  <a:pt x="28562" y="45359"/>
                </a:lnTo>
                <a:close/>
              </a:path>
              <a:path w="419735" h="103504">
                <a:moveTo>
                  <a:pt x="57454" y="72914"/>
                </a:moveTo>
                <a:lnTo>
                  <a:pt x="39090" y="72914"/>
                </a:lnTo>
                <a:lnTo>
                  <a:pt x="40995" y="77280"/>
                </a:lnTo>
                <a:lnTo>
                  <a:pt x="44919" y="79185"/>
                </a:lnTo>
                <a:lnTo>
                  <a:pt x="52527" y="79185"/>
                </a:lnTo>
                <a:lnTo>
                  <a:pt x="55219" y="78734"/>
                </a:lnTo>
                <a:lnTo>
                  <a:pt x="57454" y="77839"/>
                </a:lnTo>
                <a:lnTo>
                  <a:pt x="57454" y="72914"/>
                </a:lnTo>
                <a:close/>
              </a:path>
              <a:path w="419735" h="103504">
                <a:moveTo>
                  <a:pt x="49949" y="53762"/>
                </a:moveTo>
                <a:lnTo>
                  <a:pt x="30124" y="53762"/>
                </a:lnTo>
                <a:lnTo>
                  <a:pt x="34721" y="54432"/>
                </a:lnTo>
                <a:lnTo>
                  <a:pt x="37972" y="55105"/>
                </a:lnTo>
                <a:lnTo>
                  <a:pt x="37972" y="64176"/>
                </a:lnTo>
                <a:lnTo>
                  <a:pt x="33718" y="68432"/>
                </a:lnTo>
                <a:lnTo>
                  <a:pt x="28117" y="70559"/>
                </a:lnTo>
                <a:lnTo>
                  <a:pt x="57454" y="70559"/>
                </a:lnTo>
                <a:lnTo>
                  <a:pt x="57454" y="69890"/>
                </a:lnTo>
                <a:lnTo>
                  <a:pt x="51739" y="69890"/>
                </a:lnTo>
                <a:lnTo>
                  <a:pt x="49949" y="68994"/>
                </a:lnTo>
                <a:lnTo>
                  <a:pt x="49949" y="53762"/>
                </a:lnTo>
                <a:close/>
              </a:path>
              <a:path w="419735" h="103504">
                <a:moveTo>
                  <a:pt x="57454" y="69217"/>
                </a:moveTo>
                <a:lnTo>
                  <a:pt x="56337" y="69551"/>
                </a:lnTo>
                <a:lnTo>
                  <a:pt x="55105" y="69890"/>
                </a:lnTo>
                <a:lnTo>
                  <a:pt x="57454" y="69890"/>
                </a:lnTo>
                <a:lnTo>
                  <a:pt x="57454" y="69217"/>
                </a:lnTo>
                <a:close/>
              </a:path>
              <a:path w="419735" h="103504">
                <a:moveTo>
                  <a:pt x="46456" y="33601"/>
                </a:moveTo>
                <a:lnTo>
                  <a:pt x="33045" y="33601"/>
                </a:lnTo>
                <a:lnTo>
                  <a:pt x="37972" y="38304"/>
                </a:lnTo>
                <a:lnTo>
                  <a:pt x="37972" y="46929"/>
                </a:lnTo>
                <a:lnTo>
                  <a:pt x="49949" y="46929"/>
                </a:lnTo>
                <a:lnTo>
                  <a:pt x="49837" y="46033"/>
                </a:lnTo>
                <a:lnTo>
                  <a:pt x="48206" y="36178"/>
                </a:lnTo>
                <a:lnTo>
                  <a:pt x="46456" y="33601"/>
                </a:lnTo>
                <a:close/>
              </a:path>
              <a:path w="419735" h="103504">
                <a:moveTo>
                  <a:pt x="25082" y="23183"/>
                </a:moveTo>
                <a:lnTo>
                  <a:pt x="16471" y="23183"/>
                </a:lnTo>
                <a:lnTo>
                  <a:pt x="8737" y="25311"/>
                </a:lnTo>
                <a:lnTo>
                  <a:pt x="4483" y="26769"/>
                </a:lnTo>
                <a:lnTo>
                  <a:pt x="4483" y="37745"/>
                </a:lnTo>
                <a:lnTo>
                  <a:pt x="9296" y="35618"/>
                </a:lnTo>
                <a:lnTo>
                  <a:pt x="15900" y="33601"/>
                </a:lnTo>
                <a:lnTo>
                  <a:pt x="46456" y="33601"/>
                </a:lnTo>
                <a:lnTo>
                  <a:pt x="43230" y="28854"/>
                </a:lnTo>
                <a:lnTo>
                  <a:pt x="35397" y="24575"/>
                </a:lnTo>
                <a:lnTo>
                  <a:pt x="25082" y="23183"/>
                </a:lnTo>
                <a:close/>
              </a:path>
              <a:path w="419735" h="103504">
                <a:moveTo>
                  <a:pt x="77165" y="24641"/>
                </a:moveTo>
                <a:lnTo>
                  <a:pt x="66522" y="24641"/>
                </a:lnTo>
                <a:lnTo>
                  <a:pt x="66522" y="103038"/>
                </a:lnTo>
                <a:lnTo>
                  <a:pt x="78511" y="103038"/>
                </a:lnTo>
                <a:lnTo>
                  <a:pt x="78511" y="71484"/>
                </a:lnTo>
                <a:lnTo>
                  <a:pt x="117268" y="71484"/>
                </a:lnTo>
                <a:lnTo>
                  <a:pt x="118555" y="69329"/>
                </a:lnTo>
                <a:lnTo>
                  <a:pt x="87363" y="69329"/>
                </a:lnTo>
                <a:lnTo>
                  <a:pt x="81089" y="63953"/>
                </a:lnTo>
                <a:lnTo>
                  <a:pt x="78511" y="58017"/>
                </a:lnTo>
                <a:lnTo>
                  <a:pt x="78511" y="44913"/>
                </a:lnTo>
                <a:lnTo>
                  <a:pt x="81089" y="39088"/>
                </a:lnTo>
                <a:lnTo>
                  <a:pt x="87363" y="33713"/>
                </a:lnTo>
                <a:lnTo>
                  <a:pt x="118556" y="33713"/>
                </a:lnTo>
                <a:lnTo>
                  <a:pt x="118154" y="33040"/>
                </a:lnTo>
                <a:lnTo>
                  <a:pt x="77165" y="33040"/>
                </a:lnTo>
                <a:lnTo>
                  <a:pt x="77165" y="24641"/>
                </a:lnTo>
                <a:close/>
              </a:path>
              <a:path w="419735" h="103504">
                <a:moveTo>
                  <a:pt x="117268" y="71484"/>
                </a:moveTo>
                <a:lnTo>
                  <a:pt x="78535" y="71484"/>
                </a:lnTo>
                <a:lnTo>
                  <a:pt x="82207" y="75711"/>
                </a:lnTo>
                <a:lnTo>
                  <a:pt x="88480" y="79855"/>
                </a:lnTo>
                <a:lnTo>
                  <a:pt x="97891" y="79855"/>
                </a:lnTo>
                <a:lnTo>
                  <a:pt x="108861" y="77601"/>
                </a:lnTo>
                <a:lnTo>
                  <a:pt x="117268" y="71484"/>
                </a:lnTo>
                <a:close/>
              </a:path>
              <a:path w="419735" h="103504">
                <a:moveTo>
                  <a:pt x="118556" y="33713"/>
                </a:moveTo>
                <a:lnTo>
                  <a:pt x="105397" y="33713"/>
                </a:lnTo>
                <a:lnTo>
                  <a:pt x="112331" y="40993"/>
                </a:lnTo>
                <a:lnTo>
                  <a:pt x="112331" y="62049"/>
                </a:lnTo>
                <a:lnTo>
                  <a:pt x="105397" y="69329"/>
                </a:lnTo>
                <a:lnTo>
                  <a:pt x="118555" y="69329"/>
                </a:lnTo>
                <a:lnTo>
                  <a:pt x="122651" y="62468"/>
                </a:lnTo>
                <a:lnTo>
                  <a:pt x="124548" y="51520"/>
                </a:lnTo>
                <a:lnTo>
                  <a:pt x="122724" y="40993"/>
                </a:lnTo>
                <a:lnTo>
                  <a:pt x="122651" y="40572"/>
                </a:lnTo>
                <a:lnTo>
                  <a:pt x="118556" y="33713"/>
                </a:lnTo>
                <a:close/>
              </a:path>
              <a:path w="419735" h="103504">
                <a:moveTo>
                  <a:pt x="97891" y="23183"/>
                </a:moveTo>
                <a:lnTo>
                  <a:pt x="87807" y="23183"/>
                </a:lnTo>
                <a:lnTo>
                  <a:pt x="81419" y="27889"/>
                </a:lnTo>
                <a:lnTo>
                  <a:pt x="77165" y="33040"/>
                </a:lnTo>
                <a:lnTo>
                  <a:pt x="118154" y="33040"/>
                </a:lnTo>
                <a:lnTo>
                  <a:pt x="117268" y="31556"/>
                </a:lnTo>
                <a:lnTo>
                  <a:pt x="108861" y="25437"/>
                </a:lnTo>
                <a:lnTo>
                  <a:pt x="97891" y="23183"/>
                </a:lnTo>
                <a:close/>
              </a:path>
              <a:path w="419735" h="103504">
                <a:moveTo>
                  <a:pt x="159829" y="35168"/>
                </a:moveTo>
                <a:lnTo>
                  <a:pt x="147840" y="35168"/>
                </a:lnTo>
                <a:lnTo>
                  <a:pt x="147840" y="78400"/>
                </a:lnTo>
                <a:lnTo>
                  <a:pt x="159829" y="78400"/>
                </a:lnTo>
                <a:lnTo>
                  <a:pt x="159829" y="35168"/>
                </a:lnTo>
                <a:close/>
              </a:path>
              <a:path w="419735" h="103504">
                <a:moveTo>
                  <a:pt x="178307" y="24641"/>
                </a:moveTo>
                <a:lnTo>
                  <a:pt x="129247" y="24641"/>
                </a:lnTo>
                <a:lnTo>
                  <a:pt x="129247" y="35168"/>
                </a:lnTo>
                <a:lnTo>
                  <a:pt x="178307" y="35168"/>
                </a:lnTo>
                <a:lnTo>
                  <a:pt x="178307" y="24641"/>
                </a:lnTo>
                <a:close/>
              </a:path>
              <a:path w="419735" h="103504">
                <a:moveTo>
                  <a:pt x="191630" y="65073"/>
                </a:moveTo>
                <a:lnTo>
                  <a:pt x="183565" y="65073"/>
                </a:lnTo>
                <a:lnTo>
                  <a:pt x="179984" y="67424"/>
                </a:lnTo>
                <a:lnTo>
                  <a:pt x="179984" y="77280"/>
                </a:lnTo>
                <a:lnTo>
                  <a:pt x="183565" y="79631"/>
                </a:lnTo>
                <a:lnTo>
                  <a:pt x="191630" y="79631"/>
                </a:lnTo>
                <a:lnTo>
                  <a:pt x="195110" y="77280"/>
                </a:lnTo>
                <a:lnTo>
                  <a:pt x="195110" y="67424"/>
                </a:lnTo>
                <a:lnTo>
                  <a:pt x="191630" y="65073"/>
                </a:lnTo>
                <a:close/>
              </a:path>
              <a:path w="419735" h="103504">
                <a:moveTo>
                  <a:pt x="274180" y="66866"/>
                </a:moveTo>
                <a:lnTo>
                  <a:pt x="232740" y="66866"/>
                </a:lnTo>
                <a:lnTo>
                  <a:pt x="232740" y="78400"/>
                </a:lnTo>
                <a:lnTo>
                  <a:pt x="274180" y="78400"/>
                </a:lnTo>
                <a:lnTo>
                  <a:pt x="274180" y="66866"/>
                </a:lnTo>
                <a:close/>
              </a:path>
              <a:path w="419735" h="103504">
                <a:moveTo>
                  <a:pt x="260629" y="15346"/>
                </a:moveTo>
                <a:lnTo>
                  <a:pt x="247967" y="15346"/>
                </a:lnTo>
                <a:lnTo>
                  <a:pt x="247967" y="66866"/>
                </a:lnTo>
                <a:lnTo>
                  <a:pt x="260629" y="66866"/>
                </a:lnTo>
                <a:lnTo>
                  <a:pt x="260629" y="15346"/>
                </a:lnTo>
                <a:close/>
              </a:path>
              <a:path w="419735" h="103504">
                <a:moveTo>
                  <a:pt x="260629" y="2242"/>
                </a:moveTo>
                <a:lnTo>
                  <a:pt x="251218" y="2242"/>
                </a:lnTo>
                <a:lnTo>
                  <a:pt x="232740" y="9298"/>
                </a:lnTo>
                <a:lnTo>
                  <a:pt x="232740" y="21056"/>
                </a:lnTo>
                <a:lnTo>
                  <a:pt x="247967" y="15346"/>
                </a:lnTo>
                <a:lnTo>
                  <a:pt x="260629" y="15346"/>
                </a:lnTo>
                <a:lnTo>
                  <a:pt x="260629" y="2242"/>
                </a:lnTo>
                <a:close/>
              </a:path>
              <a:path w="419735" h="103504">
                <a:moveTo>
                  <a:pt x="316179" y="784"/>
                </a:moveTo>
                <a:lnTo>
                  <a:pt x="300870" y="3828"/>
                </a:lnTo>
                <a:lnTo>
                  <a:pt x="290234" y="12194"/>
                </a:lnTo>
                <a:lnTo>
                  <a:pt x="284030" y="24740"/>
                </a:lnTo>
                <a:lnTo>
                  <a:pt x="282016" y="40319"/>
                </a:lnTo>
                <a:lnTo>
                  <a:pt x="284030" y="55899"/>
                </a:lnTo>
                <a:lnTo>
                  <a:pt x="290117" y="68209"/>
                </a:lnTo>
                <a:lnTo>
                  <a:pt x="290234" y="68445"/>
                </a:lnTo>
                <a:lnTo>
                  <a:pt x="300870" y="76811"/>
                </a:lnTo>
                <a:lnTo>
                  <a:pt x="316179" y="79855"/>
                </a:lnTo>
                <a:lnTo>
                  <a:pt x="331488" y="76811"/>
                </a:lnTo>
                <a:lnTo>
                  <a:pt x="342123" y="68445"/>
                </a:lnTo>
                <a:lnTo>
                  <a:pt x="342240" y="68209"/>
                </a:lnTo>
                <a:lnTo>
                  <a:pt x="316179" y="68209"/>
                </a:lnTo>
                <a:lnTo>
                  <a:pt x="306665" y="66340"/>
                </a:lnTo>
                <a:lnTo>
                  <a:pt x="300035" y="60901"/>
                </a:lnTo>
                <a:lnTo>
                  <a:pt x="296157" y="52143"/>
                </a:lnTo>
                <a:lnTo>
                  <a:pt x="294894" y="40319"/>
                </a:lnTo>
                <a:lnTo>
                  <a:pt x="296157" y="28498"/>
                </a:lnTo>
                <a:lnTo>
                  <a:pt x="300035" y="19742"/>
                </a:lnTo>
                <a:lnTo>
                  <a:pt x="306665" y="14303"/>
                </a:lnTo>
                <a:lnTo>
                  <a:pt x="316179" y="12434"/>
                </a:lnTo>
                <a:lnTo>
                  <a:pt x="342242" y="12434"/>
                </a:lnTo>
                <a:lnTo>
                  <a:pt x="342123" y="12194"/>
                </a:lnTo>
                <a:lnTo>
                  <a:pt x="331488" y="3828"/>
                </a:lnTo>
                <a:lnTo>
                  <a:pt x="316179" y="784"/>
                </a:lnTo>
                <a:close/>
              </a:path>
              <a:path w="419735" h="103504">
                <a:moveTo>
                  <a:pt x="342242" y="12434"/>
                </a:moveTo>
                <a:lnTo>
                  <a:pt x="316179" y="12434"/>
                </a:lnTo>
                <a:lnTo>
                  <a:pt x="325643" y="14303"/>
                </a:lnTo>
                <a:lnTo>
                  <a:pt x="332273" y="19742"/>
                </a:lnTo>
                <a:lnTo>
                  <a:pt x="336174" y="28498"/>
                </a:lnTo>
                <a:lnTo>
                  <a:pt x="337451" y="40319"/>
                </a:lnTo>
                <a:lnTo>
                  <a:pt x="336174" y="52143"/>
                </a:lnTo>
                <a:lnTo>
                  <a:pt x="332273" y="60901"/>
                </a:lnTo>
                <a:lnTo>
                  <a:pt x="325643" y="66340"/>
                </a:lnTo>
                <a:lnTo>
                  <a:pt x="316179" y="68209"/>
                </a:lnTo>
                <a:lnTo>
                  <a:pt x="342240" y="68209"/>
                </a:lnTo>
                <a:lnTo>
                  <a:pt x="348327" y="55899"/>
                </a:lnTo>
                <a:lnTo>
                  <a:pt x="350342" y="40319"/>
                </a:lnTo>
                <a:lnTo>
                  <a:pt x="348327" y="24740"/>
                </a:lnTo>
                <a:lnTo>
                  <a:pt x="342242" y="12434"/>
                </a:lnTo>
                <a:close/>
              </a:path>
              <a:path w="419735" h="103504">
                <a:moveTo>
                  <a:pt x="378002" y="0"/>
                </a:moveTo>
                <a:lnTo>
                  <a:pt x="365226" y="0"/>
                </a:lnTo>
                <a:lnTo>
                  <a:pt x="365226" y="78400"/>
                </a:lnTo>
                <a:lnTo>
                  <a:pt x="419214" y="78400"/>
                </a:lnTo>
                <a:lnTo>
                  <a:pt x="419214" y="66527"/>
                </a:lnTo>
                <a:lnTo>
                  <a:pt x="378002" y="66527"/>
                </a:lnTo>
                <a:lnTo>
                  <a:pt x="378002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47999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5498" y="170653"/>
            <a:ext cx="3361944" cy="6309372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6402971" y="3974350"/>
            <a:ext cx="1107440" cy="169545"/>
          </a:xfrm>
          <a:custGeom>
            <a:avLst/>
            <a:gdLst/>
            <a:ahLst/>
            <a:cxnLst/>
            <a:rect l="l" t="t" r="r" b="b"/>
            <a:pathLst>
              <a:path w="1107440" h="169545">
                <a:moveTo>
                  <a:pt x="61277" y="3251"/>
                </a:moveTo>
                <a:lnTo>
                  <a:pt x="0" y="3251"/>
                </a:lnTo>
                <a:lnTo>
                  <a:pt x="0" y="165734"/>
                </a:lnTo>
                <a:lnTo>
                  <a:pt x="34810" y="165734"/>
                </a:lnTo>
                <a:lnTo>
                  <a:pt x="34810" y="112344"/>
                </a:lnTo>
                <a:lnTo>
                  <a:pt x="61277" y="112344"/>
                </a:lnTo>
                <a:lnTo>
                  <a:pt x="88781" y="109729"/>
                </a:lnTo>
                <a:lnTo>
                  <a:pt x="111040" y="100825"/>
                </a:lnTo>
                <a:lnTo>
                  <a:pt x="125944" y="84044"/>
                </a:lnTo>
                <a:lnTo>
                  <a:pt x="126427" y="81711"/>
                </a:lnTo>
                <a:lnTo>
                  <a:pt x="34810" y="81711"/>
                </a:lnTo>
                <a:lnTo>
                  <a:pt x="34810" y="33883"/>
                </a:lnTo>
                <a:lnTo>
                  <a:pt x="126427" y="33883"/>
                </a:lnTo>
                <a:lnTo>
                  <a:pt x="125944" y="31551"/>
                </a:lnTo>
                <a:lnTo>
                  <a:pt x="111040" y="14770"/>
                </a:lnTo>
                <a:lnTo>
                  <a:pt x="88781" y="5866"/>
                </a:lnTo>
                <a:lnTo>
                  <a:pt x="61277" y="3251"/>
                </a:lnTo>
                <a:close/>
              </a:path>
              <a:path w="1107440" h="169545">
                <a:moveTo>
                  <a:pt x="227253" y="3251"/>
                </a:moveTo>
                <a:lnTo>
                  <a:pt x="189649" y="3251"/>
                </a:lnTo>
                <a:lnTo>
                  <a:pt x="123253" y="165734"/>
                </a:lnTo>
                <a:lnTo>
                  <a:pt x="159245" y="165734"/>
                </a:lnTo>
                <a:lnTo>
                  <a:pt x="171310" y="135331"/>
                </a:lnTo>
                <a:lnTo>
                  <a:pt x="281039" y="135331"/>
                </a:lnTo>
                <a:lnTo>
                  <a:pt x="269315" y="106540"/>
                </a:lnTo>
                <a:lnTo>
                  <a:pt x="182219" y="106540"/>
                </a:lnTo>
                <a:lnTo>
                  <a:pt x="204736" y="48285"/>
                </a:lnTo>
                <a:lnTo>
                  <a:pt x="206133" y="45034"/>
                </a:lnTo>
                <a:lnTo>
                  <a:pt x="207289" y="41782"/>
                </a:lnTo>
                <a:lnTo>
                  <a:pt x="208457" y="35509"/>
                </a:lnTo>
                <a:lnTo>
                  <a:pt x="240389" y="35509"/>
                </a:lnTo>
                <a:lnTo>
                  <a:pt x="227253" y="3251"/>
                </a:lnTo>
                <a:close/>
              </a:path>
              <a:path w="1107440" h="169545">
                <a:moveTo>
                  <a:pt x="281039" y="135331"/>
                </a:moveTo>
                <a:lnTo>
                  <a:pt x="245592" y="135331"/>
                </a:lnTo>
                <a:lnTo>
                  <a:pt x="257429" y="165734"/>
                </a:lnTo>
                <a:lnTo>
                  <a:pt x="293420" y="165734"/>
                </a:lnTo>
                <a:lnTo>
                  <a:pt x="281039" y="135331"/>
                </a:lnTo>
                <a:close/>
              </a:path>
              <a:path w="1107440" h="169545">
                <a:moveTo>
                  <a:pt x="240389" y="35509"/>
                </a:moveTo>
                <a:lnTo>
                  <a:pt x="208457" y="35509"/>
                </a:lnTo>
                <a:lnTo>
                  <a:pt x="209613" y="41782"/>
                </a:lnTo>
                <a:lnTo>
                  <a:pt x="211937" y="48285"/>
                </a:lnTo>
                <a:lnTo>
                  <a:pt x="234683" y="106540"/>
                </a:lnTo>
                <a:lnTo>
                  <a:pt x="269315" y="106540"/>
                </a:lnTo>
                <a:lnTo>
                  <a:pt x="240389" y="35509"/>
                </a:lnTo>
                <a:close/>
              </a:path>
              <a:path w="1107440" h="169545">
                <a:moveTo>
                  <a:pt x="126427" y="33883"/>
                </a:moveTo>
                <a:lnTo>
                  <a:pt x="62903" y="33883"/>
                </a:lnTo>
                <a:lnTo>
                  <a:pt x="75598" y="34910"/>
                </a:lnTo>
                <a:lnTo>
                  <a:pt x="86093" y="38615"/>
                </a:lnTo>
                <a:lnTo>
                  <a:pt x="93235" y="45933"/>
                </a:lnTo>
                <a:lnTo>
                  <a:pt x="95872" y="57797"/>
                </a:lnTo>
                <a:lnTo>
                  <a:pt x="93235" y="69565"/>
                </a:lnTo>
                <a:lnTo>
                  <a:pt x="86093" y="76893"/>
                </a:lnTo>
                <a:lnTo>
                  <a:pt x="75598" y="80652"/>
                </a:lnTo>
                <a:lnTo>
                  <a:pt x="62903" y="81711"/>
                </a:lnTo>
                <a:lnTo>
                  <a:pt x="126427" y="81711"/>
                </a:lnTo>
                <a:lnTo>
                  <a:pt x="131381" y="57797"/>
                </a:lnTo>
                <a:lnTo>
                  <a:pt x="126427" y="33883"/>
                </a:lnTo>
                <a:close/>
              </a:path>
              <a:path w="1107440" h="169545">
                <a:moveTo>
                  <a:pt x="344258" y="3251"/>
                </a:moveTo>
                <a:lnTo>
                  <a:pt x="311518" y="3251"/>
                </a:lnTo>
                <a:lnTo>
                  <a:pt x="311518" y="165734"/>
                </a:lnTo>
                <a:lnTo>
                  <a:pt x="346341" y="165734"/>
                </a:lnTo>
                <a:lnTo>
                  <a:pt x="346341" y="74510"/>
                </a:lnTo>
                <a:lnTo>
                  <a:pt x="346113" y="66382"/>
                </a:lnTo>
                <a:lnTo>
                  <a:pt x="345643" y="59651"/>
                </a:lnTo>
                <a:lnTo>
                  <a:pt x="384488" y="59651"/>
                </a:lnTo>
                <a:lnTo>
                  <a:pt x="344258" y="3251"/>
                </a:lnTo>
                <a:close/>
              </a:path>
              <a:path w="1107440" h="169545">
                <a:moveTo>
                  <a:pt x="384488" y="59651"/>
                </a:moveTo>
                <a:lnTo>
                  <a:pt x="345643" y="59651"/>
                </a:lnTo>
                <a:lnTo>
                  <a:pt x="421322" y="165734"/>
                </a:lnTo>
                <a:lnTo>
                  <a:pt x="454050" y="165734"/>
                </a:lnTo>
                <a:lnTo>
                  <a:pt x="454050" y="109334"/>
                </a:lnTo>
                <a:lnTo>
                  <a:pt x="419925" y="109334"/>
                </a:lnTo>
                <a:lnTo>
                  <a:pt x="384488" y="59651"/>
                </a:lnTo>
                <a:close/>
              </a:path>
              <a:path w="1107440" h="169545">
                <a:moveTo>
                  <a:pt x="454050" y="3251"/>
                </a:moveTo>
                <a:lnTo>
                  <a:pt x="419239" y="3251"/>
                </a:lnTo>
                <a:lnTo>
                  <a:pt x="419239" y="94475"/>
                </a:lnTo>
                <a:lnTo>
                  <a:pt x="419468" y="102603"/>
                </a:lnTo>
                <a:lnTo>
                  <a:pt x="419925" y="109334"/>
                </a:lnTo>
                <a:lnTo>
                  <a:pt x="454050" y="109334"/>
                </a:lnTo>
                <a:lnTo>
                  <a:pt x="454050" y="3251"/>
                </a:lnTo>
                <a:close/>
              </a:path>
              <a:path w="1107440" h="169545">
                <a:moveTo>
                  <a:pt x="558977" y="34582"/>
                </a:moveTo>
                <a:lnTo>
                  <a:pt x="524383" y="34582"/>
                </a:lnTo>
                <a:lnTo>
                  <a:pt x="524383" y="165734"/>
                </a:lnTo>
                <a:lnTo>
                  <a:pt x="558977" y="165734"/>
                </a:lnTo>
                <a:lnTo>
                  <a:pt x="558977" y="34582"/>
                </a:lnTo>
                <a:close/>
              </a:path>
              <a:path w="1107440" h="169545">
                <a:moveTo>
                  <a:pt x="608888" y="3251"/>
                </a:moveTo>
                <a:lnTo>
                  <a:pt x="474484" y="3251"/>
                </a:lnTo>
                <a:lnTo>
                  <a:pt x="474484" y="34582"/>
                </a:lnTo>
                <a:lnTo>
                  <a:pt x="608888" y="34582"/>
                </a:lnTo>
                <a:lnTo>
                  <a:pt x="608888" y="3251"/>
                </a:lnTo>
                <a:close/>
              </a:path>
              <a:path w="1107440" h="169545">
                <a:moveTo>
                  <a:pt x="701509" y="0"/>
                </a:moveTo>
                <a:lnTo>
                  <a:pt x="663729" y="6999"/>
                </a:lnTo>
                <a:lnTo>
                  <a:pt x="636741" y="25706"/>
                </a:lnTo>
                <a:lnTo>
                  <a:pt x="620547" y="52683"/>
                </a:lnTo>
                <a:lnTo>
                  <a:pt x="615149" y="84493"/>
                </a:lnTo>
                <a:lnTo>
                  <a:pt x="620547" y="116302"/>
                </a:lnTo>
                <a:lnTo>
                  <a:pt x="636741" y="143279"/>
                </a:lnTo>
                <a:lnTo>
                  <a:pt x="663729" y="161986"/>
                </a:lnTo>
                <a:lnTo>
                  <a:pt x="701509" y="168986"/>
                </a:lnTo>
                <a:lnTo>
                  <a:pt x="739288" y="161986"/>
                </a:lnTo>
                <a:lnTo>
                  <a:pt x="766271" y="143279"/>
                </a:lnTo>
                <a:lnTo>
                  <a:pt x="770203" y="136728"/>
                </a:lnTo>
                <a:lnTo>
                  <a:pt x="701509" y="136728"/>
                </a:lnTo>
                <a:lnTo>
                  <a:pt x="679266" y="132581"/>
                </a:lnTo>
                <a:lnTo>
                  <a:pt x="663379" y="121316"/>
                </a:lnTo>
                <a:lnTo>
                  <a:pt x="653848" y="104699"/>
                </a:lnTo>
                <a:lnTo>
                  <a:pt x="650671" y="84493"/>
                </a:lnTo>
                <a:lnTo>
                  <a:pt x="653848" y="64287"/>
                </a:lnTo>
                <a:lnTo>
                  <a:pt x="663379" y="47669"/>
                </a:lnTo>
                <a:lnTo>
                  <a:pt x="679266" y="36404"/>
                </a:lnTo>
                <a:lnTo>
                  <a:pt x="701509" y="32257"/>
                </a:lnTo>
                <a:lnTo>
                  <a:pt x="770203" y="32257"/>
                </a:lnTo>
                <a:lnTo>
                  <a:pt x="766271" y="25706"/>
                </a:lnTo>
                <a:lnTo>
                  <a:pt x="739288" y="6999"/>
                </a:lnTo>
                <a:lnTo>
                  <a:pt x="701509" y="0"/>
                </a:lnTo>
                <a:close/>
              </a:path>
              <a:path w="1107440" h="169545">
                <a:moveTo>
                  <a:pt x="770203" y="32257"/>
                </a:moveTo>
                <a:lnTo>
                  <a:pt x="701509" y="32257"/>
                </a:lnTo>
                <a:lnTo>
                  <a:pt x="723615" y="36404"/>
                </a:lnTo>
                <a:lnTo>
                  <a:pt x="739435" y="47669"/>
                </a:lnTo>
                <a:lnTo>
                  <a:pt x="748944" y="64287"/>
                </a:lnTo>
                <a:lnTo>
                  <a:pt x="752119" y="84493"/>
                </a:lnTo>
                <a:lnTo>
                  <a:pt x="748944" y="104699"/>
                </a:lnTo>
                <a:lnTo>
                  <a:pt x="739435" y="121316"/>
                </a:lnTo>
                <a:lnTo>
                  <a:pt x="723615" y="132581"/>
                </a:lnTo>
                <a:lnTo>
                  <a:pt x="701509" y="136728"/>
                </a:lnTo>
                <a:lnTo>
                  <a:pt x="770203" y="136728"/>
                </a:lnTo>
                <a:lnTo>
                  <a:pt x="782461" y="116302"/>
                </a:lnTo>
                <a:lnTo>
                  <a:pt x="787857" y="84493"/>
                </a:lnTo>
                <a:lnTo>
                  <a:pt x="782461" y="52683"/>
                </a:lnTo>
                <a:lnTo>
                  <a:pt x="770203" y="32257"/>
                </a:lnTo>
                <a:close/>
              </a:path>
              <a:path w="1107440" h="169545">
                <a:moveTo>
                  <a:pt x="846353" y="3251"/>
                </a:moveTo>
                <a:lnTo>
                  <a:pt x="813625" y="3251"/>
                </a:lnTo>
                <a:lnTo>
                  <a:pt x="813625" y="165734"/>
                </a:lnTo>
                <a:lnTo>
                  <a:pt x="848448" y="165734"/>
                </a:lnTo>
                <a:lnTo>
                  <a:pt x="848448" y="74510"/>
                </a:lnTo>
                <a:lnTo>
                  <a:pt x="848220" y="66382"/>
                </a:lnTo>
                <a:lnTo>
                  <a:pt x="847750" y="59651"/>
                </a:lnTo>
                <a:lnTo>
                  <a:pt x="886589" y="59651"/>
                </a:lnTo>
                <a:lnTo>
                  <a:pt x="846353" y="3251"/>
                </a:lnTo>
                <a:close/>
              </a:path>
              <a:path w="1107440" h="169545">
                <a:moveTo>
                  <a:pt x="886589" y="59651"/>
                </a:moveTo>
                <a:lnTo>
                  <a:pt x="847750" y="59651"/>
                </a:lnTo>
                <a:lnTo>
                  <a:pt x="923429" y="165734"/>
                </a:lnTo>
                <a:lnTo>
                  <a:pt x="956157" y="165734"/>
                </a:lnTo>
                <a:lnTo>
                  <a:pt x="956157" y="109334"/>
                </a:lnTo>
                <a:lnTo>
                  <a:pt x="922032" y="109334"/>
                </a:lnTo>
                <a:lnTo>
                  <a:pt x="886589" y="59651"/>
                </a:lnTo>
                <a:close/>
              </a:path>
              <a:path w="1107440" h="169545">
                <a:moveTo>
                  <a:pt x="956157" y="3251"/>
                </a:moveTo>
                <a:lnTo>
                  <a:pt x="921334" y="3251"/>
                </a:lnTo>
                <a:lnTo>
                  <a:pt x="921334" y="94475"/>
                </a:lnTo>
                <a:lnTo>
                  <a:pt x="921575" y="102603"/>
                </a:lnTo>
                <a:lnTo>
                  <a:pt x="922032" y="109334"/>
                </a:lnTo>
                <a:lnTo>
                  <a:pt x="956157" y="109334"/>
                </a:lnTo>
                <a:lnTo>
                  <a:pt x="956157" y="3251"/>
                </a:lnTo>
                <a:close/>
              </a:path>
              <a:path w="1107440" h="169545">
                <a:moveTo>
                  <a:pt x="1105420" y="3251"/>
                </a:moveTo>
                <a:lnTo>
                  <a:pt x="990981" y="3251"/>
                </a:lnTo>
                <a:lnTo>
                  <a:pt x="990981" y="165734"/>
                </a:lnTo>
                <a:lnTo>
                  <a:pt x="1106817" y="165734"/>
                </a:lnTo>
                <a:lnTo>
                  <a:pt x="1106817" y="135102"/>
                </a:lnTo>
                <a:lnTo>
                  <a:pt x="1025791" y="135102"/>
                </a:lnTo>
                <a:lnTo>
                  <a:pt x="1025791" y="98882"/>
                </a:lnTo>
                <a:lnTo>
                  <a:pt x="1098461" y="98882"/>
                </a:lnTo>
                <a:lnTo>
                  <a:pt x="1098461" y="68478"/>
                </a:lnTo>
                <a:lnTo>
                  <a:pt x="1025791" y="68478"/>
                </a:lnTo>
                <a:lnTo>
                  <a:pt x="1025791" y="33883"/>
                </a:lnTo>
                <a:lnTo>
                  <a:pt x="1105420" y="33883"/>
                </a:lnTo>
                <a:lnTo>
                  <a:pt x="1105420" y="3251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96812" y="4233545"/>
            <a:ext cx="234276" cy="85648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39588" y="5249441"/>
            <a:ext cx="5053012" cy="59456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47999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2607945" y="516000"/>
            <a:ext cx="364490" cy="102870"/>
          </a:xfrm>
          <a:custGeom>
            <a:avLst/>
            <a:gdLst/>
            <a:ahLst/>
            <a:cxnLst/>
            <a:rect l="l" t="t" r="r" b="b"/>
            <a:pathLst>
              <a:path w="364489" h="102870">
                <a:moveTo>
                  <a:pt x="28562" y="44576"/>
                </a:moveTo>
                <a:lnTo>
                  <a:pt x="23964" y="44576"/>
                </a:lnTo>
                <a:lnTo>
                  <a:pt x="15500" y="45456"/>
                </a:lnTo>
                <a:lnTo>
                  <a:pt x="7786" y="48425"/>
                </a:lnTo>
                <a:lnTo>
                  <a:pt x="2171" y="53974"/>
                </a:lnTo>
                <a:lnTo>
                  <a:pt x="0" y="62598"/>
                </a:lnTo>
                <a:lnTo>
                  <a:pt x="0" y="73685"/>
                </a:lnTo>
                <a:lnTo>
                  <a:pt x="9080" y="79070"/>
                </a:lnTo>
                <a:lnTo>
                  <a:pt x="27216" y="79070"/>
                </a:lnTo>
                <a:lnTo>
                  <a:pt x="33551" y="76492"/>
                </a:lnTo>
                <a:lnTo>
                  <a:pt x="33691" y="76492"/>
                </a:lnTo>
                <a:lnTo>
                  <a:pt x="39090" y="72123"/>
                </a:lnTo>
                <a:lnTo>
                  <a:pt x="57454" y="72123"/>
                </a:lnTo>
                <a:lnTo>
                  <a:pt x="57454" y="69773"/>
                </a:lnTo>
                <a:lnTo>
                  <a:pt x="17030" y="69773"/>
                </a:lnTo>
                <a:lnTo>
                  <a:pt x="12318" y="67081"/>
                </a:lnTo>
                <a:lnTo>
                  <a:pt x="12318" y="55105"/>
                </a:lnTo>
                <a:lnTo>
                  <a:pt x="19494" y="52971"/>
                </a:lnTo>
                <a:lnTo>
                  <a:pt x="49961" y="52971"/>
                </a:lnTo>
                <a:lnTo>
                  <a:pt x="49961" y="46139"/>
                </a:lnTo>
                <a:lnTo>
                  <a:pt x="37973" y="46139"/>
                </a:lnTo>
                <a:lnTo>
                  <a:pt x="33718" y="45250"/>
                </a:lnTo>
                <a:lnTo>
                  <a:pt x="28562" y="44576"/>
                </a:lnTo>
                <a:close/>
              </a:path>
              <a:path w="364489" h="102870">
                <a:moveTo>
                  <a:pt x="57454" y="72123"/>
                </a:moveTo>
                <a:lnTo>
                  <a:pt x="39090" y="72123"/>
                </a:lnTo>
                <a:lnTo>
                  <a:pt x="40995" y="76492"/>
                </a:lnTo>
                <a:lnTo>
                  <a:pt x="44919" y="78397"/>
                </a:lnTo>
                <a:lnTo>
                  <a:pt x="52527" y="78397"/>
                </a:lnTo>
                <a:lnTo>
                  <a:pt x="55219" y="77952"/>
                </a:lnTo>
                <a:lnTo>
                  <a:pt x="57454" y="77050"/>
                </a:lnTo>
                <a:lnTo>
                  <a:pt x="57454" y="72123"/>
                </a:lnTo>
                <a:close/>
              </a:path>
              <a:path w="364489" h="102870">
                <a:moveTo>
                  <a:pt x="49961" y="52971"/>
                </a:moveTo>
                <a:lnTo>
                  <a:pt x="30137" y="52971"/>
                </a:lnTo>
                <a:lnTo>
                  <a:pt x="34721" y="53644"/>
                </a:lnTo>
                <a:lnTo>
                  <a:pt x="37973" y="54317"/>
                </a:lnTo>
                <a:lnTo>
                  <a:pt x="37973" y="63385"/>
                </a:lnTo>
                <a:lnTo>
                  <a:pt x="33718" y="67640"/>
                </a:lnTo>
                <a:lnTo>
                  <a:pt x="28117" y="69773"/>
                </a:lnTo>
                <a:lnTo>
                  <a:pt x="57454" y="69773"/>
                </a:lnTo>
                <a:lnTo>
                  <a:pt x="57454" y="69100"/>
                </a:lnTo>
                <a:lnTo>
                  <a:pt x="51752" y="69100"/>
                </a:lnTo>
                <a:lnTo>
                  <a:pt x="49961" y="68199"/>
                </a:lnTo>
                <a:lnTo>
                  <a:pt x="49961" y="52971"/>
                </a:lnTo>
                <a:close/>
              </a:path>
              <a:path w="364489" h="102870">
                <a:moveTo>
                  <a:pt x="57454" y="68427"/>
                </a:moveTo>
                <a:lnTo>
                  <a:pt x="55105" y="69100"/>
                </a:lnTo>
                <a:lnTo>
                  <a:pt x="57454" y="69100"/>
                </a:lnTo>
                <a:lnTo>
                  <a:pt x="57454" y="68427"/>
                </a:lnTo>
                <a:close/>
              </a:path>
              <a:path w="364489" h="102870">
                <a:moveTo>
                  <a:pt x="46467" y="32816"/>
                </a:moveTo>
                <a:lnTo>
                  <a:pt x="33045" y="32816"/>
                </a:lnTo>
                <a:lnTo>
                  <a:pt x="37973" y="37515"/>
                </a:lnTo>
                <a:lnTo>
                  <a:pt x="37973" y="46139"/>
                </a:lnTo>
                <a:lnTo>
                  <a:pt x="49961" y="46139"/>
                </a:lnTo>
                <a:lnTo>
                  <a:pt x="49850" y="45250"/>
                </a:lnTo>
                <a:lnTo>
                  <a:pt x="48217" y="35393"/>
                </a:lnTo>
                <a:lnTo>
                  <a:pt x="46467" y="32816"/>
                </a:lnTo>
                <a:close/>
              </a:path>
              <a:path w="364489" h="102870">
                <a:moveTo>
                  <a:pt x="25095" y="22390"/>
                </a:moveTo>
                <a:lnTo>
                  <a:pt x="16471" y="22390"/>
                </a:lnTo>
                <a:lnTo>
                  <a:pt x="8737" y="24523"/>
                </a:lnTo>
                <a:lnTo>
                  <a:pt x="4483" y="25984"/>
                </a:lnTo>
                <a:lnTo>
                  <a:pt x="4483" y="36956"/>
                </a:lnTo>
                <a:lnTo>
                  <a:pt x="9296" y="34823"/>
                </a:lnTo>
                <a:lnTo>
                  <a:pt x="15913" y="32816"/>
                </a:lnTo>
                <a:lnTo>
                  <a:pt x="46467" y="32816"/>
                </a:lnTo>
                <a:lnTo>
                  <a:pt x="43238" y="28065"/>
                </a:lnTo>
                <a:lnTo>
                  <a:pt x="35404" y="23782"/>
                </a:lnTo>
                <a:lnTo>
                  <a:pt x="25095" y="22390"/>
                </a:lnTo>
                <a:close/>
              </a:path>
              <a:path w="364489" h="102870">
                <a:moveTo>
                  <a:pt x="77177" y="23850"/>
                </a:moveTo>
                <a:lnTo>
                  <a:pt x="66535" y="23850"/>
                </a:lnTo>
                <a:lnTo>
                  <a:pt x="66535" y="102247"/>
                </a:lnTo>
                <a:lnTo>
                  <a:pt x="78511" y="102247"/>
                </a:lnTo>
                <a:lnTo>
                  <a:pt x="78511" y="70699"/>
                </a:lnTo>
                <a:lnTo>
                  <a:pt x="117268" y="70699"/>
                </a:lnTo>
                <a:lnTo>
                  <a:pt x="118556" y="68541"/>
                </a:lnTo>
                <a:lnTo>
                  <a:pt x="87363" y="68541"/>
                </a:lnTo>
                <a:lnTo>
                  <a:pt x="81089" y="63169"/>
                </a:lnTo>
                <a:lnTo>
                  <a:pt x="78511" y="57226"/>
                </a:lnTo>
                <a:lnTo>
                  <a:pt x="78511" y="44119"/>
                </a:lnTo>
                <a:lnTo>
                  <a:pt x="81089" y="38303"/>
                </a:lnTo>
                <a:lnTo>
                  <a:pt x="87363" y="32931"/>
                </a:lnTo>
                <a:lnTo>
                  <a:pt x="118560" y="32931"/>
                </a:lnTo>
                <a:lnTo>
                  <a:pt x="118150" y="32245"/>
                </a:lnTo>
                <a:lnTo>
                  <a:pt x="77177" y="32245"/>
                </a:lnTo>
                <a:lnTo>
                  <a:pt x="77177" y="23850"/>
                </a:lnTo>
                <a:close/>
              </a:path>
              <a:path w="364489" h="102870">
                <a:moveTo>
                  <a:pt x="117268" y="70699"/>
                </a:moveTo>
                <a:lnTo>
                  <a:pt x="78543" y="70699"/>
                </a:lnTo>
                <a:lnTo>
                  <a:pt x="82207" y="74917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61" y="76816"/>
                </a:lnTo>
                <a:lnTo>
                  <a:pt x="117268" y="70699"/>
                </a:lnTo>
                <a:close/>
              </a:path>
              <a:path w="364489" h="102870">
                <a:moveTo>
                  <a:pt x="118560" y="32931"/>
                </a:moveTo>
                <a:lnTo>
                  <a:pt x="105397" y="32931"/>
                </a:lnTo>
                <a:lnTo>
                  <a:pt x="112344" y="40208"/>
                </a:lnTo>
                <a:lnTo>
                  <a:pt x="112344" y="61264"/>
                </a:lnTo>
                <a:lnTo>
                  <a:pt x="105397" y="68541"/>
                </a:lnTo>
                <a:lnTo>
                  <a:pt x="118556" y="68541"/>
                </a:lnTo>
                <a:lnTo>
                  <a:pt x="122651" y="61684"/>
                </a:lnTo>
                <a:lnTo>
                  <a:pt x="124548" y="50736"/>
                </a:lnTo>
                <a:lnTo>
                  <a:pt x="122724" y="40208"/>
                </a:lnTo>
                <a:lnTo>
                  <a:pt x="122651" y="39786"/>
                </a:lnTo>
                <a:lnTo>
                  <a:pt x="118560" y="32931"/>
                </a:lnTo>
                <a:close/>
              </a:path>
              <a:path w="364489" h="102870">
                <a:moveTo>
                  <a:pt x="97891" y="22390"/>
                </a:moveTo>
                <a:lnTo>
                  <a:pt x="87807" y="22390"/>
                </a:lnTo>
                <a:lnTo>
                  <a:pt x="81432" y="27101"/>
                </a:lnTo>
                <a:lnTo>
                  <a:pt x="77177" y="32245"/>
                </a:lnTo>
                <a:lnTo>
                  <a:pt x="118150" y="32245"/>
                </a:lnTo>
                <a:lnTo>
                  <a:pt x="117268" y="30767"/>
                </a:lnTo>
                <a:lnTo>
                  <a:pt x="108861" y="24645"/>
                </a:lnTo>
                <a:lnTo>
                  <a:pt x="97891" y="22390"/>
                </a:lnTo>
                <a:close/>
              </a:path>
              <a:path w="364489" h="102870">
                <a:moveTo>
                  <a:pt x="159829" y="34378"/>
                </a:moveTo>
                <a:lnTo>
                  <a:pt x="147840" y="34378"/>
                </a:lnTo>
                <a:lnTo>
                  <a:pt x="147840" y="77609"/>
                </a:lnTo>
                <a:lnTo>
                  <a:pt x="159829" y="77609"/>
                </a:lnTo>
                <a:lnTo>
                  <a:pt x="159829" y="34378"/>
                </a:lnTo>
                <a:close/>
              </a:path>
              <a:path w="364489" h="102870">
                <a:moveTo>
                  <a:pt x="178307" y="23850"/>
                </a:moveTo>
                <a:lnTo>
                  <a:pt x="129247" y="23850"/>
                </a:lnTo>
                <a:lnTo>
                  <a:pt x="129247" y="34378"/>
                </a:lnTo>
                <a:lnTo>
                  <a:pt x="178307" y="34378"/>
                </a:lnTo>
                <a:lnTo>
                  <a:pt x="178307" y="23850"/>
                </a:lnTo>
                <a:close/>
              </a:path>
              <a:path w="364489" h="102870">
                <a:moveTo>
                  <a:pt x="191643" y="64287"/>
                </a:moveTo>
                <a:lnTo>
                  <a:pt x="183578" y="64287"/>
                </a:lnTo>
                <a:lnTo>
                  <a:pt x="179984" y="66636"/>
                </a:lnTo>
                <a:lnTo>
                  <a:pt x="179984" y="76492"/>
                </a:lnTo>
                <a:lnTo>
                  <a:pt x="183578" y="78841"/>
                </a:lnTo>
                <a:lnTo>
                  <a:pt x="191643" y="78841"/>
                </a:lnTo>
                <a:lnTo>
                  <a:pt x="195110" y="76492"/>
                </a:lnTo>
                <a:lnTo>
                  <a:pt x="195110" y="66636"/>
                </a:lnTo>
                <a:lnTo>
                  <a:pt x="191643" y="64287"/>
                </a:lnTo>
                <a:close/>
              </a:path>
              <a:path w="364489" h="102870">
                <a:moveTo>
                  <a:pt x="237223" y="62941"/>
                </a:moveTo>
                <a:lnTo>
                  <a:pt x="237223" y="74587"/>
                </a:lnTo>
                <a:lnTo>
                  <a:pt x="243268" y="77495"/>
                </a:lnTo>
                <a:lnTo>
                  <a:pt x="250101" y="79070"/>
                </a:lnTo>
                <a:lnTo>
                  <a:pt x="256933" y="79070"/>
                </a:lnTo>
                <a:lnTo>
                  <a:pt x="270665" y="76709"/>
                </a:lnTo>
                <a:lnTo>
                  <a:pt x="281879" y="69424"/>
                </a:lnTo>
                <a:lnTo>
                  <a:pt x="282888" y="67754"/>
                </a:lnTo>
                <a:lnTo>
                  <a:pt x="249428" y="67754"/>
                </a:lnTo>
                <a:lnTo>
                  <a:pt x="242824" y="66078"/>
                </a:lnTo>
                <a:lnTo>
                  <a:pt x="237223" y="62941"/>
                </a:lnTo>
                <a:close/>
              </a:path>
              <a:path w="364489" h="102870">
                <a:moveTo>
                  <a:pt x="291475" y="43672"/>
                </a:moveTo>
                <a:lnTo>
                  <a:pt x="279310" y="43672"/>
                </a:lnTo>
                <a:lnTo>
                  <a:pt x="276616" y="55045"/>
                </a:lnTo>
                <a:lnTo>
                  <a:pt x="271295" y="62506"/>
                </a:lnTo>
                <a:lnTo>
                  <a:pt x="264086" y="66542"/>
                </a:lnTo>
                <a:lnTo>
                  <a:pt x="255701" y="67754"/>
                </a:lnTo>
                <a:lnTo>
                  <a:pt x="282888" y="67754"/>
                </a:lnTo>
                <a:lnTo>
                  <a:pt x="289441" y="56910"/>
                </a:lnTo>
                <a:lnTo>
                  <a:pt x="291475" y="43672"/>
                </a:lnTo>
                <a:close/>
              </a:path>
              <a:path w="364489" h="102870">
                <a:moveTo>
                  <a:pt x="259067" y="0"/>
                </a:moveTo>
                <a:lnTo>
                  <a:pt x="248226" y="1627"/>
                </a:lnTo>
                <a:lnTo>
                  <a:pt x="239236" y="6467"/>
                </a:lnTo>
                <a:lnTo>
                  <a:pt x="233103" y="14455"/>
                </a:lnTo>
                <a:lnTo>
                  <a:pt x="230835" y="25526"/>
                </a:lnTo>
                <a:lnTo>
                  <a:pt x="233105" y="36111"/>
                </a:lnTo>
                <a:lnTo>
                  <a:pt x="239083" y="43672"/>
                </a:lnTo>
                <a:lnTo>
                  <a:pt x="247519" y="48208"/>
                </a:lnTo>
                <a:lnTo>
                  <a:pt x="257162" y="49720"/>
                </a:lnTo>
                <a:lnTo>
                  <a:pt x="265328" y="49720"/>
                </a:lnTo>
                <a:lnTo>
                  <a:pt x="272059" y="47929"/>
                </a:lnTo>
                <a:lnTo>
                  <a:pt x="279151" y="43672"/>
                </a:lnTo>
                <a:lnTo>
                  <a:pt x="291475" y="43672"/>
                </a:lnTo>
                <a:lnTo>
                  <a:pt x="292214" y="38862"/>
                </a:lnTo>
                <a:lnTo>
                  <a:pt x="292187" y="38633"/>
                </a:lnTo>
                <a:lnTo>
                  <a:pt x="251891" y="38633"/>
                </a:lnTo>
                <a:lnTo>
                  <a:pt x="243712" y="35382"/>
                </a:lnTo>
                <a:lnTo>
                  <a:pt x="243712" y="14897"/>
                </a:lnTo>
                <a:lnTo>
                  <a:pt x="251104" y="10972"/>
                </a:lnTo>
                <a:lnTo>
                  <a:pt x="284610" y="10972"/>
                </a:lnTo>
                <a:lnTo>
                  <a:pt x="284332" y="10401"/>
                </a:lnTo>
                <a:lnTo>
                  <a:pt x="274024" y="2686"/>
                </a:lnTo>
                <a:lnTo>
                  <a:pt x="259067" y="0"/>
                </a:lnTo>
                <a:close/>
              </a:path>
              <a:path w="364489" h="102870">
                <a:moveTo>
                  <a:pt x="284610" y="10972"/>
                </a:moveTo>
                <a:lnTo>
                  <a:pt x="259956" y="10972"/>
                </a:lnTo>
                <a:lnTo>
                  <a:pt x="267299" y="12139"/>
                </a:lnTo>
                <a:lnTo>
                  <a:pt x="273075" y="15855"/>
                </a:lnTo>
                <a:lnTo>
                  <a:pt x="277108" y="22449"/>
                </a:lnTo>
                <a:lnTo>
                  <a:pt x="279222" y="32245"/>
                </a:lnTo>
                <a:lnTo>
                  <a:pt x="273735" y="36614"/>
                </a:lnTo>
                <a:lnTo>
                  <a:pt x="267131" y="38633"/>
                </a:lnTo>
                <a:lnTo>
                  <a:pt x="292187" y="38633"/>
                </a:lnTo>
                <a:lnTo>
                  <a:pt x="290294" y="22631"/>
                </a:lnTo>
                <a:lnTo>
                  <a:pt x="284610" y="10972"/>
                </a:lnTo>
                <a:close/>
              </a:path>
              <a:path w="364489" h="102870">
                <a:moveTo>
                  <a:pt x="345071" y="0"/>
                </a:moveTo>
                <a:lnTo>
                  <a:pt x="338239" y="0"/>
                </a:lnTo>
                <a:lnTo>
                  <a:pt x="324507" y="2344"/>
                </a:lnTo>
                <a:lnTo>
                  <a:pt x="313293" y="9602"/>
                </a:lnTo>
                <a:lnTo>
                  <a:pt x="305731" y="22111"/>
                </a:lnTo>
                <a:lnTo>
                  <a:pt x="302958" y="40208"/>
                </a:lnTo>
                <a:lnTo>
                  <a:pt x="304880" y="56438"/>
                </a:lnTo>
                <a:lnTo>
                  <a:pt x="310856" y="68668"/>
                </a:lnTo>
                <a:lnTo>
                  <a:pt x="321201" y="76384"/>
                </a:lnTo>
                <a:lnTo>
                  <a:pt x="336232" y="79070"/>
                </a:lnTo>
                <a:lnTo>
                  <a:pt x="347047" y="77442"/>
                </a:lnTo>
                <a:lnTo>
                  <a:pt x="355995" y="72601"/>
                </a:lnTo>
                <a:lnTo>
                  <a:pt x="359428" y="68097"/>
                </a:lnTo>
                <a:lnTo>
                  <a:pt x="335216" y="68097"/>
                </a:lnTo>
                <a:lnTo>
                  <a:pt x="327878" y="66928"/>
                </a:lnTo>
                <a:lnTo>
                  <a:pt x="322102" y="63207"/>
                </a:lnTo>
                <a:lnTo>
                  <a:pt x="318066" y="56610"/>
                </a:lnTo>
                <a:lnTo>
                  <a:pt x="315950" y="46812"/>
                </a:lnTo>
                <a:lnTo>
                  <a:pt x="321449" y="42443"/>
                </a:lnTo>
                <a:lnTo>
                  <a:pt x="328053" y="40424"/>
                </a:lnTo>
                <a:lnTo>
                  <a:pt x="360100" y="40424"/>
                </a:lnTo>
                <a:lnTo>
                  <a:pt x="356227" y="35496"/>
                </a:lnTo>
                <a:lnTo>
                  <a:pt x="315849" y="35496"/>
                </a:lnTo>
                <a:lnTo>
                  <a:pt x="318577" y="24017"/>
                </a:lnTo>
                <a:lnTo>
                  <a:pt x="323923" y="16556"/>
                </a:lnTo>
                <a:lnTo>
                  <a:pt x="331140" y="12516"/>
                </a:lnTo>
                <a:lnTo>
                  <a:pt x="339483" y="11302"/>
                </a:lnTo>
                <a:lnTo>
                  <a:pt x="357962" y="11302"/>
                </a:lnTo>
                <a:lnTo>
                  <a:pt x="357962" y="4483"/>
                </a:lnTo>
                <a:lnTo>
                  <a:pt x="352018" y="1562"/>
                </a:lnTo>
                <a:lnTo>
                  <a:pt x="345071" y="0"/>
                </a:lnTo>
                <a:close/>
              </a:path>
              <a:path w="364489" h="102870">
                <a:moveTo>
                  <a:pt x="360100" y="40424"/>
                </a:moveTo>
                <a:lnTo>
                  <a:pt x="343281" y="40424"/>
                </a:lnTo>
                <a:lnTo>
                  <a:pt x="351459" y="43675"/>
                </a:lnTo>
                <a:lnTo>
                  <a:pt x="351459" y="64173"/>
                </a:lnTo>
                <a:lnTo>
                  <a:pt x="344068" y="68097"/>
                </a:lnTo>
                <a:lnTo>
                  <a:pt x="359428" y="68097"/>
                </a:lnTo>
                <a:lnTo>
                  <a:pt x="362087" y="64609"/>
                </a:lnTo>
                <a:lnTo>
                  <a:pt x="364337" y="53530"/>
                </a:lnTo>
                <a:lnTo>
                  <a:pt x="362069" y="42927"/>
                </a:lnTo>
                <a:lnTo>
                  <a:pt x="360100" y="40424"/>
                </a:lnTo>
                <a:close/>
              </a:path>
              <a:path w="364489" h="102870">
                <a:moveTo>
                  <a:pt x="338023" y="29222"/>
                </a:moveTo>
                <a:lnTo>
                  <a:pt x="329844" y="29222"/>
                </a:lnTo>
                <a:lnTo>
                  <a:pt x="323126" y="31127"/>
                </a:lnTo>
                <a:lnTo>
                  <a:pt x="315849" y="35496"/>
                </a:lnTo>
                <a:lnTo>
                  <a:pt x="356227" y="35496"/>
                </a:lnTo>
                <a:lnTo>
                  <a:pt x="356095" y="35328"/>
                </a:lnTo>
                <a:lnTo>
                  <a:pt x="347664" y="30752"/>
                </a:lnTo>
                <a:lnTo>
                  <a:pt x="338023" y="29222"/>
                </a:lnTo>
                <a:close/>
              </a:path>
              <a:path w="364489" h="102870">
                <a:moveTo>
                  <a:pt x="357962" y="11302"/>
                </a:moveTo>
                <a:lnTo>
                  <a:pt x="345744" y="11302"/>
                </a:lnTo>
                <a:lnTo>
                  <a:pt x="352361" y="12992"/>
                </a:lnTo>
                <a:lnTo>
                  <a:pt x="357962" y="16128"/>
                </a:lnTo>
                <a:lnTo>
                  <a:pt x="357962" y="11302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139472" y="412953"/>
            <a:ext cx="339725" cy="102870"/>
          </a:xfrm>
          <a:custGeom>
            <a:avLst/>
            <a:gdLst/>
            <a:ahLst/>
            <a:cxnLst/>
            <a:rect l="l" t="t" r="r" b="b"/>
            <a:pathLst>
              <a:path w="339725" h="102870">
                <a:moveTo>
                  <a:pt x="28562" y="44577"/>
                </a:moveTo>
                <a:lnTo>
                  <a:pt x="23977" y="44577"/>
                </a:lnTo>
                <a:lnTo>
                  <a:pt x="15505" y="45457"/>
                </a:lnTo>
                <a:lnTo>
                  <a:pt x="7788" y="48426"/>
                </a:lnTo>
                <a:lnTo>
                  <a:pt x="2171" y="53979"/>
                </a:lnTo>
                <a:lnTo>
                  <a:pt x="0" y="62611"/>
                </a:lnTo>
                <a:lnTo>
                  <a:pt x="0" y="73698"/>
                </a:lnTo>
                <a:lnTo>
                  <a:pt x="9080" y="79070"/>
                </a:lnTo>
                <a:lnTo>
                  <a:pt x="27216" y="79070"/>
                </a:lnTo>
                <a:lnTo>
                  <a:pt x="33550" y="76504"/>
                </a:lnTo>
                <a:lnTo>
                  <a:pt x="33691" y="76504"/>
                </a:lnTo>
                <a:lnTo>
                  <a:pt x="39090" y="72136"/>
                </a:lnTo>
                <a:lnTo>
                  <a:pt x="57454" y="72136"/>
                </a:lnTo>
                <a:lnTo>
                  <a:pt x="57454" y="69773"/>
                </a:lnTo>
                <a:lnTo>
                  <a:pt x="17030" y="69773"/>
                </a:lnTo>
                <a:lnTo>
                  <a:pt x="12331" y="67094"/>
                </a:lnTo>
                <a:lnTo>
                  <a:pt x="12331" y="55105"/>
                </a:lnTo>
                <a:lnTo>
                  <a:pt x="19494" y="52984"/>
                </a:lnTo>
                <a:lnTo>
                  <a:pt x="49961" y="52984"/>
                </a:lnTo>
                <a:lnTo>
                  <a:pt x="49961" y="46151"/>
                </a:lnTo>
                <a:lnTo>
                  <a:pt x="37973" y="46151"/>
                </a:lnTo>
                <a:lnTo>
                  <a:pt x="33718" y="45250"/>
                </a:lnTo>
                <a:lnTo>
                  <a:pt x="28562" y="44577"/>
                </a:lnTo>
                <a:close/>
              </a:path>
              <a:path w="339725" h="102870">
                <a:moveTo>
                  <a:pt x="57454" y="72136"/>
                </a:moveTo>
                <a:lnTo>
                  <a:pt x="39090" y="72136"/>
                </a:lnTo>
                <a:lnTo>
                  <a:pt x="40995" y="76504"/>
                </a:lnTo>
                <a:lnTo>
                  <a:pt x="44919" y="78409"/>
                </a:lnTo>
                <a:lnTo>
                  <a:pt x="52527" y="78409"/>
                </a:lnTo>
                <a:lnTo>
                  <a:pt x="55219" y="77952"/>
                </a:lnTo>
                <a:lnTo>
                  <a:pt x="57454" y="77063"/>
                </a:lnTo>
                <a:lnTo>
                  <a:pt x="57454" y="72136"/>
                </a:lnTo>
                <a:close/>
              </a:path>
              <a:path w="339725" h="102870">
                <a:moveTo>
                  <a:pt x="49961" y="52984"/>
                </a:moveTo>
                <a:lnTo>
                  <a:pt x="30137" y="52984"/>
                </a:lnTo>
                <a:lnTo>
                  <a:pt x="34721" y="53657"/>
                </a:lnTo>
                <a:lnTo>
                  <a:pt x="37973" y="54330"/>
                </a:lnTo>
                <a:lnTo>
                  <a:pt x="37973" y="63398"/>
                </a:lnTo>
                <a:lnTo>
                  <a:pt x="33718" y="67652"/>
                </a:lnTo>
                <a:lnTo>
                  <a:pt x="28117" y="69773"/>
                </a:lnTo>
                <a:lnTo>
                  <a:pt x="57454" y="69773"/>
                </a:lnTo>
                <a:lnTo>
                  <a:pt x="57454" y="69113"/>
                </a:lnTo>
                <a:lnTo>
                  <a:pt x="51752" y="69113"/>
                </a:lnTo>
                <a:lnTo>
                  <a:pt x="49961" y="68211"/>
                </a:lnTo>
                <a:lnTo>
                  <a:pt x="49961" y="52984"/>
                </a:lnTo>
                <a:close/>
              </a:path>
              <a:path w="339725" h="102870">
                <a:moveTo>
                  <a:pt x="57454" y="68440"/>
                </a:moveTo>
                <a:lnTo>
                  <a:pt x="55105" y="69113"/>
                </a:lnTo>
                <a:lnTo>
                  <a:pt x="57454" y="69113"/>
                </a:lnTo>
                <a:lnTo>
                  <a:pt x="57454" y="68440"/>
                </a:lnTo>
                <a:close/>
              </a:path>
              <a:path w="339725" h="102870">
                <a:moveTo>
                  <a:pt x="46464" y="32816"/>
                </a:moveTo>
                <a:lnTo>
                  <a:pt x="33045" y="32816"/>
                </a:lnTo>
                <a:lnTo>
                  <a:pt x="37973" y="37528"/>
                </a:lnTo>
                <a:lnTo>
                  <a:pt x="37973" y="46151"/>
                </a:lnTo>
                <a:lnTo>
                  <a:pt x="49961" y="46151"/>
                </a:lnTo>
                <a:lnTo>
                  <a:pt x="49850" y="45250"/>
                </a:lnTo>
                <a:lnTo>
                  <a:pt x="48217" y="35395"/>
                </a:lnTo>
                <a:lnTo>
                  <a:pt x="46464" y="32816"/>
                </a:lnTo>
                <a:close/>
              </a:path>
              <a:path w="339725" h="102870">
                <a:moveTo>
                  <a:pt x="25095" y="22402"/>
                </a:moveTo>
                <a:lnTo>
                  <a:pt x="16471" y="22402"/>
                </a:lnTo>
                <a:lnTo>
                  <a:pt x="8737" y="24536"/>
                </a:lnTo>
                <a:lnTo>
                  <a:pt x="4483" y="25984"/>
                </a:lnTo>
                <a:lnTo>
                  <a:pt x="4483" y="36969"/>
                </a:lnTo>
                <a:lnTo>
                  <a:pt x="9309" y="34836"/>
                </a:lnTo>
                <a:lnTo>
                  <a:pt x="15913" y="32816"/>
                </a:lnTo>
                <a:lnTo>
                  <a:pt x="46464" y="32816"/>
                </a:lnTo>
                <a:lnTo>
                  <a:pt x="43238" y="28071"/>
                </a:lnTo>
                <a:lnTo>
                  <a:pt x="35404" y="23793"/>
                </a:lnTo>
                <a:lnTo>
                  <a:pt x="25095" y="22402"/>
                </a:lnTo>
                <a:close/>
              </a:path>
              <a:path w="339725" h="102870">
                <a:moveTo>
                  <a:pt x="77177" y="23863"/>
                </a:moveTo>
                <a:lnTo>
                  <a:pt x="66535" y="23863"/>
                </a:lnTo>
                <a:lnTo>
                  <a:pt x="66535" y="102260"/>
                </a:lnTo>
                <a:lnTo>
                  <a:pt x="78511" y="102260"/>
                </a:lnTo>
                <a:lnTo>
                  <a:pt x="78511" y="70699"/>
                </a:lnTo>
                <a:lnTo>
                  <a:pt x="117268" y="70699"/>
                </a:lnTo>
                <a:lnTo>
                  <a:pt x="118556" y="68541"/>
                </a:lnTo>
                <a:lnTo>
                  <a:pt x="87363" y="68541"/>
                </a:lnTo>
                <a:lnTo>
                  <a:pt x="81089" y="63169"/>
                </a:lnTo>
                <a:lnTo>
                  <a:pt x="78511" y="57238"/>
                </a:lnTo>
                <a:lnTo>
                  <a:pt x="78511" y="44132"/>
                </a:lnTo>
                <a:lnTo>
                  <a:pt x="81089" y="38303"/>
                </a:lnTo>
                <a:lnTo>
                  <a:pt x="87363" y="32931"/>
                </a:lnTo>
                <a:lnTo>
                  <a:pt x="118556" y="32931"/>
                </a:lnTo>
                <a:lnTo>
                  <a:pt x="118154" y="32258"/>
                </a:lnTo>
                <a:lnTo>
                  <a:pt x="77177" y="32258"/>
                </a:lnTo>
                <a:lnTo>
                  <a:pt x="77177" y="23863"/>
                </a:lnTo>
                <a:close/>
              </a:path>
              <a:path w="339725" h="102870">
                <a:moveTo>
                  <a:pt x="117268" y="70699"/>
                </a:moveTo>
                <a:lnTo>
                  <a:pt x="78532" y="70699"/>
                </a:lnTo>
                <a:lnTo>
                  <a:pt x="82207" y="74930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61" y="76816"/>
                </a:lnTo>
                <a:lnTo>
                  <a:pt x="117268" y="70699"/>
                </a:lnTo>
                <a:close/>
              </a:path>
              <a:path w="339725" h="102870">
                <a:moveTo>
                  <a:pt x="118556" y="32931"/>
                </a:moveTo>
                <a:lnTo>
                  <a:pt x="105397" y="32931"/>
                </a:lnTo>
                <a:lnTo>
                  <a:pt x="112344" y="40208"/>
                </a:lnTo>
                <a:lnTo>
                  <a:pt x="112344" y="61264"/>
                </a:lnTo>
                <a:lnTo>
                  <a:pt x="105397" y="68541"/>
                </a:lnTo>
                <a:lnTo>
                  <a:pt x="118556" y="68541"/>
                </a:lnTo>
                <a:lnTo>
                  <a:pt x="122651" y="61684"/>
                </a:lnTo>
                <a:lnTo>
                  <a:pt x="124548" y="50736"/>
                </a:lnTo>
                <a:lnTo>
                  <a:pt x="122724" y="40208"/>
                </a:lnTo>
                <a:lnTo>
                  <a:pt x="122651" y="39788"/>
                </a:lnTo>
                <a:lnTo>
                  <a:pt x="118556" y="32931"/>
                </a:lnTo>
                <a:close/>
              </a:path>
              <a:path w="339725" h="102870">
                <a:moveTo>
                  <a:pt x="97891" y="22402"/>
                </a:moveTo>
                <a:lnTo>
                  <a:pt x="87820" y="22402"/>
                </a:lnTo>
                <a:lnTo>
                  <a:pt x="81432" y="27114"/>
                </a:lnTo>
                <a:lnTo>
                  <a:pt x="77177" y="32258"/>
                </a:lnTo>
                <a:lnTo>
                  <a:pt x="118154" y="32258"/>
                </a:lnTo>
                <a:lnTo>
                  <a:pt x="117268" y="30773"/>
                </a:lnTo>
                <a:lnTo>
                  <a:pt x="108861" y="24656"/>
                </a:lnTo>
                <a:lnTo>
                  <a:pt x="97891" y="22402"/>
                </a:lnTo>
                <a:close/>
              </a:path>
              <a:path w="339725" h="102870">
                <a:moveTo>
                  <a:pt x="159829" y="34391"/>
                </a:moveTo>
                <a:lnTo>
                  <a:pt x="147840" y="34391"/>
                </a:lnTo>
                <a:lnTo>
                  <a:pt x="147840" y="77622"/>
                </a:lnTo>
                <a:lnTo>
                  <a:pt x="159829" y="77622"/>
                </a:lnTo>
                <a:lnTo>
                  <a:pt x="159829" y="34391"/>
                </a:lnTo>
                <a:close/>
              </a:path>
              <a:path w="339725" h="102870">
                <a:moveTo>
                  <a:pt x="178308" y="23863"/>
                </a:moveTo>
                <a:lnTo>
                  <a:pt x="129247" y="23863"/>
                </a:lnTo>
                <a:lnTo>
                  <a:pt x="129247" y="34391"/>
                </a:lnTo>
                <a:lnTo>
                  <a:pt x="178308" y="34391"/>
                </a:lnTo>
                <a:lnTo>
                  <a:pt x="178308" y="23863"/>
                </a:lnTo>
                <a:close/>
              </a:path>
              <a:path w="339725" h="102870">
                <a:moveTo>
                  <a:pt x="191642" y="64287"/>
                </a:moveTo>
                <a:lnTo>
                  <a:pt x="183578" y="64287"/>
                </a:lnTo>
                <a:lnTo>
                  <a:pt x="179984" y="66649"/>
                </a:lnTo>
                <a:lnTo>
                  <a:pt x="179984" y="76504"/>
                </a:lnTo>
                <a:lnTo>
                  <a:pt x="183578" y="78854"/>
                </a:lnTo>
                <a:lnTo>
                  <a:pt x="191642" y="78854"/>
                </a:lnTo>
                <a:lnTo>
                  <a:pt x="195110" y="76504"/>
                </a:lnTo>
                <a:lnTo>
                  <a:pt x="195110" y="66649"/>
                </a:lnTo>
                <a:lnTo>
                  <a:pt x="191642" y="64287"/>
                </a:lnTo>
                <a:close/>
              </a:path>
              <a:path w="339725" h="102870">
                <a:moveTo>
                  <a:pt x="283951" y="11544"/>
                </a:moveTo>
                <a:lnTo>
                  <a:pt x="267906" y="11544"/>
                </a:lnTo>
                <a:lnTo>
                  <a:pt x="273621" y="15011"/>
                </a:lnTo>
                <a:lnTo>
                  <a:pt x="273621" y="30238"/>
                </a:lnTo>
                <a:lnTo>
                  <a:pt x="240063" y="51146"/>
                </a:lnTo>
                <a:lnTo>
                  <a:pt x="231736" y="71793"/>
                </a:lnTo>
                <a:lnTo>
                  <a:pt x="231736" y="77622"/>
                </a:lnTo>
                <a:lnTo>
                  <a:pt x="286943" y="77622"/>
                </a:lnTo>
                <a:lnTo>
                  <a:pt x="286943" y="66192"/>
                </a:lnTo>
                <a:lnTo>
                  <a:pt x="246075" y="66192"/>
                </a:lnTo>
                <a:lnTo>
                  <a:pt x="247745" y="60961"/>
                </a:lnTo>
                <a:lnTo>
                  <a:pt x="252048" y="56448"/>
                </a:lnTo>
                <a:lnTo>
                  <a:pt x="258178" y="52272"/>
                </a:lnTo>
                <a:lnTo>
                  <a:pt x="265328" y="48056"/>
                </a:lnTo>
                <a:lnTo>
                  <a:pt x="272969" y="43103"/>
                </a:lnTo>
                <a:lnTo>
                  <a:pt x="279723" y="37247"/>
                </a:lnTo>
                <a:lnTo>
                  <a:pt x="284472" y="30238"/>
                </a:lnTo>
                <a:lnTo>
                  <a:pt x="286385" y="21399"/>
                </a:lnTo>
                <a:lnTo>
                  <a:pt x="284377" y="12055"/>
                </a:lnTo>
                <a:lnTo>
                  <a:pt x="283951" y="11544"/>
                </a:lnTo>
                <a:close/>
              </a:path>
              <a:path w="339725" h="102870">
                <a:moveTo>
                  <a:pt x="259626" y="0"/>
                </a:moveTo>
                <a:lnTo>
                  <a:pt x="253038" y="451"/>
                </a:lnTo>
                <a:lnTo>
                  <a:pt x="246589" y="1847"/>
                </a:lnTo>
                <a:lnTo>
                  <a:pt x="240330" y="4254"/>
                </a:lnTo>
                <a:lnTo>
                  <a:pt x="234314" y="7734"/>
                </a:lnTo>
                <a:lnTo>
                  <a:pt x="234314" y="20053"/>
                </a:lnTo>
                <a:lnTo>
                  <a:pt x="240409" y="16264"/>
                </a:lnTo>
                <a:lnTo>
                  <a:pt x="246533" y="13612"/>
                </a:lnTo>
                <a:lnTo>
                  <a:pt x="252590" y="12055"/>
                </a:lnTo>
                <a:lnTo>
                  <a:pt x="258495" y="11544"/>
                </a:lnTo>
                <a:lnTo>
                  <a:pt x="283951" y="11544"/>
                </a:lnTo>
                <a:lnTo>
                  <a:pt x="278801" y="5365"/>
                </a:lnTo>
                <a:lnTo>
                  <a:pt x="270327" y="1343"/>
                </a:lnTo>
                <a:lnTo>
                  <a:pt x="259626" y="0"/>
                </a:lnTo>
                <a:close/>
              </a:path>
              <a:path w="339725" h="102870">
                <a:moveTo>
                  <a:pt x="339699" y="66090"/>
                </a:moveTo>
                <a:lnTo>
                  <a:pt x="298259" y="66090"/>
                </a:lnTo>
                <a:lnTo>
                  <a:pt x="298259" y="77622"/>
                </a:lnTo>
                <a:lnTo>
                  <a:pt x="339699" y="77622"/>
                </a:lnTo>
                <a:lnTo>
                  <a:pt x="339699" y="66090"/>
                </a:lnTo>
                <a:close/>
              </a:path>
              <a:path w="339725" h="102870">
                <a:moveTo>
                  <a:pt x="326148" y="14566"/>
                </a:moveTo>
                <a:lnTo>
                  <a:pt x="313499" y="14566"/>
                </a:lnTo>
                <a:lnTo>
                  <a:pt x="313499" y="66090"/>
                </a:lnTo>
                <a:lnTo>
                  <a:pt x="326148" y="66090"/>
                </a:lnTo>
                <a:lnTo>
                  <a:pt x="326148" y="14566"/>
                </a:lnTo>
                <a:close/>
              </a:path>
              <a:path w="339725" h="102870">
                <a:moveTo>
                  <a:pt x="326148" y="1460"/>
                </a:moveTo>
                <a:lnTo>
                  <a:pt x="316738" y="1460"/>
                </a:lnTo>
                <a:lnTo>
                  <a:pt x="298259" y="8521"/>
                </a:lnTo>
                <a:lnTo>
                  <a:pt x="298259" y="20281"/>
                </a:lnTo>
                <a:lnTo>
                  <a:pt x="313499" y="14566"/>
                </a:lnTo>
                <a:lnTo>
                  <a:pt x="326148" y="14566"/>
                </a:lnTo>
                <a:lnTo>
                  <a:pt x="326148" y="146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9004541" y="1992591"/>
            <a:ext cx="387350" cy="100965"/>
          </a:xfrm>
          <a:custGeom>
            <a:avLst/>
            <a:gdLst/>
            <a:ahLst/>
            <a:cxnLst/>
            <a:rect l="l" t="t" r="r" b="b"/>
            <a:pathLst>
              <a:path w="387350" h="100964">
                <a:moveTo>
                  <a:pt x="28562" y="43116"/>
                </a:moveTo>
                <a:lnTo>
                  <a:pt x="23977" y="43116"/>
                </a:lnTo>
                <a:lnTo>
                  <a:pt x="15505" y="43996"/>
                </a:lnTo>
                <a:lnTo>
                  <a:pt x="7788" y="46966"/>
                </a:lnTo>
                <a:lnTo>
                  <a:pt x="2171" y="52519"/>
                </a:lnTo>
                <a:lnTo>
                  <a:pt x="0" y="61150"/>
                </a:lnTo>
                <a:lnTo>
                  <a:pt x="0" y="72237"/>
                </a:lnTo>
                <a:lnTo>
                  <a:pt x="9080" y="77609"/>
                </a:lnTo>
                <a:lnTo>
                  <a:pt x="27216" y="77609"/>
                </a:lnTo>
                <a:lnTo>
                  <a:pt x="33551" y="75031"/>
                </a:lnTo>
                <a:lnTo>
                  <a:pt x="33691" y="75031"/>
                </a:lnTo>
                <a:lnTo>
                  <a:pt x="39090" y="70662"/>
                </a:lnTo>
                <a:lnTo>
                  <a:pt x="57467" y="70662"/>
                </a:lnTo>
                <a:lnTo>
                  <a:pt x="57467" y="68313"/>
                </a:lnTo>
                <a:lnTo>
                  <a:pt x="17030" y="68313"/>
                </a:lnTo>
                <a:lnTo>
                  <a:pt x="12331" y="65620"/>
                </a:lnTo>
                <a:lnTo>
                  <a:pt x="12331" y="53644"/>
                </a:lnTo>
                <a:lnTo>
                  <a:pt x="19494" y="51511"/>
                </a:lnTo>
                <a:lnTo>
                  <a:pt x="49961" y="51511"/>
                </a:lnTo>
                <a:lnTo>
                  <a:pt x="49961" y="44678"/>
                </a:lnTo>
                <a:lnTo>
                  <a:pt x="37973" y="44678"/>
                </a:lnTo>
                <a:lnTo>
                  <a:pt x="33718" y="43789"/>
                </a:lnTo>
                <a:lnTo>
                  <a:pt x="28562" y="43116"/>
                </a:lnTo>
                <a:close/>
              </a:path>
              <a:path w="387350" h="100964">
                <a:moveTo>
                  <a:pt x="57467" y="70662"/>
                </a:moveTo>
                <a:lnTo>
                  <a:pt x="39090" y="70662"/>
                </a:lnTo>
                <a:lnTo>
                  <a:pt x="40995" y="75031"/>
                </a:lnTo>
                <a:lnTo>
                  <a:pt x="44919" y="76936"/>
                </a:lnTo>
                <a:lnTo>
                  <a:pt x="52527" y="76936"/>
                </a:lnTo>
                <a:lnTo>
                  <a:pt x="55219" y="76492"/>
                </a:lnTo>
                <a:lnTo>
                  <a:pt x="57467" y="75590"/>
                </a:lnTo>
                <a:lnTo>
                  <a:pt x="57467" y="70662"/>
                </a:lnTo>
                <a:close/>
              </a:path>
              <a:path w="387350" h="100964">
                <a:moveTo>
                  <a:pt x="49961" y="51511"/>
                </a:moveTo>
                <a:lnTo>
                  <a:pt x="30137" y="51511"/>
                </a:lnTo>
                <a:lnTo>
                  <a:pt x="34721" y="52184"/>
                </a:lnTo>
                <a:lnTo>
                  <a:pt x="37973" y="52857"/>
                </a:lnTo>
                <a:lnTo>
                  <a:pt x="37973" y="61925"/>
                </a:lnTo>
                <a:lnTo>
                  <a:pt x="33718" y="66179"/>
                </a:lnTo>
                <a:lnTo>
                  <a:pt x="28117" y="68313"/>
                </a:lnTo>
                <a:lnTo>
                  <a:pt x="57467" y="68313"/>
                </a:lnTo>
                <a:lnTo>
                  <a:pt x="57467" y="67640"/>
                </a:lnTo>
                <a:lnTo>
                  <a:pt x="51752" y="67640"/>
                </a:lnTo>
                <a:lnTo>
                  <a:pt x="49961" y="66751"/>
                </a:lnTo>
                <a:lnTo>
                  <a:pt x="49961" y="51511"/>
                </a:lnTo>
                <a:close/>
              </a:path>
              <a:path w="387350" h="100964">
                <a:moveTo>
                  <a:pt x="57467" y="66967"/>
                </a:moveTo>
                <a:lnTo>
                  <a:pt x="56337" y="67310"/>
                </a:lnTo>
                <a:lnTo>
                  <a:pt x="55105" y="67640"/>
                </a:lnTo>
                <a:lnTo>
                  <a:pt x="57467" y="67640"/>
                </a:lnTo>
                <a:lnTo>
                  <a:pt x="57467" y="66967"/>
                </a:lnTo>
                <a:close/>
              </a:path>
              <a:path w="387350" h="100964">
                <a:moveTo>
                  <a:pt x="46464" y="31356"/>
                </a:moveTo>
                <a:lnTo>
                  <a:pt x="33045" y="31356"/>
                </a:lnTo>
                <a:lnTo>
                  <a:pt x="37973" y="36055"/>
                </a:lnTo>
                <a:lnTo>
                  <a:pt x="37973" y="44678"/>
                </a:lnTo>
                <a:lnTo>
                  <a:pt x="49961" y="44678"/>
                </a:lnTo>
                <a:lnTo>
                  <a:pt x="49850" y="43789"/>
                </a:lnTo>
                <a:lnTo>
                  <a:pt x="48217" y="33934"/>
                </a:lnTo>
                <a:lnTo>
                  <a:pt x="46464" y="31356"/>
                </a:lnTo>
                <a:close/>
              </a:path>
              <a:path w="387350" h="100964">
                <a:moveTo>
                  <a:pt x="25095" y="20942"/>
                </a:moveTo>
                <a:lnTo>
                  <a:pt x="16471" y="20942"/>
                </a:lnTo>
                <a:lnTo>
                  <a:pt x="8737" y="23063"/>
                </a:lnTo>
                <a:lnTo>
                  <a:pt x="4483" y="24523"/>
                </a:lnTo>
                <a:lnTo>
                  <a:pt x="4483" y="35496"/>
                </a:lnTo>
                <a:lnTo>
                  <a:pt x="9309" y="33375"/>
                </a:lnTo>
                <a:lnTo>
                  <a:pt x="15913" y="31356"/>
                </a:lnTo>
                <a:lnTo>
                  <a:pt x="46464" y="31356"/>
                </a:lnTo>
                <a:lnTo>
                  <a:pt x="43238" y="26611"/>
                </a:lnTo>
                <a:lnTo>
                  <a:pt x="35404" y="22333"/>
                </a:lnTo>
                <a:lnTo>
                  <a:pt x="25095" y="20942"/>
                </a:lnTo>
                <a:close/>
              </a:path>
              <a:path w="387350" h="100964">
                <a:moveTo>
                  <a:pt x="77177" y="22390"/>
                </a:moveTo>
                <a:lnTo>
                  <a:pt x="66535" y="22390"/>
                </a:lnTo>
                <a:lnTo>
                  <a:pt x="66535" y="100787"/>
                </a:lnTo>
                <a:lnTo>
                  <a:pt x="78524" y="100787"/>
                </a:lnTo>
                <a:lnTo>
                  <a:pt x="78524" y="69238"/>
                </a:lnTo>
                <a:lnTo>
                  <a:pt x="117268" y="69238"/>
                </a:lnTo>
                <a:lnTo>
                  <a:pt x="118556" y="67081"/>
                </a:lnTo>
                <a:lnTo>
                  <a:pt x="87363" y="67081"/>
                </a:lnTo>
                <a:lnTo>
                  <a:pt x="81089" y="61709"/>
                </a:lnTo>
                <a:lnTo>
                  <a:pt x="78524" y="55765"/>
                </a:lnTo>
                <a:lnTo>
                  <a:pt x="78524" y="42672"/>
                </a:lnTo>
                <a:lnTo>
                  <a:pt x="81089" y="36842"/>
                </a:lnTo>
                <a:lnTo>
                  <a:pt x="87363" y="31470"/>
                </a:lnTo>
                <a:lnTo>
                  <a:pt x="118556" y="31470"/>
                </a:lnTo>
                <a:lnTo>
                  <a:pt x="118154" y="30797"/>
                </a:lnTo>
                <a:lnTo>
                  <a:pt x="77177" y="30797"/>
                </a:lnTo>
                <a:lnTo>
                  <a:pt x="77177" y="22390"/>
                </a:lnTo>
                <a:close/>
              </a:path>
              <a:path w="387350" h="100964">
                <a:moveTo>
                  <a:pt x="117268" y="69238"/>
                </a:moveTo>
                <a:lnTo>
                  <a:pt x="78544" y="69238"/>
                </a:lnTo>
                <a:lnTo>
                  <a:pt x="82219" y="73456"/>
                </a:lnTo>
                <a:lnTo>
                  <a:pt x="88480" y="77609"/>
                </a:lnTo>
                <a:lnTo>
                  <a:pt x="97891" y="77609"/>
                </a:lnTo>
                <a:lnTo>
                  <a:pt x="108861" y="75356"/>
                </a:lnTo>
                <a:lnTo>
                  <a:pt x="117268" y="69238"/>
                </a:lnTo>
                <a:close/>
              </a:path>
              <a:path w="387350" h="100964">
                <a:moveTo>
                  <a:pt x="118556" y="31470"/>
                </a:moveTo>
                <a:lnTo>
                  <a:pt x="105397" y="31470"/>
                </a:lnTo>
                <a:lnTo>
                  <a:pt x="112344" y="38747"/>
                </a:lnTo>
                <a:lnTo>
                  <a:pt x="112344" y="59804"/>
                </a:lnTo>
                <a:lnTo>
                  <a:pt x="105397" y="67081"/>
                </a:lnTo>
                <a:lnTo>
                  <a:pt x="118556" y="67081"/>
                </a:lnTo>
                <a:lnTo>
                  <a:pt x="122651" y="60223"/>
                </a:lnTo>
                <a:lnTo>
                  <a:pt x="124548" y="49275"/>
                </a:lnTo>
                <a:lnTo>
                  <a:pt x="122724" y="38747"/>
                </a:lnTo>
                <a:lnTo>
                  <a:pt x="122651" y="38328"/>
                </a:lnTo>
                <a:lnTo>
                  <a:pt x="118556" y="31470"/>
                </a:lnTo>
                <a:close/>
              </a:path>
              <a:path w="387350" h="100964">
                <a:moveTo>
                  <a:pt x="97891" y="20942"/>
                </a:moveTo>
                <a:lnTo>
                  <a:pt x="87820" y="20942"/>
                </a:lnTo>
                <a:lnTo>
                  <a:pt x="81432" y="25641"/>
                </a:lnTo>
                <a:lnTo>
                  <a:pt x="77177" y="30797"/>
                </a:lnTo>
                <a:lnTo>
                  <a:pt x="118154" y="30797"/>
                </a:lnTo>
                <a:lnTo>
                  <a:pt x="117268" y="29313"/>
                </a:lnTo>
                <a:lnTo>
                  <a:pt x="108861" y="23195"/>
                </a:lnTo>
                <a:lnTo>
                  <a:pt x="97891" y="20942"/>
                </a:lnTo>
                <a:close/>
              </a:path>
              <a:path w="387350" h="100964">
                <a:moveTo>
                  <a:pt x="159829" y="32918"/>
                </a:moveTo>
                <a:lnTo>
                  <a:pt x="147840" y="32918"/>
                </a:lnTo>
                <a:lnTo>
                  <a:pt x="147840" y="76149"/>
                </a:lnTo>
                <a:lnTo>
                  <a:pt x="159829" y="76149"/>
                </a:lnTo>
                <a:lnTo>
                  <a:pt x="159829" y="32918"/>
                </a:lnTo>
                <a:close/>
              </a:path>
              <a:path w="387350" h="100964">
                <a:moveTo>
                  <a:pt x="178307" y="22390"/>
                </a:moveTo>
                <a:lnTo>
                  <a:pt x="129260" y="22390"/>
                </a:lnTo>
                <a:lnTo>
                  <a:pt x="129260" y="32918"/>
                </a:lnTo>
                <a:lnTo>
                  <a:pt x="178307" y="32918"/>
                </a:lnTo>
                <a:lnTo>
                  <a:pt x="178307" y="22390"/>
                </a:lnTo>
                <a:close/>
              </a:path>
              <a:path w="387350" h="100964">
                <a:moveTo>
                  <a:pt x="191643" y="62826"/>
                </a:moveTo>
                <a:lnTo>
                  <a:pt x="183578" y="62826"/>
                </a:lnTo>
                <a:lnTo>
                  <a:pt x="179984" y="65176"/>
                </a:lnTo>
                <a:lnTo>
                  <a:pt x="179984" y="75031"/>
                </a:lnTo>
                <a:lnTo>
                  <a:pt x="183578" y="77381"/>
                </a:lnTo>
                <a:lnTo>
                  <a:pt x="191643" y="77381"/>
                </a:lnTo>
                <a:lnTo>
                  <a:pt x="195110" y="75031"/>
                </a:lnTo>
                <a:lnTo>
                  <a:pt x="195110" y="65176"/>
                </a:lnTo>
                <a:lnTo>
                  <a:pt x="191643" y="62826"/>
                </a:lnTo>
                <a:close/>
              </a:path>
              <a:path w="387350" h="100964">
                <a:moveTo>
                  <a:pt x="274180" y="64617"/>
                </a:moveTo>
                <a:lnTo>
                  <a:pt x="232740" y="64617"/>
                </a:lnTo>
                <a:lnTo>
                  <a:pt x="232740" y="76149"/>
                </a:lnTo>
                <a:lnTo>
                  <a:pt x="274180" y="76149"/>
                </a:lnTo>
                <a:lnTo>
                  <a:pt x="274180" y="64617"/>
                </a:lnTo>
                <a:close/>
              </a:path>
              <a:path w="387350" h="100964">
                <a:moveTo>
                  <a:pt x="260629" y="13093"/>
                </a:moveTo>
                <a:lnTo>
                  <a:pt x="247980" y="13093"/>
                </a:lnTo>
                <a:lnTo>
                  <a:pt x="247980" y="64617"/>
                </a:lnTo>
                <a:lnTo>
                  <a:pt x="260629" y="64617"/>
                </a:lnTo>
                <a:lnTo>
                  <a:pt x="260629" y="13093"/>
                </a:lnTo>
                <a:close/>
              </a:path>
              <a:path w="387350" h="100964">
                <a:moveTo>
                  <a:pt x="260629" y="0"/>
                </a:moveTo>
                <a:lnTo>
                  <a:pt x="251218" y="0"/>
                </a:lnTo>
                <a:lnTo>
                  <a:pt x="232740" y="7048"/>
                </a:lnTo>
                <a:lnTo>
                  <a:pt x="232740" y="18808"/>
                </a:lnTo>
                <a:lnTo>
                  <a:pt x="247980" y="13093"/>
                </a:lnTo>
                <a:lnTo>
                  <a:pt x="260629" y="13093"/>
                </a:lnTo>
                <a:lnTo>
                  <a:pt x="260629" y="0"/>
                </a:lnTo>
                <a:close/>
              </a:path>
              <a:path w="387350" h="100964">
                <a:moveTo>
                  <a:pt x="323913" y="64617"/>
                </a:moveTo>
                <a:lnTo>
                  <a:pt x="282473" y="64617"/>
                </a:lnTo>
                <a:lnTo>
                  <a:pt x="282473" y="76149"/>
                </a:lnTo>
                <a:lnTo>
                  <a:pt x="323913" y="76149"/>
                </a:lnTo>
                <a:lnTo>
                  <a:pt x="323913" y="64617"/>
                </a:lnTo>
                <a:close/>
              </a:path>
              <a:path w="387350" h="100964">
                <a:moveTo>
                  <a:pt x="310362" y="13093"/>
                </a:moveTo>
                <a:lnTo>
                  <a:pt x="297700" y="13093"/>
                </a:lnTo>
                <a:lnTo>
                  <a:pt x="297700" y="64617"/>
                </a:lnTo>
                <a:lnTo>
                  <a:pt x="310362" y="64617"/>
                </a:lnTo>
                <a:lnTo>
                  <a:pt x="310362" y="13093"/>
                </a:lnTo>
                <a:close/>
              </a:path>
              <a:path w="387350" h="100964">
                <a:moveTo>
                  <a:pt x="310362" y="0"/>
                </a:moveTo>
                <a:lnTo>
                  <a:pt x="300951" y="0"/>
                </a:lnTo>
                <a:lnTo>
                  <a:pt x="282473" y="7048"/>
                </a:lnTo>
                <a:lnTo>
                  <a:pt x="282473" y="18808"/>
                </a:lnTo>
                <a:lnTo>
                  <a:pt x="297700" y="13093"/>
                </a:lnTo>
                <a:lnTo>
                  <a:pt x="310362" y="13093"/>
                </a:lnTo>
                <a:lnTo>
                  <a:pt x="310362" y="0"/>
                </a:lnTo>
                <a:close/>
              </a:path>
              <a:path w="387350" h="100964">
                <a:moveTo>
                  <a:pt x="331977" y="60477"/>
                </a:moveTo>
                <a:lnTo>
                  <a:pt x="331977" y="72453"/>
                </a:lnTo>
                <a:lnTo>
                  <a:pt x="338696" y="75704"/>
                </a:lnTo>
                <a:lnTo>
                  <a:pt x="347548" y="77609"/>
                </a:lnTo>
                <a:lnTo>
                  <a:pt x="356387" y="77609"/>
                </a:lnTo>
                <a:lnTo>
                  <a:pt x="368287" y="76040"/>
                </a:lnTo>
                <a:lnTo>
                  <a:pt x="378086" y="71353"/>
                </a:lnTo>
                <a:lnTo>
                  <a:pt x="382597" y="66078"/>
                </a:lnTo>
                <a:lnTo>
                  <a:pt x="346976" y="66078"/>
                </a:lnTo>
                <a:lnTo>
                  <a:pt x="338353" y="64173"/>
                </a:lnTo>
                <a:lnTo>
                  <a:pt x="331977" y="60477"/>
                </a:lnTo>
                <a:close/>
              </a:path>
              <a:path w="387350" h="100964">
                <a:moveTo>
                  <a:pt x="382790" y="38963"/>
                </a:moveTo>
                <a:lnTo>
                  <a:pt x="365683" y="38963"/>
                </a:lnTo>
                <a:lnTo>
                  <a:pt x="374307" y="42557"/>
                </a:lnTo>
                <a:lnTo>
                  <a:pt x="374307" y="61595"/>
                </a:lnTo>
                <a:lnTo>
                  <a:pt x="366242" y="66078"/>
                </a:lnTo>
                <a:lnTo>
                  <a:pt x="382597" y="66078"/>
                </a:lnTo>
                <a:lnTo>
                  <a:pt x="384735" y="63577"/>
                </a:lnTo>
                <a:lnTo>
                  <a:pt x="387184" y="52743"/>
                </a:lnTo>
                <a:lnTo>
                  <a:pt x="384822" y="41387"/>
                </a:lnTo>
                <a:lnTo>
                  <a:pt x="382790" y="38963"/>
                </a:lnTo>
                <a:close/>
              </a:path>
              <a:path w="387350" h="100964">
                <a:moveTo>
                  <a:pt x="383603" y="0"/>
                </a:moveTo>
                <a:lnTo>
                  <a:pt x="336676" y="0"/>
                </a:lnTo>
                <a:lnTo>
                  <a:pt x="334409" y="38963"/>
                </a:lnTo>
                <a:lnTo>
                  <a:pt x="334337" y="40195"/>
                </a:lnTo>
                <a:lnTo>
                  <a:pt x="334213" y="42329"/>
                </a:lnTo>
                <a:lnTo>
                  <a:pt x="340372" y="40195"/>
                </a:lnTo>
                <a:lnTo>
                  <a:pt x="347433" y="38963"/>
                </a:lnTo>
                <a:lnTo>
                  <a:pt x="382790" y="38963"/>
                </a:lnTo>
                <a:lnTo>
                  <a:pt x="378523" y="33875"/>
                </a:lnTo>
                <a:lnTo>
                  <a:pt x="369597" y="29781"/>
                </a:lnTo>
                <a:lnTo>
                  <a:pt x="347319" y="29781"/>
                </a:lnTo>
                <a:lnTo>
                  <a:pt x="348437" y="11417"/>
                </a:lnTo>
                <a:lnTo>
                  <a:pt x="383603" y="11417"/>
                </a:lnTo>
                <a:lnTo>
                  <a:pt x="383603" y="0"/>
                </a:lnTo>
                <a:close/>
              </a:path>
              <a:path w="387350" h="100964">
                <a:moveTo>
                  <a:pt x="358851" y="28448"/>
                </a:moveTo>
                <a:lnTo>
                  <a:pt x="354926" y="28448"/>
                </a:lnTo>
                <a:lnTo>
                  <a:pt x="351015" y="28892"/>
                </a:lnTo>
                <a:lnTo>
                  <a:pt x="347319" y="29781"/>
                </a:lnTo>
                <a:lnTo>
                  <a:pt x="369949" y="29781"/>
                </a:lnTo>
                <a:lnTo>
                  <a:pt x="358851" y="28448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7725753" y="4592802"/>
            <a:ext cx="358140" cy="102870"/>
          </a:xfrm>
          <a:custGeom>
            <a:avLst/>
            <a:gdLst/>
            <a:ahLst/>
            <a:cxnLst/>
            <a:rect l="l" t="t" r="r" b="b"/>
            <a:pathLst>
              <a:path w="358140" h="102870">
                <a:moveTo>
                  <a:pt x="28562" y="44577"/>
                </a:moveTo>
                <a:lnTo>
                  <a:pt x="23964" y="44577"/>
                </a:lnTo>
                <a:lnTo>
                  <a:pt x="15500" y="45457"/>
                </a:lnTo>
                <a:lnTo>
                  <a:pt x="7786" y="48426"/>
                </a:lnTo>
                <a:lnTo>
                  <a:pt x="2171" y="53979"/>
                </a:lnTo>
                <a:lnTo>
                  <a:pt x="0" y="62611"/>
                </a:lnTo>
                <a:lnTo>
                  <a:pt x="0" y="73698"/>
                </a:lnTo>
                <a:lnTo>
                  <a:pt x="9067" y="79070"/>
                </a:lnTo>
                <a:lnTo>
                  <a:pt x="27216" y="79070"/>
                </a:lnTo>
                <a:lnTo>
                  <a:pt x="33550" y="76504"/>
                </a:lnTo>
                <a:lnTo>
                  <a:pt x="33691" y="76504"/>
                </a:lnTo>
                <a:lnTo>
                  <a:pt x="39090" y="72136"/>
                </a:lnTo>
                <a:lnTo>
                  <a:pt x="57454" y="72136"/>
                </a:lnTo>
                <a:lnTo>
                  <a:pt x="57454" y="69773"/>
                </a:lnTo>
                <a:lnTo>
                  <a:pt x="17030" y="69773"/>
                </a:lnTo>
                <a:lnTo>
                  <a:pt x="12319" y="67094"/>
                </a:lnTo>
                <a:lnTo>
                  <a:pt x="12319" y="55105"/>
                </a:lnTo>
                <a:lnTo>
                  <a:pt x="19494" y="52984"/>
                </a:lnTo>
                <a:lnTo>
                  <a:pt x="49949" y="52984"/>
                </a:lnTo>
                <a:lnTo>
                  <a:pt x="49949" y="46151"/>
                </a:lnTo>
                <a:lnTo>
                  <a:pt x="37973" y="46151"/>
                </a:lnTo>
                <a:lnTo>
                  <a:pt x="33718" y="45250"/>
                </a:lnTo>
                <a:lnTo>
                  <a:pt x="28562" y="44577"/>
                </a:lnTo>
                <a:close/>
              </a:path>
              <a:path w="358140" h="102870">
                <a:moveTo>
                  <a:pt x="57454" y="72136"/>
                </a:moveTo>
                <a:lnTo>
                  <a:pt x="39090" y="72136"/>
                </a:lnTo>
                <a:lnTo>
                  <a:pt x="40995" y="76504"/>
                </a:lnTo>
                <a:lnTo>
                  <a:pt x="44919" y="78409"/>
                </a:lnTo>
                <a:lnTo>
                  <a:pt x="52527" y="78409"/>
                </a:lnTo>
                <a:lnTo>
                  <a:pt x="55219" y="77952"/>
                </a:lnTo>
                <a:lnTo>
                  <a:pt x="57454" y="77063"/>
                </a:lnTo>
                <a:lnTo>
                  <a:pt x="57454" y="72136"/>
                </a:lnTo>
                <a:close/>
              </a:path>
              <a:path w="358140" h="102870">
                <a:moveTo>
                  <a:pt x="49949" y="52984"/>
                </a:moveTo>
                <a:lnTo>
                  <a:pt x="30137" y="52984"/>
                </a:lnTo>
                <a:lnTo>
                  <a:pt x="34721" y="53644"/>
                </a:lnTo>
                <a:lnTo>
                  <a:pt x="37973" y="54317"/>
                </a:lnTo>
                <a:lnTo>
                  <a:pt x="37973" y="63398"/>
                </a:lnTo>
                <a:lnTo>
                  <a:pt x="33718" y="67652"/>
                </a:lnTo>
                <a:lnTo>
                  <a:pt x="28117" y="69773"/>
                </a:lnTo>
                <a:lnTo>
                  <a:pt x="57454" y="69773"/>
                </a:lnTo>
                <a:lnTo>
                  <a:pt x="57454" y="69113"/>
                </a:lnTo>
                <a:lnTo>
                  <a:pt x="51752" y="69113"/>
                </a:lnTo>
                <a:lnTo>
                  <a:pt x="49949" y="68211"/>
                </a:lnTo>
                <a:lnTo>
                  <a:pt x="49949" y="52984"/>
                </a:lnTo>
                <a:close/>
              </a:path>
              <a:path w="358140" h="102870">
                <a:moveTo>
                  <a:pt x="57454" y="68440"/>
                </a:moveTo>
                <a:lnTo>
                  <a:pt x="55105" y="69113"/>
                </a:lnTo>
                <a:lnTo>
                  <a:pt x="57454" y="69113"/>
                </a:lnTo>
                <a:lnTo>
                  <a:pt x="57454" y="68440"/>
                </a:lnTo>
                <a:close/>
              </a:path>
              <a:path w="358140" h="102870">
                <a:moveTo>
                  <a:pt x="46455" y="32816"/>
                </a:moveTo>
                <a:lnTo>
                  <a:pt x="33045" y="32816"/>
                </a:lnTo>
                <a:lnTo>
                  <a:pt x="37973" y="37528"/>
                </a:lnTo>
                <a:lnTo>
                  <a:pt x="37973" y="46151"/>
                </a:lnTo>
                <a:lnTo>
                  <a:pt x="49949" y="46151"/>
                </a:lnTo>
                <a:lnTo>
                  <a:pt x="49837" y="45250"/>
                </a:lnTo>
                <a:lnTo>
                  <a:pt x="48207" y="35395"/>
                </a:lnTo>
                <a:lnTo>
                  <a:pt x="46455" y="32816"/>
                </a:lnTo>
                <a:close/>
              </a:path>
              <a:path w="358140" h="102870">
                <a:moveTo>
                  <a:pt x="25095" y="22402"/>
                </a:moveTo>
                <a:lnTo>
                  <a:pt x="16471" y="22402"/>
                </a:lnTo>
                <a:lnTo>
                  <a:pt x="8737" y="24523"/>
                </a:lnTo>
                <a:lnTo>
                  <a:pt x="4483" y="25984"/>
                </a:lnTo>
                <a:lnTo>
                  <a:pt x="4483" y="36969"/>
                </a:lnTo>
                <a:lnTo>
                  <a:pt x="9296" y="34836"/>
                </a:lnTo>
                <a:lnTo>
                  <a:pt x="15913" y="32816"/>
                </a:lnTo>
                <a:lnTo>
                  <a:pt x="46455" y="32816"/>
                </a:lnTo>
                <a:lnTo>
                  <a:pt x="43232" y="28071"/>
                </a:lnTo>
                <a:lnTo>
                  <a:pt x="35402" y="23793"/>
                </a:lnTo>
                <a:lnTo>
                  <a:pt x="25095" y="22402"/>
                </a:lnTo>
                <a:close/>
              </a:path>
              <a:path w="358140" h="102870">
                <a:moveTo>
                  <a:pt x="77165" y="23863"/>
                </a:moveTo>
                <a:lnTo>
                  <a:pt x="66535" y="23863"/>
                </a:lnTo>
                <a:lnTo>
                  <a:pt x="66535" y="102260"/>
                </a:lnTo>
                <a:lnTo>
                  <a:pt x="78511" y="102260"/>
                </a:lnTo>
                <a:lnTo>
                  <a:pt x="78511" y="70699"/>
                </a:lnTo>
                <a:lnTo>
                  <a:pt x="117268" y="70699"/>
                </a:lnTo>
                <a:lnTo>
                  <a:pt x="118556" y="68541"/>
                </a:lnTo>
                <a:lnTo>
                  <a:pt x="87363" y="68541"/>
                </a:lnTo>
                <a:lnTo>
                  <a:pt x="81089" y="63169"/>
                </a:lnTo>
                <a:lnTo>
                  <a:pt x="78511" y="57238"/>
                </a:lnTo>
                <a:lnTo>
                  <a:pt x="78511" y="44132"/>
                </a:lnTo>
                <a:lnTo>
                  <a:pt x="81089" y="38303"/>
                </a:lnTo>
                <a:lnTo>
                  <a:pt x="87363" y="32931"/>
                </a:lnTo>
                <a:lnTo>
                  <a:pt x="118556" y="32931"/>
                </a:lnTo>
                <a:lnTo>
                  <a:pt x="118154" y="32258"/>
                </a:lnTo>
                <a:lnTo>
                  <a:pt x="77165" y="32258"/>
                </a:lnTo>
                <a:lnTo>
                  <a:pt x="77165" y="23863"/>
                </a:lnTo>
                <a:close/>
              </a:path>
              <a:path w="358140" h="102870">
                <a:moveTo>
                  <a:pt x="117268" y="70699"/>
                </a:moveTo>
                <a:lnTo>
                  <a:pt x="78532" y="70699"/>
                </a:lnTo>
                <a:lnTo>
                  <a:pt x="82207" y="74930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61" y="76816"/>
                </a:lnTo>
                <a:lnTo>
                  <a:pt x="117268" y="70699"/>
                </a:lnTo>
                <a:close/>
              </a:path>
              <a:path w="358140" h="102870">
                <a:moveTo>
                  <a:pt x="118556" y="32931"/>
                </a:moveTo>
                <a:lnTo>
                  <a:pt x="105397" y="32931"/>
                </a:lnTo>
                <a:lnTo>
                  <a:pt x="112344" y="40208"/>
                </a:lnTo>
                <a:lnTo>
                  <a:pt x="112344" y="61264"/>
                </a:lnTo>
                <a:lnTo>
                  <a:pt x="105397" y="68541"/>
                </a:lnTo>
                <a:lnTo>
                  <a:pt x="118556" y="68541"/>
                </a:lnTo>
                <a:lnTo>
                  <a:pt x="122651" y="61684"/>
                </a:lnTo>
                <a:lnTo>
                  <a:pt x="124548" y="50736"/>
                </a:lnTo>
                <a:lnTo>
                  <a:pt x="122724" y="40208"/>
                </a:lnTo>
                <a:lnTo>
                  <a:pt x="122651" y="39788"/>
                </a:lnTo>
                <a:lnTo>
                  <a:pt x="118556" y="32931"/>
                </a:lnTo>
                <a:close/>
              </a:path>
              <a:path w="358140" h="102870">
                <a:moveTo>
                  <a:pt x="97891" y="22402"/>
                </a:moveTo>
                <a:lnTo>
                  <a:pt x="87807" y="22402"/>
                </a:lnTo>
                <a:lnTo>
                  <a:pt x="81432" y="27101"/>
                </a:lnTo>
                <a:lnTo>
                  <a:pt x="77165" y="32258"/>
                </a:lnTo>
                <a:lnTo>
                  <a:pt x="118154" y="32258"/>
                </a:lnTo>
                <a:lnTo>
                  <a:pt x="117268" y="30773"/>
                </a:lnTo>
                <a:lnTo>
                  <a:pt x="108861" y="24656"/>
                </a:lnTo>
                <a:lnTo>
                  <a:pt x="97891" y="22402"/>
                </a:lnTo>
                <a:close/>
              </a:path>
              <a:path w="358140" h="102870">
                <a:moveTo>
                  <a:pt x="159829" y="34391"/>
                </a:moveTo>
                <a:lnTo>
                  <a:pt x="147840" y="34391"/>
                </a:lnTo>
                <a:lnTo>
                  <a:pt x="147840" y="77622"/>
                </a:lnTo>
                <a:lnTo>
                  <a:pt x="159829" y="77622"/>
                </a:lnTo>
                <a:lnTo>
                  <a:pt x="159829" y="34391"/>
                </a:lnTo>
                <a:close/>
              </a:path>
              <a:path w="358140" h="102870">
                <a:moveTo>
                  <a:pt x="178307" y="23863"/>
                </a:moveTo>
                <a:lnTo>
                  <a:pt x="129247" y="23863"/>
                </a:lnTo>
                <a:lnTo>
                  <a:pt x="129247" y="34391"/>
                </a:lnTo>
                <a:lnTo>
                  <a:pt x="178307" y="34391"/>
                </a:lnTo>
                <a:lnTo>
                  <a:pt x="178307" y="23863"/>
                </a:lnTo>
                <a:close/>
              </a:path>
              <a:path w="358140" h="102870">
                <a:moveTo>
                  <a:pt x="191630" y="64287"/>
                </a:moveTo>
                <a:lnTo>
                  <a:pt x="183578" y="64287"/>
                </a:lnTo>
                <a:lnTo>
                  <a:pt x="179984" y="66636"/>
                </a:lnTo>
                <a:lnTo>
                  <a:pt x="179984" y="76504"/>
                </a:lnTo>
                <a:lnTo>
                  <a:pt x="183578" y="78854"/>
                </a:lnTo>
                <a:lnTo>
                  <a:pt x="191630" y="78854"/>
                </a:lnTo>
                <a:lnTo>
                  <a:pt x="195110" y="76504"/>
                </a:lnTo>
                <a:lnTo>
                  <a:pt x="195110" y="66636"/>
                </a:lnTo>
                <a:lnTo>
                  <a:pt x="191630" y="64287"/>
                </a:lnTo>
                <a:close/>
              </a:path>
              <a:path w="358140" h="102870">
                <a:moveTo>
                  <a:pt x="232524" y="61937"/>
                </a:moveTo>
                <a:lnTo>
                  <a:pt x="232524" y="73926"/>
                </a:lnTo>
                <a:lnTo>
                  <a:pt x="239229" y="77177"/>
                </a:lnTo>
                <a:lnTo>
                  <a:pt x="248081" y="79070"/>
                </a:lnTo>
                <a:lnTo>
                  <a:pt x="256933" y="79070"/>
                </a:lnTo>
                <a:lnTo>
                  <a:pt x="268834" y="77501"/>
                </a:lnTo>
                <a:lnTo>
                  <a:pt x="278633" y="72815"/>
                </a:lnTo>
                <a:lnTo>
                  <a:pt x="283147" y="67538"/>
                </a:lnTo>
                <a:lnTo>
                  <a:pt x="247523" y="67538"/>
                </a:lnTo>
                <a:lnTo>
                  <a:pt x="238899" y="65633"/>
                </a:lnTo>
                <a:lnTo>
                  <a:pt x="232524" y="61937"/>
                </a:lnTo>
                <a:close/>
              </a:path>
              <a:path w="358140" h="102870">
                <a:moveTo>
                  <a:pt x="283336" y="40436"/>
                </a:moveTo>
                <a:lnTo>
                  <a:pt x="266230" y="40436"/>
                </a:lnTo>
                <a:lnTo>
                  <a:pt x="274853" y="44018"/>
                </a:lnTo>
                <a:lnTo>
                  <a:pt x="274853" y="63055"/>
                </a:lnTo>
                <a:lnTo>
                  <a:pt x="266788" y="67538"/>
                </a:lnTo>
                <a:lnTo>
                  <a:pt x="283147" y="67538"/>
                </a:lnTo>
                <a:lnTo>
                  <a:pt x="285281" y="65043"/>
                </a:lnTo>
                <a:lnTo>
                  <a:pt x="287731" y="54216"/>
                </a:lnTo>
                <a:lnTo>
                  <a:pt x="285366" y="42858"/>
                </a:lnTo>
                <a:lnTo>
                  <a:pt x="283336" y="40436"/>
                </a:lnTo>
                <a:close/>
              </a:path>
              <a:path w="358140" h="102870">
                <a:moveTo>
                  <a:pt x="284149" y="1460"/>
                </a:moveTo>
                <a:lnTo>
                  <a:pt x="237223" y="1460"/>
                </a:lnTo>
                <a:lnTo>
                  <a:pt x="234954" y="40436"/>
                </a:lnTo>
                <a:lnTo>
                  <a:pt x="234882" y="41668"/>
                </a:lnTo>
                <a:lnTo>
                  <a:pt x="234759" y="43789"/>
                </a:lnTo>
                <a:lnTo>
                  <a:pt x="240919" y="41668"/>
                </a:lnTo>
                <a:lnTo>
                  <a:pt x="247967" y="40436"/>
                </a:lnTo>
                <a:lnTo>
                  <a:pt x="283336" y="40436"/>
                </a:lnTo>
                <a:lnTo>
                  <a:pt x="279065" y="35342"/>
                </a:lnTo>
                <a:lnTo>
                  <a:pt x="270161" y="31254"/>
                </a:lnTo>
                <a:lnTo>
                  <a:pt x="247865" y="31254"/>
                </a:lnTo>
                <a:lnTo>
                  <a:pt x="248983" y="12877"/>
                </a:lnTo>
                <a:lnTo>
                  <a:pt x="284149" y="12877"/>
                </a:lnTo>
                <a:lnTo>
                  <a:pt x="284149" y="1460"/>
                </a:lnTo>
                <a:close/>
              </a:path>
              <a:path w="358140" h="102870">
                <a:moveTo>
                  <a:pt x="259397" y="29908"/>
                </a:moveTo>
                <a:lnTo>
                  <a:pt x="255473" y="29908"/>
                </a:lnTo>
                <a:lnTo>
                  <a:pt x="251548" y="30353"/>
                </a:lnTo>
                <a:lnTo>
                  <a:pt x="247865" y="31254"/>
                </a:lnTo>
                <a:lnTo>
                  <a:pt x="270578" y="31254"/>
                </a:lnTo>
                <a:lnTo>
                  <a:pt x="259397" y="29908"/>
                </a:lnTo>
                <a:close/>
              </a:path>
              <a:path w="358140" h="102870">
                <a:moveTo>
                  <a:pt x="302628" y="62941"/>
                </a:moveTo>
                <a:lnTo>
                  <a:pt x="302628" y="74599"/>
                </a:lnTo>
                <a:lnTo>
                  <a:pt x="308673" y="77508"/>
                </a:lnTo>
                <a:lnTo>
                  <a:pt x="315506" y="79070"/>
                </a:lnTo>
                <a:lnTo>
                  <a:pt x="322338" y="79070"/>
                </a:lnTo>
                <a:lnTo>
                  <a:pt x="336075" y="76709"/>
                </a:lnTo>
                <a:lnTo>
                  <a:pt x="347289" y="69426"/>
                </a:lnTo>
                <a:lnTo>
                  <a:pt x="348291" y="67767"/>
                </a:lnTo>
                <a:lnTo>
                  <a:pt x="314832" y="67767"/>
                </a:lnTo>
                <a:lnTo>
                  <a:pt x="308228" y="66078"/>
                </a:lnTo>
                <a:lnTo>
                  <a:pt x="302628" y="62941"/>
                </a:lnTo>
                <a:close/>
              </a:path>
              <a:path w="358140" h="102870">
                <a:moveTo>
                  <a:pt x="356880" y="43684"/>
                </a:moveTo>
                <a:lnTo>
                  <a:pt x="344715" y="43684"/>
                </a:lnTo>
                <a:lnTo>
                  <a:pt x="342021" y="55053"/>
                </a:lnTo>
                <a:lnTo>
                  <a:pt x="336700" y="62514"/>
                </a:lnTo>
                <a:lnTo>
                  <a:pt x="329491" y="66553"/>
                </a:lnTo>
                <a:lnTo>
                  <a:pt x="321106" y="67767"/>
                </a:lnTo>
                <a:lnTo>
                  <a:pt x="348291" y="67767"/>
                </a:lnTo>
                <a:lnTo>
                  <a:pt x="354848" y="56915"/>
                </a:lnTo>
                <a:lnTo>
                  <a:pt x="356880" y="43684"/>
                </a:lnTo>
                <a:close/>
              </a:path>
              <a:path w="358140" h="102870">
                <a:moveTo>
                  <a:pt x="324472" y="0"/>
                </a:moveTo>
                <a:lnTo>
                  <a:pt x="313631" y="1627"/>
                </a:lnTo>
                <a:lnTo>
                  <a:pt x="304641" y="6469"/>
                </a:lnTo>
                <a:lnTo>
                  <a:pt x="298508" y="14460"/>
                </a:lnTo>
                <a:lnTo>
                  <a:pt x="296240" y="25539"/>
                </a:lnTo>
                <a:lnTo>
                  <a:pt x="298510" y="36124"/>
                </a:lnTo>
                <a:lnTo>
                  <a:pt x="304488" y="43684"/>
                </a:lnTo>
                <a:lnTo>
                  <a:pt x="312924" y="48221"/>
                </a:lnTo>
                <a:lnTo>
                  <a:pt x="322567" y="49733"/>
                </a:lnTo>
                <a:lnTo>
                  <a:pt x="330746" y="49733"/>
                </a:lnTo>
                <a:lnTo>
                  <a:pt x="337464" y="47942"/>
                </a:lnTo>
                <a:lnTo>
                  <a:pt x="344556" y="43684"/>
                </a:lnTo>
                <a:lnTo>
                  <a:pt x="356880" y="43684"/>
                </a:lnTo>
                <a:lnTo>
                  <a:pt x="357619" y="38874"/>
                </a:lnTo>
                <a:lnTo>
                  <a:pt x="357592" y="38646"/>
                </a:lnTo>
                <a:lnTo>
                  <a:pt x="317296" y="38646"/>
                </a:lnTo>
                <a:lnTo>
                  <a:pt x="309130" y="35394"/>
                </a:lnTo>
                <a:lnTo>
                  <a:pt x="309130" y="14897"/>
                </a:lnTo>
                <a:lnTo>
                  <a:pt x="316522" y="10985"/>
                </a:lnTo>
                <a:lnTo>
                  <a:pt x="350021" y="10985"/>
                </a:lnTo>
                <a:lnTo>
                  <a:pt x="349737" y="10402"/>
                </a:lnTo>
                <a:lnTo>
                  <a:pt x="339429" y="2686"/>
                </a:lnTo>
                <a:lnTo>
                  <a:pt x="324472" y="0"/>
                </a:lnTo>
                <a:close/>
              </a:path>
              <a:path w="358140" h="102870">
                <a:moveTo>
                  <a:pt x="350021" y="10985"/>
                </a:moveTo>
                <a:lnTo>
                  <a:pt x="325361" y="10985"/>
                </a:lnTo>
                <a:lnTo>
                  <a:pt x="332704" y="12151"/>
                </a:lnTo>
                <a:lnTo>
                  <a:pt x="338480" y="15868"/>
                </a:lnTo>
                <a:lnTo>
                  <a:pt x="342513" y="22461"/>
                </a:lnTo>
                <a:lnTo>
                  <a:pt x="344627" y="32258"/>
                </a:lnTo>
                <a:lnTo>
                  <a:pt x="339140" y="36626"/>
                </a:lnTo>
                <a:lnTo>
                  <a:pt x="332536" y="38646"/>
                </a:lnTo>
                <a:lnTo>
                  <a:pt x="357592" y="38646"/>
                </a:lnTo>
                <a:lnTo>
                  <a:pt x="355699" y="22636"/>
                </a:lnTo>
                <a:lnTo>
                  <a:pt x="350021" y="10985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3302203" y="5674479"/>
            <a:ext cx="375920" cy="102870"/>
          </a:xfrm>
          <a:custGeom>
            <a:avLst/>
            <a:gdLst/>
            <a:ahLst/>
            <a:cxnLst/>
            <a:rect l="l" t="t" r="r" b="b"/>
            <a:pathLst>
              <a:path w="375920" h="102870">
                <a:moveTo>
                  <a:pt x="28562" y="44574"/>
                </a:moveTo>
                <a:lnTo>
                  <a:pt x="23964" y="44574"/>
                </a:lnTo>
                <a:lnTo>
                  <a:pt x="15494" y="45454"/>
                </a:lnTo>
                <a:lnTo>
                  <a:pt x="7781" y="48424"/>
                </a:lnTo>
                <a:lnTo>
                  <a:pt x="2169" y="53977"/>
                </a:lnTo>
                <a:lnTo>
                  <a:pt x="0" y="62607"/>
                </a:lnTo>
                <a:lnTo>
                  <a:pt x="0" y="73695"/>
                </a:lnTo>
                <a:lnTo>
                  <a:pt x="9067" y="79070"/>
                </a:lnTo>
                <a:lnTo>
                  <a:pt x="27216" y="79070"/>
                </a:lnTo>
                <a:lnTo>
                  <a:pt x="33545" y="76495"/>
                </a:lnTo>
                <a:lnTo>
                  <a:pt x="33681" y="76495"/>
                </a:lnTo>
                <a:lnTo>
                  <a:pt x="39090" y="72129"/>
                </a:lnTo>
                <a:lnTo>
                  <a:pt x="57454" y="72129"/>
                </a:lnTo>
                <a:lnTo>
                  <a:pt x="57454" y="69775"/>
                </a:lnTo>
                <a:lnTo>
                  <a:pt x="17030" y="69775"/>
                </a:lnTo>
                <a:lnTo>
                  <a:pt x="12318" y="67089"/>
                </a:lnTo>
                <a:lnTo>
                  <a:pt x="12318" y="55105"/>
                </a:lnTo>
                <a:lnTo>
                  <a:pt x="19494" y="52978"/>
                </a:lnTo>
                <a:lnTo>
                  <a:pt x="49949" y="52978"/>
                </a:lnTo>
                <a:lnTo>
                  <a:pt x="49949" y="46144"/>
                </a:lnTo>
                <a:lnTo>
                  <a:pt x="37972" y="46144"/>
                </a:lnTo>
                <a:lnTo>
                  <a:pt x="33718" y="45248"/>
                </a:lnTo>
                <a:lnTo>
                  <a:pt x="28562" y="44574"/>
                </a:lnTo>
                <a:close/>
              </a:path>
              <a:path w="375920" h="102870">
                <a:moveTo>
                  <a:pt x="57454" y="72129"/>
                </a:moveTo>
                <a:lnTo>
                  <a:pt x="39090" y="72129"/>
                </a:lnTo>
                <a:lnTo>
                  <a:pt x="40995" y="76495"/>
                </a:lnTo>
                <a:lnTo>
                  <a:pt x="44919" y="78400"/>
                </a:lnTo>
                <a:lnTo>
                  <a:pt x="52527" y="78400"/>
                </a:lnTo>
                <a:lnTo>
                  <a:pt x="55219" y="77950"/>
                </a:lnTo>
                <a:lnTo>
                  <a:pt x="57454" y="77054"/>
                </a:lnTo>
                <a:lnTo>
                  <a:pt x="57454" y="72129"/>
                </a:lnTo>
                <a:close/>
              </a:path>
              <a:path w="375920" h="102870">
                <a:moveTo>
                  <a:pt x="49949" y="52978"/>
                </a:moveTo>
                <a:lnTo>
                  <a:pt x="30124" y="52978"/>
                </a:lnTo>
                <a:lnTo>
                  <a:pt x="34721" y="53647"/>
                </a:lnTo>
                <a:lnTo>
                  <a:pt x="37972" y="54320"/>
                </a:lnTo>
                <a:lnTo>
                  <a:pt x="37972" y="63392"/>
                </a:lnTo>
                <a:lnTo>
                  <a:pt x="33718" y="67647"/>
                </a:lnTo>
                <a:lnTo>
                  <a:pt x="28117" y="69775"/>
                </a:lnTo>
                <a:lnTo>
                  <a:pt x="57454" y="69775"/>
                </a:lnTo>
                <a:lnTo>
                  <a:pt x="57454" y="69105"/>
                </a:lnTo>
                <a:lnTo>
                  <a:pt x="51752" y="69105"/>
                </a:lnTo>
                <a:lnTo>
                  <a:pt x="49949" y="68209"/>
                </a:lnTo>
                <a:lnTo>
                  <a:pt x="49949" y="52978"/>
                </a:lnTo>
                <a:close/>
              </a:path>
              <a:path w="375920" h="102870">
                <a:moveTo>
                  <a:pt x="57454" y="68432"/>
                </a:moveTo>
                <a:lnTo>
                  <a:pt x="56337" y="68766"/>
                </a:lnTo>
                <a:lnTo>
                  <a:pt x="55105" y="69105"/>
                </a:lnTo>
                <a:lnTo>
                  <a:pt x="57454" y="69105"/>
                </a:lnTo>
                <a:lnTo>
                  <a:pt x="57454" y="68432"/>
                </a:lnTo>
                <a:close/>
              </a:path>
              <a:path w="375920" h="102870">
                <a:moveTo>
                  <a:pt x="46456" y="32816"/>
                </a:moveTo>
                <a:lnTo>
                  <a:pt x="33045" y="32816"/>
                </a:lnTo>
                <a:lnTo>
                  <a:pt x="37972" y="37519"/>
                </a:lnTo>
                <a:lnTo>
                  <a:pt x="37972" y="46144"/>
                </a:lnTo>
                <a:lnTo>
                  <a:pt x="49949" y="46144"/>
                </a:lnTo>
                <a:lnTo>
                  <a:pt x="49837" y="45248"/>
                </a:lnTo>
                <a:lnTo>
                  <a:pt x="48207" y="35393"/>
                </a:lnTo>
                <a:lnTo>
                  <a:pt x="46456" y="32816"/>
                </a:lnTo>
                <a:close/>
              </a:path>
              <a:path w="375920" h="102870">
                <a:moveTo>
                  <a:pt x="25095" y="22398"/>
                </a:moveTo>
                <a:lnTo>
                  <a:pt x="16471" y="22398"/>
                </a:lnTo>
                <a:lnTo>
                  <a:pt x="8737" y="24526"/>
                </a:lnTo>
                <a:lnTo>
                  <a:pt x="4483" y="25984"/>
                </a:lnTo>
                <a:lnTo>
                  <a:pt x="4483" y="36960"/>
                </a:lnTo>
                <a:lnTo>
                  <a:pt x="9296" y="34833"/>
                </a:lnTo>
                <a:lnTo>
                  <a:pt x="15900" y="32816"/>
                </a:lnTo>
                <a:lnTo>
                  <a:pt x="46456" y="32816"/>
                </a:lnTo>
                <a:lnTo>
                  <a:pt x="43232" y="28069"/>
                </a:lnTo>
                <a:lnTo>
                  <a:pt x="35402" y="23790"/>
                </a:lnTo>
                <a:lnTo>
                  <a:pt x="25095" y="22398"/>
                </a:lnTo>
                <a:close/>
              </a:path>
              <a:path w="375920" h="102870">
                <a:moveTo>
                  <a:pt x="77165" y="23856"/>
                </a:moveTo>
                <a:lnTo>
                  <a:pt x="66522" y="23856"/>
                </a:lnTo>
                <a:lnTo>
                  <a:pt x="66522" y="102254"/>
                </a:lnTo>
                <a:lnTo>
                  <a:pt x="78511" y="102254"/>
                </a:lnTo>
                <a:lnTo>
                  <a:pt x="78511" y="70699"/>
                </a:lnTo>
                <a:lnTo>
                  <a:pt x="117268" y="70699"/>
                </a:lnTo>
                <a:lnTo>
                  <a:pt x="118555" y="68544"/>
                </a:lnTo>
                <a:lnTo>
                  <a:pt x="87363" y="68544"/>
                </a:lnTo>
                <a:lnTo>
                  <a:pt x="81089" y="63168"/>
                </a:lnTo>
                <a:lnTo>
                  <a:pt x="78511" y="57232"/>
                </a:lnTo>
                <a:lnTo>
                  <a:pt x="78511" y="44128"/>
                </a:lnTo>
                <a:lnTo>
                  <a:pt x="81089" y="38303"/>
                </a:lnTo>
                <a:lnTo>
                  <a:pt x="87363" y="32928"/>
                </a:lnTo>
                <a:lnTo>
                  <a:pt x="118556" y="32928"/>
                </a:lnTo>
                <a:lnTo>
                  <a:pt x="118154" y="32255"/>
                </a:lnTo>
                <a:lnTo>
                  <a:pt x="77165" y="32255"/>
                </a:lnTo>
                <a:lnTo>
                  <a:pt x="77165" y="23856"/>
                </a:lnTo>
                <a:close/>
              </a:path>
              <a:path w="375920" h="102870">
                <a:moveTo>
                  <a:pt x="117268" y="70699"/>
                </a:moveTo>
                <a:lnTo>
                  <a:pt x="78535" y="70699"/>
                </a:lnTo>
                <a:lnTo>
                  <a:pt x="82207" y="74926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61" y="76816"/>
                </a:lnTo>
                <a:lnTo>
                  <a:pt x="117268" y="70699"/>
                </a:lnTo>
                <a:close/>
              </a:path>
              <a:path w="375920" h="102870">
                <a:moveTo>
                  <a:pt x="118556" y="32928"/>
                </a:moveTo>
                <a:lnTo>
                  <a:pt x="105397" y="32928"/>
                </a:lnTo>
                <a:lnTo>
                  <a:pt x="112344" y="40208"/>
                </a:lnTo>
                <a:lnTo>
                  <a:pt x="112344" y="61264"/>
                </a:lnTo>
                <a:lnTo>
                  <a:pt x="105397" y="68544"/>
                </a:lnTo>
                <a:lnTo>
                  <a:pt x="118555" y="68544"/>
                </a:lnTo>
                <a:lnTo>
                  <a:pt x="122651" y="61683"/>
                </a:lnTo>
                <a:lnTo>
                  <a:pt x="124548" y="50735"/>
                </a:lnTo>
                <a:lnTo>
                  <a:pt x="122724" y="40208"/>
                </a:lnTo>
                <a:lnTo>
                  <a:pt x="122651" y="39787"/>
                </a:lnTo>
                <a:lnTo>
                  <a:pt x="118556" y="32928"/>
                </a:lnTo>
                <a:close/>
              </a:path>
              <a:path w="375920" h="102870">
                <a:moveTo>
                  <a:pt x="97891" y="22398"/>
                </a:moveTo>
                <a:lnTo>
                  <a:pt x="87807" y="22398"/>
                </a:lnTo>
                <a:lnTo>
                  <a:pt x="81419" y="27104"/>
                </a:lnTo>
                <a:lnTo>
                  <a:pt x="77165" y="32255"/>
                </a:lnTo>
                <a:lnTo>
                  <a:pt x="118154" y="32255"/>
                </a:lnTo>
                <a:lnTo>
                  <a:pt x="117268" y="30771"/>
                </a:lnTo>
                <a:lnTo>
                  <a:pt x="108861" y="24653"/>
                </a:lnTo>
                <a:lnTo>
                  <a:pt x="97891" y="22398"/>
                </a:lnTo>
                <a:close/>
              </a:path>
              <a:path w="375920" h="102870">
                <a:moveTo>
                  <a:pt x="159829" y="34383"/>
                </a:moveTo>
                <a:lnTo>
                  <a:pt x="147840" y="34383"/>
                </a:lnTo>
                <a:lnTo>
                  <a:pt x="147840" y="77616"/>
                </a:lnTo>
                <a:lnTo>
                  <a:pt x="159829" y="77616"/>
                </a:lnTo>
                <a:lnTo>
                  <a:pt x="159829" y="34383"/>
                </a:lnTo>
                <a:close/>
              </a:path>
              <a:path w="375920" h="102870">
                <a:moveTo>
                  <a:pt x="178307" y="23856"/>
                </a:moveTo>
                <a:lnTo>
                  <a:pt x="129247" y="23856"/>
                </a:lnTo>
                <a:lnTo>
                  <a:pt x="129247" y="34383"/>
                </a:lnTo>
                <a:lnTo>
                  <a:pt x="178307" y="34383"/>
                </a:lnTo>
                <a:lnTo>
                  <a:pt x="178307" y="23856"/>
                </a:lnTo>
                <a:close/>
              </a:path>
              <a:path w="375920" h="102870">
                <a:moveTo>
                  <a:pt x="191630" y="64288"/>
                </a:moveTo>
                <a:lnTo>
                  <a:pt x="183565" y="64288"/>
                </a:lnTo>
                <a:lnTo>
                  <a:pt x="179984" y="66639"/>
                </a:lnTo>
                <a:lnTo>
                  <a:pt x="179984" y="76495"/>
                </a:lnTo>
                <a:lnTo>
                  <a:pt x="183565" y="78846"/>
                </a:lnTo>
                <a:lnTo>
                  <a:pt x="191630" y="78846"/>
                </a:lnTo>
                <a:lnTo>
                  <a:pt x="195110" y="76495"/>
                </a:lnTo>
                <a:lnTo>
                  <a:pt x="195110" y="66639"/>
                </a:lnTo>
                <a:lnTo>
                  <a:pt x="191630" y="64288"/>
                </a:lnTo>
                <a:close/>
              </a:path>
              <a:path w="375920" h="102870">
                <a:moveTo>
                  <a:pt x="266445" y="0"/>
                </a:moveTo>
                <a:lnTo>
                  <a:pt x="251144" y="3043"/>
                </a:lnTo>
                <a:lnTo>
                  <a:pt x="240512" y="11409"/>
                </a:lnTo>
                <a:lnTo>
                  <a:pt x="234309" y="23955"/>
                </a:lnTo>
                <a:lnTo>
                  <a:pt x="232295" y="39535"/>
                </a:lnTo>
                <a:lnTo>
                  <a:pt x="234309" y="55114"/>
                </a:lnTo>
                <a:lnTo>
                  <a:pt x="240395" y="67424"/>
                </a:lnTo>
                <a:lnTo>
                  <a:pt x="240512" y="67660"/>
                </a:lnTo>
                <a:lnTo>
                  <a:pt x="251144" y="76026"/>
                </a:lnTo>
                <a:lnTo>
                  <a:pt x="266445" y="79070"/>
                </a:lnTo>
                <a:lnTo>
                  <a:pt x="281754" y="76026"/>
                </a:lnTo>
                <a:lnTo>
                  <a:pt x="292390" y="67660"/>
                </a:lnTo>
                <a:lnTo>
                  <a:pt x="292507" y="67424"/>
                </a:lnTo>
                <a:lnTo>
                  <a:pt x="266445" y="67424"/>
                </a:lnTo>
                <a:lnTo>
                  <a:pt x="256933" y="65555"/>
                </a:lnTo>
                <a:lnTo>
                  <a:pt x="250309" y="60116"/>
                </a:lnTo>
                <a:lnTo>
                  <a:pt x="246434" y="51358"/>
                </a:lnTo>
                <a:lnTo>
                  <a:pt x="245173" y="39535"/>
                </a:lnTo>
                <a:lnTo>
                  <a:pt x="246434" y="27713"/>
                </a:lnTo>
                <a:lnTo>
                  <a:pt x="250309" y="18957"/>
                </a:lnTo>
                <a:lnTo>
                  <a:pt x="256933" y="13518"/>
                </a:lnTo>
                <a:lnTo>
                  <a:pt x="266445" y="11649"/>
                </a:lnTo>
                <a:lnTo>
                  <a:pt x="292509" y="11649"/>
                </a:lnTo>
                <a:lnTo>
                  <a:pt x="292390" y="11409"/>
                </a:lnTo>
                <a:lnTo>
                  <a:pt x="281754" y="3043"/>
                </a:lnTo>
                <a:lnTo>
                  <a:pt x="266445" y="0"/>
                </a:lnTo>
                <a:close/>
              </a:path>
              <a:path w="375920" h="102870">
                <a:moveTo>
                  <a:pt x="292509" y="11649"/>
                </a:moveTo>
                <a:lnTo>
                  <a:pt x="266445" y="11649"/>
                </a:lnTo>
                <a:lnTo>
                  <a:pt x="275917" y="13518"/>
                </a:lnTo>
                <a:lnTo>
                  <a:pt x="282551" y="18957"/>
                </a:lnTo>
                <a:lnTo>
                  <a:pt x="286453" y="27713"/>
                </a:lnTo>
                <a:lnTo>
                  <a:pt x="287731" y="39535"/>
                </a:lnTo>
                <a:lnTo>
                  <a:pt x="286453" y="51358"/>
                </a:lnTo>
                <a:lnTo>
                  <a:pt x="282551" y="60116"/>
                </a:lnTo>
                <a:lnTo>
                  <a:pt x="275917" y="65555"/>
                </a:lnTo>
                <a:lnTo>
                  <a:pt x="266445" y="67424"/>
                </a:lnTo>
                <a:lnTo>
                  <a:pt x="292507" y="67424"/>
                </a:lnTo>
                <a:lnTo>
                  <a:pt x="298594" y="55114"/>
                </a:lnTo>
                <a:lnTo>
                  <a:pt x="300608" y="39535"/>
                </a:lnTo>
                <a:lnTo>
                  <a:pt x="298594" y="23955"/>
                </a:lnTo>
                <a:lnTo>
                  <a:pt x="292509" y="11649"/>
                </a:lnTo>
                <a:close/>
              </a:path>
              <a:path w="375920" h="102870">
                <a:moveTo>
                  <a:pt x="362318" y="62049"/>
                </a:moveTo>
                <a:lnTo>
                  <a:pt x="349999" y="62049"/>
                </a:lnTo>
                <a:lnTo>
                  <a:pt x="349999" y="77616"/>
                </a:lnTo>
                <a:lnTo>
                  <a:pt x="362318" y="77616"/>
                </a:lnTo>
                <a:lnTo>
                  <a:pt x="362318" y="62049"/>
                </a:lnTo>
                <a:close/>
              </a:path>
              <a:path w="375920" h="102870">
                <a:moveTo>
                  <a:pt x="362318" y="1457"/>
                </a:moveTo>
                <a:lnTo>
                  <a:pt x="349224" y="1457"/>
                </a:lnTo>
                <a:lnTo>
                  <a:pt x="308673" y="51184"/>
                </a:lnTo>
                <a:lnTo>
                  <a:pt x="308673" y="62049"/>
                </a:lnTo>
                <a:lnTo>
                  <a:pt x="375424" y="62049"/>
                </a:lnTo>
                <a:lnTo>
                  <a:pt x="375424" y="50961"/>
                </a:lnTo>
                <a:lnTo>
                  <a:pt x="322897" y="50961"/>
                </a:lnTo>
                <a:lnTo>
                  <a:pt x="349999" y="17697"/>
                </a:lnTo>
                <a:lnTo>
                  <a:pt x="362318" y="17697"/>
                </a:lnTo>
                <a:lnTo>
                  <a:pt x="362318" y="1457"/>
                </a:lnTo>
                <a:close/>
              </a:path>
              <a:path w="375920" h="102870">
                <a:moveTo>
                  <a:pt x="362318" y="17697"/>
                </a:moveTo>
                <a:lnTo>
                  <a:pt x="349999" y="17697"/>
                </a:lnTo>
                <a:lnTo>
                  <a:pt x="349999" y="50961"/>
                </a:lnTo>
                <a:lnTo>
                  <a:pt x="362318" y="50961"/>
                </a:lnTo>
                <a:lnTo>
                  <a:pt x="362318" y="17697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9767620" y="5993777"/>
            <a:ext cx="360045" cy="102870"/>
          </a:xfrm>
          <a:custGeom>
            <a:avLst/>
            <a:gdLst/>
            <a:ahLst/>
            <a:cxnLst/>
            <a:rect l="l" t="t" r="r" b="b"/>
            <a:pathLst>
              <a:path w="360045" h="102870">
                <a:moveTo>
                  <a:pt x="28562" y="44575"/>
                </a:moveTo>
                <a:lnTo>
                  <a:pt x="23964" y="44575"/>
                </a:lnTo>
                <a:lnTo>
                  <a:pt x="15494" y="45455"/>
                </a:lnTo>
                <a:lnTo>
                  <a:pt x="7781" y="48425"/>
                </a:lnTo>
                <a:lnTo>
                  <a:pt x="2169" y="53977"/>
                </a:lnTo>
                <a:lnTo>
                  <a:pt x="0" y="62607"/>
                </a:lnTo>
                <a:lnTo>
                  <a:pt x="0" y="73695"/>
                </a:lnTo>
                <a:lnTo>
                  <a:pt x="9067" y="79070"/>
                </a:lnTo>
                <a:lnTo>
                  <a:pt x="27216" y="79070"/>
                </a:lnTo>
                <a:lnTo>
                  <a:pt x="33545" y="76495"/>
                </a:lnTo>
                <a:lnTo>
                  <a:pt x="33681" y="76495"/>
                </a:lnTo>
                <a:lnTo>
                  <a:pt x="39090" y="72129"/>
                </a:lnTo>
                <a:lnTo>
                  <a:pt x="57454" y="72129"/>
                </a:lnTo>
                <a:lnTo>
                  <a:pt x="57454" y="69775"/>
                </a:lnTo>
                <a:lnTo>
                  <a:pt x="17017" y="69775"/>
                </a:lnTo>
                <a:lnTo>
                  <a:pt x="12318" y="67089"/>
                </a:lnTo>
                <a:lnTo>
                  <a:pt x="12318" y="55105"/>
                </a:lnTo>
                <a:lnTo>
                  <a:pt x="19481" y="52978"/>
                </a:lnTo>
                <a:lnTo>
                  <a:pt x="49949" y="52978"/>
                </a:lnTo>
                <a:lnTo>
                  <a:pt x="49949" y="46144"/>
                </a:lnTo>
                <a:lnTo>
                  <a:pt x="37960" y="46144"/>
                </a:lnTo>
                <a:lnTo>
                  <a:pt x="33705" y="45248"/>
                </a:lnTo>
                <a:lnTo>
                  <a:pt x="28562" y="44575"/>
                </a:lnTo>
                <a:close/>
              </a:path>
              <a:path w="360045" h="102870">
                <a:moveTo>
                  <a:pt x="57454" y="72129"/>
                </a:moveTo>
                <a:lnTo>
                  <a:pt x="39090" y="72129"/>
                </a:lnTo>
                <a:lnTo>
                  <a:pt x="40982" y="76495"/>
                </a:lnTo>
                <a:lnTo>
                  <a:pt x="44907" y="78400"/>
                </a:lnTo>
                <a:lnTo>
                  <a:pt x="52527" y="78400"/>
                </a:lnTo>
                <a:lnTo>
                  <a:pt x="55206" y="77951"/>
                </a:lnTo>
                <a:lnTo>
                  <a:pt x="57454" y="77054"/>
                </a:lnTo>
                <a:lnTo>
                  <a:pt x="57454" y="72129"/>
                </a:lnTo>
                <a:close/>
              </a:path>
              <a:path w="360045" h="102870">
                <a:moveTo>
                  <a:pt x="49949" y="52978"/>
                </a:moveTo>
                <a:lnTo>
                  <a:pt x="30124" y="52978"/>
                </a:lnTo>
                <a:lnTo>
                  <a:pt x="34721" y="53647"/>
                </a:lnTo>
                <a:lnTo>
                  <a:pt x="37960" y="54320"/>
                </a:lnTo>
                <a:lnTo>
                  <a:pt x="37960" y="63392"/>
                </a:lnTo>
                <a:lnTo>
                  <a:pt x="33705" y="67647"/>
                </a:lnTo>
                <a:lnTo>
                  <a:pt x="28105" y="69775"/>
                </a:lnTo>
                <a:lnTo>
                  <a:pt x="57454" y="69775"/>
                </a:lnTo>
                <a:lnTo>
                  <a:pt x="57454" y="69105"/>
                </a:lnTo>
                <a:lnTo>
                  <a:pt x="51739" y="69105"/>
                </a:lnTo>
                <a:lnTo>
                  <a:pt x="49949" y="68209"/>
                </a:lnTo>
                <a:lnTo>
                  <a:pt x="49949" y="52978"/>
                </a:lnTo>
                <a:close/>
              </a:path>
              <a:path w="360045" h="102870">
                <a:moveTo>
                  <a:pt x="57454" y="68432"/>
                </a:moveTo>
                <a:lnTo>
                  <a:pt x="56337" y="68766"/>
                </a:lnTo>
                <a:lnTo>
                  <a:pt x="55105" y="69105"/>
                </a:lnTo>
                <a:lnTo>
                  <a:pt x="57454" y="69105"/>
                </a:lnTo>
                <a:lnTo>
                  <a:pt x="57454" y="68432"/>
                </a:lnTo>
                <a:close/>
              </a:path>
              <a:path w="360045" h="102870">
                <a:moveTo>
                  <a:pt x="46456" y="32818"/>
                </a:moveTo>
                <a:lnTo>
                  <a:pt x="33032" y="32818"/>
                </a:lnTo>
                <a:lnTo>
                  <a:pt x="37960" y="37519"/>
                </a:lnTo>
                <a:lnTo>
                  <a:pt x="37960" y="46144"/>
                </a:lnTo>
                <a:lnTo>
                  <a:pt x="49949" y="46144"/>
                </a:lnTo>
                <a:lnTo>
                  <a:pt x="49837" y="45248"/>
                </a:lnTo>
                <a:lnTo>
                  <a:pt x="48206" y="35393"/>
                </a:lnTo>
                <a:lnTo>
                  <a:pt x="46456" y="32818"/>
                </a:lnTo>
                <a:close/>
              </a:path>
              <a:path w="360045" h="102870">
                <a:moveTo>
                  <a:pt x="25082" y="22398"/>
                </a:moveTo>
                <a:lnTo>
                  <a:pt x="16459" y="22398"/>
                </a:lnTo>
                <a:lnTo>
                  <a:pt x="8737" y="24526"/>
                </a:lnTo>
                <a:lnTo>
                  <a:pt x="4483" y="25984"/>
                </a:lnTo>
                <a:lnTo>
                  <a:pt x="4483" y="36960"/>
                </a:lnTo>
                <a:lnTo>
                  <a:pt x="9296" y="34833"/>
                </a:lnTo>
                <a:lnTo>
                  <a:pt x="15900" y="32818"/>
                </a:lnTo>
                <a:lnTo>
                  <a:pt x="46456" y="32818"/>
                </a:lnTo>
                <a:lnTo>
                  <a:pt x="43230" y="28069"/>
                </a:lnTo>
                <a:lnTo>
                  <a:pt x="35397" y="23790"/>
                </a:lnTo>
                <a:lnTo>
                  <a:pt x="25082" y="22398"/>
                </a:lnTo>
                <a:close/>
              </a:path>
              <a:path w="360045" h="102870">
                <a:moveTo>
                  <a:pt x="77165" y="23856"/>
                </a:moveTo>
                <a:lnTo>
                  <a:pt x="66522" y="23856"/>
                </a:lnTo>
                <a:lnTo>
                  <a:pt x="66522" y="102254"/>
                </a:lnTo>
                <a:lnTo>
                  <a:pt x="78511" y="102254"/>
                </a:lnTo>
                <a:lnTo>
                  <a:pt x="78511" y="70699"/>
                </a:lnTo>
                <a:lnTo>
                  <a:pt x="117262" y="70699"/>
                </a:lnTo>
                <a:lnTo>
                  <a:pt x="118548" y="68544"/>
                </a:lnTo>
                <a:lnTo>
                  <a:pt x="87363" y="68544"/>
                </a:lnTo>
                <a:lnTo>
                  <a:pt x="81089" y="63168"/>
                </a:lnTo>
                <a:lnTo>
                  <a:pt x="78511" y="57232"/>
                </a:lnTo>
                <a:lnTo>
                  <a:pt x="78511" y="44128"/>
                </a:lnTo>
                <a:lnTo>
                  <a:pt x="81089" y="38304"/>
                </a:lnTo>
                <a:lnTo>
                  <a:pt x="87363" y="32928"/>
                </a:lnTo>
                <a:lnTo>
                  <a:pt x="118549" y="32928"/>
                </a:lnTo>
                <a:lnTo>
                  <a:pt x="118147" y="32255"/>
                </a:lnTo>
                <a:lnTo>
                  <a:pt x="77165" y="32255"/>
                </a:lnTo>
                <a:lnTo>
                  <a:pt x="77165" y="23856"/>
                </a:lnTo>
                <a:close/>
              </a:path>
              <a:path w="360045" h="102870">
                <a:moveTo>
                  <a:pt x="117262" y="70699"/>
                </a:moveTo>
                <a:lnTo>
                  <a:pt x="78535" y="70699"/>
                </a:lnTo>
                <a:lnTo>
                  <a:pt x="82207" y="74926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59" y="76816"/>
                </a:lnTo>
                <a:lnTo>
                  <a:pt x="117262" y="70699"/>
                </a:lnTo>
                <a:close/>
              </a:path>
              <a:path w="360045" h="102870">
                <a:moveTo>
                  <a:pt x="118549" y="32928"/>
                </a:moveTo>
                <a:lnTo>
                  <a:pt x="105384" y="32928"/>
                </a:lnTo>
                <a:lnTo>
                  <a:pt x="112331" y="40208"/>
                </a:lnTo>
                <a:lnTo>
                  <a:pt x="112331" y="61264"/>
                </a:lnTo>
                <a:lnTo>
                  <a:pt x="105384" y="68544"/>
                </a:lnTo>
                <a:lnTo>
                  <a:pt x="118548" y="68544"/>
                </a:lnTo>
                <a:lnTo>
                  <a:pt x="122641" y="61684"/>
                </a:lnTo>
                <a:lnTo>
                  <a:pt x="124536" y="50735"/>
                </a:lnTo>
                <a:lnTo>
                  <a:pt x="122713" y="40208"/>
                </a:lnTo>
                <a:lnTo>
                  <a:pt x="122641" y="39787"/>
                </a:lnTo>
                <a:lnTo>
                  <a:pt x="118549" y="32928"/>
                </a:lnTo>
                <a:close/>
              </a:path>
              <a:path w="360045" h="102870">
                <a:moveTo>
                  <a:pt x="97891" y="22398"/>
                </a:moveTo>
                <a:lnTo>
                  <a:pt x="87807" y="22398"/>
                </a:lnTo>
                <a:lnTo>
                  <a:pt x="81419" y="27104"/>
                </a:lnTo>
                <a:lnTo>
                  <a:pt x="77165" y="32255"/>
                </a:lnTo>
                <a:lnTo>
                  <a:pt x="118147" y="32255"/>
                </a:lnTo>
                <a:lnTo>
                  <a:pt x="117262" y="30771"/>
                </a:lnTo>
                <a:lnTo>
                  <a:pt x="108859" y="24653"/>
                </a:lnTo>
                <a:lnTo>
                  <a:pt x="97891" y="22398"/>
                </a:lnTo>
                <a:close/>
              </a:path>
              <a:path w="360045" h="102870">
                <a:moveTo>
                  <a:pt x="159816" y="34383"/>
                </a:moveTo>
                <a:lnTo>
                  <a:pt x="147840" y="34383"/>
                </a:lnTo>
                <a:lnTo>
                  <a:pt x="147840" y="77616"/>
                </a:lnTo>
                <a:lnTo>
                  <a:pt x="159816" y="77616"/>
                </a:lnTo>
                <a:lnTo>
                  <a:pt x="159816" y="34383"/>
                </a:lnTo>
                <a:close/>
              </a:path>
              <a:path w="360045" h="102870">
                <a:moveTo>
                  <a:pt x="178307" y="23856"/>
                </a:moveTo>
                <a:lnTo>
                  <a:pt x="129247" y="23856"/>
                </a:lnTo>
                <a:lnTo>
                  <a:pt x="129247" y="34383"/>
                </a:lnTo>
                <a:lnTo>
                  <a:pt x="178307" y="34383"/>
                </a:lnTo>
                <a:lnTo>
                  <a:pt x="178307" y="23856"/>
                </a:lnTo>
                <a:close/>
              </a:path>
              <a:path w="360045" h="102870">
                <a:moveTo>
                  <a:pt x="191630" y="64288"/>
                </a:moveTo>
                <a:lnTo>
                  <a:pt x="183565" y="64288"/>
                </a:lnTo>
                <a:lnTo>
                  <a:pt x="179984" y="66639"/>
                </a:lnTo>
                <a:lnTo>
                  <a:pt x="179984" y="76495"/>
                </a:lnTo>
                <a:lnTo>
                  <a:pt x="183565" y="78846"/>
                </a:lnTo>
                <a:lnTo>
                  <a:pt x="191630" y="78846"/>
                </a:lnTo>
                <a:lnTo>
                  <a:pt x="195097" y="76495"/>
                </a:lnTo>
                <a:lnTo>
                  <a:pt x="195097" y="66639"/>
                </a:lnTo>
                <a:lnTo>
                  <a:pt x="191630" y="64288"/>
                </a:lnTo>
                <a:close/>
              </a:path>
              <a:path w="360045" h="102870">
                <a:moveTo>
                  <a:pt x="263309" y="0"/>
                </a:moveTo>
                <a:lnTo>
                  <a:pt x="250368" y="1795"/>
                </a:lnTo>
                <a:lnTo>
                  <a:pt x="241435" y="6551"/>
                </a:lnTo>
                <a:lnTo>
                  <a:pt x="236391" y="12993"/>
                </a:lnTo>
                <a:lnTo>
                  <a:pt x="234746" y="20383"/>
                </a:lnTo>
                <a:lnTo>
                  <a:pt x="234746" y="28000"/>
                </a:lnTo>
                <a:lnTo>
                  <a:pt x="238899" y="33040"/>
                </a:lnTo>
                <a:lnTo>
                  <a:pt x="244487" y="36622"/>
                </a:lnTo>
                <a:lnTo>
                  <a:pt x="236423" y="41550"/>
                </a:lnTo>
                <a:lnTo>
                  <a:pt x="232067" y="49279"/>
                </a:lnTo>
                <a:lnTo>
                  <a:pt x="232067" y="56559"/>
                </a:lnTo>
                <a:lnTo>
                  <a:pt x="233964" y="64991"/>
                </a:lnTo>
                <a:lnTo>
                  <a:pt x="239768" y="72183"/>
                </a:lnTo>
                <a:lnTo>
                  <a:pt x="249773" y="77255"/>
                </a:lnTo>
                <a:lnTo>
                  <a:pt x="250131" y="77255"/>
                </a:lnTo>
                <a:lnTo>
                  <a:pt x="263766" y="79070"/>
                </a:lnTo>
                <a:lnTo>
                  <a:pt x="277936" y="77255"/>
                </a:lnTo>
                <a:lnTo>
                  <a:pt x="287602" y="72449"/>
                </a:lnTo>
                <a:lnTo>
                  <a:pt x="291028" y="68209"/>
                </a:lnTo>
                <a:lnTo>
                  <a:pt x="251218" y="68209"/>
                </a:lnTo>
                <a:lnTo>
                  <a:pt x="244830" y="62942"/>
                </a:lnTo>
                <a:lnTo>
                  <a:pt x="244716" y="50288"/>
                </a:lnTo>
                <a:lnTo>
                  <a:pt x="247523" y="44797"/>
                </a:lnTo>
                <a:lnTo>
                  <a:pt x="253682" y="41104"/>
                </a:lnTo>
                <a:lnTo>
                  <a:pt x="285043" y="41104"/>
                </a:lnTo>
                <a:lnTo>
                  <a:pt x="282130" y="39646"/>
                </a:lnTo>
                <a:lnTo>
                  <a:pt x="287373" y="35953"/>
                </a:lnTo>
                <a:lnTo>
                  <a:pt x="272275" y="35953"/>
                </a:lnTo>
                <a:lnTo>
                  <a:pt x="269354" y="35057"/>
                </a:lnTo>
                <a:lnTo>
                  <a:pt x="264096" y="33599"/>
                </a:lnTo>
                <a:lnTo>
                  <a:pt x="255917" y="31024"/>
                </a:lnTo>
                <a:lnTo>
                  <a:pt x="247180" y="28785"/>
                </a:lnTo>
                <a:lnTo>
                  <a:pt x="247180" y="15119"/>
                </a:lnTo>
                <a:lnTo>
                  <a:pt x="252895" y="10864"/>
                </a:lnTo>
                <a:lnTo>
                  <a:pt x="288138" y="10864"/>
                </a:lnTo>
                <a:lnTo>
                  <a:pt x="284560" y="6551"/>
                </a:lnTo>
                <a:lnTo>
                  <a:pt x="275540" y="1795"/>
                </a:lnTo>
                <a:lnTo>
                  <a:pt x="263309" y="0"/>
                </a:lnTo>
                <a:close/>
              </a:path>
              <a:path w="360045" h="102870">
                <a:moveTo>
                  <a:pt x="285043" y="41104"/>
                </a:moveTo>
                <a:lnTo>
                  <a:pt x="253682" y="41104"/>
                </a:lnTo>
                <a:lnTo>
                  <a:pt x="257492" y="42558"/>
                </a:lnTo>
                <a:lnTo>
                  <a:pt x="265007" y="44797"/>
                </a:lnTo>
                <a:lnTo>
                  <a:pt x="273837" y="47599"/>
                </a:lnTo>
                <a:lnTo>
                  <a:pt x="282016" y="49838"/>
                </a:lnTo>
                <a:lnTo>
                  <a:pt x="282016" y="64176"/>
                </a:lnTo>
                <a:lnTo>
                  <a:pt x="274510" y="68209"/>
                </a:lnTo>
                <a:lnTo>
                  <a:pt x="291028" y="68209"/>
                </a:lnTo>
                <a:lnTo>
                  <a:pt x="293132" y="65605"/>
                </a:lnTo>
                <a:lnTo>
                  <a:pt x="294893" y="57679"/>
                </a:lnTo>
                <a:lnTo>
                  <a:pt x="294893" y="48606"/>
                </a:lnTo>
                <a:lnTo>
                  <a:pt x="289293" y="43232"/>
                </a:lnTo>
                <a:lnTo>
                  <a:pt x="285043" y="41104"/>
                </a:lnTo>
                <a:close/>
              </a:path>
              <a:path w="360045" h="102870">
                <a:moveTo>
                  <a:pt x="288138" y="10864"/>
                </a:moveTo>
                <a:lnTo>
                  <a:pt x="273837" y="10864"/>
                </a:lnTo>
                <a:lnTo>
                  <a:pt x="279666" y="16239"/>
                </a:lnTo>
                <a:lnTo>
                  <a:pt x="279666" y="27216"/>
                </a:lnTo>
                <a:lnTo>
                  <a:pt x="277202" y="32143"/>
                </a:lnTo>
                <a:lnTo>
                  <a:pt x="272275" y="35953"/>
                </a:lnTo>
                <a:lnTo>
                  <a:pt x="287373" y="35953"/>
                </a:lnTo>
                <a:lnTo>
                  <a:pt x="288963" y="34833"/>
                </a:lnTo>
                <a:lnTo>
                  <a:pt x="292315" y="28334"/>
                </a:lnTo>
                <a:lnTo>
                  <a:pt x="292201" y="21168"/>
                </a:lnTo>
                <a:lnTo>
                  <a:pt x="290178" y="13324"/>
                </a:lnTo>
                <a:lnTo>
                  <a:pt x="288138" y="10864"/>
                </a:lnTo>
                <a:close/>
              </a:path>
              <a:path w="360045" h="102870">
                <a:moveTo>
                  <a:pt x="359511" y="1457"/>
                </a:moveTo>
                <a:lnTo>
                  <a:pt x="302958" y="1457"/>
                </a:lnTo>
                <a:lnTo>
                  <a:pt x="302958" y="12880"/>
                </a:lnTo>
                <a:lnTo>
                  <a:pt x="345071" y="12880"/>
                </a:lnTo>
                <a:lnTo>
                  <a:pt x="314159" y="77616"/>
                </a:lnTo>
                <a:lnTo>
                  <a:pt x="327939" y="77616"/>
                </a:lnTo>
                <a:lnTo>
                  <a:pt x="359511" y="11537"/>
                </a:lnTo>
                <a:lnTo>
                  <a:pt x="359511" y="1457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4605464" y="2093379"/>
            <a:ext cx="404495" cy="103505"/>
          </a:xfrm>
          <a:custGeom>
            <a:avLst/>
            <a:gdLst/>
            <a:ahLst/>
            <a:cxnLst/>
            <a:rect l="l" t="t" r="r" b="b"/>
            <a:pathLst>
              <a:path w="404495" h="103505">
                <a:moveTo>
                  <a:pt x="28562" y="45364"/>
                </a:moveTo>
                <a:lnTo>
                  <a:pt x="23964" y="45364"/>
                </a:lnTo>
                <a:lnTo>
                  <a:pt x="15500" y="46244"/>
                </a:lnTo>
                <a:lnTo>
                  <a:pt x="7786" y="49214"/>
                </a:lnTo>
                <a:lnTo>
                  <a:pt x="2171" y="54767"/>
                </a:lnTo>
                <a:lnTo>
                  <a:pt x="0" y="63398"/>
                </a:lnTo>
                <a:lnTo>
                  <a:pt x="0" y="74485"/>
                </a:lnTo>
                <a:lnTo>
                  <a:pt x="9067" y="79857"/>
                </a:lnTo>
                <a:lnTo>
                  <a:pt x="27216" y="79857"/>
                </a:lnTo>
                <a:lnTo>
                  <a:pt x="33569" y="77279"/>
                </a:lnTo>
                <a:lnTo>
                  <a:pt x="37155" y="74485"/>
                </a:lnTo>
                <a:lnTo>
                  <a:pt x="39090" y="72923"/>
                </a:lnTo>
                <a:lnTo>
                  <a:pt x="57454" y="72923"/>
                </a:lnTo>
                <a:lnTo>
                  <a:pt x="57454" y="70561"/>
                </a:lnTo>
                <a:lnTo>
                  <a:pt x="17030" y="70561"/>
                </a:lnTo>
                <a:lnTo>
                  <a:pt x="12319" y="67881"/>
                </a:lnTo>
                <a:lnTo>
                  <a:pt x="12319" y="55892"/>
                </a:lnTo>
                <a:lnTo>
                  <a:pt x="19494" y="53771"/>
                </a:lnTo>
                <a:lnTo>
                  <a:pt x="49949" y="53771"/>
                </a:lnTo>
                <a:lnTo>
                  <a:pt x="49949" y="46939"/>
                </a:lnTo>
                <a:lnTo>
                  <a:pt x="37973" y="46939"/>
                </a:lnTo>
                <a:lnTo>
                  <a:pt x="33718" y="46037"/>
                </a:lnTo>
                <a:lnTo>
                  <a:pt x="28562" y="45364"/>
                </a:lnTo>
                <a:close/>
              </a:path>
              <a:path w="404495" h="103505">
                <a:moveTo>
                  <a:pt x="57454" y="72923"/>
                </a:moveTo>
                <a:lnTo>
                  <a:pt x="39090" y="72923"/>
                </a:lnTo>
                <a:lnTo>
                  <a:pt x="40995" y="77279"/>
                </a:lnTo>
                <a:lnTo>
                  <a:pt x="44919" y="79184"/>
                </a:lnTo>
                <a:lnTo>
                  <a:pt x="52527" y="79184"/>
                </a:lnTo>
                <a:lnTo>
                  <a:pt x="55219" y="78740"/>
                </a:lnTo>
                <a:lnTo>
                  <a:pt x="57454" y="77838"/>
                </a:lnTo>
                <a:lnTo>
                  <a:pt x="57454" y="72923"/>
                </a:lnTo>
                <a:close/>
              </a:path>
              <a:path w="404495" h="103505">
                <a:moveTo>
                  <a:pt x="49949" y="53771"/>
                </a:moveTo>
                <a:lnTo>
                  <a:pt x="30124" y="53771"/>
                </a:lnTo>
                <a:lnTo>
                  <a:pt x="34721" y="54432"/>
                </a:lnTo>
                <a:lnTo>
                  <a:pt x="37973" y="55105"/>
                </a:lnTo>
                <a:lnTo>
                  <a:pt x="37973" y="64185"/>
                </a:lnTo>
                <a:lnTo>
                  <a:pt x="33718" y="68440"/>
                </a:lnTo>
                <a:lnTo>
                  <a:pt x="28117" y="70561"/>
                </a:lnTo>
                <a:lnTo>
                  <a:pt x="57454" y="70561"/>
                </a:lnTo>
                <a:lnTo>
                  <a:pt x="57454" y="69900"/>
                </a:lnTo>
                <a:lnTo>
                  <a:pt x="51752" y="69900"/>
                </a:lnTo>
                <a:lnTo>
                  <a:pt x="49949" y="68999"/>
                </a:lnTo>
                <a:lnTo>
                  <a:pt x="49949" y="53771"/>
                </a:lnTo>
                <a:close/>
              </a:path>
              <a:path w="404495" h="103505">
                <a:moveTo>
                  <a:pt x="57454" y="69227"/>
                </a:moveTo>
                <a:lnTo>
                  <a:pt x="55105" y="69900"/>
                </a:lnTo>
                <a:lnTo>
                  <a:pt x="57454" y="69900"/>
                </a:lnTo>
                <a:lnTo>
                  <a:pt x="57454" y="69227"/>
                </a:lnTo>
                <a:close/>
              </a:path>
              <a:path w="404495" h="103505">
                <a:moveTo>
                  <a:pt x="46455" y="33604"/>
                </a:moveTo>
                <a:lnTo>
                  <a:pt x="33045" y="33604"/>
                </a:lnTo>
                <a:lnTo>
                  <a:pt x="37973" y="38303"/>
                </a:lnTo>
                <a:lnTo>
                  <a:pt x="37973" y="46939"/>
                </a:lnTo>
                <a:lnTo>
                  <a:pt x="49949" y="46939"/>
                </a:lnTo>
                <a:lnTo>
                  <a:pt x="49837" y="46037"/>
                </a:lnTo>
                <a:lnTo>
                  <a:pt x="48207" y="36182"/>
                </a:lnTo>
                <a:lnTo>
                  <a:pt x="46455" y="33604"/>
                </a:lnTo>
                <a:close/>
              </a:path>
              <a:path w="404495" h="103505">
                <a:moveTo>
                  <a:pt x="25095" y="23190"/>
                </a:moveTo>
                <a:lnTo>
                  <a:pt x="16471" y="23190"/>
                </a:lnTo>
                <a:lnTo>
                  <a:pt x="8737" y="25311"/>
                </a:lnTo>
                <a:lnTo>
                  <a:pt x="4483" y="26771"/>
                </a:lnTo>
                <a:lnTo>
                  <a:pt x="4483" y="37744"/>
                </a:lnTo>
                <a:lnTo>
                  <a:pt x="9296" y="35623"/>
                </a:lnTo>
                <a:lnTo>
                  <a:pt x="15900" y="33604"/>
                </a:lnTo>
                <a:lnTo>
                  <a:pt x="46455" y="33604"/>
                </a:lnTo>
                <a:lnTo>
                  <a:pt x="43232" y="28859"/>
                </a:lnTo>
                <a:lnTo>
                  <a:pt x="35402" y="24581"/>
                </a:lnTo>
                <a:lnTo>
                  <a:pt x="25095" y="23190"/>
                </a:lnTo>
                <a:close/>
              </a:path>
              <a:path w="404495" h="103505">
                <a:moveTo>
                  <a:pt x="77165" y="24650"/>
                </a:moveTo>
                <a:lnTo>
                  <a:pt x="66522" y="24650"/>
                </a:lnTo>
                <a:lnTo>
                  <a:pt x="66522" y="103047"/>
                </a:lnTo>
                <a:lnTo>
                  <a:pt x="78511" y="103047"/>
                </a:lnTo>
                <a:lnTo>
                  <a:pt x="78511" y="71486"/>
                </a:lnTo>
                <a:lnTo>
                  <a:pt x="117268" y="71486"/>
                </a:lnTo>
                <a:lnTo>
                  <a:pt x="118556" y="69329"/>
                </a:lnTo>
                <a:lnTo>
                  <a:pt x="87363" y="69329"/>
                </a:lnTo>
                <a:lnTo>
                  <a:pt x="81089" y="63957"/>
                </a:lnTo>
                <a:lnTo>
                  <a:pt x="78511" y="58026"/>
                </a:lnTo>
                <a:lnTo>
                  <a:pt x="78511" y="44919"/>
                </a:lnTo>
                <a:lnTo>
                  <a:pt x="81089" y="39090"/>
                </a:lnTo>
                <a:lnTo>
                  <a:pt x="87363" y="33718"/>
                </a:lnTo>
                <a:lnTo>
                  <a:pt x="118556" y="33718"/>
                </a:lnTo>
                <a:lnTo>
                  <a:pt x="118154" y="33045"/>
                </a:lnTo>
                <a:lnTo>
                  <a:pt x="77165" y="33045"/>
                </a:lnTo>
                <a:lnTo>
                  <a:pt x="77165" y="24650"/>
                </a:lnTo>
                <a:close/>
              </a:path>
              <a:path w="404495" h="103505">
                <a:moveTo>
                  <a:pt x="117268" y="71486"/>
                </a:moveTo>
                <a:lnTo>
                  <a:pt x="78532" y="71486"/>
                </a:lnTo>
                <a:lnTo>
                  <a:pt x="82207" y="75717"/>
                </a:lnTo>
                <a:lnTo>
                  <a:pt x="88480" y="79857"/>
                </a:lnTo>
                <a:lnTo>
                  <a:pt x="97891" y="79857"/>
                </a:lnTo>
                <a:lnTo>
                  <a:pt x="108861" y="77603"/>
                </a:lnTo>
                <a:lnTo>
                  <a:pt x="117268" y="71486"/>
                </a:lnTo>
                <a:close/>
              </a:path>
              <a:path w="404495" h="103505">
                <a:moveTo>
                  <a:pt x="118556" y="33718"/>
                </a:moveTo>
                <a:lnTo>
                  <a:pt x="105397" y="33718"/>
                </a:lnTo>
                <a:lnTo>
                  <a:pt x="112344" y="40995"/>
                </a:lnTo>
                <a:lnTo>
                  <a:pt x="112344" y="62052"/>
                </a:lnTo>
                <a:lnTo>
                  <a:pt x="105397" y="69329"/>
                </a:lnTo>
                <a:lnTo>
                  <a:pt x="118556" y="69329"/>
                </a:lnTo>
                <a:lnTo>
                  <a:pt x="122651" y="62471"/>
                </a:lnTo>
                <a:lnTo>
                  <a:pt x="124548" y="51523"/>
                </a:lnTo>
                <a:lnTo>
                  <a:pt x="122724" y="40995"/>
                </a:lnTo>
                <a:lnTo>
                  <a:pt x="122651" y="40576"/>
                </a:lnTo>
                <a:lnTo>
                  <a:pt x="118556" y="33718"/>
                </a:lnTo>
                <a:close/>
              </a:path>
              <a:path w="404495" h="103505">
                <a:moveTo>
                  <a:pt x="97891" y="23190"/>
                </a:moveTo>
                <a:lnTo>
                  <a:pt x="87807" y="23190"/>
                </a:lnTo>
                <a:lnTo>
                  <a:pt x="81419" y="27889"/>
                </a:lnTo>
                <a:lnTo>
                  <a:pt x="77165" y="33045"/>
                </a:lnTo>
                <a:lnTo>
                  <a:pt x="118154" y="33045"/>
                </a:lnTo>
                <a:lnTo>
                  <a:pt x="117268" y="31561"/>
                </a:lnTo>
                <a:lnTo>
                  <a:pt x="108861" y="25443"/>
                </a:lnTo>
                <a:lnTo>
                  <a:pt x="97891" y="23190"/>
                </a:lnTo>
                <a:close/>
              </a:path>
              <a:path w="404495" h="103505">
                <a:moveTo>
                  <a:pt x="159829" y="35179"/>
                </a:moveTo>
                <a:lnTo>
                  <a:pt x="147840" y="35179"/>
                </a:lnTo>
                <a:lnTo>
                  <a:pt x="147840" y="78409"/>
                </a:lnTo>
                <a:lnTo>
                  <a:pt x="159829" y="78409"/>
                </a:lnTo>
                <a:lnTo>
                  <a:pt x="159829" y="35179"/>
                </a:lnTo>
                <a:close/>
              </a:path>
              <a:path w="404495" h="103505">
                <a:moveTo>
                  <a:pt x="178308" y="24650"/>
                </a:moveTo>
                <a:lnTo>
                  <a:pt x="129247" y="24650"/>
                </a:lnTo>
                <a:lnTo>
                  <a:pt x="129247" y="35179"/>
                </a:lnTo>
                <a:lnTo>
                  <a:pt x="178308" y="35179"/>
                </a:lnTo>
                <a:lnTo>
                  <a:pt x="178308" y="24650"/>
                </a:lnTo>
                <a:close/>
              </a:path>
              <a:path w="404495" h="103505">
                <a:moveTo>
                  <a:pt x="191630" y="65074"/>
                </a:moveTo>
                <a:lnTo>
                  <a:pt x="183565" y="65074"/>
                </a:lnTo>
                <a:lnTo>
                  <a:pt x="179984" y="67424"/>
                </a:lnTo>
                <a:lnTo>
                  <a:pt x="179984" y="77279"/>
                </a:lnTo>
                <a:lnTo>
                  <a:pt x="183565" y="79641"/>
                </a:lnTo>
                <a:lnTo>
                  <a:pt x="191630" y="79641"/>
                </a:lnTo>
                <a:lnTo>
                  <a:pt x="195110" y="77279"/>
                </a:lnTo>
                <a:lnTo>
                  <a:pt x="195110" y="67424"/>
                </a:lnTo>
                <a:lnTo>
                  <a:pt x="191630" y="65074"/>
                </a:lnTo>
                <a:close/>
              </a:path>
              <a:path w="404495" h="103505">
                <a:moveTo>
                  <a:pt x="274180" y="66865"/>
                </a:moveTo>
                <a:lnTo>
                  <a:pt x="232740" y="66865"/>
                </a:lnTo>
                <a:lnTo>
                  <a:pt x="232740" y="78409"/>
                </a:lnTo>
                <a:lnTo>
                  <a:pt x="274180" y="78409"/>
                </a:lnTo>
                <a:lnTo>
                  <a:pt x="274180" y="66865"/>
                </a:lnTo>
                <a:close/>
              </a:path>
              <a:path w="404495" h="103505">
                <a:moveTo>
                  <a:pt x="260629" y="15354"/>
                </a:moveTo>
                <a:lnTo>
                  <a:pt x="247967" y="15354"/>
                </a:lnTo>
                <a:lnTo>
                  <a:pt x="247967" y="66865"/>
                </a:lnTo>
                <a:lnTo>
                  <a:pt x="260629" y="66865"/>
                </a:lnTo>
                <a:lnTo>
                  <a:pt x="260629" y="15354"/>
                </a:lnTo>
                <a:close/>
              </a:path>
              <a:path w="404495" h="103505">
                <a:moveTo>
                  <a:pt x="260629" y="2247"/>
                </a:moveTo>
                <a:lnTo>
                  <a:pt x="251218" y="2247"/>
                </a:lnTo>
                <a:lnTo>
                  <a:pt x="232740" y="9309"/>
                </a:lnTo>
                <a:lnTo>
                  <a:pt x="232740" y="21056"/>
                </a:lnTo>
                <a:lnTo>
                  <a:pt x="247967" y="15354"/>
                </a:lnTo>
                <a:lnTo>
                  <a:pt x="260629" y="15354"/>
                </a:lnTo>
                <a:lnTo>
                  <a:pt x="260629" y="2247"/>
                </a:lnTo>
                <a:close/>
              </a:path>
              <a:path w="404495" h="103505">
                <a:moveTo>
                  <a:pt x="316179" y="787"/>
                </a:moveTo>
                <a:lnTo>
                  <a:pt x="300870" y="3830"/>
                </a:lnTo>
                <a:lnTo>
                  <a:pt x="290234" y="12196"/>
                </a:lnTo>
                <a:lnTo>
                  <a:pt x="284030" y="24742"/>
                </a:lnTo>
                <a:lnTo>
                  <a:pt x="282016" y="40322"/>
                </a:lnTo>
                <a:lnTo>
                  <a:pt x="284030" y="55902"/>
                </a:lnTo>
                <a:lnTo>
                  <a:pt x="290117" y="68211"/>
                </a:lnTo>
                <a:lnTo>
                  <a:pt x="290234" y="68448"/>
                </a:lnTo>
                <a:lnTo>
                  <a:pt x="300870" y="76814"/>
                </a:lnTo>
                <a:lnTo>
                  <a:pt x="316179" y="79857"/>
                </a:lnTo>
                <a:lnTo>
                  <a:pt x="331488" y="76814"/>
                </a:lnTo>
                <a:lnTo>
                  <a:pt x="342123" y="68448"/>
                </a:lnTo>
                <a:lnTo>
                  <a:pt x="342240" y="68211"/>
                </a:lnTo>
                <a:lnTo>
                  <a:pt x="316179" y="68211"/>
                </a:lnTo>
                <a:lnTo>
                  <a:pt x="306665" y="66343"/>
                </a:lnTo>
                <a:lnTo>
                  <a:pt x="300035" y="60906"/>
                </a:lnTo>
                <a:lnTo>
                  <a:pt x="296157" y="52148"/>
                </a:lnTo>
                <a:lnTo>
                  <a:pt x="294894" y="40322"/>
                </a:lnTo>
                <a:lnTo>
                  <a:pt x="296157" y="28501"/>
                </a:lnTo>
                <a:lnTo>
                  <a:pt x="300035" y="19743"/>
                </a:lnTo>
                <a:lnTo>
                  <a:pt x="306665" y="14303"/>
                </a:lnTo>
                <a:lnTo>
                  <a:pt x="316179" y="12433"/>
                </a:lnTo>
                <a:lnTo>
                  <a:pt x="342240" y="12433"/>
                </a:lnTo>
                <a:lnTo>
                  <a:pt x="342123" y="12196"/>
                </a:lnTo>
                <a:lnTo>
                  <a:pt x="331488" y="3830"/>
                </a:lnTo>
                <a:lnTo>
                  <a:pt x="316179" y="787"/>
                </a:lnTo>
                <a:close/>
              </a:path>
              <a:path w="404495" h="103505">
                <a:moveTo>
                  <a:pt x="342240" y="12433"/>
                </a:moveTo>
                <a:lnTo>
                  <a:pt x="316179" y="12433"/>
                </a:lnTo>
                <a:lnTo>
                  <a:pt x="325643" y="14303"/>
                </a:lnTo>
                <a:lnTo>
                  <a:pt x="332273" y="19743"/>
                </a:lnTo>
                <a:lnTo>
                  <a:pt x="336174" y="28501"/>
                </a:lnTo>
                <a:lnTo>
                  <a:pt x="337451" y="40322"/>
                </a:lnTo>
                <a:lnTo>
                  <a:pt x="336174" y="52148"/>
                </a:lnTo>
                <a:lnTo>
                  <a:pt x="332273" y="60906"/>
                </a:lnTo>
                <a:lnTo>
                  <a:pt x="325643" y="66343"/>
                </a:lnTo>
                <a:lnTo>
                  <a:pt x="316179" y="68211"/>
                </a:lnTo>
                <a:lnTo>
                  <a:pt x="342240" y="68211"/>
                </a:lnTo>
                <a:lnTo>
                  <a:pt x="348327" y="55902"/>
                </a:lnTo>
                <a:lnTo>
                  <a:pt x="350342" y="40322"/>
                </a:lnTo>
                <a:lnTo>
                  <a:pt x="348327" y="24742"/>
                </a:lnTo>
                <a:lnTo>
                  <a:pt x="342240" y="12433"/>
                </a:lnTo>
                <a:close/>
              </a:path>
              <a:path w="404495" h="103505">
                <a:moveTo>
                  <a:pt x="357390" y="62953"/>
                </a:moveTo>
                <a:lnTo>
                  <a:pt x="357390" y="75158"/>
                </a:lnTo>
                <a:lnTo>
                  <a:pt x="362432" y="77952"/>
                </a:lnTo>
                <a:lnTo>
                  <a:pt x="369824" y="79743"/>
                </a:lnTo>
                <a:lnTo>
                  <a:pt x="377558" y="79743"/>
                </a:lnTo>
                <a:lnTo>
                  <a:pt x="387945" y="78406"/>
                </a:lnTo>
                <a:lnTo>
                  <a:pt x="396495" y="74161"/>
                </a:lnTo>
                <a:lnTo>
                  <a:pt x="401527" y="67652"/>
                </a:lnTo>
                <a:lnTo>
                  <a:pt x="368477" y="67652"/>
                </a:lnTo>
                <a:lnTo>
                  <a:pt x="362089" y="65976"/>
                </a:lnTo>
                <a:lnTo>
                  <a:pt x="357390" y="62953"/>
                </a:lnTo>
                <a:close/>
              </a:path>
              <a:path w="404495" h="103505">
                <a:moveTo>
                  <a:pt x="404431" y="0"/>
                </a:moveTo>
                <a:lnTo>
                  <a:pt x="369595" y="0"/>
                </a:lnTo>
                <a:lnTo>
                  <a:pt x="369595" y="11760"/>
                </a:lnTo>
                <a:lnTo>
                  <a:pt x="391668" y="11760"/>
                </a:lnTo>
                <a:lnTo>
                  <a:pt x="391668" y="64630"/>
                </a:lnTo>
                <a:lnTo>
                  <a:pt x="384276" y="67652"/>
                </a:lnTo>
                <a:lnTo>
                  <a:pt x="401527" y="67652"/>
                </a:lnTo>
                <a:lnTo>
                  <a:pt x="402295" y="66659"/>
                </a:lnTo>
                <a:lnTo>
                  <a:pt x="404431" y="55549"/>
                </a:lnTo>
                <a:lnTo>
                  <a:pt x="404431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502663" y="5993777"/>
            <a:ext cx="436880" cy="102870"/>
          </a:xfrm>
          <a:custGeom>
            <a:avLst/>
            <a:gdLst/>
            <a:ahLst/>
            <a:cxnLst/>
            <a:rect l="l" t="t" r="r" b="b"/>
            <a:pathLst>
              <a:path w="436880" h="102870">
                <a:moveTo>
                  <a:pt x="28549" y="44575"/>
                </a:moveTo>
                <a:lnTo>
                  <a:pt x="23964" y="44575"/>
                </a:lnTo>
                <a:lnTo>
                  <a:pt x="15494" y="45455"/>
                </a:lnTo>
                <a:lnTo>
                  <a:pt x="7781" y="48425"/>
                </a:lnTo>
                <a:lnTo>
                  <a:pt x="2169" y="53977"/>
                </a:lnTo>
                <a:lnTo>
                  <a:pt x="0" y="62607"/>
                </a:lnTo>
                <a:lnTo>
                  <a:pt x="0" y="73695"/>
                </a:lnTo>
                <a:lnTo>
                  <a:pt x="9067" y="79070"/>
                </a:lnTo>
                <a:lnTo>
                  <a:pt x="27216" y="79070"/>
                </a:lnTo>
                <a:lnTo>
                  <a:pt x="33545" y="76495"/>
                </a:lnTo>
                <a:lnTo>
                  <a:pt x="33681" y="76495"/>
                </a:lnTo>
                <a:lnTo>
                  <a:pt x="39077" y="72129"/>
                </a:lnTo>
                <a:lnTo>
                  <a:pt x="57454" y="72129"/>
                </a:lnTo>
                <a:lnTo>
                  <a:pt x="57454" y="69775"/>
                </a:lnTo>
                <a:lnTo>
                  <a:pt x="17018" y="69775"/>
                </a:lnTo>
                <a:lnTo>
                  <a:pt x="12319" y="67089"/>
                </a:lnTo>
                <a:lnTo>
                  <a:pt x="12319" y="55105"/>
                </a:lnTo>
                <a:lnTo>
                  <a:pt x="19481" y="52978"/>
                </a:lnTo>
                <a:lnTo>
                  <a:pt x="49949" y="52978"/>
                </a:lnTo>
                <a:lnTo>
                  <a:pt x="49949" y="46144"/>
                </a:lnTo>
                <a:lnTo>
                  <a:pt x="37960" y="46144"/>
                </a:lnTo>
                <a:lnTo>
                  <a:pt x="33705" y="45248"/>
                </a:lnTo>
                <a:lnTo>
                  <a:pt x="28549" y="44575"/>
                </a:lnTo>
                <a:close/>
              </a:path>
              <a:path w="436880" h="102870">
                <a:moveTo>
                  <a:pt x="57454" y="72129"/>
                </a:moveTo>
                <a:lnTo>
                  <a:pt x="39077" y="72129"/>
                </a:lnTo>
                <a:lnTo>
                  <a:pt x="40982" y="76495"/>
                </a:lnTo>
                <a:lnTo>
                  <a:pt x="44907" y="78400"/>
                </a:lnTo>
                <a:lnTo>
                  <a:pt x="52527" y="78400"/>
                </a:lnTo>
                <a:lnTo>
                  <a:pt x="55206" y="77951"/>
                </a:lnTo>
                <a:lnTo>
                  <a:pt x="57454" y="77054"/>
                </a:lnTo>
                <a:lnTo>
                  <a:pt x="57454" y="72129"/>
                </a:lnTo>
                <a:close/>
              </a:path>
              <a:path w="436880" h="102870">
                <a:moveTo>
                  <a:pt x="49949" y="52978"/>
                </a:moveTo>
                <a:lnTo>
                  <a:pt x="30124" y="52978"/>
                </a:lnTo>
                <a:lnTo>
                  <a:pt x="34709" y="53647"/>
                </a:lnTo>
                <a:lnTo>
                  <a:pt x="37960" y="54320"/>
                </a:lnTo>
                <a:lnTo>
                  <a:pt x="37960" y="63392"/>
                </a:lnTo>
                <a:lnTo>
                  <a:pt x="33705" y="67647"/>
                </a:lnTo>
                <a:lnTo>
                  <a:pt x="28105" y="69775"/>
                </a:lnTo>
                <a:lnTo>
                  <a:pt x="57454" y="69775"/>
                </a:lnTo>
                <a:lnTo>
                  <a:pt x="57454" y="69105"/>
                </a:lnTo>
                <a:lnTo>
                  <a:pt x="51739" y="69105"/>
                </a:lnTo>
                <a:lnTo>
                  <a:pt x="49949" y="68209"/>
                </a:lnTo>
                <a:lnTo>
                  <a:pt x="49949" y="52978"/>
                </a:lnTo>
                <a:close/>
              </a:path>
              <a:path w="436880" h="102870">
                <a:moveTo>
                  <a:pt x="57454" y="68432"/>
                </a:moveTo>
                <a:lnTo>
                  <a:pt x="55092" y="69105"/>
                </a:lnTo>
                <a:lnTo>
                  <a:pt x="57454" y="69105"/>
                </a:lnTo>
                <a:lnTo>
                  <a:pt x="57454" y="68432"/>
                </a:lnTo>
                <a:close/>
              </a:path>
              <a:path w="436880" h="102870">
                <a:moveTo>
                  <a:pt x="46454" y="32818"/>
                </a:moveTo>
                <a:lnTo>
                  <a:pt x="33032" y="32818"/>
                </a:lnTo>
                <a:lnTo>
                  <a:pt x="37960" y="37519"/>
                </a:lnTo>
                <a:lnTo>
                  <a:pt x="37960" y="46144"/>
                </a:lnTo>
                <a:lnTo>
                  <a:pt x="49949" y="46144"/>
                </a:lnTo>
                <a:lnTo>
                  <a:pt x="49837" y="45248"/>
                </a:lnTo>
                <a:lnTo>
                  <a:pt x="48205" y="35393"/>
                </a:lnTo>
                <a:lnTo>
                  <a:pt x="46454" y="32818"/>
                </a:lnTo>
                <a:close/>
              </a:path>
              <a:path w="436880" h="102870">
                <a:moveTo>
                  <a:pt x="25082" y="22398"/>
                </a:moveTo>
                <a:lnTo>
                  <a:pt x="16459" y="22398"/>
                </a:lnTo>
                <a:lnTo>
                  <a:pt x="8737" y="24526"/>
                </a:lnTo>
                <a:lnTo>
                  <a:pt x="4470" y="25984"/>
                </a:lnTo>
                <a:lnTo>
                  <a:pt x="4470" y="36960"/>
                </a:lnTo>
                <a:lnTo>
                  <a:pt x="9296" y="34833"/>
                </a:lnTo>
                <a:lnTo>
                  <a:pt x="15900" y="32818"/>
                </a:lnTo>
                <a:lnTo>
                  <a:pt x="46454" y="32818"/>
                </a:lnTo>
                <a:lnTo>
                  <a:pt x="43226" y="28069"/>
                </a:lnTo>
                <a:lnTo>
                  <a:pt x="35391" y="23790"/>
                </a:lnTo>
                <a:lnTo>
                  <a:pt x="25082" y="22398"/>
                </a:lnTo>
                <a:close/>
              </a:path>
              <a:path w="436880" h="102870">
                <a:moveTo>
                  <a:pt x="77165" y="23856"/>
                </a:moveTo>
                <a:lnTo>
                  <a:pt x="66522" y="23856"/>
                </a:lnTo>
                <a:lnTo>
                  <a:pt x="66522" y="102254"/>
                </a:lnTo>
                <a:lnTo>
                  <a:pt x="78511" y="102254"/>
                </a:lnTo>
                <a:lnTo>
                  <a:pt x="78511" y="70699"/>
                </a:lnTo>
                <a:lnTo>
                  <a:pt x="117257" y="70699"/>
                </a:lnTo>
                <a:lnTo>
                  <a:pt x="118544" y="68544"/>
                </a:lnTo>
                <a:lnTo>
                  <a:pt x="87350" y="68544"/>
                </a:lnTo>
                <a:lnTo>
                  <a:pt x="81089" y="63168"/>
                </a:lnTo>
                <a:lnTo>
                  <a:pt x="78511" y="57232"/>
                </a:lnTo>
                <a:lnTo>
                  <a:pt x="78511" y="44128"/>
                </a:lnTo>
                <a:lnTo>
                  <a:pt x="81089" y="38304"/>
                </a:lnTo>
                <a:lnTo>
                  <a:pt x="87350" y="32928"/>
                </a:lnTo>
                <a:lnTo>
                  <a:pt x="118545" y="32928"/>
                </a:lnTo>
                <a:lnTo>
                  <a:pt x="118143" y="32255"/>
                </a:lnTo>
                <a:lnTo>
                  <a:pt x="77165" y="32255"/>
                </a:lnTo>
                <a:lnTo>
                  <a:pt x="77165" y="23856"/>
                </a:lnTo>
                <a:close/>
              </a:path>
              <a:path w="436880" h="102870">
                <a:moveTo>
                  <a:pt x="117257" y="70699"/>
                </a:moveTo>
                <a:lnTo>
                  <a:pt x="78535" y="70699"/>
                </a:lnTo>
                <a:lnTo>
                  <a:pt x="82207" y="74926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53" y="76816"/>
                </a:lnTo>
                <a:lnTo>
                  <a:pt x="117257" y="70699"/>
                </a:lnTo>
                <a:close/>
              </a:path>
              <a:path w="436880" h="102870">
                <a:moveTo>
                  <a:pt x="118545" y="32928"/>
                </a:moveTo>
                <a:lnTo>
                  <a:pt x="105384" y="32928"/>
                </a:lnTo>
                <a:lnTo>
                  <a:pt x="112331" y="40208"/>
                </a:lnTo>
                <a:lnTo>
                  <a:pt x="112331" y="61264"/>
                </a:lnTo>
                <a:lnTo>
                  <a:pt x="105384" y="68544"/>
                </a:lnTo>
                <a:lnTo>
                  <a:pt x="118544" y="68544"/>
                </a:lnTo>
                <a:lnTo>
                  <a:pt x="122639" y="61684"/>
                </a:lnTo>
                <a:lnTo>
                  <a:pt x="124536" y="50735"/>
                </a:lnTo>
                <a:lnTo>
                  <a:pt x="122712" y="40208"/>
                </a:lnTo>
                <a:lnTo>
                  <a:pt x="122639" y="39787"/>
                </a:lnTo>
                <a:lnTo>
                  <a:pt x="118545" y="32928"/>
                </a:lnTo>
                <a:close/>
              </a:path>
              <a:path w="436880" h="102870">
                <a:moveTo>
                  <a:pt x="97891" y="22398"/>
                </a:moveTo>
                <a:lnTo>
                  <a:pt x="87807" y="22398"/>
                </a:lnTo>
                <a:lnTo>
                  <a:pt x="81419" y="27104"/>
                </a:lnTo>
                <a:lnTo>
                  <a:pt x="77165" y="32255"/>
                </a:lnTo>
                <a:lnTo>
                  <a:pt x="118143" y="32255"/>
                </a:lnTo>
                <a:lnTo>
                  <a:pt x="117257" y="30771"/>
                </a:lnTo>
                <a:lnTo>
                  <a:pt x="108853" y="24653"/>
                </a:lnTo>
                <a:lnTo>
                  <a:pt x="97891" y="22398"/>
                </a:lnTo>
                <a:close/>
              </a:path>
              <a:path w="436880" h="102870">
                <a:moveTo>
                  <a:pt x="159816" y="34383"/>
                </a:moveTo>
                <a:lnTo>
                  <a:pt x="147840" y="34383"/>
                </a:lnTo>
                <a:lnTo>
                  <a:pt x="147840" y="77616"/>
                </a:lnTo>
                <a:lnTo>
                  <a:pt x="159816" y="77616"/>
                </a:lnTo>
                <a:lnTo>
                  <a:pt x="159816" y="34383"/>
                </a:lnTo>
                <a:close/>
              </a:path>
              <a:path w="436880" h="102870">
                <a:moveTo>
                  <a:pt x="178308" y="23856"/>
                </a:moveTo>
                <a:lnTo>
                  <a:pt x="129247" y="23856"/>
                </a:lnTo>
                <a:lnTo>
                  <a:pt x="129247" y="34383"/>
                </a:lnTo>
                <a:lnTo>
                  <a:pt x="178308" y="34383"/>
                </a:lnTo>
                <a:lnTo>
                  <a:pt x="178308" y="23856"/>
                </a:lnTo>
                <a:close/>
              </a:path>
              <a:path w="436880" h="102870">
                <a:moveTo>
                  <a:pt x="191630" y="64288"/>
                </a:moveTo>
                <a:lnTo>
                  <a:pt x="183565" y="64288"/>
                </a:lnTo>
                <a:lnTo>
                  <a:pt x="179984" y="66639"/>
                </a:lnTo>
                <a:lnTo>
                  <a:pt x="179984" y="76495"/>
                </a:lnTo>
                <a:lnTo>
                  <a:pt x="183565" y="78846"/>
                </a:lnTo>
                <a:lnTo>
                  <a:pt x="191630" y="78846"/>
                </a:lnTo>
                <a:lnTo>
                  <a:pt x="195097" y="76495"/>
                </a:lnTo>
                <a:lnTo>
                  <a:pt x="195097" y="66639"/>
                </a:lnTo>
                <a:lnTo>
                  <a:pt x="191630" y="64288"/>
                </a:lnTo>
                <a:close/>
              </a:path>
              <a:path w="436880" h="102870">
                <a:moveTo>
                  <a:pt x="283949" y="11537"/>
                </a:moveTo>
                <a:lnTo>
                  <a:pt x="267906" y="11537"/>
                </a:lnTo>
                <a:lnTo>
                  <a:pt x="273608" y="15008"/>
                </a:lnTo>
                <a:lnTo>
                  <a:pt x="273608" y="30239"/>
                </a:lnTo>
                <a:lnTo>
                  <a:pt x="240055" y="51141"/>
                </a:lnTo>
                <a:lnTo>
                  <a:pt x="231724" y="71790"/>
                </a:lnTo>
                <a:lnTo>
                  <a:pt x="231724" y="77616"/>
                </a:lnTo>
                <a:lnTo>
                  <a:pt x="286943" y="77616"/>
                </a:lnTo>
                <a:lnTo>
                  <a:pt x="286943" y="66193"/>
                </a:lnTo>
                <a:lnTo>
                  <a:pt x="246062" y="66193"/>
                </a:lnTo>
                <a:lnTo>
                  <a:pt x="247735" y="60963"/>
                </a:lnTo>
                <a:lnTo>
                  <a:pt x="252042" y="56447"/>
                </a:lnTo>
                <a:lnTo>
                  <a:pt x="258176" y="52268"/>
                </a:lnTo>
                <a:lnTo>
                  <a:pt x="265328" y="48049"/>
                </a:lnTo>
                <a:lnTo>
                  <a:pt x="272963" y="43096"/>
                </a:lnTo>
                <a:lnTo>
                  <a:pt x="279719" y="37240"/>
                </a:lnTo>
                <a:lnTo>
                  <a:pt x="284464" y="30239"/>
                </a:lnTo>
                <a:lnTo>
                  <a:pt x="286385" y="21390"/>
                </a:lnTo>
                <a:lnTo>
                  <a:pt x="284375" y="12048"/>
                </a:lnTo>
                <a:lnTo>
                  <a:pt x="283949" y="11537"/>
                </a:lnTo>
                <a:close/>
              </a:path>
              <a:path w="436880" h="102870">
                <a:moveTo>
                  <a:pt x="259613" y="0"/>
                </a:moveTo>
                <a:lnTo>
                  <a:pt x="253026" y="451"/>
                </a:lnTo>
                <a:lnTo>
                  <a:pt x="246576" y="1847"/>
                </a:lnTo>
                <a:lnTo>
                  <a:pt x="240318" y="4252"/>
                </a:lnTo>
                <a:lnTo>
                  <a:pt x="234302" y="7729"/>
                </a:lnTo>
                <a:lnTo>
                  <a:pt x="234302" y="20048"/>
                </a:lnTo>
                <a:lnTo>
                  <a:pt x="240397" y="16261"/>
                </a:lnTo>
                <a:lnTo>
                  <a:pt x="246522" y="13609"/>
                </a:lnTo>
                <a:lnTo>
                  <a:pt x="252586" y="12048"/>
                </a:lnTo>
                <a:lnTo>
                  <a:pt x="258495" y="11537"/>
                </a:lnTo>
                <a:lnTo>
                  <a:pt x="283949" y="11537"/>
                </a:lnTo>
                <a:lnTo>
                  <a:pt x="278795" y="5361"/>
                </a:lnTo>
                <a:lnTo>
                  <a:pt x="270316" y="1342"/>
                </a:lnTo>
                <a:lnTo>
                  <a:pt x="259613" y="0"/>
                </a:lnTo>
                <a:close/>
              </a:path>
              <a:path w="436880" h="102870">
                <a:moveTo>
                  <a:pt x="339915" y="0"/>
                </a:moveTo>
                <a:lnTo>
                  <a:pt x="333082" y="0"/>
                </a:lnTo>
                <a:lnTo>
                  <a:pt x="319351" y="2344"/>
                </a:lnTo>
                <a:lnTo>
                  <a:pt x="308136" y="9603"/>
                </a:lnTo>
                <a:lnTo>
                  <a:pt x="300575" y="22112"/>
                </a:lnTo>
                <a:lnTo>
                  <a:pt x="297802" y="40208"/>
                </a:lnTo>
                <a:lnTo>
                  <a:pt x="299723" y="56439"/>
                </a:lnTo>
                <a:lnTo>
                  <a:pt x="305698" y="68669"/>
                </a:lnTo>
                <a:lnTo>
                  <a:pt x="316040" y="76384"/>
                </a:lnTo>
                <a:lnTo>
                  <a:pt x="331063" y="79070"/>
                </a:lnTo>
                <a:lnTo>
                  <a:pt x="341886" y="77443"/>
                </a:lnTo>
                <a:lnTo>
                  <a:pt x="350837" y="72603"/>
                </a:lnTo>
                <a:lnTo>
                  <a:pt x="354273" y="68097"/>
                </a:lnTo>
                <a:lnTo>
                  <a:pt x="330060" y="68097"/>
                </a:lnTo>
                <a:lnTo>
                  <a:pt x="322722" y="66930"/>
                </a:lnTo>
                <a:lnTo>
                  <a:pt x="316945" y="63211"/>
                </a:lnTo>
                <a:lnTo>
                  <a:pt x="312909" y="56614"/>
                </a:lnTo>
                <a:lnTo>
                  <a:pt x="310794" y="46814"/>
                </a:lnTo>
                <a:lnTo>
                  <a:pt x="316280" y="42447"/>
                </a:lnTo>
                <a:lnTo>
                  <a:pt x="322897" y="40431"/>
                </a:lnTo>
                <a:lnTo>
                  <a:pt x="354942" y="40431"/>
                </a:lnTo>
                <a:lnTo>
                  <a:pt x="351064" y="35502"/>
                </a:lnTo>
                <a:lnTo>
                  <a:pt x="310680" y="35502"/>
                </a:lnTo>
                <a:lnTo>
                  <a:pt x="313415" y="24021"/>
                </a:lnTo>
                <a:lnTo>
                  <a:pt x="318763" y="16561"/>
                </a:lnTo>
                <a:lnTo>
                  <a:pt x="325978" y="12523"/>
                </a:lnTo>
                <a:lnTo>
                  <a:pt x="334314" y="11310"/>
                </a:lnTo>
                <a:lnTo>
                  <a:pt x="352793" y="11310"/>
                </a:lnTo>
                <a:lnTo>
                  <a:pt x="352793" y="4481"/>
                </a:lnTo>
                <a:lnTo>
                  <a:pt x="346862" y="1569"/>
                </a:lnTo>
                <a:lnTo>
                  <a:pt x="339915" y="0"/>
                </a:lnTo>
                <a:close/>
              </a:path>
              <a:path w="436880" h="102870">
                <a:moveTo>
                  <a:pt x="354942" y="40431"/>
                </a:moveTo>
                <a:lnTo>
                  <a:pt x="338124" y="40431"/>
                </a:lnTo>
                <a:lnTo>
                  <a:pt x="346303" y="43679"/>
                </a:lnTo>
                <a:lnTo>
                  <a:pt x="346303" y="64176"/>
                </a:lnTo>
                <a:lnTo>
                  <a:pt x="338912" y="68097"/>
                </a:lnTo>
                <a:lnTo>
                  <a:pt x="354273" y="68097"/>
                </a:lnTo>
                <a:lnTo>
                  <a:pt x="356931" y="64613"/>
                </a:lnTo>
                <a:lnTo>
                  <a:pt x="359181" y="53535"/>
                </a:lnTo>
                <a:lnTo>
                  <a:pt x="356910" y="42934"/>
                </a:lnTo>
                <a:lnTo>
                  <a:pt x="354942" y="40431"/>
                </a:lnTo>
                <a:close/>
              </a:path>
              <a:path w="436880" h="102870">
                <a:moveTo>
                  <a:pt x="332854" y="29231"/>
                </a:moveTo>
                <a:lnTo>
                  <a:pt x="324688" y="29231"/>
                </a:lnTo>
                <a:lnTo>
                  <a:pt x="317969" y="31136"/>
                </a:lnTo>
                <a:lnTo>
                  <a:pt x="310680" y="35502"/>
                </a:lnTo>
                <a:lnTo>
                  <a:pt x="351064" y="35502"/>
                </a:lnTo>
                <a:lnTo>
                  <a:pt x="350932" y="35335"/>
                </a:lnTo>
                <a:lnTo>
                  <a:pt x="342497" y="30761"/>
                </a:lnTo>
                <a:lnTo>
                  <a:pt x="332854" y="29231"/>
                </a:lnTo>
                <a:close/>
              </a:path>
              <a:path w="436880" h="102870">
                <a:moveTo>
                  <a:pt x="352793" y="11310"/>
                </a:moveTo>
                <a:lnTo>
                  <a:pt x="340588" y="11310"/>
                </a:lnTo>
                <a:lnTo>
                  <a:pt x="347192" y="12992"/>
                </a:lnTo>
                <a:lnTo>
                  <a:pt x="352793" y="16127"/>
                </a:lnTo>
                <a:lnTo>
                  <a:pt x="352793" y="11310"/>
                </a:lnTo>
                <a:close/>
              </a:path>
              <a:path w="436880" h="102870">
                <a:moveTo>
                  <a:pt x="402640" y="0"/>
                </a:moveTo>
                <a:lnTo>
                  <a:pt x="387331" y="3043"/>
                </a:lnTo>
                <a:lnTo>
                  <a:pt x="376696" y="11409"/>
                </a:lnTo>
                <a:lnTo>
                  <a:pt x="370492" y="23955"/>
                </a:lnTo>
                <a:lnTo>
                  <a:pt x="368477" y="39535"/>
                </a:lnTo>
                <a:lnTo>
                  <a:pt x="370492" y="55114"/>
                </a:lnTo>
                <a:lnTo>
                  <a:pt x="376579" y="67424"/>
                </a:lnTo>
                <a:lnTo>
                  <a:pt x="376696" y="67660"/>
                </a:lnTo>
                <a:lnTo>
                  <a:pt x="387331" y="76026"/>
                </a:lnTo>
                <a:lnTo>
                  <a:pt x="402640" y="79070"/>
                </a:lnTo>
                <a:lnTo>
                  <a:pt x="417947" y="76026"/>
                </a:lnTo>
                <a:lnTo>
                  <a:pt x="428578" y="67660"/>
                </a:lnTo>
                <a:lnTo>
                  <a:pt x="428695" y="67424"/>
                </a:lnTo>
                <a:lnTo>
                  <a:pt x="402640" y="67424"/>
                </a:lnTo>
                <a:lnTo>
                  <a:pt x="393126" y="65555"/>
                </a:lnTo>
                <a:lnTo>
                  <a:pt x="386497" y="60116"/>
                </a:lnTo>
                <a:lnTo>
                  <a:pt x="382618" y="51358"/>
                </a:lnTo>
                <a:lnTo>
                  <a:pt x="381355" y="39535"/>
                </a:lnTo>
                <a:lnTo>
                  <a:pt x="382618" y="27713"/>
                </a:lnTo>
                <a:lnTo>
                  <a:pt x="386497" y="18957"/>
                </a:lnTo>
                <a:lnTo>
                  <a:pt x="393126" y="13518"/>
                </a:lnTo>
                <a:lnTo>
                  <a:pt x="402640" y="11649"/>
                </a:lnTo>
                <a:lnTo>
                  <a:pt x="428697" y="11649"/>
                </a:lnTo>
                <a:lnTo>
                  <a:pt x="428578" y="11409"/>
                </a:lnTo>
                <a:lnTo>
                  <a:pt x="417947" y="3043"/>
                </a:lnTo>
                <a:lnTo>
                  <a:pt x="402640" y="0"/>
                </a:lnTo>
                <a:close/>
              </a:path>
              <a:path w="436880" h="102870">
                <a:moveTo>
                  <a:pt x="428697" y="11649"/>
                </a:moveTo>
                <a:lnTo>
                  <a:pt x="402640" y="11649"/>
                </a:lnTo>
                <a:lnTo>
                  <a:pt x="412104" y="13518"/>
                </a:lnTo>
                <a:lnTo>
                  <a:pt x="418734" y="18957"/>
                </a:lnTo>
                <a:lnTo>
                  <a:pt x="422636" y="27713"/>
                </a:lnTo>
                <a:lnTo>
                  <a:pt x="423913" y="39535"/>
                </a:lnTo>
                <a:lnTo>
                  <a:pt x="422636" y="51358"/>
                </a:lnTo>
                <a:lnTo>
                  <a:pt x="418734" y="60116"/>
                </a:lnTo>
                <a:lnTo>
                  <a:pt x="412104" y="65555"/>
                </a:lnTo>
                <a:lnTo>
                  <a:pt x="402640" y="67424"/>
                </a:lnTo>
                <a:lnTo>
                  <a:pt x="428695" y="67424"/>
                </a:lnTo>
                <a:lnTo>
                  <a:pt x="434778" y="55114"/>
                </a:lnTo>
                <a:lnTo>
                  <a:pt x="436791" y="39535"/>
                </a:lnTo>
                <a:lnTo>
                  <a:pt x="434778" y="23955"/>
                </a:lnTo>
                <a:lnTo>
                  <a:pt x="428697" y="11649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47999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021431" y="803592"/>
            <a:ext cx="2883535" cy="352425"/>
          </a:xfrm>
          <a:custGeom>
            <a:avLst/>
            <a:gdLst/>
            <a:ahLst/>
            <a:cxnLst/>
            <a:rect l="l" t="t" r="r" b="b"/>
            <a:pathLst>
              <a:path w="2883535" h="352425">
                <a:moveTo>
                  <a:pt x="72608" y="6769"/>
                </a:moveTo>
                <a:lnTo>
                  <a:pt x="0" y="6769"/>
                </a:lnTo>
                <a:lnTo>
                  <a:pt x="0" y="345376"/>
                </a:lnTo>
                <a:lnTo>
                  <a:pt x="72608" y="345376"/>
                </a:lnTo>
                <a:lnTo>
                  <a:pt x="72608" y="207022"/>
                </a:lnTo>
                <a:lnTo>
                  <a:pt x="207597" y="207022"/>
                </a:lnTo>
                <a:lnTo>
                  <a:pt x="183974" y="171716"/>
                </a:lnTo>
                <a:lnTo>
                  <a:pt x="204270" y="141249"/>
                </a:lnTo>
                <a:lnTo>
                  <a:pt x="72608" y="141249"/>
                </a:lnTo>
                <a:lnTo>
                  <a:pt x="72608" y="6769"/>
                </a:lnTo>
                <a:close/>
              </a:path>
              <a:path w="2883535" h="352425">
                <a:moveTo>
                  <a:pt x="207597" y="207022"/>
                </a:moveTo>
                <a:lnTo>
                  <a:pt x="127321" y="207022"/>
                </a:lnTo>
                <a:lnTo>
                  <a:pt x="219801" y="345376"/>
                </a:lnTo>
                <a:lnTo>
                  <a:pt x="300168" y="345376"/>
                </a:lnTo>
                <a:lnTo>
                  <a:pt x="207597" y="207022"/>
                </a:lnTo>
                <a:close/>
              </a:path>
              <a:path w="2883535" h="352425">
                <a:moveTo>
                  <a:pt x="293856" y="6769"/>
                </a:moveTo>
                <a:lnTo>
                  <a:pt x="213012" y="6769"/>
                </a:lnTo>
                <a:lnTo>
                  <a:pt x="127321" y="141249"/>
                </a:lnTo>
                <a:lnTo>
                  <a:pt x="204270" y="141249"/>
                </a:lnTo>
                <a:lnTo>
                  <a:pt x="293856" y="6769"/>
                </a:lnTo>
                <a:close/>
              </a:path>
              <a:path w="2883535" h="352425">
                <a:moveTo>
                  <a:pt x="2581431" y="6769"/>
                </a:moveTo>
                <a:lnTo>
                  <a:pt x="2508812" y="6769"/>
                </a:lnTo>
                <a:lnTo>
                  <a:pt x="2508812" y="345376"/>
                </a:lnTo>
                <a:lnTo>
                  <a:pt x="2636625" y="345376"/>
                </a:lnTo>
                <a:lnTo>
                  <a:pt x="2683251" y="341959"/>
                </a:lnTo>
                <a:lnTo>
                  <a:pt x="2723437" y="330577"/>
                </a:lnTo>
                <a:lnTo>
                  <a:pt x="2754930" y="309536"/>
                </a:lnTo>
                <a:lnTo>
                  <a:pt x="2772700" y="281520"/>
                </a:lnTo>
                <a:lnTo>
                  <a:pt x="2581431" y="281520"/>
                </a:lnTo>
                <a:lnTo>
                  <a:pt x="2581431" y="181876"/>
                </a:lnTo>
                <a:lnTo>
                  <a:pt x="2772663" y="181876"/>
                </a:lnTo>
                <a:lnTo>
                  <a:pt x="2754930" y="153999"/>
                </a:lnTo>
                <a:lnTo>
                  <a:pt x="2723437" y="133028"/>
                </a:lnTo>
                <a:lnTo>
                  <a:pt x="2683251" y="121623"/>
                </a:lnTo>
                <a:lnTo>
                  <a:pt x="2636625" y="118021"/>
                </a:lnTo>
                <a:lnTo>
                  <a:pt x="2581431" y="118021"/>
                </a:lnTo>
                <a:lnTo>
                  <a:pt x="2581431" y="6769"/>
                </a:lnTo>
                <a:close/>
              </a:path>
              <a:path w="2883535" h="352425">
                <a:moveTo>
                  <a:pt x="2772663" y="181876"/>
                </a:moveTo>
                <a:lnTo>
                  <a:pt x="2640003" y="181876"/>
                </a:lnTo>
                <a:lnTo>
                  <a:pt x="2666477" y="184083"/>
                </a:lnTo>
                <a:lnTo>
                  <a:pt x="2688365" y="191914"/>
                </a:lnTo>
                <a:lnTo>
                  <a:pt x="2703261" y="207181"/>
                </a:lnTo>
                <a:lnTo>
                  <a:pt x="2708761" y="231698"/>
                </a:lnTo>
                <a:lnTo>
                  <a:pt x="2703261" y="256215"/>
                </a:lnTo>
                <a:lnTo>
                  <a:pt x="2688365" y="271483"/>
                </a:lnTo>
                <a:lnTo>
                  <a:pt x="2666477" y="279313"/>
                </a:lnTo>
                <a:lnTo>
                  <a:pt x="2640003" y="281520"/>
                </a:lnTo>
                <a:lnTo>
                  <a:pt x="2772700" y="281520"/>
                </a:lnTo>
                <a:lnTo>
                  <a:pt x="2775478" y="277141"/>
                </a:lnTo>
                <a:lnTo>
                  <a:pt x="2782827" y="231698"/>
                </a:lnTo>
                <a:lnTo>
                  <a:pt x="2775478" y="186301"/>
                </a:lnTo>
                <a:lnTo>
                  <a:pt x="2772663" y="181876"/>
                </a:lnTo>
                <a:close/>
              </a:path>
              <a:path w="2883535" h="352425">
                <a:moveTo>
                  <a:pt x="2883043" y="6769"/>
                </a:moveTo>
                <a:lnTo>
                  <a:pt x="2810424" y="6769"/>
                </a:lnTo>
                <a:lnTo>
                  <a:pt x="2810424" y="345376"/>
                </a:lnTo>
                <a:lnTo>
                  <a:pt x="2883043" y="345376"/>
                </a:lnTo>
                <a:lnTo>
                  <a:pt x="2883043" y="6769"/>
                </a:lnTo>
                <a:close/>
              </a:path>
              <a:path w="2883535" h="352425">
                <a:moveTo>
                  <a:pt x="2335546" y="72072"/>
                </a:moveTo>
                <a:lnTo>
                  <a:pt x="2263423" y="72072"/>
                </a:lnTo>
                <a:lnTo>
                  <a:pt x="2263423" y="345376"/>
                </a:lnTo>
                <a:lnTo>
                  <a:pt x="2335546" y="345376"/>
                </a:lnTo>
                <a:lnTo>
                  <a:pt x="2335546" y="72072"/>
                </a:lnTo>
                <a:close/>
              </a:path>
              <a:path w="2883535" h="352425">
                <a:moveTo>
                  <a:pt x="2439648" y="6769"/>
                </a:moveTo>
                <a:lnTo>
                  <a:pt x="2159346" y="6769"/>
                </a:lnTo>
                <a:lnTo>
                  <a:pt x="2159346" y="72072"/>
                </a:lnTo>
                <a:lnTo>
                  <a:pt x="2439648" y="72072"/>
                </a:lnTo>
                <a:lnTo>
                  <a:pt x="2439648" y="6769"/>
                </a:lnTo>
                <a:close/>
              </a:path>
              <a:path w="2883535" h="352425">
                <a:moveTo>
                  <a:pt x="1900863" y="6769"/>
                </a:moveTo>
                <a:lnTo>
                  <a:pt x="1828245" y="6769"/>
                </a:lnTo>
                <a:lnTo>
                  <a:pt x="1828245" y="345376"/>
                </a:lnTo>
                <a:lnTo>
                  <a:pt x="1900863" y="345376"/>
                </a:lnTo>
                <a:lnTo>
                  <a:pt x="1900863" y="207022"/>
                </a:lnTo>
                <a:lnTo>
                  <a:pt x="2035839" y="207022"/>
                </a:lnTo>
                <a:lnTo>
                  <a:pt x="2012217" y="171716"/>
                </a:lnTo>
                <a:lnTo>
                  <a:pt x="2032517" y="141249"/>
                </a:lnTo>
                <a:lnTo>
                  <a:pt x="1900863" y="141249"/>
                </a:lnTo>
                <a:lnTo>
                  <a:pt x="1900863" y="6769"/>
                </a:lnTo>
                <a:close/>
              </a:path>
              <a:path w="2883535" h="352425">
                <a:moveTo>
                  <a:pt x="2035839" y="207022"/>
                </a:moveTo>
                <a:lnTo>
                  <a:pt x="1955575" y="207022"/>
                </a:lnTo>
                <a:lnTo>
                  <a:pt x="2048043" y="345376"/>
                </a:lnTo>
                <a:lnTo>
                  <a:pt x="2128409" y="345376"/>
                </a:lnTo>
                <a:lnTo>
                  <a:pt x="2035839" y="207022"/>
                </a:lnTo>
                <a:close/>
              </a:path>
              <a:path w="2883535" h="352425">
                <a:moveTo>
                  <a:pt x="2122123" y="6769"/>
                </a:moveTo>
                <a:lnTo>
                  <a:pt x="2041262" y="6769"/>
                </a:lnTo>
                <a:lnTo>
                  <a:pt x="1955575" y="141249"/>
                </a:lnTo>
                <a:lnTo>
                  <a:pt x="2032517" y="141249"/>
                </a:lnTo>
                <a:lnTo>
                  <a:pt x="2122123" y="6769"/>
                </a:lnTo>
                <a:close/>
              </a:path>
              <a:path w="2883535" h="352425">
                <a:moveTo>
                  <a:pt x="1308903" y="72072"/>
                </a:moveTo>
                <a:lnTo>
                  <a:pt x="1236780" y="72072"/>
                </a:lnTo>
                <a:lnTo>
                  <a:pt x="1236780" y="345376"/>
                </a:lnTo>
                <a:lnTo>
                  <a:pt x="1308903" y="345376"/>
                </a:lnTo>
                <a:lnTo>
                  <a:pt x="1308903" y="72072"/>
                </a:lnTo>
                <a:close/>
              </a:path>
              <a:path w="2883535" h="352425">
                <a:moveTo>
                  <a:pt x="1625934" y="6769"/>
                </a:moveTo>
                <a:lnTo>
                  <a:pt x="1547511" y="6769"/>
                </a:lnTo>
                <a:lnTo>
                  <a:pt x="1409043" y="345376"/>
                </a:lnTo>
                <a:lnTo>
                  <a:pt x="1484087" y="345376"/>
                </a:lnTo>
                <a:lnTo>
                  <a:pt x="1509271" y="282003"/>
                </a:lnTo>
                <a:lnTo>
                  <a:pt x="1738094" y="282003"/>
                </a:lnTo>
                <a:lnTo>
                  <a:pt x="1713651" y="222021"/>
                </a:lnTo>
                <a:lnTo>
                  <a:pt x="1532017" y="222021"/>
                </a:lnTo>
                <a:lnTo>
                  <a:pt x="1578982" y="100609"/>
                </a:lnTo>
                <a:lnTo>
                  <a:pt x="1581078" y="95434"/>
                </a:lnTo>
                <a:lnTo>
                  <a:pt x="1583036" y="89668"/>
                </a:lnTo>
                <a:lnTo>
                  <a:pt x="1584904" y="82721"/>
                </a:lnTo>
                <a:lnTo>
                  <a:pt x="1586729" y="74002"/>
                </a:lnTo>
                <a:lnTo>
                  <a:pt x="1653332" y="74002"/>
                </a:lnTo>
                <a:lnTo>
                  <a:pt x="1625934" y="6769"/>
                </a:lnTo>
                <a:close/>
              </a:path>
              <a:path w="2883535" h="352425">
                <a:moveTo>
                  <a:pt x="1738094" y="282003"/>
                </a:moveTo>
                <a:lnTo>
                  <a:pt x="1664186" y="282003"/>
                </a:lnTo>
                <a:lnTo>
                  <a:pt x="1688875" y="345376"/>
                </a:lnTo>
                <a:lnTo>
                  <a:pt x="1763919" y="345376"/>
                </a:lnTo>
                <a:lnTo>
                  <a:pt x="1738094" y="282003"/>
                </a:lnTo>
                <a:close/>
              </a:path>
              <a:path w="2883535" h="352425">
                <a:moveTo>
                  <a:pt x="1653332" y="74002"/>
                </a:moveTo>
                <a:lnTo>
                  <a:pt x="1586729" y="74002"/>
                </a:lnTo>
                <a:lnTo>
                  <a:pt x="1588546" y="82721"/>
                </a:lnTo>
                <a:lnTo>
                  <a:pt x="1590361" y="89668"/>
                </a:lnTo>
                <a:lnTo>
                  <a:pt x="1592176" y="95434"/>
                </a:lnTo>
                <a:lnTo>
                  <a:pt x="1593993" y="100609"/>
                </a:lnTo>
                <a:lnTo>
                  <a:pt x="1641428" y="222021"/>
                </a:lnTo>
                <a:lnTo>
                  <a:pt x="1713651" y="222021"/>
                </a:lnTo>
                <a:lnTo>
                  <a:pt x="1653332" y="74002"/>
                </a:lnTo>
                <a:close/>
              </a:path>
              <a:path w="2883535" h="352425">
                <a:moveTo>
                  <a:pt x="1412980" y="6769"/>
                </a:moveTo>
                <a:lnTo>
                  <a:pt x="1132691" y="6769"/>
                </a:lnTo>
                <a:lnTo>
                  <a:pt x="1132691" y="72072"/>
                </a:lnTo>
                <a:lnTo>
                  <a:pt x="1412980" y="72072"/>
                </a:lnTo>
                <a:lnTo>
                  <a:pt x="1412980" y="6769"/>
                </a:lnTo>
                <a:close/>
              </a:path>
              <a:path w="2883535" h="352425">
                <a:moveTo>
                  <a:pt x="838864" y="6769"/>
                </a:moveTo>
                <a:lnTo>
                  <a:pt x="766245" y="6769"/>
                </a:lnTo>
                <a:lnTo>
                  <a:pt x="766245" y="345376"/>
                </a:lnTo>
                <a:lnTo>
                  <a:pt x="838864" y="345376"/>
                </a:lnTo>
                <a:lnTo>
                  <a:pt x="838864" y="208965"/>
                </a:lnTo>
                <a:lnTo>
                  <a:pt x="1063501" y="208965"/>
                </a:lnTo>
                <a:lnTo>
                  <a:pt x="1063501" y="143179"/>
                </a:lnTo>
                <a:lnTo>
                  <a:pt x="838864" y="143179"/>
                </a:lnTo>
                <a:lnTo>
                  <a:pt x="838864" y="6769"/>
                </a:lnTo>
                <a:close/>
              </a:path>
              <a:path w="2883535" h="352425">
                <a:moveTo>
                  <a:pt x="1063501" y="208965"/>
                </a:moveTo>
                <a:lnTo>
                  <a:pt x="990883" y="208965"/>
                </a:lnTo>
                <a:lnTo>
                  <a:pt x="990883" y="345376"/>
                </a:lnTo>
                <a:lnTo>
                  <a:pt x="1063501" y="345376"/>
                </a:lnTo>
                <a:lnTo>
                  <a:pt x="1063501" y="208965"/>
                </a:lnTo>
                <a:close/>
              </a:path>
              <a:path w="2883535" h="352425">
                <a:moveTo>
                  <a:pt x="1063501" y="6769"/>
                </a:moveTo>
                <a:lnTo>
                  <a:pt x="990883" y="6769"/>
                </a:lnTo>
                <a:lnTo>
                  <a:pt x="990883" y="143179"/>
                </a:lnTo>
                <a:lnTo>
                  <a:pt x="1063501" y="143179"/>
                </a:lnTo>
                <a:lnTo>
                  <a:pt x="1063501" y="6769"/>
                </a:lnTo>
                <a:close/>
              </a:path>
              <a:path w="2883535" h="352425">
                <a:moveTo>
                  <a:pt x="505857" y="0"/>
                </a:moveTo>
                <a:lnTo>
                  <a:pt x="450827" y="6659"/>
                </a:lnTo>
                <a:lnTo>
                  <a:pt x="405802" y="25224"/>
                </a:lnTo>
                <a:lnTo>
                  <a:pt x="370783" y="53570"/>
                </a:lnTo>
                <a:lnTo>
                  <a:pt x="345769" y="89575"/>
                </a:lnTo>
                <a:lnTo>
                  <a:pt x="330761" y="131117"/>
                </a:lnTo>
                <a:lnTo>
                  <a:pt x="325758" y="176072"/>
                </a:lnTo>
                <a:lnTo>
                  <a:pt x="330761" y="221028"/>
                </a:lnTo>
                <a:lnTo>
                  <a:pt x="345769" y="262570"/>
                </a:lnTo>
                <a:lnTo>
                  <a:pt x="370783" y="298575"/>
                </a:lnTo>
                <a:lnTo>
                  <a:pt x="405802" y="326921"/>
                </a:lnTo>
                <a:lnTo>
                  <a:pt x="450827" y="345485"/>
                </a:lnTo>
                <a:lnTo>
                  <a:pt x="505857" y="352145"/>
                </a:lnTo>
                <a:lnTo>
                  <a:pt x="560882" y="345485"/>
                </a:lnTo>
                <a:lnTo>
                  <a:pt x="605903" y="326921"/>
                </a:lnTo>
                <a:lnTo>
                  <a:pt x="640920" y="298575"/>
                </a:lnTo>
                <a:lnTo>
                  <a:pt x="650412" y="284911"/>
                </a:lnTo>
                <a:lnTo>
                  <a:pt x="505857" y="284911"/>
                </a:lnTo>
                <a:lnTo>
                  <a:pt x="459473" y="276272"/>
                </a:lnTo>
                <a:lnTo>
                  <a:pt x="426338" y="252804"/>
                </a:lnTo>
                <a:lnTo>
                  <a:pt x="406454" y="218180"/>
                </a:lnTo>
                <a:lnTo>
                  <a:pt x="399825" y="176072"/>
                </a:lnTo>
                <a:lnTo>
                  <a:pt x="406454" y="133965"/>
                </a:lnTo>
                <a:lnTo>
                  <a:pt x="426338" y="99340"/>
                </a:lnTo>
                <a:lnTo>
                  <a:pt x="459473" y="75872"/>
                </a:lnTo>
                <a:lnTo>
                  <a:pt x="505857" y="67233"/>
                </a:lnTo>
                <a:lnTo>
                  <a:pt x="650412" y="67233"/>
                </a:lnTo>
                <a:lnTo>
                  <a:pt x="640920" y="53570"/>
                </a:lnTo>
                <a:lnTo>
                  <a:pt x="605903" y="25224"/>
                </a:lnTo>
                <a:lnTo>
                  <a:pt x="560882" y="6659"/>
                </a:lnTo>
                <a:lnTo>
                  <a:pt x="505857" y="0"/>
                </a:lnTo>
                <a:close/>
              </a:path>
              <a:path w="2883535" h="352425">
                <a:moveTo>
                  <a:pt x="650412" y="67233"/>
                </a:moveTo>
                <a:lnTo>
                  <a:pt x="505857" y="67233"/>
                </a:lnTo>
                <a:lnTo>
                  <a:pt x="551962" y="75872"/>
                </a:lnTo>
                <a:lnTo>
                  <a:pt x="584954" y="99340"/>
                </a:lnTo>
                <a:lnTo>
                  <a:pt x="604785" y="133965"/>
                </a:lnTo>
                <a:lnTo>
                  <a:pt x="611407" y="176072"/>
                </a:lnTo>
                <a:lnTo>
                  <a:pt x="604785" y="218180"/>
                </a:lnTo>
                <a:lnTo>
                  <a:pt x="584954" y="252804"/>
                </a:lnTo>
                <a:lnTo>
                  <a:pt x="551962" y="276272"/>
                </a:lnTo>
                <a:lnTo>
                  <a:pt x="505857" y="284911"/>
                </a:lnTo>
                <a:lnTo>
                  <a:pt x="650412" y="284911"/>
                </a:lnTo>
                <a:lnTo>
                  <a:pt x="665933" y="262570"/>
                </a:lnTo>
                <a:lnTo>
                  <a:pt x="680940" y="221028"/>
                </a:lnTo>
                <a:lnTo>
                  <a:pt x="685943" y="176072"/>
                </a:lnTo>
                <a:lnTo>
                  <a:pt x="680940" y="131117"/>
                </a:lnTo>
                <a:lnTo>
                  <a:pt x="665933" y="89575"/>
                </a:lnTo>
                <a:lnTo>
                  <a:pt x="650412" y="672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815209" y="5964909"/>
            <a:ext cx="889635" cy="80645"/>
          </a:xfrm>
          <a:custGeom>
            <a:avLst/>
            <a:gdLst/>
            <a:ahLst/>
            <a:cxnLst/>
            <a:rect l="l" t="t" r="r" b="b"/>
            <a:pathLst>
              <a:path w="889634" h="80645">
                <a:moveTo>
                  <a:pt x="17881" y="1548"/>
                </a:moveTo>
                <a:lnTo>
                  <a:pt x="0" y="1548"/>
                </a:lnTo>
                <a:lnTo>
                  <a:pt x="23837" y="78753"/>
                </a:lnTo>
                <a:lnTo>
                  <a:pt x="41833" y="78753"/>
                </a:lnTo>
                <a:lnTo>
                  <a:pt x="47333" y="59893"/>
                </a:lnTo>
                <a:lnTo>
                  <a:pt x="33223" y="59893"/>
                </a:lnTo>
                <a:lnTo>
                  <a:pt x="17881" y="1548"/>
                </a:lnTo>
                <a:close/>
              </a:path>
              <a:path w="889634" h="80645">
                <a:moveTo>
                  <a:pt x="71489" y="26142"/>
                </a:moveTo>
                <a:lnTo>
                  <a:pt x="57175" y="26142"/>
                </a:lnTo>
                <a:lnTo>
                  <a:pt x="72517" y="78753"/>
                </a:lnTo>
                <a:lnTo>
                  <a:pt x="90512" y="78753"/>
                </a:lnTo>
                <a:lnTo>
                  <a:pt x="96336" y="59893"/>
                </a:lnTo>
                <a:lnTo>
                  <a:pt x="81127" y="59893"/>
                </a:lnTo>
                <a:lnTo>
                  <a:pt x="71489" y="26142"/>
                </a:lnTo>
                <a:close/>
              </a:path>
              <a:path w="889634" h="80645">
                <a:moveTo>
                  <a:pt x="64465" y="1548"/>
                </a:moveTo>
                <a:lnTo>
                  <a:pt x="49885" y="1548"/>
                </a:lnTo>
                <a:lnTo>
                  <a:pt x="33223" y="59893"/>
                </a:lnTo>
                <a:lnTo>
                  <a:pt x="47333" y="59893"/>
                </a:lnTo>
                <a:lnTo>
                  <a:pt x="57175" y="26142"/>
                </a:lnTo>
                <a:lnTo>
                  <a:pt x="71489" y="26142"/>
                </a:lnTo>
                <a:lnTo>
                  <a:pt x="64465" y="1548"/>
                </a:lnTo>
                <a:close/>
              </a:path>
              <a:path w="889634" h="80645">
                <a:moveTo>
                  <a:pt x="114350" y="1548"/>
                </a:moveTo>
                <a:lnTo>
                  <a:pt x="96469" y="1548"/>
                </a:lnTo>
                <a:lnTo>
                  <a:pt x="81127" y="59893"/>
                </a:lnTo>
                <a:lnTo>
                  <a:pt x="96336" y="59893"/>
                </a:lnTo>
                <a:lnTo>
                  <a:pt x="114350" y="1548"/>
                </a:lnTo>
                <a:close/>
              </a:path>
              <a:path w="889634" h="80645">
                <a:moveTo>
                  <a:pt x="838377" y="1548"/>
                </a:moveTo>
                <a:lnTo>
                  <a:pt x="821817" y="1548"/>
                </a:lnTo>
                <a:lnTo>
                  <a:pt x="821817" y="49744"/>
                </a:lnTo>
                <a:lnTo>
                  <a:pt x="824705" y="64149"/>
                </a:lnTo>
                <a:lnTo>
                  <a:pt x="832345" y="73581"/>
                </a:lnTo>
                <a:lnTo>
                  <a:pt x="843194" y="78731"/>
                </a:lnTo>
                <a:lnTo>
                  <a:pt x="855713" y="80294"/>
                </a:lnTo>
                <a:lnTo>
                  <a:pt x="868224" y="78731"/>
                </a:lnTo>
                <a:lnTo>
                  <a:pt x="879070" y="73581"/>
                </a:lnTo>
                <a:lnTo>
                  <a:pt x="885691" y="65405"/>
                </a:lnTo>
                <a:lnTo>
                  <a:pt x="845439" y="65405"/>
                </a:lnTo>
                <a:lnTo>
                  <a:pt x="838377" y="61102"/>
                </a:lnTo>
                <a:lnTo>
                  <a:pt x="838377" y="1548"/>
                </a:lnTo>
                <a:close/>
              </a:path>
              <a:path w="889634" h="80645">
                <a:moveTo>
                  <a:pt x="889596" y="1548"/>
                </a:moveTo>
                <a:lnTo>
                  <a:pt x="873150" y="1548"/>
                </a:lnTo>
                <a:lnTo>
                  <a:pt x="873150" y="61102"/>
                </a:lnTo>
                <a:lnTo>
                  <a:pt x="866089" y="65405"/>
                </a:lnTo>
                <a:lnTo>
                  <a:pt x="885691" y="65405"/>
                </a:lnTo>
                <a:lnTo>
                  <a:pt x="886708" y="64149"/>
                </a:lnTo>
                <a:lnTo>
                  <a:pt x="889596" y="49744"/>
                </a:lnTo>
                <a:lnTo>
                  <a:pt x="889596" y="1548"/>
                </a:lnTo>
                <a:close/>
              </a:path>
              <a:path w="889634" h="80645">
                <a:moveTo>
                  <a:pt x="746658" y="57574"/>
                </a:moveTo>
                <a:lnTo>
                  <a:pt x="746658" y="73346"/>
                </a:lnTo>
                <a:lnTo>
                  <a:pt x="752973" y="76293"/>
                </a:lnTo>
                <a:lnTo>
                  <a:pt x="759918" y="78475"/>
                </a:lnTo>
                <a:lnTo>
                  <a:pt x="767380" y="79829"/>
                </a:lnTo>
                <a:lnTo>
                  <a:pt x="775246" y="80294"/>
                </a:lnTo>
                <a:lnTo>
                  <a:pt x="786802" y="79179"/>
                </a:lnTo>
                <a:lnTo>
                  <a:pt x="796401" y="75427"/>
                </a:lnTo>
                <a:lnTo>
                  <a:pt x="802956" y="68429"/>
                </a:lnTo>
                <a:lnTo>
                  <a:pt x="803558" y="65736"/>
                </a:lnTo>
                <a:lnTo>
                  <a:pt x="774039" y="65736"/>
                </a:lnTo>
                <a:lnTo>
                  <a:pt x="767278" y="65283"/>
                </a:lnTo>
                <a:lnTo>
                  <a:pt x="760428" y="63864"/>
                </a:lnTo>
                <a:lnTo>
                  <a:pt x="753419" y="61316"/>
                </a:lnTo>
                <a:lnTo>
                  <a:pt x="746658" y="57574"/>
                </a:lnTo>
                <a:close/>
              </a:path>
              <a:path w="889634" h="80645">
                <a:moveTo>
                  <a:pt x="774484" y="0"/>
                </a:moveTo>
                <a:lnTo>
                  <a:pt x="763637" y="1335"/>
                </a:lnTo>
                <a:lnTo>
                  <a:pt x="754633" y="5391"/>
                </a:lnTo>
                <a:lnTo>
                  <a:pt x="748487" y="12238"/>
                </a:lnTo>
                <a:lnTo>
                  <a:pt x="746342" y="21398"/>
                </a:lnTo>
                <a:lnTo>
                  <a:pt x="746264" y="21733"/>
                </a:lnTo>
                <a:lnTo>
                  <a:pt x="746213" y="21949"/>
                </a:lnTo>
                <a:lnTo>
                  <a:pt x="752819" y="37143"/>
                </a:lnTo>
                <a:lnTo>
                  <a:pt x="767353" y="44986"/>
                </a:lnTo>
                <a:lnTo>
                  <a:pt x="781886" y="50410"/>
                </a:lnTo>
                <a:lnTo>
                  <a:pt x="788492" y="58345"/>
                </a:lnTo>
                <a:lnTo>
                  <a:pt x="788492" y="63864"/>
                </a:lnTo>
                <a:lnTo>
                  <a:pt x="782980" y="65736"/>
                </a:lnTo>
                <a:lnTo>
                  <a:pt x="803558" y="65736"/>
                </a:lnTo>
                <a:lnTo>
                  <a:pt x="805383" y="57574"/>
                </a:lnTo>
                <a:lnTo>
                  <a:pt x="798777" y="42265"/>
                </a:lnTo>
                <a:lnTo>
                  <a:pt x="784244" y="34359"/>
                </a:lnTo>
                <a:lnTo>
                  <a:pt x="769710" y="29100"/>
                </a:lnTo>
                <a:lnTo>
                  <a:pt x="763104" y="21733"/>
                </a:lnTo>
                <a:lnTo>
                  <a:pt x="763104" y="16988"/>
                </a:lnTo>
                <a:lnTo>
                  <a:pt x="767295" y="14669"/>
                </a:lnTo>
                <a:lnTo>
                  <a:pt x="799528" y="14669"/>
                </a:lnTo>
                <a:lnTo>
                  <a:pt x="799528" y="5961"/>
                </a:lnTo>
                <a:lnTo>
                  <a:pt x="794111" y="3446"/>
                </a:lnTo>
                <a:lnTo>
                  <a:pt x="787958" y="1572"/>
                </a:lnTo>
                <a:lnTo>
                  <a:pt x="781329" y="403"/>
                </a:lnTo>
                <a:lnTo>
                  <a:pt x="774484" y="0"/>
                </a:lnTo>
                <a:close/>
              </a:path>
              <a:path w="889634" h="80645">
                <a:moveTo>
                  <a:pt x="799528" y="14669"/>
                </a:moveTo>
                <a:lnTo>
                  <a:pt x="785129" y="14669"/>
                </a:lnTo>
                <a:lnTo>
                  <a:pt x="793026" y="16765"/>
                </a:lnTo>
                <a:lnTo>
                  <a:pt x="799528" y="21398"/>
                </a:lnTo>
                <a:lnTo>
                  <a:pt x="799528" y="14669"/>
                </a:lnTo>
                <a:close/>
              </a:path>
              <a:path w="889634" h="80645">
                <a:moveTo>
                  <a:pt x="726579" y="62096"/>
                </a:moveTo>
                <a:lnTo>
                  <a:pt x="716648" y="62096"/>
                </a:lnTo>
                <a:lnTo>
                  <a:pt x="712228" y="64965"/>
                </a:lnTo>
                <a:lnTo>
                  <a:pt x="712228" y="77317"/>
                </a:lnTo>
                <a:lnTo>
                  <a:pt x="716648" y="80186"/>
                </a:lnTo>
                <a:lnTo>
                  <a:pt x="726579" y="80186"/>
                </a:lnTo>
                <a:lnTo>
                  <a:pt x="730884" y="77317"/>
                </a:lnTo>
                <a:lnTo>
                  <a:pt x="730884" y="64965"/>
                </a:lnTo>
                <a:lnTo>
                  <a:pt x="726579" y="62096"/>
                </a:lnTo>
                <a:close/>
              </a:path>
              <a:path w="889634" h="80645">
                <a:moveTo>
                  <a:pt x="641261" y="1548"/>
                </a:moveTo>
                <a:lnTo>
                  <a:pt x="625703" y="1548"/>
                </a:lnTo>
                <a:lnTo>
                  <a:pt x="625703" y="78753"/>
                </a:lnTo>
                <a:lnTo>
                  <a:pt x="642251" y="78753"/>
                </a:lnTo>
                <a:lnTo>
                  <a:pt x="642150" y="31546"/>
                </a:lnTo>
                <a:lnTo>
                  <a:pt x="641921" y="28346"/>
                </a:lnTo>
                <a:lnTo>
                  <a:pt x="660398" y="28346"/>
                </a:lnTo>
                <a:lnTo>
                  <a:pt x="641261" y="1548"/>
                </a:lnTo>
                <a:close/>
              </a:path>
              <a:path w="889634" h="80645">
                <a:moveTo>
                  <a:pt x="660398" y="28346"/>
                </a:moveTo>
                <a:lnTo>
                  <a:pt x="641921" y="28346"/>
                </a:lnTo>
                <a:lnTo>
                  <a:pt x="677913" y="78753"/>
                </a:lnTo>
                <a:lnTo>
                  <a:pt x="693483" y="78753"/>
                </a:lnTo>
                <a:lnTo>
                  <a:pt x="693483" y="51948"/>
                </a:lnTo>
                <a:lnTo>
                  <a:pt x="677252" y="51948"/>
                </a:lnTo>
                <a:lnTo>
                  <a:pt x="660398" y="28346"/>
                </a:lnTo>
                <a:close/>
              </a:path>
              <a:path w="889634" h="80645">
                <a:moveTo>
                  <a:pt x="693483" y="1548"/>
                </a:moveTo>
                <a:lnTo>
                  <a:pt x="676922" y="1548"/>
                </a:lnTo>
                <a:lnTo>
                  <a:pt x="677024" y="48751"/>
                </a:lnTo>
                <a:lnTo>
                  <a:pt x="677252" y="51948"/>
                </a:lnTo>
                <a:lnTo>
                  <a:pt x="693483" y="51948"/>
                </a:lnTo>
                <a:lnTo>
                  <a:pt x="693483" y="1548"/>
                </a:lnTo>
                <a:close/>
              </a:path>
              <a:path w="889634" h="80645">
                <a:moveTo>
                  <a:pt x="507720" y="16437"/>
                </a:moveTo>
                <a:lnTo>
                  <a:pt x="491274" y="16437"/>
                </a:lnTo>
                <a:lnTo>
                  <a:pt x="491274" y="78753"/>
                </a:lnTo>
                <a:lnTo>
                  <a:pt x="507720" y="78753"/>
                </a:lnTo>
                <a:lnTo>
                  <a:pt x="507720" y="16437"/>
                </a:lnTo>
                <a:close/>
              </a:path>
              <a:path w="889634" h="80645">
                <a:moveTo>
                  <a:pt x="579564" y="1548"/>
                </a:moveTo>
                <a:lnTo>
                  <a:pt x="561682" y="1548"/>
                </a:lnTo>
                <a:lnTo>
                  <a:pt x="530110" y="78753"/>
                </a:lnTo>
                <a:lnTo>
                  <a:pt x="547230" y="78753"/>
                </a:lnTo>
                <a:lnTo>
                  <a:pt x="552957" y="64302"/>
                </a:lnTo>
                <a:lnTo>
                  <a:pt x="605134" y="64302"/>
                </a:lnTo>
                <a:lnTo>
                  <a:pt x="599562" y="50627"/>
                </a:lnTo>
                <a:lnTo>
                  <a:pt x="558152" y="50627"/>
                </a:lnTo>
                <a:lnTo>
                  <a:pt x="568858" y="22942"/>
                </a:lnTo>
                <a:lnTo>
                  <a:pt x="569518" y="21398"/>
                </a:lnTo>
                <a:lnTo>
                  <a:pt x="570077" y="19853"/>
                </a:lnTo>
                <a:lnTo>
                  <a:pt x="570623" y="16877"/>
                </a:lnTo>
                <a:lnTo>
                  <a:pt x="585810" y="16877"/>
                </a:lnTo>
                <a:lnTo>
                  <a:pt x="579564" y="1548"/>
                </a:lnTo>
                <a:close/>
              </a:path>
              <a:path w="889634" h="80645">
                <a:moveTo>
                  <a:pt x="605134" y="64302"/>
                </a:moveTo>
                <a:lnTo>
                  <a:pt x="588289" y="64302"/>
                </a:lnTo>
                <a:lnTo>
                  <a:pt x="593915" y="78753"/>
                </a:lnTo>
                <a:lnTo>
                  <a:pt x="611022" y="78753"/>
                </a:lnTo>
                <a:lnTo>
                  <a:pt x="605134" y="64302"/>
                </a:lnTo>
                <a:close/>
              </a:path>
              <a:path w="889634" h="80645">
                <a:moveTo>
                  <a:pt x="585810" y="16877"/>
                </a:moveTo>
                <a:lnTo>
                  <a:pt x="570623" y="16877"/>
                </a:lnTo>
                <a:lnTo>
                  <a:pt x="571169" y="19853"/>
                </a:lnTo>
                <a:lnTo>
                  <a:pt x="572287" y="22942"/>
                </a:lnTo>
                <a:lnTo>
                  <a:pt x="583107" y="50627"/>
                </a:lnTo>
                <a:lnTo>
                  <a:pt x="599562" y="50627"/>
                </a:lnTo>
                <a:lnTo>
                  <a:pt x="585810" y="16877"/>
                </a:lnTo>
                <a:close/>
              </a:path>
              <a:path w="889634" h="80645">
                <a:moveTo>
                  <a:pt x="531456" y="1548"/>
                </a:moveTo>
                <a:lnTo>
                  <a:pt x="467537" y="1548"/>
                </a:lnTo>
                <a:lnTo>
                  <a:pt x="467537" y="16437"/>
                </a:lnTo>
                <a:lnTo>
                  <a:pt x="531456" y="16437"/>
                </a:lnTo>
                <a:lnTo>
                  <a:pt x="531456" y="1548"/>
                </a:lnTo>
                <a:close/>
              </a:path>
              <a:path w="889634" h="80645">
                <a:moveTo>
                  <a:pt x="399440" y="57574"/>
                </a:moveTo>
                <a:lnTo>
                  <a:pt x="399440" y="73346"/>
                </a:lnTo>
                <a:lnTo>
                  <a:pt x="405755" y="76293"/>
                </a:lnTo>
                <a:lnTo>
                  <a:pt x="412700" y="78475"/>
                </a:lnTo>
                <a:lnTo>
                  <a:pt x="420162" y="79829"/>
                </a:lnTo>
                <a:lnTo>
                  <a:pt x="428028" y="80294"/>
                </a:lnTo>
                <a:lnTo>
                  <a:pt x="439584" y="79179"/>
                </a:lnTo>
                <a:lnTo>
                  <a:pt x="449183" y="75427"/>
                </a:lnTo>
                <a:lnTo>
                  <a:pt x="455738" y="68429"/>
                </a:lnTo>
                <a:lnTo>
                  <a:pt x="456340" y="65736"/>
                </a:lnTo>
                <a:lnTo>
                  <a:pt x="426821" y="65736"/>
                </a:lnTo>
                <a:lnTo>
                  <a:pt x="420062" y="65283"/>
                </a:lnTo>
                <a:lnTo>
                  <a:pt x="413215" y="63864"/>
                </a:lnTo>
                <a:lnTo>
                  <a:pt x="406206" y="61316"/>
                </a:lnTo>
                <a:lnTo>
                  <a:pt x="399440" y="57574"/>
                </a:lnTo>
                <a:close/>
              </a:path>
              <a:path w="889634" h="80645">
                <a:moveTo>
                  <a:pt x="427253" y="0"/>
                </a:moveTo>
                <a:lnTo>
                  <a:pt x="416414" y="1335"/>
                </a:lnTo>
                <a:lnTo>
                  <a:pt x="407414" y="5391"/>
                </a:lnTo>
                <a:lnTo>
                  <a:pt x="401269" y="12238"/>
                </a:lnTo>
                <a:lnTo>
                  <a:pt x="399124" y="21398"/>
                </a:lnTo>
                <a:lnTo>
                  <a:pt x="399046" y="21733"/>
                </a:lnTo>
                <a:lnTo>
                  <a:pt x="398995" y="21949"/>
                </a:lnTo>
                <a:lnTo>
                  <a:pt x="405601" y="37143"/>
                </a:lnTo>
                <a:lnTo>
                  <a:pt x="420135" y="44986"/>
                </a:lnTo>
                <a:lnTo>
                  <a:pt x="434668" y="50410"/>
                </a:lnTo>
                <a:lnTo>
                  <a:pt x="441274" y="58345"/>
                </a:lnTo>
                <a:lnTo>
                  <a:pt x="441274" y="63864"/>
                </a:lnTo>
                <a:lnTo>
                  <a:pt x="435762" y="65736"/>
                </a:lnTo>
                <a:lnTo>
                  <a:pt x="456340" y="65736"/>
                </a:lnTo>
                <a:lnTo>
                  <a:pt x="458165" y="57574"/>
                </a:lnTo>
                <a:lnTo>
                  <a:pt x="451559" y="42265"/>
                </a:lnTo>
                <a:lnTo>
                  <a:pt x="437026" y="34359"/>
                </a:lnTo>
                <a:lnTo>
                  <a:pt x="422492" y="29100"/>
                </a:lnTo>
                <a:lnTo>
                  <a:pt x="415886" y="21733"/>
                </a:lnTo>
                <a:lnTo>
                  <a:pt x="415886" y="16988"/>
                </a:lnTo>
                <a:lnTo>
                  <a:pt x="420077" y="14669"/>
                </a:lnTo>
                <a:lnTo>
                  <a:pt x="452323" y="14669"/>
                </a:lnTo>
                <a:lnTo>
                  <a:pt x="452323" y="5961"/>
                </a:lnTo>
                <a:lnTo>
                  <a:pt x="446898" y="3446"/>
                </a:lnTo>
                <a:lnTo>
                  <a:pt x="440740" y="1572"/>
                </a:lnTo>
                <a:lnTo>
                  <a:pt x="434106" y="403"/>
                </a:lnTo>
                <a:lnTo>
                  <a:pt x="427253" y="0"/>
                </a:lnTo>
                <a:close/>
              </a:path>
              <a:path w="889634" h="80645">
                <a:moveTo>
                  <a:pt x="452323" y="14669"/>
                </a:moveTo>
                <a:lnTo>
                  <a:pt x="437909" y="14669"/>
                </a:lnTo>
                <a:lnTo>
                  <a:pt x="445795" y="16765"/>
                </a:lnTo>
                <a:lnTo>
                  <a:pt x="452323" y="21398"/>
                </a:lnTo>
                <a:lnTo>
                  <a:pt x="452323" y="14669"/>
                </a:lnTo>
                <a:close/>
              </a:path>
              <a:path w="889634" h="80645">
                <a:moveTo>
                  <a:pt x="379361" y="62096"/>
                </a:moveTo>
                <a:lnTo>
                  <a:pt x="369430" y="62096"/>
                </a:lnTo>
                <a:lnTo>
                  <a:pt x="365010" y="64965"/>
                </a:lnTo>
                <a:lnTo>
                  <a:pt x="365010" y="77317"/>
                </a:lnTo>
                <a:lnTo>
                  <a:pt x="369430" y="80186"/>
                </a:lnTo>
                <a:lnTo>
                  <a:pt x="379361" y="80186"/>
                </a:lnTo>
                <a:lnTo>
                  <a:pt x="383667" y="77317"/>
                </a:lnTo>
                <a:lnTo>
                  <a:pt x="383667" y="64965"/>
                </a:lnTo>
                <a:lnTo>
                  <a:pt x="379361" y="62096"/>
                </a:lnTo>
                <a:close/>
              </a:path>
              <a:path w="889634" h="80645">
                <a:moveTo>
                  <a:pt x="263131" y="1548"/>
                </a:moveTo>
                <a:lnTo>
                  <a:pt x="245249" y="1548"/>
                </a:lnTo>
                <a:lnTo>
                  <a:pt x="269100" y="78753"/>
                </a:lnTo>
                <a:lnTo>
                  <a:pt x="287083" y="78753"/>
                </a:lnTo>
                <a:lnTo>
                  <a:pt x="292587" y="59893"/>
                </a:lnTo>
                <a:lnTo>
                  <a:pt x="278472" y="59893"/>
                </a:lnTo>
                <a:lnTo>
                  <a:pt x="263131" y="1548"/>
                </a:lnTo>
                <a:close/>
              </a:path>
              <a:path w="889634" h="80645">
                <a:moveTo>
                  <a:pt x="316751" y="26142"/>
                </a:moveTo>
                <a:lnTo>
                  <a:pt x="302437" y="26142"/>
                </a:lnTo>
                <a:lnTo>
                  <a:pt x="317779" y="78753"/>
                </a:lnTo>
                <a:lnTo>
                  <a:pt x="335775" y="78753"/>
                </a:lnTo>
                <a:lnTo>
                  <a:pt x="341598" y="59893"/>
                </a:lnTo>
                <a:lnTo>
                  <a:pt x="326390" y="59893"/>
                </a:lnTo>
                <a:lnTo>
                  <a:pt x="316751" y="26142"/>
                </a:lnTo>
                <a:close/>
              </a:path>
              <a:path w="889634" h="80645">
                <a:moveTo>
                  <a:pt x="309727" y="1548"/>
                </a:moveTo>
                <a:lnTo>
                  <a:pt x="295148" y="1548"/>
                </a:lnTo>
                <a:lnTo>
                  <a:pt x="278472" y="59893"/>
                </a:lnTo>
                <a:lnTo>
                  <a:pt x="292587" y="59893"/>
                </a:lnTo>
                <a:lnTo>
                  <a:pt x="302437" y="26142"/>
                </a:lnTo>
                <a:lnTo>
                  <a:pt x="316751" y="26142"/>
                </a:lnTo>
                <a:lnTo>
                  <a:pt x="309727" y="1548"/>
                </a:lnTo>
                <a:close/>
              </a:path>
              <a:path w="889634" h="80645">
                <a:moveTo>
                  <a:pt x="359613" y="1548"/>
                </a:moveTo>
                <a:lnTo>
                  <a:pt x="341731" y="1548"/>
                </a:lnTo>
                <a:lnTo>
                  <a:pt x="326390" y="59893"/>
                </a:lnTo>
                <a:lnTo>
                  <a:pt x="341598" y="59893"/>
                </a:lnTo>
                <a:lnTo>
                  <a:pt x="359613" y="1548"/>
                </a:lnTo>
                <a:close/>
              </a:path>
              <a:path w="889634" h="80645">
                <a:moveTo>
                  <a:pt x="140512" y="1548"/>
                </a:moveTo>
                <a:lnTo>
                  <a:pt x="122631" y="1548"/>
                </a:lnTo>
                <a:lnTo>
                  <a:pt x="146469" y="78753"/>
                </a:lnTo>
                <a:lnTo>
                  <a:pt x="164452" y="78753"/>
                </a:lnTo>
                <a:lnTo>
                  <a:pt x="169956" y="59893"/>
                </a:lnTo>
                <a:lnTo>
                  <a:pt x="155841" y="59893"/>
                </a:lnTo>
                <a:lnTo>
                  <a:pt x="140512" y="1548"/>
                </a:lnTo>
                <a:close/>
              </a:path>
              <a:path w="889634" h="80645">
                <a:moveTo>
                  <a:pt x="194120" y="26142"/>
                </a:moveTo>
                <a:lnTo>
                  <a:pt x="179806" y="26142"/>
                </a:lnTo>
                <a:lnTo>
                  <a:pt x="195148" y="78753"/>
                </a:lnTo>
                <a:lnTo>
                  <a:pt x="213144" y="78753"/>
                </a:lnTo>
                <a:lnTo>
                  <a:pt x="218967" y="59893"/>
                </a:lnTo>
                <a:lnTo>
                  <a:pt x="203758" y="59893"/>
                </a:lnTo>
                <a:lnTo>
                  <a:pt x="194120" y="26142"/>
                </a:lnTo>
                <a:close/>
              </a:path>
              <a:path w="889634" h="80645">
                <a:moveTo>
                  <a:pt x="187096" y="1548"/>
                </a:moveTo>
                <a:lnTo>
                  <a:pt x="172516" y="1548"/>
                </a:lnTo>
                <a:lnTo>
                  <a:pt x="155841" y="59893"/>
                </a:lnTo>
                <a:lnTo>
                  <a:pt x="169956" y="59893"/>
                </a:lnTo>
                <a:lnTo>
                  <a:pt x="179806" y="26142"/>
                </a:lnTo>
                <a:lnTo>
                  <a:pt x="194120" y="26142"/>
                </a:lnTo>
                <a:lnTo>
                  <a:pt x="187096" y="1548"/>
                </a:lnTo>
                <a:close/>
              </a:path>
              <a:path w="889634" h="80645">
                <a:moveTo>
                  <a:pt x="236981" y="1548"/>
                </a:moveTo>
                <a:lnTo>
                  <a:pt x="219100" y="1548"/>
                </a:lnTo>
                <a:lnTo>
                  <a:pt x="203758" y="59893"/>
                </a:lnTo>
                <a:lnTo>
                  <a:pt x="218967" y="59893"/>
                </a:lnTo>
                <a:lnTo>
                  <a:pt x="236981" y="15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8505571" y="5390336"/>
            <a:ext cx="422909" cy="419100"/>
          </a:xfrm>
          <a:custGeom>
            <a:avLst/>
            <a:gdLst/>
            <a:ahLst/>
            <a:cxnLst/>
            <a:rect l="l" t="t" r="r" b="b"/>
            <a:pathLst>
              <a:path w="422909" h="419100">
                <a:moveTo>
                  <a:pt x="422490" y="0"/>
                </a:moveTo>
                <a:lnTo>
                  <a:pt x="0" y="0"/>
                </a:lnTo>
                <a:lnTo>
                  <a:pt x="0" y="63500"/>
                </a:lnTo>
                <a:lnTo>
                  <a:pt x="0" y="368300"/>
                </a:lnTo>
                <a:lnTo>
                  <a:pt x="0" y="419100"/>
                </a:lnTo>
                <a:lnTo>
                  <a:pt x="422490" y="419100"/>
                </a:lnTo>
                <a:lnTo>
                  <a:pt x="422490" y="368300"/>
                </a:lnTo>
                <a:lnTo>
                  <a:pt x="60363" y="368300"/>
                </a:lnTo>
                <a:lnTo>
                  <a:pt x="60363" y="63500"/>
                </a:lnTo>
                <a:lnTo>
                  <a:pt x="422490" y="63500"/>
                </a:lnTo>
                <a:lnTo>
                  <a:pt x="4224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8988412" y="5695137"/>
            <a:ext cx="121285" cy="114300"/>
          </a:xfrm>
          <a:custGeom>
            <a:avLst/>
            <a:gdLst/>
            <a:ahLst/>
            <a:cxnLst/>
            <a:rect l="l" t="t" r="r" b="b"/>
            <a:pathLst>
              <a:path w="121284" h="114300">
                <a:moveTo>
                  <a:pt x="120713" y="0"/>
                </a:moveTo>
                <a:lnTo>
                  <a:pt x="60350" y="0"/>
                </a:lnTo>
                <a:lnTo>
                  <a:pt x="60350" y="63500"/>
                </a:lnTo>
                <a:lnTo>
                  <a:pt x="0" y="63500"/>
                </a:lnTo>
                <a:lnTo>
                  <a:pt x="0" y="114300"/>
                </a:lnTo>
                <a:lnTo>
                  <a:pt x="120713" y="114300"/>
                </a:lnTo>
                <a:lnTo>
                  <a:pt x="120713" y="63500"/>
                </a:lnTo>
                <a:lnTo>
                  <a:pt x="1207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229826" y="5759161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59" h="50800">
                <a:moveTo>
                  <a:pt x="60350" y="0"/>
                </a:moveTo>
                <a:lnTo>
                  <a:pt x="0" y="0"/>
                </a:lnTo>
                <a:lnTo>
                  <a:pt x="0" y="50799"/>
                </a:lnTo>
                <a:lnTo>
                  <a:pt x="60350" y="50799"/>
                </a:lnTo>
                <a:lnTo>
                  <a:pt x="6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9350540" y="5276036"/>
            <a:ext cx="483234" cy="534035"/>
          </a:xfrm>
          <a:custGeom>
            <a:avLst/>
            <a:gdLst/>
            <a:ahLst/>
            <a:cxnLst/>
            <a:rect l="l" t="t" r="r" b="b"/>
            <a:pathLst>
              <a:path w="483234" h="534035">
                <a:moveTo>
                  <a:pt x="362127" y="483133"/>
                </a:moveTo>
                <a:lnTo>
                  <a:pt x="301764" y="483133"/>
                </a:lnTo>
                <a:lnTo>
                  <a:pt x="301764" y="533933"/>
                </a:lnTo>
                <a:lnTo>
                  <a:pt x="362127" y="533933"/>
                </a:lnTo>
                <a:lnTo>
                  <a:pt x="362127" y="483133"/>
                </a:lnTo>
                <a:close/>
              </a:path>
              <a:path w="483234" h="534035">
                <a:moveTo>
                  <a:pt x="482841" y="0"/>
                </a:moveTo>
                <a:lnTo>
                  <a:pt x="120700" y="0"/>
                </a:lnTo>
                <a:lnTo>
                  <a:pt x="120700" y="50800"/>
                </a:lnTo>
                <a:lnTo>
                  <a:pt x="120700" y="114300"/>
                </a:lnTo>
                <a:lnTo>
                  <a:pt x="0" y="114300"/>
                </a:lnTo>
                <a:lnTo>
                  <a:pt x="0" y="177800"/>
                </a:lnTo>
                <a:lnTo>
                  <a:pt x="120700" y="177800"/>
                </a:lnTo>
                <a:lnTo>
                  <a:pt x="120700" y="241300"/>
                </a:lnTo>
                <a:lnTo>
                  <a:pt x="120700" y="292100"/>
                </a:lnTo>
                <a:lnTo>
                  <a:pt x="120700" y="355600"/>
                </a:lnTo>
                <a:lnTo>
                  <a:pt x="120700" y="482600"/>
                </a:lnTo>
                <a:lnTo>
                  <a:pt x="60363" y="482600"/>
                </a:lnTo>
                <a:lnTo>
                  <a:pt x="60363" y="533400"/>
                </a:lnTo>
                <a:lnTo>
                  <a:pt x="181076" y="533400"/>
                </a:lnTo>
                <a:lnTo>
                  <a:pt x="181076" y="482600"/>
                </a:lnTo>
                <a:lnTo>
                  <a:pt x="181076" y="355600"/>
                </a:lnTo>
                <a:lnTo>
                  <a:pt x="241427" y="355600"/>
                </a:lnTo>
                <a:lnTo>
                  <a:pt x="241427" y="292100"/>
                </a:lnTo>
                <a:lnTo>
                  <a:pt x="482841" y="292100"/>
                </a:lnTo>
                <a:lnTo>
                  <a:pt x="482841" y="241300"/>
                </a:lnTo>
                <a:lnTo>
                  <a:pt x="181076" y="241300"/>
                </a:lnTo>
                <a:lnTo>
                  <a:pt x="181076" y="177800"/>
                </a:lnTo>
                <a:lnTo>
                  <a:pt x="181076" y="114300"/>
                </a:lnTo>
                <a:lnTo>
                  <a:pt x="181076" y="50800"/>
                </a:lnTo>
                <a:lnTo>
                  <a:pt x="482841" y="50800"/>
                </a:lnTo>
                <a:lnTo>
                  <a:pt x="4828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9893732" y="5695137"/>
            <a:ext cx="121285" cy="114300"/>
          </a:xfrm>
          <a:custGeom>
            <a:avLst/>
            <a:gdLst/>
            <a:ahLst/>
            <a:cxnLst/>
            <a:rect l="l" t="t" r="r" b="b"/>
            <a:pathLst>
              <a:path w="121284" h="114300">
                <a:moveTo>
                  <a:pt x="120713" y="63500"/>
                </a:moveTo>
                <a:lnTo>
                  <a:pt x="60363" y="63500"/>
                </a:lnTo>
                <a:lnTo>
                  <a:pt x="60363" y="0"/>
                </a:lnTo>
                <a:lnTo>
                  <a:pt x="0" y="0"/>
                </a:lnTo>
                <a:lnTo>
                  <a:pt x="0" y="63500"/>
                </a:lnTo>
                <a:lnTo>
                  <a:pt x="0" y="114300"/>
                </a:lnTo>
                <a:lnTo>
                  <a:pt x="120713" y="114300"/>
                </a:lnTo>
                <a:lnTo>
                  <a:pt x="120713" y="63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8867699" y="5454361"/>
            <a:ext cx="60960" cy="304800"/>
          </a:xfrm>
          <a:custGeom>
            <a:avLst/>
            <a:gdLst/>
            <a:ahLst/>
            <a:cxnLst/>
            <a:rect l="l" t="t" r="r" b="b"/>
            <a:pathLst>
              <a:path w="60959" h="304800">
                <a:moveTo>
                  <a:pt x="60363" y="0"/>
                </a:moveTo>
                <a:lnTo>
                  <a:pt x="0" y="0"/>
                </a:lnTo>
                <a:lnTo>
                  <a:pt x="0" y="304799"/>
                </a:lnTo>
                <a:lnTo>
                  <a:pt x="60363" y="304799"/>
                </a:lnTo>
                <a:lnTo>
                  <a:pt x="60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9169475" y="56956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50" y="0"/>
                </a:moveTo>
                <a:lnTo>
                  <a:pt x="0" y="0"/>
                </a:lnTo>
                <a:lnTo>
                  <a:pt x="0" y="63499"/>
                </a:lnTo>
                <a:lnTo>
                  <a:pt x="60350" y="63499"/>
                </a:lnTo>
                <a:lnTo>
                  <a:pt x="6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9591967" y="56956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37" y="0"/>
                </a:moveTo>
                <a:lnTo>
                  <a:pt x="0" y="0"/>
                </a:lnTo>
                <a:lnTo>
                  <a:pt x="0" y="63499"/>
                </a:lnTo>
                <a:lnTo>
                  <a:pt x="60337" y="63499"/>
                </a:lnTo>
                <a:lnTo>
                  <a:pt x="603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9712668" y="5631636"/>
            <a:ext cx="121285" cy="127000"/>
          </a:xfrm>
          <a:custGeom>
            <a:avLst/>
            <a:gdLst/>
            <a:ahLst/>
            <a:cxnLst/>
            <a:rect l="l" t="t" r="r" b="b"/>
            <a:pathLst>
              <a:path w="121284" h="127000">
                <a:moveTo>
                  <a:pt x="120713" y="63500"/>
                </a:moveTo>
                <a:lnTo>
                  <a:pt x="60363" y="63500"/>
                </a:lnTo>
                <a:lnTo>
                  <a:pt x="60363" y="0"/>
                </a:lnTo>
                <a:lnTo>
                  <a:pt x="0" y="0"/>
                </a:lnTo>
                <a:lnTo>
                  <a:pt x="0" y="63500"/>
                </a:lnTo>
                <a:lnTo>
                  <a:pt x="0" y="127000"/>
                </a:lnTo>
                <a:lnTo>
                  <a:pt x="120713" y="127000"/>
                </a:lnTo>
                <a:lnTo>
                  <a:pt x="120713" y="63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8626284" y="5517861"/>
            <a:ext cx="181610" cy="177800"/>
          </a:xfrm>
          <a:custGeom>
            <a:avLst/>
            <a:gdLst/>
            <a:ahLst/>
            <a:cxnLst/>
            <a:rect l="l" t="t" r="r" b="b"/>
            <a:pathLst>
              <a:path w="181609" h="177800">
                <a:moveTo>
                  <a:pt x="181063" y="0"/>
                </a:moveTo>
                <a:lnTo>
                  <a:pt x="0" y="0"/>
                </a:lnTo>
                <a:lnTo>
                  <a:pt x="0" y="177799"/>
                </a:lnTo>
                <a:lnTo>
                  <a:pt x="181063" y="177799"/>
                </a:lnTo>
                <a:lnTo>
                  <a:pt x="1810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8988412" y="5632161"/>
            <a:ext cx="181610" cy="63500"/>
          </a:xfrm>
          <a:custGeom>
            <a:avLst/>
            <a:gdLst/>
            <a:ahLst/>
            <a:cxnLst/>
            <a:rect l="l" t="t" r="r" b="b"/>
            <a:pathLst>
              <a:path w="181609" h="63500">
                <a:moveTo>
                  <a:pt x="181063" y="0"/>
                </a:moveTo>
                <a:lnTo>
                  <a:pt x="0" y="0"/>
                </a:lnTo>
                <a:lnTo>
                  <a:pt x="0" y="63499"/>
                </a:lnTo>
                <a:lnTo>
                  <a:pt x="181063" y="63499"/>
                </a:lnTo>
                <a:lnTo>
                  <a:pt x="1810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9290177" y="56321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63" y="0"/>
                </a:moveTo>
                <a:lnTo>
                  <a:pt x="0" y="0"/>
                </a:lnTo>
                <a:lnTo>
                  <a:pt x="0" y="63499"/>
                </a:lnTo>
                <a:lnTo>
                  <a:pt x="60363" y="63499"/>
                </a:lnTo>
                <a:lnTo>
                  <a:pt x="60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9954094" y="56321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50" y="0"/>
                </a:moveTo>
                <a:lnTo>
                  <a:pt x="0" y="0"/>
                </a:lnTo>
                <a:lnTo>
                  <a:pt x="0" y="63499"/>
                </a:lnTo>
                <a:lnTo>
                  <a:pt x="60350" y="63499"/>
                </a:lnTo>
                <a:lnTo>
                  <a:pt x="6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8988412" y="5390336"/>
            <a:ext cx="302260" cy="241935"/>
          </a:xfrm>
          <a:custGeom>
            <a:avLst/>
            <a:gdLst/>
            <a:ahLst/>
            <a:cxnLst/>
            <a:rect l="l" t="t" r="r" b="b"/>
            <a:pathLst>
              <a:path w="302259" h="241935">
                <a:moveTo>
                  <a:pt x="241414" y="127533"/>
                </a:moveTo>
                <a:lnTo>
                  <a:pt x="181063" y="127533"/>
                </a:lnTo>
                <a:lnTo>
                  <a:pt x="181063" y="241833"/>
                </a:lnTo>
                <a:lnTo>
                  <a:pt x="241414" y="241833"/>
                </a:lnTo>
                <a:lnTo>
                  <a:pt x="241414" y="127533"/>
                </a:lnTo>
                <a:close/>
              </a:path>
              <a:path w="302259" h="241935">
                <a:moveTo>
                  <a:pt x="301764" y="0"/>
                </a:moveTo>
                <a:lnTo>
                  <a:pt x="60350" y="0"/>
                </a:lnTo>
                <a:lnTo>
                  <a:pt x="60350" y="63500"/>
                </a:lnTo>
                <a:lnTo>
                  <a:pt x="60350" y="127000"/>
                </a:lnTo>
                <a:lnTo>
                  <a:pt x="0" y="127000"/>
                </a:lnTo>
                <a:lnTo>
                  <a:pt x="0" y="177800"/>
                </a:lnTo>
                <a:lnTo>
                  <a:pt x="60350" y="177800"/>
                </a:lnTo>
                <a:lnTo>
                  <a:pt x="60350" y="241300"/>
                </a:lnTo>
                <a:lnTo>
                  <a:pt x="120713" y="241300"/>
                </a:lnTo>
                <a:lnTo>
                  <a:pt x="120713" y="177800"/>
                </a:lnTo>
                <a:lnTo>
                  <a:pt x="120713" y="127000"/>
                </a:lnTo>
                <a:lnTo>
                  <a:pt x="120713" y="63500"/>
                </a:lnTo>
                <a:lnTo>
                  <a:pt x="301764" y="63500"/>
                </a:lnTo>
                <a:lnTo>
                  <a:pt x="3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9229827" y="5453836"/>
            <a:ext cx="181610" cy="177800"/>
          </a:xfrm>
          <a:custGeom>
            <a:avLst/>
            <a:gdLst/>
            <a:ahLst/>
            <a:cxnLst/>
            <a:rect l="l" t="t" r="r" b="b"/>
            <a:pathLst>
              <a:path w="181609" h="177800">
                <a:moveTo>
                  <a:pt x="181076" y="0"/>
                </a:moveTo>
                <a:lnTo>
                  <a:pt x="0" y="0"/>
                </a:lnTo>
                <a:lnTo>
                  <a:pt x="0" y="63500"/>
                </a:lnTo>
                <a:lnTo>
                  <a:pt x="120713" y="63500"/>
                </a:lnTo>
                <a:lnTo>
                  <a:pt x="120713" y="177800"/>
                </a:lnTo>
                <a:lnTo>
                  <a:pt x="181076" y="177800"/>
                </a:lnTo>
                <a:lnTo>
                  <a:pt x="181076" y="63500"/>
                </a:lnTo>
                <a:lnTo>
                  <a:pt x="181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591967" y="5326836"/>
            <a:ext cx="422909" cy="305435"/>
          </a:xfrm>
          <a:custGeom>
            <a:avLst/>
            <a:gdLst/>
            <a:ahLst/>
            <a:cxnLst/>
            <a:rect l="l" t="t" r="r" b="b"/>
            <a:pathLst>
              <a:path w="422909" h="305435">
                <a:moveTo>
                  <a:pt x="60337" y="64033"/>
                </a:moveTo>
                <a:lnTo>
                  <a:pt x="0" y="64033"/>
                </a:lnTo>
                <a:lnTo>
                  <a:pt x="0" y="127533"/>
                </a:lnTo>
                <a:lnTo>
                  <a:pt x="60337" y="127533"/>
                </a:lnTo>
                <a:lnTo>
                  <a:pt x="60337" y="64033"/>
                </a:lnTo>
                <a:close/>
              </a:path>
              <a:path w="422909" h="305435">
                <a:moveTo>
                  <a:pt x="241414" y="533"/>
                </a:moveTo>
                <a:lnTo>
                  <a:pt x="120700" y="533"/>
                </a:lnTo>
                <a:lnTo>
                  <a:pt x="120700" y="191033"/>
                </a:lnTo>
                <a:lnTo>
                  <a:pt x="241414" y="191033"/>
                </a:lnTo>
                <a:lnTo>
                  <a:pt x="241414" y="533"/>
                </a:lnTo>
                <a:close/>
              </a:path>
              <a:path w="422909" h="305435">
                <a:moveTo>
                  <a:pt x="301764" y="241833"/>
                </a:moveTo>
                <a:lnTo>
                  <a:pt x="60337" y="241833"/>
                </a:lnTo>
                <a:lnTo>
                  <a:pt x="60337" y="305333"/>
                </a:lnTo>
                <a:lnTo>
                  <a:pt x="301764" y="305333"/>
                </a:lnTo>
                <a:lnTo>
                  <a:pt x="301764" y="241833"/>
                </a:lnTo>
                <a:close/>
              </a:path>
              <a:path w="422909" h="305435">
                <a:moveTo>
                  <a:pt x="422478" y="0"/>
                </a:moveTo>
                <a:lnTo>
                  <a:pt x="301764" y="0"/>
                </a:lnTo>
                <a:lnTo>
                  <a:pt x="301764" y="127000"/>
                </a:lnTo>
                <a:lnTo>
                  <a:pt x="301764" y="190500"/>
                </a:lnTo>
                <a:lnTo>
                  <a:pt x="301764" y="241300"/>
                </a:lnTo>
                <a:lnTo>
                  <a:pt x="422478" y="241300"/>
                </a:lnTo>
                <a:lnTo>
                  <a:pt x="422478" y="190500"/>
                </a:lnTo>
                <a:lnTo>
                  <a:pt x="362127" y="190500"/>
                </a:lnTo>
                <a:lnTo>
                  <a:pt x="362127" y="127000"/>
                </a:lnTo>
                <a:lnTo>
                  <a:pt x="422478" y="127000"/>
                </a:lnTo>
                <a:lnTo>
                  <a:pt x="422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8988412" y="5276561"/>
            <a:ext cx="60960" cy="114300"/>
          </a:xfrm>
          <a:custGeom>
            <a:avLst/>
            <a:gdLst/>
            <a:ahLst/>
            <a:cxnLst/>
            <a:rect l="l" t="t" r="r" b="b"/>
            <a:pathLst>
              <a:path w="60959" h="114300">
                <a:moveTo>
                  <a:pt x="60350" y="0"/>
                </a:moveTo>
                <a:lnTo>
                  <a:pt x="0" y="0"/>
                </a:lnTo>
                <a:lnTo>
                  <a:pt x="0" y="114299"/>
                </a:lnTo>
                <a:lnTo>
                  <a:pt x="60350" y="114299"/>
                </a:lnTo>
                <a:lnTo>
                  <a:pt x="6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9169475" y="5327361"/>
            <a:ext cx="181610" cy="63500"/>
          </a:xfrm>
          <a:custGeom>
            <a:avLst/>
            <a:gdLst/>
            <a:ahLst/>
            <a:cxnLst/>
            <a:rect l="l" t="t" r="r" b="b"/>
            <a:pathLst>
              <a:path w="181609" h="63500">
                <a:moveTo>
                  <a:pt x="181063" y="0"/>
                </a:moveTo>
                <a:lnTo>
                  <a:pt x="0" y="0"/>
                </a:lnTo>
                <a:lnTo>
                  <a:pt x="0" y="63499"/>
                </a:lnTo>
                <a:lnTo>
                  <a:pt x="181063" y="63499"/>
                </a:lnTo>
                <a:lnTo>
                  <a:pt x="1810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8565933" y="5276561"/>
            <a:ext cx="121285" cy="50800"/>
          </a:xfrm>
          <a:custGeom>
            <a:avLst/>
            <a:gdLst/>
            <a:ahLst/>
            <a:cxnLst/>
            <a:rect l="l" t="t" r="r" b="b"/>
            <a:pathLst>
              <a:path w="121284" h="50800">
                <a:moveTo>
                  <a:pt x="120700" y="0"/>
                </a:moveTo>
                <a:lnTo>
                  <a:pt x="0" y="0"/>
                </a:lnTo>
                <a:lnTo>
                  <a:pt x="0" y="50799"/>
                </a:lnTo>
                <a:lnTo>
                  <a:pt x="120700" y="50799"/>
                </a:lnTo>
                <a:lnTo>
                  <a:pt x="120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8867699" y="5276561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59" h="50800">
                <a:moveTo>
                  <a:pt x="60363" y="0"/>
                </a:moveTo>
                <a:lnTo>
                  <a:pt x="0" y="0"/>
                </a:lnTo>
                <a:lnTo>
                  <a:pt x="0" y="50799"/>
                </a:lnTo>
                <a:lnTo>
                  <a:pt x="60363" y="50799"/>
                </a:lnTo>
                <a:lnTo>
                  <a:pt x="60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9229826" y="5276561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59" h="50800">
                <a:moveTo>
                  <a:pt x="60350" y="0"/>
                </a:moveTo>
                <a:lnTo>
                  <a:pt x="0" y="0"/>
                </a:lnTo>
                <a:lnTo>
                  <a:pt x="0" y="50799"/>
                </a:lnTo>
                <a:lnTo>
                  <a:pt x="60350" y="50799"/>
                </a:lnTo>
                <a:lnTo>
                  <a:pt x="6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8505570" y="52130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63" y="0"/>
                </a:moveTo>
                <a:lnTo>
                  <a:pt x="0" y="0"/>
                </a:lnTo>
                <a:lnTo>
                  <a:pt x="0" y="63499"/>
                </a:lnTo>
                <a:lnTo>
                  <a:pt x="60363" y="63499"/>
                </a:lnTo>
                <a:lnTo>
                  <a:pt x="60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9048763" y="5149036"/>
            <a:ext cx="181610" cy="127000"/>
          </a:xfrm>
          <a:custGeom>
            <a:avLst/>
            <a:gdLst/>
            <a:ahLst/>
            <a:cxnLst/>
            <a:rect l="l" t="t" r="r" b="b"/>
            <a:pathLst>
              <a:path w="181609" h="127000">
                <a:moveTo>
                  <a:pt x="181063" y="63500"/>
                </a:moveTo>
                <a:lnTo>
                  <a:pt x="120713" y="63500"/>
                </a:lnTo>
                <a:lnTo>
                  <a:pt x="120713" y="0"/>
                </a:lnTo>
                <a:lnTo>
                  <a:pt x="0" y="0"/>
                </a:lnTo>
                <a:lnTo>
                  <a:pt x="0" y="63500"/>
                </a:lnTo>
                <a:lnTo>
                  <a:pt x="0" y="127000"/>
                </a:lnTo>
                <a:lnTo>
                  <a:pt x="181063" y="127000"/>
                </a:lnTo>
                <a:lnTo>
                  <a:pt x="181063" y="63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9410903" y="5213061"/>
            <a:ext cx="121285" cy="63500"/>
          </a:xfrm>
          <a:custGeom>
            <a:avLst/>
            <a:gdLst/>
            <a:ahLst/>
            <a:cxnLst/>
            <a:rect l="l" t="t" r="r" b="b"/>
            <a:pathLst>
              <a:path w="121284" h="63500">
                <a:moveTo>
                  <a:pt x="120713" y="0"/>
                </a:moveTo>
                <a:lnTo>
                  <a:pt x="0" y="0"/>
                </a:lnTo>
                <a:lnTo>
                  <a:pt x="0" y="63499"/>
                </a:lnTo>
                <a:lnTo>
                  <a:pt x="120713" y="63499"/>
                </a:lnTo>
                <a:lnTo>
                  <a:pt x="1207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9591967" y="52130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37" y="0"/>
                </a:moveTo>
                <a:lnTo>
                  <a:pt x="0" y="0"/>
                </a:lnTo>
                <a:lnTo>
                  <a:pt x="0" y="63499"/>
                </a:lnTo>
                <a:lnTo>
                  <a:pt x="60337" y="63499"/>
                </a:lnTo>
                <a:lnTo>
                  <a:pt x="603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9712667" y="52130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63" y="0"/>
                </a:moveTo>
                <a:lnTo>
                  <a:pt x="0" y="0"/>
                </a:lnTo>
                <a:lnTo>
                  <a:pt x="0" y="63499"/>
                </a:lnTo>
                <a:lnTo>
                  <a:pt x="60363" y="63499"/>
                </a:lnTo>
                <a:lnTo>
                  <a:pt x="60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9893731" y="52130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63" y="0"/>
                </a:moveTo>
                <a:lnTo>
                  <a:pt x="0" y="0"/>
                </a:lnTo>
                <a:lnTo>
                  <a:pt x="0" y="63499"/>
                </a:lnTo>
                <a:lnTo>
                  <a:pt x="60363" y="63499"/>
                </a:lnTo>
                <a:lnTo>
                  <a:pt x="60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8565933" y="51495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50" y="0"/>
                </a:moveTo>
                <a:lnTo>
                  <a:pt x="0" y="0"/>
                </a:lnTo>
                <a:lnTo>
                  <a:pt x="0" y="63499"/>
                </a:lnTo>
                <a:lnTo>
                  <a:pt x="60350" y="63499"/>
                </a:lnTo>
                <a:lnTo>
                  <a:pt x="6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8686634" y="51495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63" y="0"/>
                </a:moveTo>
                <a:lnTo>
                  <a:pt x="0" y="0"/>
                </a:lnTo>
                <a:lnTo>
                  <a:pt x="0" y="63499"/>
                </a:lnTo>
                <a:lnTo>
                  <a:pt x="60363" y="63499"/>
                </a:lnTo>
                <a:lnTo>
                  <a:pt x="60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8807348" y="5149561"/>
            <a:ext cx="181610" cy="63500"/>
          </a:xfrm>
          <a:custGeom>
            <a:avLst/>
            <a:gdLst/>
            <a:ahLst/>
            <a:cxnLst/>
            <a:rect l="l" t="t" r="r" b="b"/>
            <a:pathLst>
              <a:path w="181609" h="63500">
                <a:moveTo>
                  <a:pt x="181063" y="0"/>
                </a:moveTo>
                <a:lnTo>
                  <a:pt x="0" y="0"/>
                </a:lnTo>
                <a:lnTo>
                  <a:pt x="0" y="63499"/>
                </a:lnTo>
                <a:lnTo>
                  <a:pt x="181063" y="63499"/>
                </a:lnTo>
                <a:lnTo>
                  <a:pt x="1810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9290177" y="51495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63" y="0"/>
                </a:moveTo>
                <a:lnTo>
                  <a:pt x="0" y="0"/>
                </a:lnTo>
                <a:lnTo>
                  <a:pt x="0" y="63499"/>
                </a:lnTo>
                <a:lnTo>
                  <a:pt x="60363" y="63499"/>
                </a:lnTo>
                <a:lnTo>
                  <a:pt x="60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9471241" y="5034736"/>
            <a:ext cx="241935" cy="177800"/>
          </a:xfrm>
          <a:custGeom>
            <a:avLst/>
            <a:gdLst/>
            <a:ahLst/>
            <a:cxnLst/>
            <a:rect l="l" t="t" r="r" b="b"/>
            <a:pathLst>
              <a:path w="241934" h="177800">
                <a:moveTo>
                  <a:pt x="241427" y="0"/>
                </a:moveTo>
                <a:lnTo>
                  <a:pt x="0" y="0"/>
                </a:lnTo>
                <a:lnTo>
                  <a:pt x="0" y="50800"/>
                </a:lnTo>
                <a:lnTo>
                  <a:pt x="0" y="114300"/>
                </a:lnTo>
                <a:lnTo>
                  <a:pt x="0" y="177800"/>
                </a:lnTo>
                <a:lnTo>
                  <a:pt x="241427" y="177800"/>
                </a:lnTo>
                <a:lnTo>
                  <a:pt x="241427" y="114300"/>
                </a:lnTo>
                <a:lnTo>
                  <a:pt x="60375" y="114300"/>
                </a:lnTo>
                <a:lnTo>
                  <a:pt x="60375" y="50800"/>
                </a:lnTo>
                <a:lnTo>
                  <a:pt x="241427" y="50800"/>
                </a:lnTo>
                <a:lnTo>
                  <a:pt x="2414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9833381" y="4971236"/>
            <a:ext cx="181610" cy="241300"/>
          </a:xfrm>
          <a:custGeom>
            <a:avLst/>
            <a:gdLst/>
            <a:ahLst/>
            <a:cxnLst/>
            <a:rect l="l" t="t" r="r" b="b"/>
            <a:pathLst>
              <a:path w="181609" h="241300">
                <a:moveTo>
                  <a:pt x="181063" y="63500"/>
                </a:moveTo>
                <a:lnTo>
                  <a:pt x="120713" y="63500"/>
                </a:lnTo>
                <a:lnTo>
                  <a:pt x="120713" y="0"/>
                </a:lnTo>
                <a:lnTo>
                  <a:pt x="60350" y="0"/>
                </a:lnTo>
                <a:lnTo>
                  <a:pt x="60350" y="63500"/>
                </a:lnTo>
                <a:lnTo>
                  <a:pt x="60350" y="114300"/>
                </a:lnTo>
                <a:lnTo>
                  <a:pt x="120713" y="114300"/>
                </a:lnTo>
                <a:lnTo>
                  <a:pt x="120713" y="177800"/>
                </a:lnTo>
                <a:lnTo>
                  <a:pt x="0" y="177800"/>
                </a:lnTo>
                <a:lnTo>
                  <a:pt x="0" y="241300"/>
                </a:lnTo>
                <a:lnTo>
                  <a:pt x="181063" y="241300"/>
                </a:lnTo>
                <a:lnTo>
                  <a:pt x="181063" y="177800"/>
                </a:lnTo>
                <a:lnTo>
                  <a:pt x="181063" y="114300"/>
                </a:lnTo>
                <a:lnTo>
                  <a:pt x="181063" y="63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8505570" y="5035261"/>
            <a:ext cx="60960" cy="114300"/>
          </a:xfrm>
          <a:custGeom>
            <a:avLst/>
            <a:gdLst/>
            <a:ahLst/>
            <a:cxnLst/>
            <a:rect l="l" t="t" r="r" b="b"/>
            <a:pathLst>
              <a:path w="60959" h="114300">
                <a:moveTo>
                  <a:pt x="60363" y="0"/>
                </a:moveTo>
                <a:lnTo>
                  <a:pt x="0" y="0"/>
                </a:lnTo>
                <a:lnTo>
                  <a:pt x="0" y="114299"/>
                </a:lnTo>
                <a:lnTo>
                  <a:pt x="60363" y="114299"/>
                </a:lnTo>
                <a:lnTo>
                  <a:pt x="60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8626284" y="50860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50" y="0"/>
                </a:moveTo>
                <a:lnTo>
                  <a:pt x="0" y="0"/>
                </a:lnTo>
                <a:lnTo>
                  <a:pt x="0" y="63499"/>
                </a:lnTo>
                <a:lnTo>
                  <a:pt x="60350" y="63499"/>
                </a:lnTo>
                <a:lnTo>
                  <a:pt x="6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8746997" y="5086061"/>
            <a:ext cx="121285" cy="63500"/>
          </a:xfrm>
          <a:custGeom>
            <a:avLst/>
            <a:gdLst/>
            <a:ahLst/>
            <a:cxnLst/>
            <a:rect l="l" t="t" r="r" b="b"/>
            <a:pathLst>
              <a:path w="121284" h="63500">
                <a:moveTo>
                  <a:pt x="120700" y="0"/>
                </a:moveTo>
                <a:lnTo>
                  <a:pt x="0" y="0"/>
                </a:lnTo>
                <a:lnTo>
                  <a:pt x="0" y="63499"/>
                </a:lnTo>
                <a:lnTo>
                  <a:pt x="120700" y="63499"/>
                </a:lnTo>
                <a:lnTo>
                  <a:pt x="120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9169475" y="50860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50" y="0"/>
                </a:moveTo>
                <a:lnTo>
                  <a:pt x="0" y="0"/>
                </a:lnTo>
                <a:lnTo>
                  <a:pt x="0" y="63499"/>
                </a:lnTo>
                <a:lnTo>
                  <a:pt x="60350" y="63499"/>
                </a:lnTo>
                <a:lnTo>
                  <a:pt x="6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9591967" y="50860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37" y="0"/>
                </a:moveTo>
                <a:lnTo>
                  <a:pt x="0" y="0"/>
                </a:lnTo>
                <a:lnTo>
                  <a:pt x="0" y="63499"/>
                </a:lnTo>
                <a:lnTo>
                  <a:pt x="60337" y="63499"/>
                </a:lnTo>
                <a:lnTo>
                  <a:pt x="603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9773031" y="5035261"/>
            <a:ext cx="60960" cy="114300"/>
          </a:xfrm>
          <a:custGeom>
            <a:avLst/>
            <a:gdLst/>
            <a:ahLst/>
            <a:cxnLst/>
            <a:rect l="l" t="t" r="r" b="b"/>
            <a:pathLst>
              <a:path w="60959" h="114300">
                <a:moveTo>
                  <a:pt x="60350" y="0"/>
                </a:moveTo>
                <a:lnTo>
                  <a:pt x="0" y="0"/>
                </a:lnTo>
                <a:lnTo>
                  <a:pt x="0" y="114299"/>
                </a:lnTo>
                <a:lnTo>
                  <a:pt x="60350" y="114299"/>
                </a:lnTo>
                <a:lnTo>
                  <a:pt x="6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8686634" y="5035261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59" h="50800">
                <a:moveTo>
                  <a:pt x="60363" y="0"/>
                </a:moveTo>
                <a:lnTo>
                  <a:pt x="0" y="0"/>
                </a:lnTo>
                <a:lnTo>
                  <a:pt x="0" y="50799"/>
                </a:lnTo>
                <a:lnTo>
                  <a:pt x="60363" y="50799"/>
                </a:lnTo>
                <a:lnTo>
                  <a:pt x="60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8807348" y="5035261"/>
            <a:ext cx="121285" cy="50800"/>
          </a:xfrm>
          <a:custGeom>
            <a:avLst/>
            <a:gdLst/>
            <a:ahLst/>
            <a:cxnLst/>
            <a:rect l="l" t="t" r="r" b="b"/>
            <a:pathLst>
              <a:path w="121284" h="50800">
                <a:moveTo>
                  <a:pt x="120713" y="0"/>
                </a:moveTo>
                <a:lnTo>
                  <a:pt x="0" y="0"/>
                </a:lnTo>
                <a:lnTo>
                  <a:pt x="0" y="50799"/>
                </a:lnTo>
                <a:lnTo>
                  <a:pt x="120713" y="50799"/>
                </a:lnTo>
                <a:lnTo>
                  <a:pt x="1207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9048762" y="5035261"/>
            <a:ext cx="121285" cy="50800"/>
          </a:xfrm>
          <a:custGeom>
            <a:avLst/>
            <a:gdLst/>
            <a:ahLst/>
            <a:cxnLst/>
            <a:rect l="l" t="t" r="r" b="b"/>
            <a:pathLst>
              <a:path w="121284" h="50800">
                <a:moveTo>
                  <a:pt x="120713" y="0"/>
                </a:moveTo>
                <a:lnTo>
                  <a:pt x="0" y="0"/>
                </a:lnTo>
                <a:lnTo>
                  <a:pt x="0" y="50799"/>
                </a:lnTo>
                <a:lnTo>
                  <a:pt x="120713" y="50799"/>
                </a:lnTo>
                <a:lnTo>
                  <a:pt x="1207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9350540" y="5035261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59" h="50800">
                <a:moveTo>
                  <a:pt x="60363" y="0"/>
                </a:moveTo>
                <a:lnTo>
                  <a:pt x="0" y="0"/>
                </a:lnTo>
                <a:lnTo>
                  <a:pt x="0" y="50799"/>
                </a:lnTo>
                <a:lnTo>
                  <a:pt x="60363" y="50799"/>
                </a:lnTo>
                <a:lnTo>
                  <a:pt x="60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8565934" y="4844236"/>
            <a:ext cx="543560" cy="191135"/>
          </a:xfrm>
          <a:custGeom>
            <a:avLst/>
            <a:gdLst/>
            <a:ahLst/>
            <a:cxnLst/>
            <a:rect l="l" t="t" r="r" b="b"/>
            <a:pathLst>
              <a:path w="543559" h="191135">
                <a:moveTo>
                  <a:pt x="181063" y="0"/>
                </a:moveTo>
                <a:lnTo>
                  <a:pt x="0" y="0"/>
                </a:lnTo>
                <a:lnTo>
                  <a:pt x="0" y="63500"/>
                </a:lnTo>
                <a:lnTo>
                  <a:pt x="0" y="127000"/>
                </a:lnTo>
                <a:lnTo>
                  <a:pt x="0" y="190500"/>
                </a:lnTo>
                <a:lnTo>
                  <a:pt x="60350" y="190500"/>
                </a:lnTo>
                <a:lnTo>
                  <a:pt x="60350" y="127000"/>
                </a:lnTo>
                <a:lnTo>
                  <a:pt x="120700" y="127000"/>
                </a:lnTo>
                <a:lnTo>
                  <a:pt x="120700" y="63500"/>
                </a:lnTo>
                <a:lnTo>
                  <a:pt x="181063" y="63500"/>
                </a:lnTo>
                <a:lnTo>
                  <a:pt x="181063" y="0"/>
                </a:lnTo>
                <a:close/>
              </a:path>
              <a:path w="543559" h="191135">
                <a:moveTo>
                  <a:pt x="543191" y="127533"/>
                </a:moveTo>
                <a:lnTo>
                  <a:pt x="422478" y="127533"/>
                </a:lnTo>
                <a:lnTo>
                  <a:pt x="422478" y="191033"/>
                </a:lnTo>
                <a:lnTo>
                  <a:pt x="543191" y="191033"/>
                </a:lnTo>
                <a:lnTo>
                  <a:pt x="543191" y="127533"/>
                </a:lnTo>
                <a:close/>
              </a:path>
              <a:path w="543559" h="191135">
                <a:moveTo>
                  <a:pt x="543191" y="63500"/>
                </a:moveTo>
                <a:lnTo>
                  <a:pt x="181063" y="63500"/>
                </a:lnTo>
                <a:lnTo>
                  <a:pt x="181063" y="127000"/>
                </a:lnTo>
                <a:lnTo>
                  <a:pt x="181063" y="190500"/>
                </a:lnTo>
                <a:lnTo>
                  <a:pt x="241414" y="190500"/>
                </a:lnTo>
                <a:lnTo>
                  <a:pt x="241414" y="127000"/>
                </a:lnTo>
                <a:lnTo>
                  <a:pt x="543191" y="127000"/>
                </a:lnTo>
                <a:lnTo>
                  <a:pt x="543191" y="63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9169475" y="49717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50" y="0"/>
                </a:moveTo>
                <a:lnTo>
                  <a:pt x="0" y="0"/>
                </a:lnTo>
                <a:lnTo>
                  <a:pt x="0" y="63499"/>
                </a:lnTo>
                <a:lnTo>
                  <a:pt x="60350" y="63499"/>
                </a:lnTo>
                <a:lnTo>
                  <a:pt x="6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9290177" y="4971761"/>
            <a:ext cx="181610" cy="63500"/>
          </a:xfrm>
          <a:custGeom>
            <a:avLst/>
            <a:gdLst/>
            <a:ahLst/>
            <a:cxnLst/>
            <a:rect l="l" t="t" r="r" b="b"/>
            <a:pathLst>
              <a:path w="181609" h="63500">
                <a:moveTo>
                  <a:pt x="181063" y="0"/>
                </a:moveTo>
                <a:lnTo>
                  <a:pt x="0" y="0"/>
                </a:lnTo>
                <a:lnTo>
                  <a:pt x="0" y="63499"/>
                </a:lnTo>
                <a:lnTo>
                  <a:pt x="181063" y="63499"/>
                </a:lnTo>
                <a:lnTo>
                  <a:pt x="1810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9591967" y="49717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37" y="0"/>
                </a:moveTo>
                <a:lnTo>
                  <a:pt x="0" y="0"/>
                </a:lnTo>
                <a:lnTo>
                  <a:pt x="0" y="63499"/>
                </a:lnTo>
                <a:lnTo>
                  <a:pt x="60337" y="63499"/>
                </a:lnTo>
                <a:lnTo>
                  <a:pt x="603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9229826" y="4908261"/>
            <a:ext cx="121285" cy="63500"/>
          </a:xfrm>
          <a:custGeom>
            <a:avLst/>
            <a:gdLst/>
            <a:ahLst/>
            <a:cxnLst/>
            <a:rect l="l" t="t" r="r" b="b"/>
            <a:pathLst>
              <a:path w="121284" h="63500">
                <a:moveTo>
                  <a:pt x="120713" y="0"/>
                </a:moveTo>
                <a:lnTo>
                  <a:pt x="0" y="0"/>
                </a:lnTo>
                <a:lnTo>
                  <a:pt x="0" y="63499"/>
                </a:lnTo>
                <a:lnTo>
                  <a:pt x="120713" y="63499"/>
                </a:lnTo>
                <a:lnTo>
                  <a:pt x="1207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9531616" y="4908261"/>
            <a:ext cx="181610" cy="63500"/>
          </a:xfrm>
          <a:custGeom>
            <a:avLst/>
            <a:gdLst/>
            <a:ahLst/>
            <a:cxnLst/>
            <a:rect l="l" t="t" r="r" b="b"/>
            <a:pathLst>
              <a:path w="181609" h="63500">
                <a:moveTo>
                  <a:pt x="181051" y="0"/>
                </a:moveTo>
                <a:lnTo>
                  <a:pt x="0" y="0"/>
                </a:lnTo>
                <a:lnTo>
                  <a:pt x="0" y="63499"/>
                </a:lnTo>
                <a:lnTo>
                  <a:pt x="181051" y="63499"/>
                </a:lnTo>
                <a:lnTo>
                  <a:pt x="1810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9833381" y="4844236"/>
            <a:ext cx="181610" cy="127000"/>
          </a:xfrm>
          <a:custGeom>
            <a:avLst/>
            <a:gdLst/>
            <a:ahLst/>
            <a:cxnLst/>
            <a:rect l="l" t="t" r="r" b="b"/>
            <a:pathLst>
              <a:path w="181609" h="127000">
                <a:moveTo>
                  <a:pt x="181063" y="0"/>
                </a:moveTo>
                <a:lnTo>
                  <a:pt x="120713" y="0"/>
                </a:lnTo>
                <a:lnTo>
                  <a:pt x="120713" y="63500"/>
                </a:lnTo>
                <a:lnTo>
                  <a:pt x="0" y="63500"/>
                </a:lnTo>
                <a:lnTo>
                  <a:pt x="0" y="127000"/>
                </a:lnTo>
                <a:lnTo>
                  <a:pt x="181063" y="127000"/>
                </a:lnTo>
                <a:lnTo>
                  <a:pt x="181063" y="63500"/>
                </a:lnTo>
                <a:lnTo>
                  <a:pt x="1810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8807348" y="48447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50" y="0"/>
                </a:moveTo>
                <a:lnTo>
                  <a:pt x="0" y="0"/>
                </a:lnTo>
                <a:lnTo>
                  <a:pt x="0" y="63499"/>
                </a:lnTo>
                <a:lnTo>
                  <a:pt x="60350" y="63499"/>
                </a:lnTo>
                <a:lnTo>
                  <a:pt x="6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8988412" y="48447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50" y="0"/>
                </a:moveTo>
                <a:lnTo>
                  <a:pt x="0" y="0"/>
                </a:lnTo>
                <a:lnTo>
                  <a:pt x="0" y="63499"/>
                </a:lnTo>
                <a:lnTo>
                  <a:pt x="60350" y="63499"/>
                </a:lnTo>
                <a:lnTo>
                  <a:pt x="6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9109126" y="4844761"/>
            <a:ext cx="121285" cy="63500"/>
          </a:xfrm>
          <a:custGeom>
            <a:avLst/>
            <a:gdLst/>
            <a:ahLst/>
            <a:cxnLst/>
            <a:rect l="l" t="t" r="r" b="b"/>
            <a:pathLst>
              <a:path w="121284" h="63500">
                <a:moveTo>
                  <a:pt x="120700" y="0"/>
                </a:moveTo>
                <a:lnTo>
                  <a:pt x="0" y="0"/>
                </a:lnTo>
                <a:lnTo>
                  <a:pt x="0" y="63499"/>
                </a:lnTo>
                <a:lnTo>
                  <a:pt x="120700" y="63499"/>
                </a:lnTo>
                <a:lnTo>
                  <a:pt x="120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9169476" y="4729936"/>
            <a:ext cx="362585" cy="177800"/>
          </a:xfrm>
          <a:custGeom>
            <a:avLst/>
            <a:gdLst/>
            <a:ahLst/>
            <a:cxnLst/>
            <a:rect l="l" t="t" r="r" b="b"/>
            <a:pathLst>
              <a:path w="362584" h="177800">
                <a:moveTo>
                  <a:pt x="362140" y="63500"/>
                </a:moveTo>
                <a:lnTo>
                  <a:pt x="60350" y="63500"/>
                </a:lnTo>
                <a:lnTo>
                  <a:pt x="60350" y="0"/>
                </a:lnTo>
                <a:lnTo>
                  <a:pt x="0" y="0"/>
                </a:lnTo>
                <a:lnTo>
                  <a:pt x="0" y="63500"/>
                </a:lnTo>
                <a:lnTo>
                  <a:pt x="0" y="114300"/>
                </a:lnTo>
                <a:lnTo>
                  <a:pt x="301764" y="114300"/>
                </a:lnTo>
                <a:lnTo>
                  <a:pt x="301764" y="177800"/>
                </a:lnTo>
                <a:lnTo>
                  <a:pt x="362140" y="177800"/>
                </a:lnTo>
                <a:lnTo>
                  <a:pt x="362140" y="114300"/>
                </a:lnTo>
                <a:lnTo>
                  <a:pt x="362140" y="63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9591967" y="48447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37" y="0"/>
                </a:moveTo>
                <a:lnTo>
                  <a:pt x="0" y="0"/>
                </a:lnTo>
                <a:lnTo>
                  <a:pt x="0" y="63499"/>
                </a:lnTo>
                <a:lnTo>
                  <a:pt x="60337" y="63499"/>
                </a:lnTo>
                <a:lnTo>
                  <a:pt x="603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8505570" y="4793961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59" h="50800">
                <a:moveTo>
                  <a:pt x="60363" y="0"/>
                </a:moveTo>
                <a:lnTo>
                  <a:pt x="0" y="0"/>
                </a:lnTo>
                <a:lnTo>
                  <a:pt x="0" y="50799"/>
                </a:lnTo>
                <a:lnTo>
                  <a:pt x="60363" y="50799"/>
                </a:lnTo>
                <a:lnTo>
                  <a:pt x="60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8626284" y="4793961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59" h="50800">
                <a:moveTo>
                  <a:pt x="60350" y="0"/>
                </a:moveTo>
                <a:lnTo>
                  <a:pt x="0" y="0"/>
                </a:lnTo>
                <a:lnTo>
                  <a:pt x="0" y="50799"/>
                </a:lnTo>
                <a:lnTo>
                  <a:pt x="60350" y="50799"/>
                </a:lnTo>
                <a:lnTo>
                  <a:pt x="6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8746997" y="4793961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59" h="50800">
                <a:moveTo>
                  <a:pt x="60350" y="0"/>
                </a:moveTo>
                <a:lnTo>
                  <a:pt x="0" y="0"/>
                </a:lnTo>
                <a:lnTo>
                  <a:pt x="0" y="50799"/>
                </a:lnTo>
                <a:lnTo>
                  <a:pt x="60350" y="50799"/>
                </a:lnTo>
                <a:lnTo>
                  <a:pt x="6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8867699" y="4793961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59" h="50800">
                <a:moveTo>
                  <a:pt x="60363" y="0"/>
                </a:moveTo>
                <a:lnTo>
                  <a:pt x="0" y="0"/>
                </a:lnTo>
                <a:lnTo>
                  <a:pt x="0" y="50799"/>
                </a:lnTo>
                <a:lnTo>
                  <a:pt x="60363" y="50799"/>
                </a:lnTo>
                <a:lnTo>
                  <a:pt x="60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9712667" y="4793961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59" h="50800">
                <a:moveTo>
                  <a:pt x="60363" y="0"/>
                </a:moveTo>
                <a:lnTo>
                  <a:pt x="0" y="0"/>
                </a:lnTo>
                <a:lnTo>
                  <a:pt x="0" y="50799"/>
                </a:lnTo>
                <a:lnTo>
                  <a:pt x="60363" y="50799"/>
                </a:lnTo>
                <a:lnTo>
                  <a:pt x="60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9893731" y="4793961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59" h="50800">
                <a:moveTo>
                  <a:pt x="60363" y="0"/>
                </a:moveTo>
                <a:lnTo>
                  <a:pt x="0" y="0"/>
                </a:lnTo>
                <a:lnTo>
                  <a:pt x="0" y="50799"/>
                </a:lnTo>
                <a:lnTo>
                  <a:pt x="60363" y="50799"/>
                </a:lnTo>
                <a:lnTo>
                  <a:pt x="60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9290177" y="4666436"/>
            <a:ext cx="121285" cy="127000"/>
          </a:xfrm>
          <a:custGeom>
            <a:avLst/>
            <a:gdLst/>
            <a:ahLst/>
            <a:cxnLst/>
            <a:rect l="l" t="t" r="r" b="b"/>
            <a:pathLst>
              <a:path w="121284" h="127000">
                <a:moveTo>
                  <a:pt x="120726" y="0"/>
                </a:moveTo>
                <a:lnTo>
                  <a:pt x="60363" y="0"/>
                </a:lnTo>
                <a:lnTo>
                  <a:pt x="60363" y="63500"/>
                </a:lnTo>
                <a:lnTo>
                  <a:pt x="0" y="63500"/>
                </a:lnTo>
                <a:lnTo>
                  <a:pt x="0" y="127000"/>
                </a:lnTo>
                <a:lnTo>
                  <a:pt x="120726" y="127000"/>
                </a:lnTo>
                <a:lnTo>
                  <a:pt x="120726" y="63500"/>
                </a:lnTo>
                <a:lnTo>
                  <a:pt x="1207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9471241" y="4666961"/>
            <a:ext cx="60960" cy="127000"/>
          </a:xfrm>
          <a:custGeom>
            <a:avLst/>
            <a:gdLst/>
            <a:ahLst/>
            <a:cxnLst/>
            <a:rect l="l" t="t" r="r" b="b"/>
            <a:pathLst>
              <a:path w="60959" h="127000">
                <a:moveTo>
                  <a:pt x="60375" y="0"/>
                </a:moveTo>
                <a:lnTo>
                  <a:pt x="0" y="0"/>
                </a:lnTo>
                <a:lnTo>
                  <a:pt x="0" y="126999"/>
                </a:lnTo>
                <a:lnTo>
                  <a:pt x="60375" y="126999"/>
                </a:lnTo>
                <a:lnTo>
                  <a:pt x="603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8505571" y="4310836"/>
            <a:ext cx="422909" cy="419100"/>
          </a:xfrm>
          <a:custGeom>
            <a:avLst/>
            <a:gdLst/>
            <a:ahLst/>
            <a:cxnLst/>
            <a:rect l="l" t="t" r="r" b="b"/>
            <a:pathLst>
              <a:path w="422909" h="419100">
                <a:moveTo>
                  <a:pt x="422490" y="0"/>
                </a:moveTo>
                <a:lnTo>
                  <a:pt x="0" y="0"/>
                </a:lnTo>
                <a:lnTo>
                  <a:pt x="0" y="50800"/>
                </a:lnTo>
                <a:lnTo>
                  <a:pt x="0" y="355600"/>
                </a:lnTo>
                <a:lnTo>
                  <a:pt x="0" y="419100"/>
                </a:lnTo>
                <a:lnTo>
                  <a:pt x="422490" y="419100"/>
                </a:lnTo>
                <a:lnTo>
                  <a:pt x="422490" y="355600"/>
                </a:lnTo>
                <a:lnTo>
                  <a:pt x="60363" y="355600"/>
                </a:lnTo>
                <a:lnTo>
                  <a:pt x="60363" y="50800"/>
                </a:lnTo>
                <a:lnTo>
                  <a:pt x="422490" y="50800"/>
                </a:lnTo>
                <a:lnTo>
                  <a:pt x="4224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8988412" y="46669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50" y="0"/>
                </a:moveTo>
                <a:lnTo>
                  <a:pt x="0" y="0"/>
                </a:lnTo>
                <a:lnTo>
                  <a:pt x="0" y="63499"/>
                </a:lnTo>
                <a:lnTo>
                  <a:pt x="60350" y="63499"/>
                </a:lnTo>
                <a:lnTo>
                  <a:pt x="6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9109126" y="46669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50" y="0"/>
                </a:moveTo>
                <a:lnTo>
                  <a:pt x="0" y="0"/>
                </a:lnTo>
                <a:lnTo>
                  <a:pt x="0" y="63499"/>
                </a:lnTo>
                <a:lnTo>
                  <a:pt x="60350" y="63499"/>
                </a:lnTo>
                <a:lnTo>
                  <a:pt x="6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9229826" y="46669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50" y="0"/>
                </a:moveTo>
                <a:lnTo>
                  <a:pt x="0" y="0"/>
                </a:lnTo>
                <a:lnTo>
                  <a:pt x="0" y="63499"/>
                </a:lnTo>
                <a:lnTo>
                  <a:pt x="60350" y="63499"/>
                </a:lnTo>
                <a:lnTo>
                  <a:pt x="6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9591967" y="4310836"/>
            <a:ext cx="422909" cy="419100"/>
          </a:xfrm>
          <a:custGeom>
            <a:avLst/>
            <a:gdLst/>
            <a:ahLst/>
            <a:cxnLst/>
            <a:rect l="l" t="t" r="r" b="b"/>
            <a:pathLst>
              <a:path w="422909" h="419100">
                <a:moveTo>
                  <a:pt x="422478" y="0"/>
                </a:moveTo>
                <a:lnTo>
                  <a:pt x="0" y="0"/>
                </a:lnTo>
                <a:lnTo>
                  <a:pt x="0" y="50800"/>
                </a:lnTo>
                <a:lnTo>
                  <a:pt x="0" y="355600"/>
                </a:lnTo>
                <a:lnTo>
                  <a:pt x="0" y="419100"/>
                </a:lnTo>
                <a:lnTo>
                  <a:pt x="422478" y="419100"/>
                </a:lnTo>
                <a:lnTo>
                  <a:pt x="422478" y="355600"/>
                </a:lnTo>
                <a:lnTo>
                  <a:pt x="60337" y="355600"/>
                </a:lnTo>
                <a:lnTo>
                  <a:pt x="60337" y="50800"/>
                </a:lnTo>
                <a:lnTo>
                  <a:pt x="422478" y="50800"/>
                </a:lnTo>
                <a:lnTo>
                  <a:pt x="422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8867699" y="4362161"/>
            <a:ext cx="60960" cy="304800"/>
          </a:xfrm>
          <a:custGeom>
            <a:avLst/>
            <a:gdLst/>
            <a:ahLst/>
            <a:cxnLst/>
            <a:rect l="l" t="t" r="r" b="b"/>
            <a:pathLst>
              <a:path w="60959" h="304800">
                <a:moveTo>
                  <a:pt x="60363" y="0"/>
                </a:moveTo>
                <a:lnTo>
                  <a:pt x="0" y="0"/>
                </a:lnTo>
                <a:lnTo>
                  <a:pt x="0" y="304799"/>
                </a:lnTo>
                <a:lnTo>
                  <a:pt x="60363" y="304799"/>
                </a:lnTo>
                <a:lnTo>
                  <a:pt x="60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9169476" y="4488636"/>
            <a:ext cx="302260" cy="178435"/>
          </a:xfrm>
          <a:custGeom>
            <a:avLst/>
            <a:gdLst/>
            <a:ahLst/>
            <a:cxnLst/>
            <a:rect l="l" t="t" r="r" b="b"/>
            <a:pathLst>
              <a:path w="302259" h="178435">
                <a:moveTo>
                  <a:pt x="120700" y="63500"/>
                </a:moveTo>
                <a:lnTo>
                  <a:pt x="60350" y="63500"/>
                </a:lnTo>
                <a:lnTo>
                  <a:pt x="60350" y="0"/>
                </a:lnTo>
                <a:lnTo>
                  <a:pt x="0" y="0"/>
                </a:lnTo>
                <a:lnTo>
                  <a:pt x="0" y="63500"/>
                </a:lnTo>
                <a:lnTo>
                  <a:pt x="0" y="114300"/>
                </a:lnTo>
                <a:lnTo>
                  <a:pt x="0" y="177800"/>
                </a:lnTo>
                <a:lnTo>
                  <a:pt x="60350" y="177800"/>
                </a:lnTo>
                <a:lnTo>
                  <a:pt x="60350" y="114300"/>
                </a:lnTo>
                <a:lnTo>
                  <a:pt x="120700" y="114300"/>
                </a:lnTo>
                <a:lnTo>
                  <a:pt x="120700" y="63500"/>
                </a:lnTo>
                <a:close/>
              </a:path>
              <a:path w="302259" h="178435">
                <a:moveTo>
                  <a:pt x="301764" y="114833"/>
                </a:moveTo>
                <a:lnTo>
                  <a:pt x="120700" y="114833"/>
                </a:lnTo>
                <a:lnTo>
                  <a:pt x="120700" y="178333"/>
                </a:lnTo>
                <a:lnTo>
                  <a:pt x="301764" y="178333"/>
                </a:lnTo>
                <a:lnTo>
                  <a:pt x="301764" y="1148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9954094" y="4362161"/>
            <a:ext cx="60960" cy="304800"/>
          </a:xfrm>
          <a:custGeom>
            <a:avLst/>
            <a:gdLst/>
            <a:ahLst/>
            <a:cxnLst/>
            <a:rect l="l" t="t" r="r" b="b"/>
            <a:pathLst>
              <a:path w="60959" h="304800">
                <a:moveTo>
                  <a:pt x="60350" y="0"/>
                </a:moveTo>
                <a:lnTo>
                  <a:pt x="0" y="0"/>
                </a:lnTo>
                <a:lnTo>
                  <a:pt x="0" y="304799"/>
                </a:lnTo>
                <a:lnTo>
                  <a:pt x="60350" y="304799"/>
                </a:lnTo>
                <a:lnTo>
                  <a:pt x="6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8626284" y="4425661"/>
            <a:ext cx="181610" cy="177800"/>
          </a:xfrm>
          <a:custGeom>
            <a:avLst/>
            <a:gdLst/>
            <a:ahLst/>
            <a:cxnLst/>
            <a:rect l="l" t="t" r="r" b="b"/>
            <a:pathLst>
              <a:path w="181609" h="177800">
                <a:moveTo>
                  <a:pt x="181063" y="0"/>
                </a:moveTo>
                <a:lnTo>
                  <a:pt x="0" y="0"/>
                </a:lnTo>
                <a:lnTo>
                  <a:pt x="0" y="177799"/>
                </a:lnTo>
                <a:lnTo>
                  <a:pt x="181063" y="177799"/>
                </a:lnTo>
                <a:lnTo>
                  <a:pt x="1810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8988412" y="4552661"/>
            <a:ext cx="121285" cy="50800"/>
          </a:xfrm>
          <a:custGeom>
            <a:avLst/>
            <a:gdLst/>
            <a:ahLst/>
            <a:cxnLst/>
            <a:rect l="l" t="t" r="r" b="b"/>
            <a:pathLst>
              <a:path w="121284" h="50800">
                <a:moveTo>
                  <a:pt x="120713" y="0"/>
                </a:moveTo>
                <a:lnTo>
                  <a:pt x="0" y="0"/>
                </a:lnTo>
                <a:lnTo>
                  <a:pt x="0" y="50799"/>
                </a:lnTo>
                <a:lnTo>
                  <a:pt x="120713" y="50799"/>
                </a:lnTo>
                <a:lnTo>
                  <a:pt x="1207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9410903" y="4552661"/>
            <a:ext cx="121285" cy="50800"/>
          </a:xfrm>
          <a:custGeom>
            <a:avLst/>
            <a:gdLst/>
            <a:ahLst/>
            <a:cxnLst/>
            <a:rect l="l" t="t" r="r" b="b"/>
            <a:pathLst>
              <a:path w="121284" h="50800">
                <a:moveTo>
                  <a:pt x="120713" y="0"/>
                </a:moveTo>
                <a:lnTo>
                  <a:pt x="0" y="0"/>
                </a:lnTo>
                <a:lnTo>
                  <a:pt x="0" y="50799"/>
                </a:lnTo>
                <a:lnTo>
                  <a:pt x="120713" y="50799"/>
                </a:lnTo>
                <a:lnTo>
                  <a:pt x="1207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9712667" y="4425661"/>
            <a:ext cx="181610" cy="177800"/>
          </a:xfrm>
          <a:custGeom>
            <a:avLst/>
            <a:gdLst/>
            <a:ahLst/>
            <a:cxnLst/>
            <a:rect l="l" t="t" r="r" b="b"/>
            <a:pathLst>
              <a:path w="181609" h="177800">
                <a:moveTo>
                  <a:pt x="181063" y="0"/>
                </a:moveTo>
                <a:lnTo>
                  <a:pt x="0" y="0"/>
                </a:lnTo>
                <a:lnTo>
                  <a:pt x="0" y="177799"/>
                </a:lnTo>
                <a:lnTo>
                  <a:pt x="181063" y="177799"/>
                </a:lnTo>
                <a:lnTo>
                  <a:pt x="1810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9350540" y="44891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63" y="0"/>
                </a:moveTo>
                <a:lnTo>
                  <a:pt x="0" y="0"/>
                </a:lnTo>
                <a:lnTo>
                  <a:pt x="0" y="63499"/>
                </a:lnTo>
                <a:lnTo>
                  <a:pt x="60363" y="63499"/>
                </a:lnTo>
                <a:lnTo>
                  <a:pt x="60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9048763" y="4361636"/>
            <a:ext cx="121285" cy="127000"/>
          </a:xfrm>
          <a:custGeom>
            <a:avLst/>
            <a:gdLst/>
            <a:ahLst/>
            <a:cxnLst/>
            <a:rect l="l" t="t" r="r" b="b"/>
            <a:pathLst>
              <a:path w="121284" h="127000">
                <a:moveTo>
                  <a:pt x="120713" y="0"/>
                </a:moveTo>
                <a:lnTo>
                  <a:pt x="60363" y="0"/>
                </a:lnTo>
                <a:lnTo>
                  <a:pt x="60363" y="63500"/>
                </a:lnTo>
                <a:lnTo>
                  <a:pt x="0" y="63500"/>
                </a:lnTo>
                <a:lnTo>
                  <a:pt x="0" y="127000"/>
                </a:lnTo>
                <a:lnTo>
                  <a:pt x="120713" y="127000"/>
                </a:lnTo>
                <a:lnTo>
                  <a:pt x="120713" y="63500"/>
                </a:lnTo>
                <a:lnTo>
                  <a:pt x="1207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9169476" y="4310836"/>
            <a:ext cx="121285" cy="177800"/>
          </a:xfrm>
          <a:custGeom>
            <a:avLst/>
            <a:gdLst/>
            <a:ahLst/>
            <a:cxnLst/>
            <a:rect l="l" t="t" r="r" b="b"/>
            <a:pathLst>
              <a:path w="121284" h="177800">
                <a:moveTo>
                  <a:pt x="120700" y="0"/>
                </a:moveTo>
                <a:lnTo>
                  <a:pt x="0" y="0"/>
                </a:lnTo>
                <a:lnTo>
                  <a:pt x="0" y="50800"/>
                </a:lnTo>
                <a:lnTo>
                  <a:pt x="60350" y="50800"/>
                </a:lnTo>
                <a:lnTo>
                  <a:pt x="60350" y="177800"/>
                </a:lnTo>
                <a:lnTo>
                  <a:pt x="120700" y="177800"/>
                </a:lnTo>
                <a:lnTo>
                  <a:pt x="120700" y="50800"/>
                </a:lnTo>
                <a:lnTo>
                  <a:pt x="120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9410903" y="4311361"/>
            <a:ext cx="60960" cy="177800"/>
          </a:xfrm>
          <a:custGeom>
            <a:avLst/>
            <a:gdLst/>
            <a:ahLst/>
            <a:cxnLst/>
            <a:rect l="l" t="t" r="r" b="b"/>
            <a:pathLst>
              <a:path w="60959" h="177800">
                <a:moveTo>
                  <a:pt x="60337" y="0"/>
                </a:moveTo>
                <a:lnTo>
                  <a:pt x="0" y="0"/>
                </a:lnTo>
                <a:lnTo>
                  <a:pt x="0" y="177799"/>
                </a:lnTo>
                <a:lnTo>
                  <a:pt x="60337" y="177799"/>
                </a:lnTo>
                <a:lnTo>
                  <a:pt x="603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8988412" y="4362161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59" h="63500">
                <a:moveTo>
                  <a:pt x="60350" y="0"/>
                </a:moveTo>
                <a:lnTo>
                  <a:pt x="0" y="0"/>
                </a:lnTo>
                <a:lnTo>
                  <a:pt x="0" y="63499"/>
                </a:lnTo>
                <a:lnTo>
                  <a:pt x="60350" y="63499"/>
                </a:lnTo>
                <a:lnTo>
                  <a:pt x="6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5" name="object 8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1431" y="1487462"/>
            <a:ext cx="2086728" cy="679703"/>
          </a:xfrm>
          <a:prstGeom prst="rect">
            <a:avLst/>
          </a:prstGeom>
        </p:spPr>
      </p:pic>
      <p:pic>
        <p:nvPicPr>
          <p:cNvPr id="86" name="object 8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1427" y="2275649"/>
            <a:ext cx="2710441" cy="6766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47999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390" y="185864"/>
            <a:ext cx="3736848" cy="6294132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6367818" y="3967352"/>
            <a:ext cx="1107440" cy="169545"/>
          </a:xfrm>
          <a:custGeom>
            <a:avLst/>
            <a:gdLst/>
            <a:ahLst/>
            <a:cxnLst/>
            <a:rect l="l" t="t" r="r" b="b"/>
            <a:pathLst>
              <a:path w="1107440" h="169545">
                <a:moveTo>
                  <a:pt x="61277" y="3251"/>
                </a:moveTo>
                <a:lnTo>
                  <a:pt x="0" y="3251"/>
                </a:lnTo>
                <a:lnTo>
                  <a:pt x="0" y="165747"/>
                </a:lnTo>
                <a:lnTo>
                  <a:pt x="34810" y="165747"/>
                </a:lnTo>
                <a:lnTo>
                  <a:pt x="34810" y="112356"/>
                </a:lnTo>
                <a:lnTo>
                  <a:pt x="61277" y="112356"/>
                </a:lnTo>
                <a:lnTo>
                  <a:pt x="88781" y="109739"/>
                </a:lnTo>
                <a:lnTo>
                  <a:pt x="111040" y="100831"/>
                </a:lnTo>
                <a:lnTo>
                  <a:pt x="125944" y="84046"/>
                </a:lnTo>
                <a:lnTo>
                  <a:pt x="126428" y="81711"/>
                </a:lnTo>
                <a:lnTo>
                  <a:pt x="34810" y="81711"/>
                </a:lnTo>
                <a:lnTo>
                  <a:pt x="34810" y="33896"/>
                </a:lnTo>
                <a:lnTo>
                  <a:pt x="126430" y="33896"/>
                </a:lnTo>
                <a:lnTo>
                  <a:pt x="125944" y="31551"/>
                </a:lnTo>
                <a:lnTo>
                  <a:pt x="111040" y="14770"/>
                </a:lnTo>
                <a:lnTo>
                  <a:pt x="88781" y="5866"/>
                </a:lnTo>
                <a:lnTo>
                  <a:pt x="61277" y="3251"/>
                </a:lnTo>
                <a:close/>
              </a:path>
              <a:path w="1107440" h="169545">
                <a:moveTo>
                  <a:pt x="227253" y="3251"/>
                </a:moveTo>
                <a:lnTo>
                  <a:pt x="189649" y="3251"/>
                </a:lnTo>
                <a:lnTo>
                  <a:pt x="123253" y="165747"/>
                </a:lnTo>
                <a:lnTo>
                  <a:pt x="159245" y="165747"/>
                </a:lnTo>
                <a:lnTo>
                  <a:pt x="171310" y="135331"/>
                </a:lnTo>
                <a:lnTo>
                  <a:pt x="281035" y="135331"/>
                </a:lnTo>
                <a:lnTo>
                  <a:pt x="269317" y="106553"/>
                </a:lnTo>
                <a:lnTo>
                  <a:pt x="182219" y="106553"/>
                </a:lnTo>
                <a:lnTo>
                  <a:pt x="204736" y="48285"/>
                </a:lnTo>
                <a:lnTo>
                  <a:pt x="206133" y="45034"/>
                </a:lnTo>
                <a:lnTo>
                  <a:pt x="207289" y="41782"/>
                </a:lnTo>
                <a:lnTo>
                  <a:pt x="208457" y="35521"/>
                </a:lnTo>
                <a:lnTo>
                  <a:pt x="240394" y="35521"/>
                </a:lnTo>
                <a:lnTo>
                  <a:pt x="227253" y="3251"/>
                </a:lnTo>
                <a:close/>
              </a:path>
              <a:path w="1107440" h="169545">
                <a:moveTo>
                  <a:pt x="281035" y="135331"/>
                </a:moveTo>
                <a:lnTo>
                  <a:pt x="245592" y="135331"/>
                </a:lnTo>
                <a:lnTo>
                  <a:pt x="257428" y="165747"/>
                </a:lnTo>
                <a:lnTo>
                  <a:pt x="293420" y="165747"/>
                </a:lnTo>
                <a:lnTo>
                  <a:pt x="281035" y="135331"/>
                </a:lnTo>
                <a:close/>
              </a:path>
              <a:path w="1107440" h="169545">
                <a:moveTo>
                  <a:pt x="240394" y="35521"/>
                </a:moveTo>
                <a:lnTo>
                  <a:pt x="208457" y="35521"/>
                </a:lnTo>
                <a:lnTo>
                  <a:pt x="209613" y="41782"/>
                </a:lnTo>
                <a:lnTo>
                  <a:pt x="211937" y="48285"/>
                </a:lnTo>
                <a:lnTo>
                  <a:pt x="234683" y="106553"/>
                </a:lnTo>
                <a:lnTo>
                  <a:pt x="269317" y="106553"/>
                </a:lnTo>
                <a:lnTo>
                  <a:pt x="240394" y="35521"/>
                </a:lnTo>
                <a:close/>
              </a:path>
              <a:path w="1107440" h="169545">
                <a:moveTo>
                  <a:pt x="126430" y="33896"/>
                </a:moveTo>
                <a:lnTo>
                  <a:pt x="62903" y="33896"/>
                </a:lnTo>
                <a:lnTo>
                  <a:pt x="75598" y="34921"/>
                </a:lnTo>
                <a:lnTo>
                  <a:pt x="86093" y="38622"/>
                </a:lnTo>
                <a:lnTo>
                  <a:pt x="93235" y="45935"/>
                </a:lnTo>
                <a:lnTo>
                  <a:pt x="95872" y="57797"/>
                </a:lnTo>
                <a:lnTo>
                  <a:pt x="93235" y="69565"/>
                </a:lnTo>
                <a:lnTo>
                  <a:pt x="86093" y="76893"/>
                </a:lnTo>
                <a:lnTo>
                  <a:pt x="75598" y="80652"/>
                </a:lnTo>
                <a:lnTo>
                  <a:pt x="62903" y="81711"/>
                </a:lnTo>
                <a:lnTo>
                  <a:pt x="126428" y="81711"/>
                </a:lnTo>
                <a:lnTo>
                  <a:pt x="131381" y="57797"/>
                </a:lnTo>
                <a:lnTo>
                  <a:pt x="126430" y="33896"/>
                </a:lnTo>
                <a:close/>
              </a:path>
              <a:path w="1107440" h="169545">
                <a:moveTo>
                  <a:pt x="344246" y="3251"/>
                </a:moveTo>
                <a:lnTo>
                  <a:pt x="311518" y="3251"/>
                </a:lnTo>
                <a:lnTo>
                  <a:pt x="311518" y="165747"/>
                </a:lnTo>
                <a:lnTo>
                  <a:pt x="346341" y="165747"/>
                </a:lnTo>
                <a:lnTo>
                  <a:pt x="346341" y="74510"/>
                </a:lnTo>
                <a:lnTo>
                  <a:pt x="346113" y="66395"/>
                </a:lnTo>
                <a:lnTo>
                  <a:pt x="345643" y="59664"/>
                </a:lnTo>
                <a:lnTo>
                  <a:pt x="384491" y="59664"/>
                </a:lnTo>
                <a:lnTo>
                  <a:pt x="344246" y="3251"/>
                </a:lnTo>
                <a:close/>
              </a:path>
              <a:path w="1107440" h="169545">
                <a:moveTo>
                  <a:pt x="384491" y="59664"/>
                </a:moveTo>
                <a:lnTo>
                  <a:pt x="345643" y="59664"/>
                </a:lnTo>
                <a:lnTo>
                  <a:pt x="421322" y="165747"/>
                </a:lnTo>
                <a:lnTo>
                  <a:pt x="454050" y="165747"/>
                </a:lnTo>
                <a:lnTo>
                  <a:pt x="454050" y="109334"/>
                </a:lnTo>
                <a:lnTo>
                  <a:pt x="419925" y="109334"/>
                </a:lnTo>
                <a:lnTo>
                  <a:pt x="384491" y="59664"/>
                </a:lnTo>
                <a:close/>
              </a:path>
              <a:path w="1107440" h="169545">
                <a:moveTo>
                  <a:pt x="454050" y="3251"/>
                </a:moveTo>
                <a:lnTo>
                  <a:pt x="419226" y="3251"/>
                </a:lnTo>
                <a:lnTo>
                  <a:pt x="419226" y="94475"/>
                </a:lnTo>
                <a:lnTo>
                  <a:pt x="419468" y="102603"/>
                </a:lnTo>
                <a:lnTo>
                  <a:pt x="419925" y="109334"/>
                </a:lnTo>
                <a:lnTo>
                  <a:pt x="454050" y="109334"/>
                </a:lnTo>
                <a:lnTo>
                  <a:pt x="454050" y="3251"/>
                </a:lnTo>
                <a:close/>
              </a:path>
              <a:path w="1107440" h="169545">
                <a:moveTo>
                  <a:pt x="558977" y="34582"/>
                </a:moveTo>
                <a:lnTo>
                  <a:pt x="524395" y="34582"/>
                </a:lnTo>
                <a:lnTo>
                  <a:pt x="524395" y="165747"/>
                </a:lnTo>
                <a:lnTo>
                  <a:pt x="558977" y="165747"/>
                </a:lnTo>
                <a:lnTo>
                  <a:pt x="558977" y="34582"/>
                </a:lnTo>
                <a:close/>
              </a:path>
              <a:path w="1107440" h="169545">
                <a:moveTo>
                  <a:pt x="608888" y="3251"/>
                </a:moveTo>
                <a:lnTo>
                  <a:pt x="474484" y="3251"/>
                </a:lnTo>
                <a:lnTo>
                  <a:pt x="474484" y="34582"/>
                </a:lnTo>
                <a:lnTo>
                  <a:pt x="608888" y="34582"/>
                </a:lnTo>
                <a:lnTo>
                  <a:pt x="608888" y="3251"/>
                </a:lnTo>
                <a:close/>
              </a:path>
              <a:path w="1107440" h="169545">
                <a:moveTo>
                  <a:pt x="701509" y="0"/>
                </a:moveTo>
                <a:lnTo>
                  <a:pt x="663729" y="6999"/>
                </a:lnTo>
                <a:lnTo>
                  <a:pt x="636741" y="25706"/>
                </a:lnTo>
                <a:lnTo>
                  <a:pt x="620547" y="52683"/>
                </a:lnTo>
                <a:lnTo>
                  <a:pt x="615149" y="84493"/>
                </a:lnTo>
                <a:lnTo>
                  <a:pt x="620547" y="116304"/>
                </a:lnTo>
                <a:lnTo>
                  <a:pt x="636741" y="143286"/>
                </a:lnTo>
                <a:lnTo>
                  <a:pt x="663729" y="161997"/>
                </a:lnTo>
                <a:lnTo>
                  <a:pt x="701509" y="168998"/>
                </a:lnTo>
                <a:lnTo>
                  <a:pt x="739288" y="161997"/>
                </a:lnTo>
                <a:lnTo>
                  <a:pt x="766271" y="143286"/>
                </a:lnTo>
                <a:lnTo>
                  <a:pt x="770206" y="136728"/>
                </a:lnTo>
                <a:lnTo>
                  <a:pt x="701509" y="136728"/>
                </a:lnTo>
                <a:lnTo>
                  <a:pt x="679266" y="132583"/>
                </a:lnTo>
                <a:lnTo>
                  <a:pt x="663379" y="121321"/>
                </a:lnTo>
                <a:lnTo>
                  <a:pt x="653848" y="104704"/>
                </a:lnTo>
                <a:lnTo>
                  <a:pt x="650671" y="84493"/>
                </a:lnTo>
                <a:lnTo>
                  <a:pt x="653848" y="64288"/>
                </a:lnTo>
                <a:lnTo>
                  <a:pt x="663379" y="47675"/>
                </a:lnTo>
                <a:lnTo>
                  <a:pt x="679266" y="36415"/>
                </a:lnTo>
                <a:lnTo>
                  <a:pt x="701509" y="32270"/>
                </a:lnTo>
                <a:lnTo>
                  <a:pt x="770211" y="32270"/>
                </a:lnTo>
                <a:lnTo>
                  <a:pt x="766271" y="25706"/>
                </a:lnTo>
                <a:lnTo>
                  <a:pt x="739288" y="6999"/>
                </a:lnTo>
                <a:lnTo>
                  <a:pt x="701509" y="0"/>
                </a:lnTo>
                <a:close/>
              </a:path>
              <a:path w="1107440" h="169545">
                <a:moveTo>
                  <a:pt x="770211" y="32270"/>
                </a:moveTo>
                <a:lnTo>
                  <a:pt x="701509" y="32270"/>
                </a:lnTo>
                <a:lnTo>
                  <a:pt x="723615" y="36415"/>
                </a:lnTo>
                <a:lnTo>
                  <a:pt x="739435" y="47675"/>
                </a:lnTo>
                <a:lnTo>
                  <a:pt x="748944" y="64288"/>
                </a:lnTo>
                <a:lnTo>
                  <a:pt x="752119" y="84493"/>
                </a:lnTo>
                <a:lnTo>
                  <a:pt x="748944" y="104704"/>
                </a:lnTo>
                <a:lnTo>
                  <a:pt x="739435" y="121321"/>
                </a:lnTo>
                <a:lnTo>
                  <a:pt x="723615" y="132583"/>
                </a:lnTo>
                <a:lnTo>
                  <a:pt x="701509" y="136728"/>
                </a:lnTo>
                <a:lnTo>
                  <a:pt x="770206" y="136728"/>
                </a:lnTo>
                <a:lnTo>
                  <a:pt x="782461" y="116304"/>
                </a:lnTo>
                <a:lnTo>
                  <a:pt x="787857" y="84493"/>
                </a:lnTo>
                <a:lnTo>
                  <a:pt x="782461" y="52683"/>
                </a:lnTo>
                <a:lnTo>
                  <a:pt x="770211" y="32270"/>
                </a:lnTo>
                <a:close/>
              </a:path>
              <a:path w="1107440" h="169545">
                <a:moveTo>
                  <a:pt x="846353" y="3251"/>
                </a:moveTo>
                <a:lnTo>
                  <a:pt x="813625" y="3251"/>
                </a:lnTo>
                <a:lnTo>
                  <a:pt x="813625" y="165747"/>
                </a:lnTo>
                <a:lnTo>
                  <a:pt x="848448" y="165747"/>
                </a:lnTo>
                <a:lnTo>
                  <a:pt x="848448" y="74510"/>
                </a:lnTo>
                <a:lnTo>
                  <a:pt x="848220" y="66395"/>
                </a:lnTo>
                <a:lnTo>
                  <a:pt x="847750" y="59664"/>
                </a:lnTo>
                <a:lnTo>
                  <a:pt x="886598" y="59664"/>
                </a:lnTo>
                <a:lnTo>
                  <a:pt x="846353" y="3251"/>
                </a:lnTo>
                <a:close/>
              </a:path>
              <a:path w="1107440" h="169545">
                <a:moveTo>
                  <a:pt x="886598" y="59664"/>
                </a:moveTo>
                <a:lnTo>
                  <a:pt x="847750" y="59664"/>
                </a:lnTo>
                <a:lnTo>
                  <a:pt x="923429" y="165747"/>
                </a:lnTo>
                <a:lnTo>
                  <a:pt x="956157" y="165747"/>
                </a:lnTo>
                <a:lnTo>
                  <a:pt x="956157" y="109334"/>
                </a:lnTo>
                <a:lnTo>
                  <a:pt x="922032" y="109334"/>
                </a:lnTo>
                <a:lnTo>
                  <a:pt x="886598" y="59664"/>
                </a:lnTo>
                <a:close/>
              </a:path>
              <a:path w="1107440" h="169545">
                <a:moveTo>
                  <a:pt x="956157" y="3251"/>
                </a:moveTo>
                <a:lnTo>
                  <a:pt x="921334" y="3251"/>
                </a:lnTo>
                <a:lnTo>
                  <a:pt x="921334" y="94475"/>
                </a:lnTo>
                <a:lnTo>
                  <a:pt x="921575" y="102603"/>
                </a:lnTo>
                <a:lnTo>
                  <a:pt x="922032" y="109334"/>
                </a:lnTo>
                <a:lnTo>
                  <a:pt x="956157" y="109334"/>
                </a:lnTo>
                <a:lnTo>
                  <a:pt x="956157" y="3251"/>
                </a:lnTo>
                <a:close/>
              </a:path>
              <a:path w="1107440" h="169545">
                <a:moveTo>
                  <a:pt x="1105420" y="3251"/>
                </a:moveTo>
                <a:lnTo>
                  <a:pt x="990980" y="3251"/>
                </a:lnTo>
                <a:lnTo>
                  <a:pt x="990980" y="165747"/>
                </a:lnTo>
                <a:lnTo>
                  <a:pt x="1106817" y="165747"/>
                </a:lnTo>
                <a:lnTo>
                  <a:pt x="1106817" y="135102"/>
                </a:lnTo>
                <a:lnTo>
                  <a:pt x="1025791" y="135102"/>
                </a:lnTo>
                <a:lnTo>
                  <a:pt x="1025791" y="98882"/>
                </a:lnTo>
                <a:lnTo>
                  <a:pt x="1098461" y="98882"/>
                </a:lnTo>
                <a:lnTo>
                  <a:pt x="1098461" y="68478"/>
                </a:lnTo>
                <a:lnTo>
                  <a:pt x="1025791" y="68478"/>
                </a:lnTo>
                <a:lnTo>
                  <a:pt x="1025791" y="33896"/>
                </a:lnTo>
                <a:lnTo>
                  <a:pt x="1105420" y="33896"/>
                </a:lnTo>
                <a:lnTo>
                  <a:pt x="1105420" y="3251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6367818" y="4225086"/>
            <a:ext cx="435609" cy="88900"/>
          </a:xfrm>
          <a:custGeom>
            <a:avLst/>
            <a:gdLst/>
            <a:ahLst/>
            <a:cxnLst/>
            <a:rect l="l" t="t" r="r" b="b"/>
            <a:pathLst>
              <a:path w="435609" h="88900">
                <a:moveTo>
                  <a:pt x="10998" y="1473"/>
                </a:moveTo>
                <a:lnTo>
                  <a:pt x="0" y="1473"/>
                </a:lnTo>
                <a:lnTo>
                  <a:pt x="35471" y="87109"/>
                </a:lnTo>
                <a:lnTo>
                  <a:pt x="46113" y="87109"/>
                </a:lnTo>
                <a:lnTo>
                  <a:pt x="50876" y="75615"/>
                </a:lnTo>
                <a:lnTo>
                  <a:pt x="40728" y="75615"/>
                </a:lnTo>
                <a:lnTo>
                  <a:pt x="10998" y="1473"/>
                </a:lnTo>
                <a:close/>
              </a:path>
              <a:path w="435609" h="88900">
                <a:moveTo>
                  <a:pt x="81597" y="1473"/>
                </a:moveTo>
                <a:lnTo>
                  <a:pt x="70586" y="1473"/>
                </a:lnTo>
                <a:lnTo>
                  <a:pt x="40728" y="75615"/>
                </a:lnTo>
                <a:lnTo>
                  <a:pt x="50876" y="75615"/>
                </a:lnTo>
                <a:lnTo>
                  <a:pt x="81597" y="1473"/>
                </a:lnTo>
                <a:close/>
              </a:path>
              <a:path w="435609" h="88900">
                <a:moveTo>
                  <a:pt x="104470" y="1473"/>
                </a:moveTo>
                <a:lnTo>
                  <a:pt x="94195" y="1473"/>
                </a:lnTo>
                <a:lnTo>
                  <a:pt x="94195" y="87109"/>
                </a:lnTo>
                <a:lnTo>
                  <a:pt x="104470" y="87109"/>
                </a:lnTo>
                <a:lnTo>
                  <a:pt x="104470" y="1473"/>
                </a:lnTo>
                <a:close/>
              </a:path>
              <a:path w="435609" h="88900">
                <a:moveTo>
                  <a:pt x="166014" y="0"/>
                </a:moveTo>
                <a:lnTo>
                  <a:pt x="146373" y="3806"/>
                </a:lnTo>
                <a:lnTo>
                  <a:pt x="132384" y="13843"/>
                </a:lnTo>
                <a:lnTo>
                  <a:pt x="124016" y="28032"/>
                </a:lnTo>
                <a:lnTo>
                  <a:pt x="121234" y="44297"/>
                </a:lnTo>
                <a:lnTo>
                  <a:pt x="124016" y="60555"/>
                </a:lnTo>
                <a:lnTo>
                  <a:pt x="132384" y="74741"/>
                </a:lnTo>
                <a:lnTo>
                  <a:pt x="146373" y="84775"/>
                </a:lnTo>
                <a:lnTo>
                  <a:pt x="166014" y="88582"/>
                </a:lnTo>
                <a:lnTo>
                  <a:pt x="185655" y="84775"/>
                </a:lnTo>
                <a:lnTo>
                  <a:pt x="193998" y="78790"/>
                </a:lnTo>
                <a:lnTo>
                  <a:pt x="166014" y="78790"/>
                </a:lnTo>
                <a:lnTo>
                  <a:pt x="150837" y="75878"/>
                </a:lnTo>
                <a:lnTo>
                  <a:pt x="140109" y="68149"/>
                </a:lnTo>
                <a:lnTo>
                  <a:pt x="133738" y="57118"/>
                </a:lnTo>
                <a:lnTo>
                  <a:pt x="131635" y="44297"/>
                </a:lnTo>
                <a:lnTo>
                  <a:pt x="133738" y="31469"/>
                </a:lnTo>
                <a:lnTo>
                  <a:pt x="140109" y="20434"/>
                </a:lnTo>
                <a:lnTo>
                  <a:pt x="150837" y="12704"/>
                </a:lnTo>
                <a:lnTo>
                  <a:pt x="166014" y="9791"/>
                </a:lnTo>
                <a:lnTo>
                  <a:pt x="193997" y="9791"/>
                </a:lnTo>
                <a:lnTo>
                  <a:pt x="185655" y="3806"/>
                </a:lnTo>
                <a:lnTo>
                  <a:pt x="166014" y="0"/>
                </a:lnTo>
                <a:close/>
              </a:path>
              <a:path w="435609" h="88900">
                <a:moveTo>
                  <a:pt x="193997" y="9791"/>
                </a:moveTo>
                <a:lnTo>
                  <a:pt x="166014" y="9791"/>
                </a:lnTo>
                <a:lnTo>
                  <a:pt x="181190" y="12704"/>
                </a:lnTo>
                <a:lnTo>
                  <a:pt x="191919" y="20434"/>
                </a:lnTo>
                <a:lnTo>
                  <a:pt x="198289" y="31469"/>
                </a:lnTo>
                <a:lnTo>
                  <a:pt x="200393" y="44297"/>
                </a:lnTo>
                <a:lnTo>
                  <a:pt x="198289" y="57118"/>
                </a:lnTo>
                <a:lnTo>
                  <a:pt x="191919" y="68149"/>
                </a:lnTo>
                <a:lnTo>
                  <a:pt x="181190" y="75878"/>
                </a:lnTo>
                <a:lnTo>
                  <a:pt x="166014" y="78790"/>
                </a:lnTo>
                <a:lnTo>
                  <a:pt x="193998" y="78790"/>
                </a:lnTo>
                <a:lnTo>
                  <a:pt x="199644" y="74741"/>
                </a:lnTo>
                <a:lnTo>
                  <a:pt x="208012" y="60555"/>
                </a:lnTo>
                <a:lnTo>
                  <a:pt x="210794" y="44297"/>
                </a:lnTo>
                <a:lnTo>
                  <a:pt x="208012" y="28032"/>
                </a:lnTo>
                <a:lnTo>
                  <a:pt x="199644" y="13843"/>
                </a:lnTo>
                <a:lnTo>
                  <a:pt x="193997" y="9791"/>
                </a:lnTo>
                <a:close/>
              </a:path>
              <a:path w="435609" h="88900">
                <a:moveTo>
                  <a:pt x="237832" y="1473"/>
                </a:moveTo>
                <a:lnTo>
                  <a:pt x="227558" y="1473"/>
                </a:lnTo>
                <a:lnTo>
                  <a:pt x="227558" y="87109"/>
                </a:lnTo>
                <a:lnTo>
                  <a:pt x="285292" y="87109"/>
                </a:lnTo>
                <a:lnTo>
                  <a:pt x="285292" y="77317"/>
                </a:lnTo>
                <a:lnTo>
                  <a:pt x="237832" y="77317"/>
                </a:lnTo>
                <a:lnTo>
                  <a:pt x="237832" y="1473"/>
                </a:lnTo>
                <a:close/>
              </a:path>
              <a:path w="435609" h="88900">
                <a:moveTo>
                  <a:pt x="356133" y="1473"/>
                </a:moveTo>
                <a:lnTo>
                  <a:pt x="298386" y="1473"/>
                </a:lnTo>
                <a:lnTo>
                  <a:pt x="298386" y="87109"/>
                </a:lnTo>
                <a:lnTo>
                  <a:pt x="356870" y="87109"/>
                </a:lnTo>
                <a:lnTo>
                  <a:pt x="356870" y="77317"/>
                </a:lnTo>
                <a:lnTo>
                  <a:pt x="308660" y="77317"/>
                </a:lnTo>
                <a:lnTo>
                  <a:pt x="308660" y="48818"/>
                </a:lnTo>
                <a:lnTo>
                  <a:pt x="352463" y="48818"/>
                </a:lnTo>
                <a:lnTo>
                  <a:pt x="352463" y="39027"/>
                </a:lnTo>
                <a:lnTo>
                  <a:pt x="308660" y="39027"/>
                </a:lnTo>
                <a:lnTo>
                  <a:pt x="308660" y="11252"/>
                </a:lnTo>
                <a:lnTo>
                  <a:pt x="356133" y="11252"/>
                </a:lnTo>
                <a:lnTo>
                  <a:pt x="356133" y="1473"/>
                </a:lnTo>
                <a:close/>
              </a:path>
              <a:path w="435609" h="88900">
                <a:moveTo>
                  <a:pt x="405066" y="11252"/>
                </a:moveTo>
                <a:lnTo>
                  <a:pt x="394792" y="11252"/>
                </a:lnTo>
                <a:lnTo>
                  <a:pt x="394792" y="87109"/>
                </a:lnTo>
                <a:lnTo>
                  <a:pt x="405066" y="87109"/>
                </a:lnTo>
                <a:lnTo>
                  <a:pt x="405066" y="11252"/>
                </a:lnTo>
                <a:close/>
              </a:path>
              <a:path w="435609" h="88900">
                <a:moveTo>
                  <a:pt x="435165" y="1473"/>
                </a:moveTo>
                <a:lnTo>
                  <a:pt x="364705" y="1473"/>
                </a:lnTo>
                <a:lnTo>
                  <a:pt x="364705" y="11252"/>
                </a:lnTo>
                <a:lnTo>
                  <a:pt x="435165" y="11252"/>
                </a:lnTo>
                <a:lnTo>
                  <a:pt x="435165" y="1473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5145138" y="5244998"/>
            <a:ext cx="4866640" cy="596900"/>
          </a:xfrm>
          <a:custGeom>
            <a:avLst/>
            <a:gdLst/>
            <a:ahLst/>
            <a:cxnLst/>
            <a:rect l="l" t="t" r="r" b="b"/>
            <a:pathLst>
              <a:path w="4866640" h="596900">
                <a:moveTo>
                  <a:pt x="83756" y="523455"/>
                </a:moveTo>
                <a:lnTo>
                  <a:pt x="80937" y="520776"/>
                </a:lnTo>
                <a:lnTo>
                  <a:pt x="76644" y="516686"/>
                </a:lnTo>
                <a:lnTo>
                  <a:pt x="69710" y="514375"/>
                </a:lnTo>
                <a:lnTo>
                  <a:pt x="76111" y="511543"/>
                </a:lnTo>
                <a:lnTo>
                  <a:pt x="78219" y="508508"/>
                </a:lnTo>
                <a:lnTo>
                  <a:pt x="81089" y="504418"/>
                </a:lnTo>
                <a:lnTo>
                  <a:pt x="81089" y="495541"/>
                </a:lnTo>
                <a:lnTo>
                  <a:pt x="79070" y="485546"/>
                </a:lnTo>
                <a:lnTo>
                  <a:pt x="78549" y="484873"/>
                </a:lnTo>
                <a:lnTo>
                  <a:pt x="73533" y="478307"/>
                </a:lnTo>
                <a:lnTo>
                  <a:pt x="69532" y="476211"/>
                </a:lnTo>
                <a:lnTo>
                  <a:pt x="69532" y="523087"/>
                </a:lnTo>
                <a:lnTo>
                  <a:pt x="69532" y="542658"/>
                </a:lnTo>
                <a:lnTo>
                  <a:pt x="63119" y="545325"/>
                </a:lnTo>
                <a:lnTo>
                  <a:pt x="22237" y="545325"/>
                </a:lnTo>
                <a:lnTo>
                  <a:pt x="22237" y="520776"/>
                </a:lnTo>
                <a:lnTo>
                  <a:pt x="61887" y="520776"/>
                </a:lnTo>
                <a:lnTo>
                  <a:pt x="69532" y="523087"/>
                </a:lnTo>
                <a:lnTo>
                  <a:pt x="69532" y="476211"/>
                </a:lnTo>
                <a:lnTo>
                  <a:pt x="66687" y="474713"/>
                </a:lnTo>
                <a:lnTo>
                  <a:pt x="66687" y="487362"/>
                </a:lnTo>
                <a:lnTo>
                  <a:pt x="66687" y="505675"/>
                </a:lnTo>
                <a:lnTo>
                  <a:pt x="60807" y="508508"/>
                </a:lnTo>
                <a:lnTo>
                  <a:pt x="22237" y="508508"/>
                </a:lnTo>
                <a:lnTo>
                  <a:pt x="22237" y="484873"/>
                </a:lnTo>
                <a:lnTo>
                  <a:pt x="59397" y="484873"/>
                </a:lnTo>
                <a:lnTo>
                  <a:pt x="66687" y="487362"/>
                </a:lnTo>
                <a:lnTo>
                  <a:pt x="66687" y="474713"/>
                </a:lnTo>
                <a:lnTo>
                  <a:pt x="65176" y="473913"/>
                </a:lnTo>
                <a:lnTo>
                  <a:pt x="54775" y="472414"/>
                </a:lnTo>
                <a:lnTo>
                  <a:pt x="8013" y="472414"/>
                </a:lnTo>
                <a:lnTo>
                  <a:pt x="8013" y="557771"/>
                </a:lnTo>
                <a:lnTo>
                  <a:pt x="56197" y="557771"/>
                </a:lnTo>
                <a:lnTo>
                  <a:pt x="83756" y="534111"/>
                </a:lnTo>
                <a:lnTo>
                  <a:pt x="83756" y="523455"/>
                </a:lnTo>
                <a:close/>
              </a:path>
              <a:path w="4866640" h="596900">
                <a:moveTo>
                  <a:pt x="97980" y="301739"/>
                </a:moveTo>
                <a:lnTo>
                  <a:pt x="94729" y="283933"/>
                </a:lnTo>
                <a:lnTo>
                  <a:pt x="85991" y="270078"/>
                </a:lnTo>
                <a:lnTo>
                  <a:pt x="85775" y="269735"/>
                </a:lnTo>
                <a:lnTo>
                  <a:pt x="83756" y="268338"/>
                </a:lnTo>
                <a:lnTo>
                  <a:pt x="83756" y="301739"/>
                </a:lnTo>
                <a:lnTo>
                  <a:pt x="81381" y="314934"/>
                </a:lnTo>
                <a:lnTo>
                  <a:pt x="74930" y="324891"/>
                </a:lnTo>
                <a:lnTo>
                  <a:pt x="65366" y="331190"/>
                </a:lnTo>
                <a:lnTo>
                  <a:pt x="53708" y="333375"/>
                </a:lnTo>
                <a:lnTo>
                  <a:pt x="43002" y="331647"/>
                </a:lnTo>
                <a:lnTo>
                  <a:pt x="34023" y="327025"/>
                </a:lnTo>
                <a:lnTo>
                  <a:pt x="27012" y="320332"/>
                </a:lnTo>
                <a:lnTo>
                  <a:pt x="22237" y="312394"/>
                </a:lnTo>
                <a:lnTo>
                  <a:pt x="22237" y="291058"/>
                </a:lnTo>
                <a:lnTo>
                  <a:pt x="53708" y="270078"/>
                </a:lnTo>
                <a:lnTo>
                  <a:pt x="65366" y="272275"/>
                </a:lnTo>
                <a:lnTo>
                  <a:pt x="74930" y="278574"/>
                </a:lnTo>
                <a:lnTo>
                  <a:pt x="81381" y="288531"/>
                </a:lnTo>
                <a:lnTo>
                  <a:pt x="83756" y="301739"/>
                </a:lnTo>
                <a:lnTo>
                  <a:pt x="83756" y="268338"/>
                </a:lnTo>
                <a:lnTo>
                  <a:pt x="72250" y="260324"/>
                </a:lnTo>
                <a:lnTo>
                  <a:pt x="55308" y="256933"/>
                </a:lnTo>
                <a:lnTo>
                  <a:pt x="44081" y="258254"/>
                </a:lnTo>
                <a:lnTo>
                  <a:pt x="34785" y="261835"/>
                </a:lnTo>
                <a:lnTo>
                  <a:pt x="27127" y="267055"/>
                </a:lnTo>
                <a:lnTo>
                  <a:pt x="20815" y="273278"/>
                </a:lnTo>
                <a:lnTo>
                  <a:pt x="20815" y="259054"/>
                </a:lnTo>
                <a:lnTo>
                  <a:pt x="8013" y="259054"/>
                </a:lnTo>
                <a:lnTo>
                  <a:pt x="8013" y="383527"/>
                </a:lnTo>
                <a:lnTo>
                  <a:pt x="22237" y="383527"/>
                </a:lnTo>
                <a:lnTo>
                  <a:pt x="22237" y="331647"/>
                </a:lnTo>
                <a:lnTo>
                  <a:pt x="27724" y="337007"/>
                </a:lnTo>
                <a:lnTo>
                  <a:pt x="34963" y="341807"/>
                </a:lnTo>
                <a:lnTo>
                  <a:pt x="44107" y="345236"/>
                </a:lnTo>
                <a:lnTo>
                  <a:pt x="55308" y="346544"/>
                </a:lnTo>
                <a:lnTo>
                  <a:pt x="72250" y="343141"/>
                </a:lnTo>
                <a:lnTo>
                  <a:pt x="85775" y="333743"/>
                </a:lnTo>
                <a:lnTo>
                  <a:pt x="85991" y="333375"/>
                </a:lnTo>
                <a:lnTo>
                  <a:pt x="94729" y="319532"/>
                </a:lnTo>
                <a:lnTo>
                  <a:pt x="97980" y="301739"/>
                </a:lnTo>
                <a:close/>
              </a:path>
              <a:path w="4866640" h="596900">
                <a:moveTo>
                  <a:pt x="143319" y="68808"/>
                </a:moveTo>
                <a:lnTo>
                  <a:pt x="138734" y="46863"/>
                </a:lnTo>
                <a:lnTo>
                  <a:pt x="128206" y="33655"/>
                </a:lnTo>
                <a:lnTo>
                  <a:pt x="128206" y="68808"/>
                </a:lnTo>
                <a:lnTo>
                  <a:pt x="125133" y="84582"/>
                </a:lnTo>
                <a:lnTo>
                  <a:pt x="115925" y="96634"/>
                </a:lnTo>
                <a:lnTo>
                  <a:pt x="100596" y="104571"/>
                </a:lnTo>
                <a:lnTo>
                  <a:pt x="79121" y="107924"/>
                </a:lnTo>
                <a:lnTo>
                  <a:pt x="79121" y="29692"/>
                </a:lnTo>
                <a:lnTo>
                  <a:pt x="100596" y="33058"/>
                </a:lnTo>
                <a:lnTo>
                  <a:pt x="115925" y="40982"/>
                </a:lnTo>
                <a:lnTo>
                  <a:pt x="125133" y="53047"/>
                </a:lnTo>
                <a:lnTo>
                  <a:pt x="128206" y="68808"/>
                </a:lnTo>
                <a:lnTo>
                  <a:pt x="128206" y="33655"/>
                </a:lnTo>
                <a:lnTo>
                  <a:pt x="125755" y="30568"/>
                </a:lnTo>
                <a:lnTo>
                  <a:pt x="124053" y="29692"/>
                </a:lnTo>
                <a:lnTo>
                  <a:pt x="105498" y="20231"/>
                </a:lnTo>
                <a:lnTo>
                  <a:pt x="79121" y="16179"/>
                </a:lnTo>
                <a:lnTo>
                  <a:pt x="79121" y="0"/>
                </a:lnTo>
                <a:lnTo>
                  <a:pt x="64198" y="0"/>
                </a:lnTo>
                <a:lnTo>
                  <a:pt x="64198" y="16179"/>
                </a:lnTo>
                <a:lnTo>
                  <a:pt x="64198" y="29692"/>
                </a:lnTo>
                <a:lnTo>
                  <a:pt x="64198" y="107924"/>
                </a:lnTo>
                <a:lnTo>
                  <a:pt x="42722" y="104571"/>
                </a:lnTo>
                <a:lnTo>
                  <a:pt x="27393" y="96634"/>
                </a:lnTo>
                <a:lnTo>
                  <a:pt x="18186" y="84582"/>
                </a:lnTo>
                <a:lnTo>
                  <a:pt x="15125" y="68808"/>
                </a:lnTo>
                <a:lnTo>
                  <a:pt x="18186" y="53047"/>
                </a:lnTo>
                <a:lnTo>
                  <a:pt x="27393" y="40982"/>
                </a:lnTo>
                <a:lnTo>
                  <a:pt x="42722" y="33058"/>
                </a:lnTo>
                <a:lnTo>
                  <a:pt x="64198" y="29692"/>
                </a:lnTo>
                <a:lnTo>
                  <a:pt x="64198" y="16179"/>
                </a:lnTo>
                <a:lnTo>
                  <a:pt x="37807" y="20231"/>
                </a:lnTo>
                <a:lnTo>
                  <a:pt x="17564" y="30568"/>
                </a:lnTo>
                <a:lnTo>
                  <a:pt x="4572" y="46863"/>
                </a:lnTo>
                <a:lnTo>
                  <a:pt x="0" y="68808"/>
                </a:lnTo>
                <a:lnTo>
                  <a:pt x="4572" y="90766"/>
                </a:lnTo>
                <a:lnTo>
                  <a:pt x="17564" y="107061"/>
                </a:lnTo>
                <a:lnTo>
                  <a:pt x="37807" y="117398"/>
                </a:lnTo>
                <a:lnTo>
                  <a:pt x="64198" y="121437"/>
                </a:lnTo>
                <a:lnTo>
                  <a:pt x="64198" y="137617"/>
                </a:lnTo>
                <a:lnTo>
                  <a:pt x="79121" y="137617"/>
                </a:lnTo>
                <a:lnTo>
                  <a:pt x="79121" y="121437"/>
                </a:lnTo>
                <a:lnTo>
                  <a:pt x="105498" y="117398"/>
                </a:lnTo>
                <a:lnTo>
                  <a:pt x="124053" y="107924"/>
                </a:lnTo>
                <a:lnTo>
                  <a:pt x="125755" y="107061"/>
                </a:lnTo>
                <a:lnTo>
                  <a:pt x="138734" y="90766"/>
                </a:lnTo>
                <a:lnTo>
                  <a:pt x="143319" y="68808"/>
                </a:lnTo>
                <a:close/>
              </a:path>
              <a:path w="4866640" h="596900">
                <a:moveTo>
                  <a:pt x="190614" y="515099"/>
                </a:moveTo>
                <a:lnTo>
                  <a:pt x="186766" y="495795"/>
                </a:lnTo>
                <a:lnTo>
                  <a:pt x="178066" y="483793"/>
                </a:lnTo>
                <a:lnTo>
                  <a:pt x="176580" y="481761"/>
                </a:lnTo>
                <a:lnTo>
                  <a:pt x="176390" y="481660"/>
                </a:lnTo>
                <a:lnTo>
                  <a:pt x="176390" y="515099"/>
                </a:lnTo>
                <a:lnTo>
                  <a:pt x="173939" y="528307"/>
                </a:lnTo>
                <a:lnTo>
                  <a:pt x="167271" y="538137"/>
                </a:lnTo>
                <a:lnTo>
                  <a:pt x="157327" y="544271"/>
                </a:lnTo>
                <a:lnTo>
                  <a:pt x="145097" y="546379"/>
                </a:lnTo>
                <a:lnTo>
                  <a:pt x="132842" y="544271"/>
                </a:lnTo>
                <a:lnTo>
                  <a:pt x="122910" y="538137"/>
                </a:lnTo>
                <a:lnTo>
                  <a:pt x="116230" y="528307"/>
                </a:lnTo>
                <a:lnTo>
                  <a:pt x="113804" y="515099"/>
                </a:lnTo>
                <a:lnTo>
                  <a:pt x="116230" y="501878"/>
                </a:lnTo>
                <a:lnTo>
                  <a:pt x="122910" y="492048"/>
                </a:lnTo>
                <a:lnTo>
                  <a:pt x="132842" y="485914"/>
                </a:lnTo>
                <a:lnTo>
                  <a:pt x="145097" y="483793"/>
                </a:lnTo>
                <a:lnTo>
                  <a:pt x="157327" y="485914"/>
                </a:lnTo>
                <a:lnTo>
                  <a:pt x="167271" y="492048"/>
                </a:lnTo>
                <a:lnTo>
                  <a:pt x="173939" y="501878"/>
                </a:lnTo>
                <a:lnTo>
                  <a:pt x="176390" y="515099"/>
                </a:lnTo>
                <a:lnTo>
                  <a:pt x="176390" y="481660"/>
                </a:lnTo>
                <a:lnTo>
                  <a:pt x="162026" y="473189"/>
                </a:lnTo>
                <a:lnTo>
                  <a:pt x="145097" y="470293"/>
                </a:lnTo>
                <a:lnTo>
                  <a:pt x="128231" y="473189"/>
                </a:lnTo>
                <a:lnTo>
                  <a:pt x="113665" y="481761"/>
                </a:lnTo>
                <a:lnTo>
                  <a:pt x="103441" y="495795"/>
                </a:lnTo>
                <a:lnTo>
                  <a:pt x="99580" y="515099"/>
                </a:lnTo>
                <a:lnTo>
                  <a:pt x="103441" y="534390"/>
                </a:lnTo>
                <a:lnTo>
                  <a:pt x="113665" y="548436"/>
                </a:lnTo>
                <a:lnTo>
                  <a:pt x="128231" y="556996"/>
                </a:lnTo>
                <a:lnTo>
                  <a:pt x="145097" y="559904"/>
                </a:lnTo>
                <a:lnTo>
                  <a:pt x="162026" y="556996"/>
                </a:lnTo>
                <a:lnTo>
                  <a:pt x="176580" y="548436"/>
                </a:lnTo>
                <a:lnTo>
                  <a:pt x="178066" y="546379"/>
                </a:lnTo>
                <a:lnTo>
                  <a:pt x="186766" y="534390"/>
                </a:lnTo>
                <a:lnTo>
                  <a:pt x="190614" y="515099"/>
                </a:lnTo>
                <a:close/>
              </a:path>
              <a:path w="4866640" h="596900">
                <a:moveTo>
                  <a:pt x="203593" y="301739"/>
                </a:moveTo>
                <a:lnTo>
                  <a:pt x="199745" y="282435"/>
                </a:lnTo>
                <a:lnTo>
                  <a:pt x="191046" y="270433"/>
                </a:lnTo>
                <a:lnTo>
                  <a:pt x="189560" y="268401"/>
                </a:lnTo>
                <a:lnTo>
                  <a:pt x="189369" y="268300"/>
                </a:lnTo>
                <a:lnTo>
                  <a:pt x="189369" y="301739"/>
                </a:lnTo>
                <a:lnTo>
                  <a:pt x="186918" y="314947"/>
                </a:lnTo>
                <a:lnTo>
                  <a:pt x="180251" y="324777"/>
                </a:lnTo>
                <a:lnTo>
                  <a:pt x="170307" y="330911"/>
                </a:lnTo>
                <a:lnTo>
                  <a:pt x="158076" y="333019"/>
                </a:lnTo>
                <a:lnTo>
                  <a:pt x="145834" y="330911"/>
                </a:lnTo>
                <a:lnTo>
                  <a:pt x="135890" y="324777"/>
                </a:lnTo>
                <a:lnTo>
                  <a:pt x="129222" y="314947"/>
                </a:lnTo>
                <a:lnTo>
                  <a:pt x="126784" y="301739"/>
                </a:lnTo>
                <a:lnTo>
                  <a:pt x="129222" y="288518"/>
                </a:lnTo>
                <a:lnTo>
                  <a:pt x="135890" y="278688"/>
                </a:lnTo>
                <a:lnTo>
                  <a:pt x="145834" y="272554"/>
                </a:lnTo>
                <a:lnTo>
                  <a:pt x="158076" y="270433"/>
                </a:lnTo>
                <a:lnTo>
                  <a:pt x="170307" y="272554"/>
                </a:lnTo>
                <a:lnTo>
                  <a:pt x="180251" y="278688"/>
                </a:lnTo>
                <a:lnTo>
                  <a:pt x="186918" y="288518"/>
                </a:lnTo>
                <a:lnTo>
                  <a:pt x="189369" y="301739"/>
                </a:lnTo>
                <a:lnTo>
                  <a:pt x="189369" y="268300"/>
                </a:lnTo>
                <a:lnTo>
                  <a:pt x="175006" y="259829"/>
                </a:lnTo>
                <a:lnTo>
                  <a:pt x="158076" y="256933"/>
                </a:lnTo>
                <a:lnTo>
                  <a:pt x="141211" y="259829"/>
                </a:lnTo>
                <a:lnTo>
                  <a:pt x="126644" y="268401"/>
                </a:lnTo>
                <a:lnTo>
                  <a:pt x="116420" y="282435"/>
                </a:lnTo>
                <a:lnTo>
                  <a:pt x="112560" y="301739"/>
                </a:lnTo>
                <a:lnTo>
                  <a:pt x="116420" y="321030"/>
                </a:lnTo>
                <a:lnTo>
                  <a:pt x="126644" y="335076"/>
                </a:lnTo>
                <a:lnTo>
                  <a:pt x="141211" y="343636"/>
                </a:lnTo>
                <a:lnTo>
                  <a:pt x="158076" y="346544"/>
                </a:lnTo>
                <a:lnTo>
                  <a:pt x="175006" y="343636"/>
                </a:lnTo>
                <a:lnTo>
                  <a:pt x="189560" y="335076"/>
                </a:lnTo>
                <a:lnTo>
                  <a:pt x="191046" y="333019"/>
                </a:lnTo>
                <a:lnTo>
                  <a:pt x="199745" y="321030"/>
                </a:lnTo>
                <a:lnTo>
                  <a:pt x="203593" y="301739"/>
                </a:lnTo>
                <a:close/>
              </a:path>
              <a:path w="4866640" h="596900">
                <a:moveTo>
                  <a:pt x="240220" y="45694"/>
                </a:moveTo>
                <a:lnTo>
                  <a:pt x="228130" y="45694"/>
                </a:lnTo>
                <a:lnTo>
                  <a:pt x="175856" y="108102"/>
                </a:lnTo>
                <a:lnTo>
                  <a:pt x="175856" y="45694"/>
                </a:lnTo>
                <a:lnTo>
                  <a:pt x="161632" y="45694"/>
                </a:lnTo>
                <a:lnTo>
                  <a:pt x="161632" y="131038"/>
                </a:lnTo>
                <a:lnTo>
                  <a:pt x="173723" y="131038"/>
                </a:lnTo>
                <a:lnTo>
                  <a:pt x="192925" y="108102"/>
                </a:lnTo>
                <a:lnTo>
                  <a:pt x="225996" y="68630"/>
                </a:lnTo>
                <a:lnTo>
                  <a:pt x="225996" y="131038"/>
                </a:lnTo>
                <a:lnTo>
                  <a:pt x="240220" y="131038"/>
                </a:lnTo>
                <a:lnTo>
                  <a:pt x="240220" y="68630"/>
                </a:lnTo>
                <a:lnTo>
                  <a:pt x="240220" y="45694"/>
                </a:lnTo>
                <a:close/>
              </a:path>
              <a:path w="4866640" h="596900">
                <a:moveTo>
                  <a:pt x="291604" y="326453"/>
                </a:moveTo>
                <a:lnTo>
                  <a:pt x="285864" y="329336"/>
                </a:lnTo>
                <a:lnTo>
                  <a:pt x="279514" y="331520"/>
                </a:lnTo>
                <a:lnTo>
                  <a:pt x="272745" y="332892"/>
                </a:lnTo>
                <a:lnTo>
                  <a:pt x="265823" y="333375"/>
                </a:lnTo>
                <a:lnTo>
                  <a:pt x="253568" y="331520"/>
                </a:lnTo>
                <a:lnTo>
                  <a:pt x="242836" y="325755"/>
                </a:lnTo>
                <a:lnTo>
                  <a:pt x="235267" y="315899"/>
                </a:lnTo>
                <a:lnTo>
                  <a:pt x="232460" y="302082"/>
                </a:lnTo>
                <a:lnTo>
                  <a:pt x="232397" y="301739"/>
                </a:lnTo>
                <a:lnTo>
                  <a:pt x="235343" y="287337"/>
                </a:lnTo>
                <a:lnTo>
                  <a:pt x="243078" y="277507"/>
                </a:lnTo>
                <a:lnTo>
                  <a:pt x="253923" y="271881"/>
                </a:lnTo>
                <a:lnTo>
                  <a:pt x="266179" y="270078"/>
                </a:lnTo>
                <a:lnTo>
                  <a:pt x="272935" y="270573"/>
                </a:lnTo>
                <a:lnTo>
                  <a:pt x="279438" y="272034"/>
                </a:lnTo>
                <a:lnTo>
                  <a:pt x="285445" y="274434"/>
                </a:lnTo>
                <a:lnTo>
                  <a:pt x="290715" y="277723"/>
                </a:lnTo>
                <a:lnTo>
                  <a:pt x="290715" y="270078"/>
                </a:lnTo>
                <a:lnTo>
                  <a:pt x="264401" y="256933"/>
                </a:lnTo>
                <a:lnTo>
                  <a:pt x="247789" y="259613"/>
                </a:lnTo>
                <a:lnTo>
                  <a:pt x="232943" y="267843"/>
                </a:lnTo>
                <a:lnTo>
                  <a:pt x="222262" y="281901"/>
                </a:lnTo>
                <a:lnTo>
                  <a:pt x="218236" y="301739"/>
                </a:lnTo>
                <a:lnTo>
                  <a:pt x="218173" y="302082"/>
                </a:lnTo>
                <a:lnTo>
                  <a:pt x="222161" y="321856"/>
                </a:lnTo>
                <a:lnTo>
                  <a:pt x="232613" y="335711"/>
                </a:lnTo>
                <a:lnTo>
                  <a:pt x="247269" y="343865"/>
                </a:lnTo>
                <a:lnTo>
                  <a:pt x="263867" y="346544"/>
                </a:lnTo>
                <a:lnTo>
                  <a:pt x="271576" y="346176"/>
                </a:lnTo>
                <a:lnTo>
                  <a:pt x="278726" y="345071"/>
                </a:lnTo>
                <a:lnTo>
                  <a:pt x="285394" y="343242"/>
                </a:lnTo>
                <a:lnTo>
                  <a:pt x="291604" y="340664"/>
                </a:lnTo>
                <a:lnTo>
                  <a:pt x="291604" y="333375"/>
                </a:lnTo>
                <a:lnTo>
                  <a:pt x="291604" y="326453"/>
                </a:lnTo>
                <a:close/>
              </a:path>
              <a:path w="4866640" h="596900">
                <a:moveTo>
                  <a:pt x="296227" y="515099"/>
                </a:moveTo>
                <a:lnTo>
                  <a:pt x="292379" y="495795"/>
                </a:lnTo>
                <a:lnTo>
                  <a:pt x="283679" y="483793"/>
                </a:lnTo>
                <a:lnTo>
                  <a:pt x="282194" y="481761"/>
                </a:lnTo>
                <a:lnTo>
                  <a:pt x="282003" y="481660"/>
                </a:lnTo>
                <a:lnTo>
                  <a:pt x="282003" y="515099"/>
                </a:lnTo>
                <a:lnTo>
                  <a:pt x="279552" y="528307"/>
                </a:lnTo>
                <a:lnTo>
                  <a:pt x="272884" y="538137"/>
                </a:lnTo>
                <a:lnTo>
                  <a:pt x="262940" y="544271"/>
                </a:lnTo>
                <a:lnTo>
                  <a:pt x="250710" y="546379"/>
                </a:lnTo>
                <a:lnTo>
                  <a:pt x="238455" y="544271"/>
                </a:lnTo>
                <a:lnTo>
                  <a:pt x="228523" y="538137"/>
                </a:lnTo>
                <a:lnTo>
                  <a:pt x="221843" y="528307"/>
                </a:lnTo>
                <a:lnTo>
                  <a:pt x="219417" y="515099"/>
                </a:lnTo>
                <a:lnTo>
                  <a:pt x="221843" y="501878"/>
                </a:lnTo>
                <a:lnTo>
                  <a:pt x="228523" y="492048"/>
                </a:lnTo>
                <a:lnTo>
                  <a:pt x="238455" y="485914"/>
                </a:lnTo>
                <a:lnTo>
                  <a:pt x="250710" y="483793"/>
                </a:lnTo>
                <a:lnTo>
                  <a:pt x="262940" y="485914"/>
                </a:lnTo>
                <a:lnTo>
                  <a:pt x="272884" y="492048"/>
                </a:lnTo>
                <a:lnTo>
                  <a:pt x="279552" y="501878"/>
                </a:lnTo>
                <a:lnTo>
                  <a:pt x="282003" y="515099"/>
                </a:lnTo>
                <a:lnTo>
                  <a:pt x="282003" y="481660"/>
                </a:lnTo>
                <a:lnTo>
                  <a:pt x="267639" y="473189"/>
                </a:lnTo>
                <a:lnTo>
                  <a:pt x="250710" y="470293"/>
                </a:lnTo>
                <a:lnTo>
                  <a:pt x="233845" y="473189"/>
                </a:lnTo>
                <a:lnTo>
                  <a:pt x="219278" y="481761"/>
                </a:lnTo>
                <a:lnTo>
                  <a:pt x="209054" y="495795"/>
                </a:lnTo>
                <a:lnTo>
                  <a:pt x="205193" y="515099"/>
                </a:lnTo>
                <a:lnTo>
                  <a:pt x="209054" y="534390"/>
                </a:lnTo>
                <a:lnTo>
                  <a:pt x="219278" y="548436"/>
                </a:lnTo>
                <a:lnTo>
                  <a:pt x="233845" y="556996"/>
                </a:lnTo>
                <a:lnTo>
                  <a:pt x="250710" y="559904"/>
                </a:lnTo>
                <a:lnTo>
                  <a:pt x="267639" y="556996"/>
                </a:lnTo>
                <a:lnTo>
                  <a:pt x="282194" y="548436"/>
                </a:lnTo>
                <a:lnTo>
                  <a:pt x="283679" y="546379"/>
                </a:lnTo>
                <a:lnTo>
                  <a:pt x="292379" y="534390"/>
                </a:lnTo>
                <a:lnTo>
                  <a:pt x="296227" y="515099"/>
                </a:lnTo>
                <a:close/>
              </a:path>
              <a:path w="4866640" h="596900">
                <a:moveTo>
                  <a:pt x="351701" y="88366"/>
                </a:moveTo>
                <a:lnTo>
                  <a:pt x="347853" y="69075"/>
                </a:lnTo>
                <a:lnTo>
                  <a:pt x="339153" y="57073"/>
                </a:lnTo>
                <a:lnTo>
                  <a:pt x="337667" y="55029"/>
                </a:lnTo>
                <a:lnTo>
                  <a:pt x="337477" y="54927"/>
                </a:lnTo>
                <a:lnTo>
                  <a:pt x="337477" y="88366"/>
                </a:lnTo>
                <a:lnTo>
                  <a:pt x="335026" y="101587"/>
                </a:lnTo>
                <a:lnTo>
                  <a:pt x="328358" y="111417"/>
                </a:lnTo>
                <a:lnTo>
                  <a:pt x="318414" y="117551"/>
                </a:lnTo>
                <a:lnTo>
                  <a:pt x="306184" y="119659"/>
                </a:lnTo>
                <a:lnTo>
                  <a:pt x="293941" y="117551"/>
                </a:lnTo>
                <a:lnTo>
                  <a:pt x="283997" y="111417"/>
                </a:lnTo>
                <a:lnTo>
                  <a:pt x="277329" y="101587"/>
                </a:lnTo>
                <a:lnTo>
                  <a:pt x="274891" y="88366"/>
                </a:lnTo>
                <a:lnTo>
                  <a:pt x="277329" y="75158"/>
                </a:lnTo>
                <a:lnTo>
                  <a:pt x="283997" y="65328"/>
                </a:lnTo>
                <a:lnTo>
                  <a:pt x="293941" y="59194"/>
                </a:lnTo>
                <a:lnTo>
                  <a:pt x="306184" y="57073"/>
                </a:lnTo>
                <a:lnTo>
                  <a:pt x="318414" y="59194"/>
                </a:lnTo>
                <a:lnTo>
                  <a:pt x="328358" y="65328"/>
                </a:lnTo>
                <a:lnTo>
                  <a:pt x="335026" y="75158"/>
                </a:lnTo>
                <a:lnTo>
                  <a:pt x="337477" y="88366"/>
                </a:lnTo>
                <a:lnTo>
                  <a:pt x="337477" y="54927"/>
                </a:lnTo>
                <a:lnTo>
                  <a:pt x="323113" y="46469"/>
                </a:lnTo>
                <a:lnTo>
                  <a:pt x="306184" y="43561"/>
                </a:lnTo>
                <a:lnTo>
                  <a:pt x="289318" y="46469"/>
                </a:lnTo>
                <a:lnTo>
                  <a:pt x="274751" y="55029"/>
                </a:lnTo>
                <a:lnTo>
                  <a:pt x="264528" y="69075"/>
                </a:lnTo>
                <a:lnTo>
                  <a:pt x="260667" y="88366"/>
                </a:lnTo>
                <a:lnTo>
                  <a:pt x="264528" y="107670"/>
                </a:lnTo>
                <a:lnTo>
                  <a:pt x="274751" y="121704"/>
                </a:lnTo>
                <a:lnTo>
                  <a:pt x="289318" y="130276"/>
                </a:lnTo>
                <a:lnTo>
                  <a:pt x="306184" y="133172"/>
                </a:lnTo>
                <a:lnTo>
                  <a:pt x="323113" y="130276"/>
                </a:lnTo>
                <a:lnTo>
                  <a:pt x="337667" y="121704"/>
                </a:lnTo>
                <a:lnTo>
                  <a:pt x="339153" y="119659"/>
                </a:lnTo>
                <a:lnTo>
                  <a:pt x="347853" y="107670"/>
                </a:lnTo>
                <a:lnTo>
                  <a:pt x="351701" y="88366"/>
                </a:lnTo>
                <a:close/>
              </a:path>
              <a:path w="4866640" h="596900">
                <a:moveTo>
                  <a:pt x="391350" y="344398"/>
                </a:moveTo>
                <a:lnTo>
                  <a:pt x="360337" y="307771"/>
                </a:lnTo>
                <a:lnTo>
                  <a:pt x="355079" y="301548"/>
                </a:lnTo>
                <a:lnTo>
                  <a:pt x="360349" y="294614"/>
                </a:lnTo>
                <a:lnTo>
                  <a:pt x="387438" y="259054"/>
                </a:lnTo>
                <a:lnTo>
                  <a:pt x="370903" y="259054"/>
                </a:lnTo>
                <a:lnTo>
                  <a:pt x="343877" y="294614"/>
                </a:lnTo>
                <a:lnTo>
                  <a:pt x="326631" y="294614"/>
                </a:lnTo>
                <a:lnTo>
                  <a:pt x="326631" y="259054"/>
                </a:lnTo>
                <a:lnTo>
                  <a:pt x="312407" y="259054"/>
                </a:lnTo>
                <a:lnTo>
                  <a:pt x="312407" y="344398"/>
                </a:lnTo>
                <a:lnTo>
                  <a:pt x="326631" y="344398"/>
                </a:lnTo>
                <a:lnTo>
                  <a:pt x="326631" y="307771"/>
                </a:lnTo>
                <a:lnTo>
                  <a:pt x="343344" y="307771"/>
                </a:lnTo>
                <a:lnTo>
                  <a:pt x="374637" y="344398"/>
                </a:lnTo>
                <a:lnTo>
                  <a:pt x="391350" y="344398"/>
                </a:lnTo>
                <a:close/>
              </a:path>
              <a:path w="4866640" h="596900">
                <a:moveTo>
                  <a:pt x="400050" y="517575"/>
                </a:moveTo>
                <a:lnTo>
                  <a:pt x="396608" y="500354"/>
                </a:lnTo>
                <a:lnTo>
                  <a:pt x="388975" y="489496"/>
                </a:lnTo>
                <a:lnTo>
                  <a:pt x="387400" y="487248"/>
                </a:lnTo>
                <a:lnTo>
                  <a:pt x="385838" y="486283"/>
                </a:lnTo>
                <a:lnTo>
                  <a:pt x="385838" y="517944"/>
                </a:lnTo>
                <a:lnTo>
                  <a:pt x="383819" y="529209"/>
                </a:lnTo>
                <a:lnTo>
                  <a:pt x="377990" y="538226"/>
                </a:lnTo>
                <a:lnTo>
                  <a:pt x="368655" y="544220"/>
                </a:lnTo>
                <a:lnTo>
                  <a:pt x="356146" y="546379"/>
                </a:lnTo>
                <a:lnTo>
                  <a:pt x="343928" y="544220"/>
                </a:lnTo>
                <a:lnTo>
                  <a:pt x="334556" y="538226"/>
                </a:lnTo>
                <a:lnTo>
                  <a:pt x="328549" y="529209"/>
                </a:lnTo>
                <a:lnTo>
                  <a:pt x="326440" y="517944"/>
                </a:lnTo>
                <a:lnTo>
                  <a:pt x="328574" y="507415"/>
                </a:lnTo>
                <a:lnTo>
                  <a:pt x="334619" y="498309"/>
                </a:lnTo>
                <a:lnTo>
                  <a:pt x="343890" y="491972"/>
                </a:lnTo>
                <a:lnTo>
                  <a:pt x="343649" y="491972"/>
                </a:lnTo>
                <a:lnTo>
                  <a:pt x="356146" y="489496"/>
                </a:lnTo>
                <a:lnTo>
                  <a:pt x="368655" y="491655"/>
                </a:lnTo>
                <a:lnTo>
                  <a:pt x="377990" y="497649"/>
                </a:lnTo>
                <a:lnTo>
                  <a:pt x="383819" y="506666"/>
                </a:lnTo>
                <a:lnTo>
                  <a:pt x="385762" y="517575"/>
                </a:lnTo>
                <a:lnTo>
                  <a:pt x="385838" y="517944"/>
                </a:lnTo>
                <a:lnTo>
                  <a:pt x="385838" y="486283"/>
                </a:lnTo>
                <a:lnTo>
                  <a:pt x="374015" y="478904"/>
                </a:lnTo>
                <a:lnTo>
                  <a:pt x="358089" y="475970"/>
                </a:lnTo>
                <a:lnTo>
                  <a:pt x="348386" y="477151"/>
                </a:lnTo>
                <a:lnTo>
                  <a:pt x="339623" y="480441"/>
                </a:lnTo>
                <a:lnTo>
                  <a:pt x="332219" y="485508"/>
                </a:lnTo>
                <a:lnTo>
                  <a:pt x="326631" y="491972"/>
                </a:lnTo>
                <a:lnTo>
                  <a:pt x="329615" y="483793"/>
                </a:lnTo>
                <a:lnTo>
                  <a:pt x="333552" y="475970"/>
                </a:lnTo>
                <a:lnTo>
                  <a:pt x="333629" y="475818"/>
                </a:lnTo>
                <a:lnTo>
                  <a:pt x="339204" y="468553"/>
                </a:lnTo>
                <a:lnTo>
                  <a:pt x="346900" y="462457"/>
                </a:lnTo>
                <a:lnTo>
                  <a:pt x="360527" y="456336"/>
                </a:lnTo>
                <a:lnTo>
                  <a:pt x="372389" y="453288"/>
                </a:lnTo>
                <a:lnTo>
                  <a:pt x="382879" y="450735"/>
                </a:lnTo>
                <a:lnTo>
                  <a:pt x="392417" y="446112"/>
                </a:lnTo>
                <a:lnTo>
                  <a:pt x="392417" y="431165"/>
                </a:lnTo>
                <a:lnTo>
                  <a:pt x="382193" y="437400"/>
                </a:lnTo>
                <a:lnTo>
                  <a:pt x="355549" y="444042"/>
                </a:lnTo>
                <a:lnTo>
                  <a:pt x="319646" y="473824"/>
                </a:lnTo>
                <a:lnTo>
                  <a:pt x="312229" y="509930"/>
                </a:lnTo>
                <a:lnTo>
                  <a:pt x="315518" y="531393"/>
                </a:lnTo>
                <a:lnTo>
                  <a:pt x="324688" y="547052"/>
                </a:lnTo>
                <a:lnTo>
                  <a:pt x="338696" y="556641"/>
                </a:lnTo>
                <a:lnTo>
                  <a:pt x="356501" y="559904"/>
                </a:lnTo>
                <a:lnTo>
                  <a:pt x="374167" y="557034"/>
                </a:lnTo>
                <a:lnTo>
                  <a:pt x="387934" y="548741"/>
                </a:lnTo>
                <a:lnTo>
                  <a:pt x="389521" y="546379"/>
                </a:lnTo>
                <a:lnTo>
                  <a:pt x="396862" y="535444"/>
                </a:lnTo>
                <a:lnTo>
                  <a:pt x="399973" y="517944"/>
                </a:lnTo>
                <a:lnTo>
                  <a:pt x="400050" y="517575"/>
                </a:lnTo>
                <a:close/>
              </a:path>
              <a:path w="4866640" h="596900">
                <a:moveTo>
                  <a:pt x="448957" y="45694"/>
                </a:moveTo>
                <a:lnTo>
                  <a:pt x="386194" y="45694"/>
                </a:lnTo>
                <a:lnTo>
                  <a:pt x="384251" y="76720"/>
                </a:lnTo>
                <a:lnTo>
                  <a:pt x="380403" y="100241"/>
                </a:lnTo>
                <a:lnTo>
                  <a:pt x="374040" y="115163"/>
                </a:lnTo>
                <a:lnTo>
                  <a:pt x="364502" y="120370"/>
                </a:lnTo>
                <a:lnTo>
                  <a:pt x="362724" y="120370"/>
                </a:lnTo>
                <a:lnTo>
                  <a:pt x="360768" y="120015"/>
                </a:lnTo>
                <a:lnTo>
                  <a:pt x="358813" y="119303"/>
                </a:lnTo>
                <a:lnTo>
                  <a:pt x="358813" y="130505"/>
                </a:lnTo>
                <a:lnTo>
                  <a:pt x="362546" y="131927"/>
                </a:lnTo>
                <a:lnTo>
                  <a:pt x="365925" y="132461"/>
                </a:lnTo>
                <a:lnTo>
                  <a:pt x="369125" y="132461"/>
                </a:lnTo>
                <a:lnTo>
                  <a:pt x="382854" y="127114"/>
                </a:lnTo>
                <a:lnTo>
                  <a:pt x="386854" y="120370"/>
                </a:lnTo>
                <a:lnTo>
                  <a:pt x="391795" y="112064"/>
                </a:lnTo>
                <a:lnTo>
                  <a:pt x="397129" y="88811"/>
                </a:lnTo>
                <a:lnTo>
                  <a:pt x="400062" y="58851"/>
                </a:lnTo>
                <a:lnTo>
                  <a:pt x="434733" y="58851"/>
                </a:lnTo>
                <a:lnTo>
                  <a:pt x="434733" y="131038"/>
                </a:lnTo>
                <a:lnTo>
                  <a:pt x="448957" y="131038"/>
                </a:lnTo>
                <a:lnTo>
                  <a:pt x="448957" y="58851"/>
                </a:lnTo>
                <a:lnTo>
                  <a:pt x="448957" y="45694"/>
                </a:lnTo>
                <a:close/>
              </a:path>
              <a:path w="4866640" h="596900">
                <a:moveTo>
                  <a:pt x="486295" y="301739"/>
                </a:moveTo>
                <a:lnTo>
                  <a:pt x="482447" y="282435"/>
                </a:lnTo>
                <a:lnTo>
                  <a:pt x="473748" y="270433"/>
                </a:lnTo>
                <a:lnTo>
                  <a:pt x="472262" y="268401"/>
                </a:lnTo>
                <a:lnTo>
                  <a:pt x="472071" y="268300"/>
                </a:lnTo>
                <a:lnTo>
                  <a:pt x="472071" y="301739"/>
                </a:lnTo>
                <a:lnTo>
                  <a:pt x="469620" y="314947"/>
                </a:lnTo>
                <a:lnTo>
                  <a:pt x="462953" y="324777"/>
                </a:lnTo>
                <a:lnTo>
                  <a:pt x="453009" y="330911"/>
                </a:lnTo>
                <a:lnTo>
                  <a:pt x="440778" y="333019"/>
                </a:lnTo>
                <a:lnTo>
                  <a:pt x="428536" y="330911"/>
                </a:lnTo>
                <a:lnTo>
                  <a:pt x="418592" y="324777"/>
                </a:lnTo>
                <a:lnTo>
                  <a:pt x="411924" y="314947"/>
                </a:lnTo>
                <a:lnTo>
                  <a:pt x="409486" y="301739"/>
                </a:lnTo>
                <a:lnTo>
                  <a:pt x="411924" y="288518"/>
                </a:lnTo>
                <a:lnTo>
                  <a:pt x="418592" y="278688"/>
                </a:lnTo>
                <a:lnTo>
                  <a:pt x="428536" y="272554"/>
                </a:lnTo>
                <a:lnTo>
                  <a:pt x="440778" y="270433"/>
                </a:lnTo>
                <a:lnTo>
                  <a:pt x="453009" y="272554"/>
                </a:lnTo>
                <a:lnTo>
                  <a:pt x="462953" y="278688"/>
                </a:lnTo>
                <a:lnTo>
                  <a:pt x="469620" y="288518"/>
                </a:lnTo>
                <a:lnTo>
                  <a:pt x="472071" y="301739"/>
                </a:lnTo>
                <a:lnTo>
                  <a:pt x="472071" y="268300"/>
                </a:lnTo>
                <a:lnTo>
                  <a:pt x="457708" y="259829"/>
                </a:lnTo>
                <a:lnTo>
                  <a:pt x="440778" y="256933"/>
                </a:lnTo>
                <a:lnTo>
                  <a:pt x="423913" y="259829"/>
                </a:lnTo>
                <a:lnTo>
                  <a:pt x="409346" y="268401"/>
                </a:lnTo>
                <a:lnTo>
                  <a:pt x="399122" y="282435"/>
                </a:lnTo>
                <a:lnTo>
                  <a:pt x="395262" y="301739"/>
                </a:lnTo>
                <a:lnTo>
                  <a:pt x="399122" y="321030"/>
                </a:lnTo>
                <a:lnTo>
                  <a:pt x="409346" y="335076"/>
                </a:lnTo>
                <a:lnTo>
                  <a:pt x="423913" y="343636"/>
                </a:lnTo>
                <a:lnTo>
                  <a:pt x="440778" y="346544"/>
                </a:lnTo>
                <a:lnTo>
                  <a:pt x="457708" y="343636"/>
                </a:lnTo>
                <a:lnTo>
                  <a:pt x="472262" y="335076"/>
                </a:lnTo>
                <a:lnTo>
                  <a:pt x="473748" y="333019"/>
                </a:lnTo>
                <a:lnTo>
                  <a:pt x="482447" y="321030"/>
                </a:lnTo>
                <a:lnTo>
                  <a:pt x="486295" y="301739"/>
                </a:lnTo>
                <a:close/>
              </a:path>
              <a:path w="4866640" h="596900">
                <a:moveTo>
                  <a:pt x="510654" y="515099"/>
                </a:moveTo>
                <a:lnTo>
                  <a:pt x="507403" y="497293"/>
                </a:lnTo>
                <a:lnTo>
                  <a:pt x="498665" y="483438"/>
                </a:lnTo>
                <a:lnTo>
                  <a:pt x="498449" y="483095"/>
                </a:lnTo>
                <a:lnTo>
                  <a:pt x="496430" y="481698"/>
                </a:lnTo>
                <a:lnTo>
                  <a:pt x="496430" y="515099"/>
                </a:lnTo>
                <a:lnTo>
                  <a:pt x="494055" y="528294"/>
                </a:lnTo>
                <a:lnTo>
                  <a:pt x="487603" y="538251"/>
                </a:lnTo>
                <a:lnTo>
                  <a:pt x="478040" y="544550"/>
                </a:lnTo>
                <a:lnTo>
                  <a:pt x="466382" y="546747"/>
                </a:lnTo>
                <a:lnTo>
                  <a:pt x="455688" y="545020"/>
                </a:lnTo>
                <a:lnTo>
                  <a:pt x="446709" y="540385"/>
                </a:lnTo>
                <a:lnTo>
                  <a:pt x="439699" y="533692"/>
                </a:lnTo>
                <a:lnTo>
                  <a:pt x="434911" y="525767"/>
                </a:lnTo>
                <a:lnTo>
                  <a:pt x="434911" y="504418"/>
                </a:lnTo>
                <a:lnTo>
                  <a:pt x="466382" y="483438"/>
                </a:lnTo>
                <a:lnTo>
                  <a:pt x="478040" y="485635"/>
                </a:lnTo>
                <a:lnTo>
                  <a:pt x="487603" y="491934"/>
                </a:lnTo>
                <a:lnTo>
                  <a:pt x="494055" y="501904"/>
                </a:lnTo>
                <a:lnTo>
                  <a:pt x="496430" y="515099"/>
                </a:lnTo>
                <a:lnTo>
                  <a:pt x="496430" y="481698"/>
                </a:lnTo>
                <a:lnTo>
                  <a:pt x="484924" y="473684"/>
                </a:lnTo>
                <a:lnTo>
                  <a:pt x="467982" y="470293"/>
                </a:lnTo>
                <a:lnTo>
                  <a:pt x="456755" y="471614"/>
                </a:lnTo>
                <a:lnTo>
                  <a:pt x="447459" y="475195"/>
                </a:lnTo>
                <a:lnTo>
                  <a:pt x="439801" y="480415"/>
                </a:lnTo>
                <a:lnTo>
                  <a:pt x="433489" y="486638"/>
                </a:lnTo>
                <a:lnTo>
                  <a:pt x="433489" y="472414"/>
                </a:lnTo>
                <a:lnTo>
                  <a:pt x="420687" y="472414"/>
                </a:lnTo>
                <a:lnTo>
                  <a:pt x="420687" y="596887"/>
                </a:lnTo>
                <a:lnTo>
                  <a:pt x="434911" y="596887"/>
                </a:lnTo>
                <a:lnTo>
                  <a:pt x="434911" y="545020"/>
                </a:lnTo>
                <a:lnTo>
                  <a:pt x="440397" y="550379"/>
                </a:lnTo>
                <a:lnTo>
                  <a:pt x="447636" y="555167"/>
                </a:lnTo>
                <a:lnTo>
                  <a:pt x="456780" y="558596"/>
                </a:lnTo>
                <a:lnTo>
                  <a:pt x="467982" y="559904"/>
                </a:lnTo>
                <a:lnTo>
                  <a:pt x="484924" y="556501"/>
                </a:lnTo>
                <a:lnTo>
                  <a:pt x="498449" y="547103"/>
                </a:lnTo>
                <a:lnTo>
                  <a:pt x="498665" y="546747"/>
                </a:lnTo>
                <a:lnTo>
                  <a:pt x="507403" y="532892"/>
                </a:lnTo>
                <a:lnTo>
                  <a:pt x="510654" y="515099"/>
                </a:lnTo>
                <a:close/>
              </a:path>
              <a:path w="4866640" h="596900">
                <a:moveTo>
                  <a:pt x="552221" y="76415"/>
                </a:moveTo>
                <a:lnTo>
                  <a:pt x="546049" y="60007"/>
                </a:lnTo>
                <a:lnTo>
                  <a:pt x="542353" y="56718"/>
                </a:lnTo>
                <a:lnTo>
                  <a:pt x="538924" y="53670"/>
                </a:lnTo>
                <a:lnTo>
                  <a:pt x="538924" y="82143"/>
                </a:lnTo>
                <a:lnTo>
                  <a:pt x="483628" y="82143"/>
                </a:lnTo>
                <a:lnTo>
                  <a:pt x="486575" y="71120"/>
                </a:lnTo>
                <a:lnTo>
                  <a:pt x="493141" y="63169"/>
                </a:lnTo>
                <a:lnTo>
                  <a:pt x="502221" y="58343"/>
                </a:lnTo>
                <a:lnTo>
                  <a:pt x="512787" y="56718"/>
                </a:lnTo>
                <a:lnTo>
                  <a:pt x="526186" y="59423"/>
                </a:lnTo>
                <a:lnTo>
                  <a:pt x="534454" y="66040"/>
                </a:lnTo>
                <a:lnTo>
                  <a:pt x="538403" y="74345"/>
                </a:lnTo>
                <a:lnTo>
                  <a:pt x="538924" y="82143"/>
                </a:lnTo>
                <a:lnTo>
                  <a:pt x="538924" y="53670"/>
                </a:lnTo>
                <a:lnTo>
                  <a:pt x="532714" y="48145"/>
                </a:lnTo>
                <a:lnTo>
                  <a:pt x="511898" y="43561"/>
                </a:lnTo>
                <a:lnTo>
                  <a:pt x="496697" y="46367"/>
                </a:lnTo>
                <a:lnTo>
                  <a:pt x="483044" y="54762"/>
                </a:lnTo>
                <a:lnTo>
                  <a:pt x="473189" y="68770"/>
                </a:lnTo>
                <a:lnTo>
                  <a:pt x="469404" y="88366"/>
                </a:lnTo>
                <a:lnTo>
                  <a:pt x="473240" y="108204"/>
                </a:lnTo>
                <a:lnTo>
                  <a:pt x="483577" y="122174"/>
                </a:lnTo>
                <a:lnTo>
                  <a:pt x="498652" y="130454"/>
                </a:lnTo>
                <a:lnTo>
                  <a:pt x="516699" y="133172"/>
                </a:lnTo>
                <a:lnTo>
                  <a:pt x="525043" y="132778"/>
                </a:lnTo>
                <a:lnTo>
                  <a:pt x="533069" y="131597"/>
                </a:lnTo>
                <a:lnTo>
                  <a:pt x="540473" y="129654"/>
                </a:lnTo>
                <a:lnTo>
                  <a:pt x="546925" y="126949"/>
                </a:lnTo>
                <a:lnTo>
                  <a:pt x="546925" y="120015"/>
                </a:lnTo>
                <a:lnTo>
                  <a:pt x="546925" y="113080"/>
                </a:lnTo>
                <a:lnTo>
                  <a:pt x="540931" y="115900"/>
                </a:lnTo>
                <a:lnTo>
                  <a:pt x="534073" y="118084"/>
                </a:lnTo>
                <a:lnTo>
                  <a:pt x="526618" y="119507"/>
                </a:lnTo>
                <a:lnTo>
                  <a:pt x="518833" y="120015"/>
                </a:lnTo>
                <a:lnTo>
                  <a:pt x="506298" y="118567"/>
                </a:lnTo>
                <a:lnTo>
                  <a:pt x="495427" y="114046"/>
                </a:lnTo>
                <a:lnTo>
                  <a:pt x="487451" y="106146"/>
                </a:lnTo>
                <a:lnTo>
                  <a:pt x="483628" y="94589"/>
                </a:lnTo>
                <a:lnTo>
                  <a:pt x="551548" y="94589"/>
                </a:lnTo>
                <a:lnTo>
                  <a:pt x="552005" y="82143"/>
                </a:lnTo>
                <a:lnTo>
                  <a:pt x="552221" y="76415"/>
                </a:lnTo>
                <a:close/>
              </a:path>
              <a:path w="4866640" h="596900">
                <a:moveTo>
                  <a:pt x="613600" y="545325"/>
                </a:moveTo>
                <a:lnTo>
                  <a:pt x="611466" y="546023"/>
                </a:lnTo>
                <a:lnTo>
                  <a:pt x="609155" y="546557"/>
                </a:lnTo>
                <a:lnTo>
                  <a:pt x="603288" y="546557"/>
                </a:lnTo>
                <a:lnTo>
                  <a:pt x="600443" y="545134"/>
                </a:lnTo>
                <a:lnTo>
                  <a:pt x="600443" y="517055"/>
                </a:lnTo>
                <a:lnTo>
                  <a:pt x="600443" y="507809"/>
                </a:lnTo>
                <a:lnTo>
                  <a:pt x="578688" y="472605"/>
                </a:lnTo>
                <a:lnTo>
                  <a:pt x="563283" y="470293"/>
                </a:lnTo>
                <a:lnTo>
                  <a:pt x="553212" y="470852"/>
                </a:lnTo>
                <a:lnTo>
                  <a:pt x="544271" y="472262"/>
                </a:lnTo>
                <a:lnTo>
                  <a:pt x="536702" y="474116"/>
                </a:lnTo>
                <a:lnTo>
                  <a:pt x="530745" y="475970"/>
                </a:lnTo>
                <a:lnTo>
                  <a:pt x="530745" y="489839"/>
                </a:lnTo>
                <a:lnTo>
                  <a:pt x="536905" y="487489"/>
                </a:lnTo>
                <a:lnTo>
                  <a:pt x="544169" y="485444"/>
                </a:lnTo>
                <a:lnTo>
                  <a:pt x="552488" y="483997"/>
                </a:lnTo>
                <a:lnTo>
                  <a:pt x="561860" y="483438"/>
                </a:lnTo>
                <a:lnTo>
                  <a:pt x="572262" y="484974"/>
                </a:lnTo>
                <a:lnTo>
                  <a:pt x="579907" y="489318"/>
                </a:lnTo>
                <a:lnTo>
                  <a:pt x="584606" y="496049"/>
                </a:lnTo>
                <a:lnTo>
                  <a:pt x="586219" y="504774"/>
                </a:lnTo>
                <a:lnTo>
                  <a:pt x="586219" y="507809"/>
                </a:lnTo>
                <a:lnTo>
                  <a:pt x="586219" y="519531"/>
                </a:lnTo>
                <a:lnTo>
                  <a:pt x="586219" y="535190"/>
                </a:lnTo>
                <a:lnTo>
                  <a:pt x="580034" y="540512"/>
                </a:lnTo>
                <a:lnTo>
                  <a:pt x="572897" y="544410"/>
                </a:lnTo>
                <a:lnTo>
                  <a:pt x="565137" y="546811"/>
                </a:lnTo>
                <a:lnTo>
                  <a:pt x="557060" y="547636"/>
                </a:lnTo>
                <a:lnTo>
                  <a:pt x="547636" y="547636"/>
                </a:lnTo>
                <a:lnTo>
                  <a:pt x="538568" y="543179"/>
                </a:lnTo>
                <a:lnTo>
                  <a:pt x="538568" y="533222"/>
                </a:lnTo>
                <a:lnTo>
                  <a:pt x="540867" y="525449"/>
                </a:lnTo>
                <a:lnTo>
                  <a:pt x="546874" y="520471"/>
                </a:lnTo>
                <a:lnTo>
                  <a:pt x="555218" y="517829"/>
                </a:lnTo>
                <a:lnTo>
                  <a:pt x="564527" y="517055"/>
                </a:lnTo>
                <a:lnTo>
                  <a:pt x="571461" y="517055"/>
                </a:lnTo>
                <a:lnTo>
                  <a:pt x="580174" y="518299"/>
                </a:lnTo>
                <a:lnTo>
                  <a:pt x="586219" y="519531"/>
                </a:lnTo>
                <a:lnTo>
                  <a:pt x="586219" y="507809"/>
                </a:lnTo>
                <a:lnTo>
                  <a:pt x="579107" y="506196"/>
                </a:lnTo>
                <a:lnTo>
                  <a:pt x="570039" y="505142"/>
                </a:lnTo>
                <a:lnTo>
                  <a:pt x="562571" y="505142"/>
                </a:lnTo>
                <a:lnTo>
                  <a:pt x="548589" y="506564"/>
                </a:lnTo>
                <a:lnTo>
                  <a:pt x="548754" y="506564"/>
                </a:lnTo>
                <a:lnTo>
                  <a:pt x="536409" y="511276"/>
                </a:lnTo>
                <a:lnTo>
                  <a:pt x="527431" y="520141"/>
                </a:lnTo>
                <a:lnTo>
                  <a:pt x="523989" y="533946"/>
                </a:lnTo>
                <a:lnTo>
                  <a:pt x="526453" y="545134"/>
                </a:lnTo>
                <a:lnTo>
                  <a:pt x="526554" y="545566"/>
                </a:lnTo>
                <a:lnTo>
                  <a:pt x="533336" y="553656"/>
                </a:lnTo>
                <a:lnTo>
                  <a:pt x="542963" y="558368"/>
                </a:lnTo>
                <a:lnTo>
                  <a:pt x="554037" y="559904"/>
                </a:lnTo>
                <a:lnTo>
                  <a:pt x="563880" y="559117"/>
                </a:lnTo>
                <a:lnTo>
                  <a:pt x="572655" y="556882"/>
                </a:lnTo>
                <a:lnTo>
                  <a:pt x="580428" y="553300"/>
                </a:lnTo>
                <a:lnTo>
                  <a:pt x="587286" y="548525"/>
                </a:lnTo>
                <a:lnTo>
                  <a:pt x="589775" y="555980"/>
                </a:lnTo>
                <a:lnTo>
                  <a:pt x="595998" y="558825"/>
                </a:lnTo>
                <a:lnTo>
                  <a:pt x="606488" y="558825"/>
                </a:lnTo>
                <a:lnTo>
                  <a:pt x="610222" y="558126"/>
                </a:lnTo>
                <a:lnTo>
                  <a:pt x="613587" y="556882"/>
                </a:lnTo>
                <a:lnTo>
                  <a:pt x="613600" y="548525"/>
                </a:lnTo>
                <a:lnTo>
                  <a:pt x="613600" y="547636"/>
                </a:lnTo>
                <a:lnTo>
                  <a:pt x="613600" y="546557"/>
                </a:lnTo>
                <a:lnTo>
                  <a:pt x="613600" y="545325"/>
                </a:lnTo>
                <a:close/>
              </a:path>
              <a:path w="4866640" h="596900">
                <a:moveTo>
                  <a:pt x="625868" y="259054"/>
                </a:moveTo>
                <a:lnTo>
                  <a:pt x="611644" y="259054"/>
                </a:lnTo>
                <a:lnTo>
                  <a:pt x="611644" y="331241"/>
                </a:lnTo>
                <a:lnTo>
                  <a:pt x="573417" y="331241"/>
                </a:lnTo>
                <a:lnTo>
                  <a:pt x="573417" y="259054"/>
                </a:lnTo>
                <a:lnTo>
                  <a:pt x="559193" y="259054"/>
                </a:lnTo>
                <a:lnTo>
                  <a:pt x="559193" y="331241"/>
                </a:lnTo>
                <a:lnTo>
                  <a:pt x="520966" y="331241"/>
                </a:lnTo>
                <a:lnTo>
                  <a:pt x="520966" y="259054"/>
                </a:lnTo>
                <a:lnTo>
                  <a:pt x="506742" y="259054"/>
                </a:lnTo>
                <a:lnTo>
                  <a:pt x="506742" y="344398"/>
                </a:lnTo>
                <a:lnTo>
                  <a:pt x="625868" y="344398"/>
                </a:lnTo>
                <a:lnTo>
                  <a:pt x="625868" y="331241"/>
                </a:lnTo>
                <a:lnTo>
                  <a:pt x="625868" y="259054"/>
                </a:lnTo>
                <a:close/>
              </a:path>
              <a:path w="4866640" h="596900">
                <a:moveTo>
                  <a:pt x="637425" y="45694"/>
                </a:moveTo>
                <a:lnTo>
                  <a:pt x="560438" y="45694"/>
                </a:lnTo>
                <a:lnTo>
                  <a:pt x="560438" y="58851"/>
                </a:lnTo>
                <a:lnTo>
                  <a:pt x="591908" y="58851"/>
                </a:lnTo>
                <a:lnTo>
                  <a:pt x="591908" y="131038"/>
                </a:lnTo>
                <a:lnTo>
                  <a:pt x="606132" y="131038"/>
                </a:lnTo>
                <a:lnTo>
                  <a:pt x="606132" y="58851"/>
                </a:lnTo>
                <a:lnTo>
                  <a:pt x="637425" y="58851"/>
                </a:lnTo>
                <a:lnTo>
                  <a:pt x="637425" y="45694"/>
                </a:lnTo>
                <a:close/>
              </a:path>
              <a:path w="4866640" h="596900">
                <a:moveTo>
                  <a:pt x="730770" y="259054"/>
                </a:moveTo>
                <a:lnTo>
                  <a:pt x="718680" y="259054"/>
                </a:lnTo>
                <a:lnTo>
                  <a:pt x="666407" y="321462"/>
                </a:lnTo>
                <a:lnTo>
                  <a:pt x="666407" y="259054"/>
                </a:lnTo>
                <a:lnTo>
                  <a:pt x="652183" y="259054"/>
                </a:lnTo>
                <a:lnTo>
                  <a:pt x="652183" y="344398"/>
                </a:lnTo>
                <a:lnTo>
                  <a:pt x="664273" y="344398"/>
                </a:lnTo>
                <a:lnTo>
                  <a:pt x="683475" y="321462"/>
                </a:lnTo>
                <a:lnTo>
                  <a:pt x="716546" y="281990"/>
                </a:lnTo>
                <a:lnTo>
                  <a:pt x="716546" y="344398"/>
                </a:lnTo>
                <a:lnTo>
                  <a:pt x="730770" y="344398"/>
                </a:lnTo>
                <a:lnTo>
                  <a:pt x="730770" y="281990"/>
                </a:lnTo>
                <a:lnTo>
                  <a:pt x="730770" y="259054"/>
                </a:lnTo>
                <a:close/>
              </a:path>
              <a:path w="4866640" h="596900">
                <a:moveTo>
                  <a:pt x="735926" y="88366"/>
                </a:moveTo>
                <a:lnTo>
                  <a:pt x="732078" y="69075"/>
                </a:lnTo>
                <a:lnTo>
                  <a:pt x="723379" y="57073"/>
                </a:lnTo>
                <a:lnTo>
                  <a:pt x="721893" y="55029"/>
                </a:lnTo>
                <a:lnTo>
                  <a:pt x="721702" y="54927"/>
                </a:lnTo>
                <a:lnTo>
                  <a:pt x="721702" y="88366"/>
                </a:lnTo>
                <a:lnTo>
                  <a:pt x="719251" y="101587"/>
                </a:lnTo>
                <a:lnTo>
                  <a:pt x="712584" y="111417"/>
                </a:lnTo>
                <a:lnTo>
                  <a:pt x="702640" y="117551"/>
                </a:lnTo>
                <a:lnTo>
                  <a:pt x="690410" y="119659"/>
                </a:lnTo>
                <a:lnTo>
                  <a:pt x="678167" y="117551"/>
                </a:lnTo>
                <a:lnTo>
                  <a:pt x="668223" y="111417"/>
                </a:lnTo>
                <a:lnTo>
                  <a:pt x="661555" y="101587"/>
                </a:lnTo>
                <a:lnTo>
                  <a:pt x="659117" y="88366"/>
                </a:lnTo>
                <a:lnTo>
                  <a:pt x="661555" y="75158"/>
                </a:lnTo>
                <a:lnTo>
                  <a:pt x="668223" y="65328"/>
                </a:lnTo>
                <a:lnTo>
                  <a:pt x="678167" y="59194"/>
                </a:lnTo>
                <a:lnTo>
                  <a:pt x="690410" y="57073"/>
                </a:lnTo>
                <a:lnTo>
                  <a:pt x="702640" y="59194"/>
                </a:lnTo>
                <a:lnTo>
                  <a:pt x="712584" y="65328"/>
                </a:lnTo>
                <a:lnTo>
                  <a:pt x="719251" y="75158"/>
                </a:lnTo>
                <a:lnTo>
                  <a:pt x="721702" y="88366"/>
                </a:lnTo>
                <a:lnTo>
                  <a:pt x="721702" y="54927"/>
                </a:lnTo>
                <a:lnTo>
                  <a:pt x="707339" y="46469"/>
                </a:lnTo>
                <a:lnTo>
                  <a:pt x="690410" y="43561"/>
                </a:lnTo>
                <a:lnTo>
                  <a:pt x="673544" y="46469"/>
                </a:lnTo>
                <a:lnTo>
                  <a:pt x="658977" y="55029"/>
                </a:lnTo>
                <a:lnTo>
                  <a:pt x="648754" y="69075"/>
                </a:lnTo>
                <a:lnTo>
                  <a:pt x="644893" y="88366"/>
                </a:lnTo>
                <a:lnTo>
                  <a:pt x="648754" y="107670"/>
                </a:lnTo>
                <a:lnTo>
                  <a:pt x="658977" y="121704"/>
                </a:lnTo>
                <a:lnTo>
                  <a:pt x="673544" y="130276"/>
                </a:lnTo>
                <a:lnTo>
                  <a:pt x="690410" y="133172"/>
                </a:lnTo>
                <a:lnTo>
                  <a:pt x="707339" y="130276"/>
                </a:lnTo>
                <a:lnTo>
                  <a:pt x="721893" y="121704"/>
                </a:lnTo>
                <a:lnTo>
                  <a:pt x="723379" y="119659"/>
                </a:lnTo>
                <a:lnTo>
                  <a:pt x="732078" y="107670"/>
                </a:lnTo>
                <a:lnTo>
                  <a:pt x="735926" y="88366"/>
                </a:lnTo>
                <a:close/>
              </a:path>
              <a:path w="4866640" h="596900">
                <a:moveTo>
                  <a:pt x="748550" y="557771"/>
                </a:moveTo>
                <a:lnTo>
                  <a:pt x="720217" y="522033"/>
                </a:lnTo>
                <a:lnTo>
                  <a:pt x="714590" y="514908"/>
                </a:lnTo>
                <a:lnTo>
                  <a:pt x="718858" y="508876"/>
                </a:lnTo>
                <a:lnTo>
                  <a:pt x="744639" y="472414"/>
                </a:lnTo>
                <a:lnTo>
                  <a:pt x="728814" y="472414"/>
                </a:lnTo>
                <a:lnTo>
                  <a:pt x="702856" y="508876"/>
                </a:lnTo>
                <a:lnTo>
                  <a:pt x="689876" y="508876"/>
                </a:lnTo>
                <a:lnTo>
                  <a:pt x="689876" y="472414"/>
                </a:lnTo>
                <a:lnTo>
                  <a:pt x="675652" y="472414"/>
                </a:lnTo>
                <a:lnTo>
                  <a:pt x="675652" y="508876"/>
                </a:lnTo>
                <a:lnTo>
                  <a:pt x="662673" y="508876"/>
                </a:lnTo>
                <a:lnTo>
                  <a:pt x="636714" y="472414"/>
                </a:lnTo>
                <a:lnTo>
                  <a:pt x="620890" y="472414"/>
                </a:lnTo>
                <a:lnTo>
                  <a:pt x="650938" y="514908"/>
                </a:lnTo>
                <a:lnTo>
                  <a:pt x="616978" y="557771"/>
                </a:lnTo>
                <a:lnTo>
                  <a:pt x="632980" y="557771"/>
                </a:lnTo>
                <a:lnTo>
                  <a:pt x="661962" y="522033"/>
                </a:lnTo>
                <a:lnTo>
                  <a:pt x="675652" y="522033"/>
                </a:lnTo>
                <a:lnTo>
                  <a:pt x="675652" y="557771"/>
                </a:lnTo>
                <a:lnTo>
                  <a:pt x="689876" y="557771"/>
                </a:lnTo>
                <a:lnTo>
                  <a:pt x="689876" y="522033"/>
                </a:lnTo>
                <a:lnTo>
                  <a:pt x="703567" y="522033"/>
                </a:lnTo>
                <a:lnTo>
                  <a:pt x="732548" y="557771"/>
                </a:lnTo>
                <a:lnTo>
                  <a:pt x="748550" y="557771"/>
                </a:lnTo>
                <a:close/>
              </a:path>
              <a:path w="4866640" h="596900">
                <a:moveTo>
                  <a:pt x="772553" y="330174"/>
                </a:moveTo>
                <a:lnTo>
                  <a:pt x="757440" y="330174"/>
                </a:lnTo>
                <a:lnTo>
                  <a:pt x="747661" y="371068"/>
                </a:lnTo>
                <a:lnTo>
                  <a:pt x="759218" y="371068"/>
                </a:lnTo>
                <a:lnTo>
                  <a:pt x="772553" y="330174"/>
                </a:lnTo>
                <a:close/>
              </a:path>
              <a:path w="4866640" h="596900">
                <a:moveTo>
                  <a:pt x="832116" y="96723"/>
                </a:moveTo>
                <a:lnTo>
                  <a:pt x="829297" y="94056"/>
                </a:lnTo>
                <a:lnTo>
                  <a:pt x="825004" y="89966"/>
                </a:lnTo>
                <a:lnTo>
                  <a:pt x="818070" y="87655"/>
                </a:lnTo>
                <a:lnTo>
                  <a:pt x="824471" y="84810"/>
                </a:lnTo>
                <a:lnTo>
                  <a:pt x="826579" y="81788"/>
                </a:lnTo>
                <a:lnTo>
                  <a:pt x="829449" y="77698"/>
                </a:lnTo>
                <a:lnTo>
                  <a:pt x="829449" y="68808"/>
                </a:lnTo>
                <a:lnTo>
                  <a:pt x="827430" y="58826"/>
                </a:lnTo>
                <a:lnTo>
                  <a:pt x="826909" y="58140"/>
                </a:lnTo>
                <a:lnTo>
                  <a:pt x="821893" y="51587"/>
                </a:lnTo>
                <a:lnTo>
                  <a:pt x="817892" y="49479"/>
                </a:lnTo>
                <a:lnTo>
                  <a:pt x="817892" y="96367"/>
                </a:lnTo>
                <a:lnTo>
                  <a:pt x="817892" y="115925"/>
                </a:lnTo>
                <a:lnTo>
                  <a:pt x="811491" y="118592"/>
                </a:lnTo>
                <a:lnTo>
                  <a:pt x="770597" y="118592"/>
                </a:lnTo>
                <a:lnTo>
                  <a:pt x="770597" y="94056"/>
                </a:lnTo>
                <a:lnTo>
                  <a:pt x="810247" y="94056"/>
                </a:lnTo>
                <a:lnTo>
                  <a:pt x="817892" y="96367"/>
                </a:lnTo>
                <a:lnTo>
                  <a:pt x="817892" y="49479"/>
                </a:lnTo>
                <a:lnTo>
                  <a:pt x="815047" y="47980"/>
                </a:lnTo>
                <a:lnTo>
                  <a:pt x="815047" y="60629"/>
                </a:lnTo>
                <a:lnTo>
                  <a:pt x="815047" y="78943"/>
                </a:lnTo>
                <a:lnTo>
                  <a:pt x="809180" y="81788"/>
                </a:lnTo>
                <a:lnTo>
                  <a:pt x="770597" y="81788"/>
                </a:lnTo>
                <a:lnTo>
                  <a:pt x="770597" y="58140"/>
                </a:lnTo>
                <a:lnTo>
                  <a:pt x="807758" y="58140"/>
                </a:lnTo>
                <a:lnTo>
                  <a:pt x="815047" y="60629"/>
                </a:lnTo>
                <a:lnTo>
                  <a:pt x="815047" y="47980"/>
                </a:lnTo>
                <a:lnTo>
                  <a:pt x="813536" y="47180"/>
                </a:lnTo>
                <a:lnTo>
                  <a:pt x="803135" y="45694"/>
                </a:lnTo>
                <a:lnTo>
                  <a:pt x="756373" y="45694"/>
                </a:lnTo>
                <a:lnTo>
                  <a:pt x="756373" y="131038"/>
                </a:lnTo>
                <a:lnTo>
                  <a:pt x="804557" y="131038"/>
                </a:lnTo>
                <a:lnTo>
                  <a:pt x="816660" y="129324"/>
                </a:lnTo>
                <a:lnTo>
                  <a:pt x="825271" y="124485"/>
                </a:lnTo>
                <a:lnTo>
                  <a:pt x="829310" y="118592"/>
                </a:lnTo>
                <a:lnTo>
                  <a:pt x="830402" y="117017"/>
                </a:lnTo>
                <a:lnTo>
                  <a:pt x="832116" y="107391"/>
                </a:lnTo>
                <a:lnTo>
                  <a:pt x="832116" y="96723"/>
                </a:lnTo>
                <a:close/>
              </a:path>
              <a:path w="4866640" h="596900">
                <a:moveTo>
                  <a:pt x="835812" y="503135"/>
                </a:moveTo>
                <a:lnTo>
                  <a:pt x="829640" y="486740"/>
                </a:lnTo>
                <a:lnTo>
                  <a:pt x="825944" y="483438"/>
                </a:lnTo>
                <a:lnTo>
                  <a:pt x="822515" y="480390"/>
                </a:lnTo>
                <a:lnTo>
                  <a:pt x="822515" y="508876"/>
                </a:lnTo>
                <a:lnTo>
                  <a:pt x="767219" y="508876"/>
                </a:lnTo>
                <a:lnTo>
                  <a:pt x="770166" y="497840"/>
                </a:lnTo>
                <a:lnTo>
                  <a:pt x="776732" y="489889"/>
                </a:lnTo>
                <a:lnTo>
                  <a:pt x="785812" y="485063"/>
                </a:lnTo>
                <a:lnTo>
                  <a:pt x="796378" y="483438"/>
                </a:lnTo>
                <a:lnTo>
                  <a:pt x="809777" y="486143"/>
                </a:lnTo>
                <a:lnTo>
                  <a:pt x="818045" y="492760"/>
                </a:lnTo>
                <a:lnTo>
                  <a:pt x="821994" y="501078"/>
                </a:lnTo>
                <a:lnTo>
                  <a:pt x="822515" y="508876"/>
                </a:lnTo>
                <a:lnTo>
                  <a:pt x="822515" y="480390"/>
                </a:lnTo>
                <a:lnTo>
                  <a:pt x="816305" y="474865"/>
                </a:lnTo>
                <a:lnTo>
                  <a:pt x="795489" y="470293"/>
                </a:lnTo>
                <a:lnTo>
                  <a:pt x="780288" y="473087"/>
                </a:lnTo>
                <a:lnTo>
                  <a:pt x="766635" y="481495"/>
                </a:lnTo>
                <a:lnTo>
                  <a:pt x="756780" y="495490"/>
                </a:lnTo>
                <a:lnTo>
                  <a:pt x="752995" y="515099"/>
                </a:lnTo>
                <a:lnTo>
                  <a:pt x="756831" y="534924"/>
                </a:lnTo>
                <a:lnTo>
                  <a:pt x="767168" y="548894"/>
                </a:lnTo>
                <a:lnTo>
                  <a:pt x="782243" y="557174"/>
                </a:lnTo>
                <a:lnTo>
                  <a:pt x="800290" y="559904"/>
                </a:lnTo>
                <a:lnTo>
                  <a:pt x="808634" y="559498"/>
                </a:lnTo>
                <a:lnTo>
                  <a:pt x="816660" y="558317"/>
                </a:lnTo>
                <a:lnTo>
                  <a:pt x="824064" y="556374"/>
                </a:lnTo>
                <a:lnTo>
                  <a:pt x="830516" y="553681"/>
                </a:lnTo>
                <a:lnTo>
                  <a:pt x="830516" y="546747"/>
                </a:lnTo>
                <a:lnTo>
                  <a:pt x="830516" y="539813"/>
                </a:lnTo>
                <a:lnTo>
                  <a:pt x="824522" y="542620"/>
                </a:lnTo>
                <a:lnTo>
                  <a:pt x="817664" y="544804"/>
                </a:lnTo>
                <a:lnTo>
                  <a:pt x="810209" y="546239"/>
                </a:lnTo>
                <a:lnTo>
                  <a:pt x="802424" y="546747"/>
                </a:lnTo>
                <a:lnTo>
                  <a:pt x="789889" y="545299"/>
                </a:lnTo>
                <a:lnTo>
                  <a:pt x="779018" y="540766"/>
                </a:lnTo>
                <a:lnTo>
                  <a:pt x="771042" y="532866"/>
                </a:lnTo>
                <a:lnTo>
                  <a:pt x="767219" y="521309"/>
                </a:lnTo>
                <a:lnTo>
                  <a:pt x="835139" y="521309"/>
                </a:lnTo>
                <a:lnTo>
                  <a:pt x="835596" y="508876"/>
                </a:lnTo>
                <a:lnTo>
                  <a:pt x="835812" y="503135"/>
                </a:lnTo>
                <a:close/>
              </a:path>
              <a:path w="4866640" h="596900">
                <a:moveTo>
                  <a:pt x="927417" y="103301"/>
                </a:moveTo>
                <a:lnTo>
                  <a:pt x="925169" y="92303"/>
                </a:lnTo>
                <a:lnTo>
                  <a:pt x="922274" y="88366"/>
                </a:lnTo>
                <a:lnTo>
                  <a:pt x="918679" y="83502"/>
                </a:lnTo>
                <a:lnTo>
                  <a:pt x="913015" y="80340"/>
                </a:lnTo>
                <a:lnTo>
                  <a:pt x="913015" y="93167"/>
                </a:lnTo>
                <a:lnTo>
                  <a:pt x="913015" y="113436"/>
                </a:lnTo>
                <a:lnTo>
                  <a:pt x="905014" y="118237"/>
                </a:lnTo>
                <a:lnTo>
                  <a:pt x="868032" y="118237"/>
                </a:lnTo>
                <a:lnTo>
                  <a:pt x="868032" y="88366"/>
                </a:lnTo>
                <a:lnTo>
                  <a:pt x="905014" y="88366"/>
                </a:lnTo>
                <a:lnTo>
                  <a:pt x="913015" y="93167"/>
                </a:lnTo>
                <a:lnTo>
                  <a:pt x="913015" y="80340"/>
                </a:lnTo>
                <a:lnTo>
                  <a:pt x="908278" y="77685"/>
                </a:lnTo>
                <a:lnTo>
                  <a:pt x="894346" y="75565"/>
                </a:lnTo>
                <a:lnTo>
                  <a:pt x="868032" y="75565"/>
                </a:lnTo>
                <a:lnTo>
                  <a:pt x="868032" y="45694"/>
                </a:lnTo>
                <a:lnTo>
                  <a:pt x="853808" y="45694"/>
                </a:lnTo>
                <a:lnTo>
                  <a:pt x="853808" y="131038"/>
                </a:lnTo>
                <a:lnTo>
                  <a:pt x="894346" y="131038"/>
                </a:lnTo>
                <a:lnTo>
                  <a:pt x="908278" y="128930"/>
                </a:lnTo>
                <a:lnTo>
                  <a:pt x="918679" y="123113"/>
                </a:lnTo>
                <a:lnTo>
                  <a:pt x="922274" y="118237"/>
                </a:lnTo>
                <a:lnTo>
                  <a:pt x="925169" y="114312"/>
                </a:lnTo>
                <a:lnTo>
                  <a:pt x="927417" y="103301"/>
                </a:lnTo>
                <a:close/>
              </a:path>
              <a:path w="4866640" h="596900">
                <a:moveTo>
                  <a:pt x="932637" y="259054"/>
                </a:moveTo>
                <a:lnTo>
                  <a:pt x="920546" y="259054"/>
                </a:lnTo>
                <a:lnTo>
                  <a:pt x="868273" y="321462"/>
                </a:lnTo>
                <a:lnTo>
                  <a:pt x="868273" y="259054"/>
                </a:lnTo>
                <a:lnTo>
                  <a:pt x="854049" y="259054"/>
                </a:lnTo>
                <a:lnTo>
                  <a:pt x="854049" y="344398"/>
                </a:lnTo>
                <a:lnTo>
                  <a:pt x="866140" y="344398"/>
                </a:lnTo>
                <a:lnTo>
                  <a:pt x="885342" y="321462"/>
                </a:lnTo>
                <a:lnTo>
                  <a:pt x="918413" y="281990"/>
                </a:lnTo>
                <a:lnTo>
                  <a:pt x="918413" y="344398"/>
                </a:lnTo>
                <a:lnTo>
                  <a:pt x="932637" y="344398"/>
                </a:lnTo>
                <a:lnTo>
                  <a:pt x="932637" y="281990"/>
                </a:lnTo>
                <a:lnTo>
                  <a:pt x="932637" y="259054"/>
                </a:lnTo>
                <a:close/>
              </a:path>
              <a:path w="4866640" h="596900">
                <a:moveTo>
                  <a:pt x="933818" y="472414"/>
                </a:moveTo>
                <a:lnTo>
                  <a:pt x="919594" y="472414"/>
                </a:lnTo>
                <a:lnTo>
                  <a:pt x="919594" y="508508"/>
                </a:lnTo>
                <a:lnTo>
                  <a:pt x="870165" y="508508"/>
                </a:lnTo>
                <a:lnTo>
                  <a:pt x="870165" y="472414"/>
                </a:lnTo>
                <a:lnTo>
                  <a:pt x="855941" y="472414"/>
                </a:lnTo>
                <a:lnTo>
                  <a:pt x="855941" y="557771"/>
                </a:lnTo>
                <a:lnTo>
                  <a:pt x="870165" y="557771"/>
                </a:lnTo>
                <a:lnTo>
                  <a:pt x="870165" y="521677"/>
                </a:lnTo>
                <a:lnTo>
                  <a:pt x="919594" y="521677"/>
                </a:lnTo>
                <a:lnTo>
                  <a:pt x="919594" y="557771"/>
                </a:lnTo>
                <a:lnTo>
                  <a:pt x="933818" y="557771"/>
                </a:lnTo>
                <a:lnTo>
                  <a:pt x="933818" y="521677"/>
                </a:lnTo>
                <a:lnTo>
                  <a:pt x="933818" y="508508"/>
                </a:lnTo>
                <a:lnTo>
                  <a:pt x="933818" y="472414"/>
                </a:lnTo>
                <a:close/>
              </a:path>
              <a:path w="4866640" h="596900">
                <a:moveTo>
                  <a:pt x="958176" y="45694"/>
                </a:moveTo>
                <a:lnTo>
                  <a:pt x="943952" y="45694"/>
                </a:lnTo>
                <a:lnTo>
                  <a:pt x="943952" y="131038"/>
                </a:lnTo>
                <a:lnTo>
                  <a:pt x="958176" y="131038"/>
                </a:lnTo>
                <a:lnTo>
                  <a:pt x="958176" y="45694"/>
                </a:lnTo>
                <a:close/>
              </a:path>
              <a:path w="4866640" h="596900">
                <a:moveTo>
                  <a:pt x="1022781" y="321462"/>
                </a:moveTo>
                <a:lnTo>
                  <a:pt x="1021372" y="313918"/>
                </a:lnTo>
                <a:lnTo>
                  <a:pt x="1017574" y="307873"/>
                </a:lnTo>
                <a:lnTo>
                  <a:pt x="1011974" y="303415"/>
                </a:lnTo>
                <a:lnTo>
                  <a:pt x="1005179" y="300659"/>
                </a:lnTo>
                <a:lnTo>
                  <a:pt x="1014780" y="298538"/>
                </a:lnTo>
                <a:lnTo>
                  <a:pt x="1021003" y="291769"/>
                </a:lnTo>
                <a:lnTo>
                  <a:pt x="1021003" y="281457"/>
                </a:lnTo>
                <a:lnTo>
                  <a:pt x="1018819" y="271818"/>
                </a:lnTo>
                <a:lnTo>
                  <a:pt x="1018705" y="271297"/>
                </a:lnTo>
                <a:lnTo>
                  <a:pt x="1017485" y="269900"/>
                </a:lnTo>
                <a:lnTo>
                  <a:pt x="1011885" y="263499"/>
                </a:lnTo>
                <a:lnTo>
                  <a:pt x="1000734" y="258572"/>
                </a:lnTo>
                <a:lnTo>
                  <a:pt x="1001141" y="258572"/>
                </a:lnTo>
                <a:lnTo>
                  <a:pt x="984910" y="256743"/>
                </a:lnTo>
                <a:lnTo>
                  <a:pt x="976528" y="257225"/>
                </a:lnTo>
                <a:lnTo>
                  <a:pt x="968552" y="258572"/>
                </a:lnTo>
                <a:lnTo>
                  <a:pt x="961097" y="260654"/>
                </a:lnTo>
                <a:lnTo>
                  <a:pt x="954328" y="263334"/>
                </a:lnTo>
                <a:lnTo>
                  <a:pt x="954328" y="276656"/>
                </a:lnTo>
                <a:lnTo>
                  <a:pt x="960729" y="273951"/>
                </a:lnTo>
                <a:lnTo>
                  <a:pt x="967943" y="271818"/>
                </a:lnTo>
                <a:lnTo>
                  <a:pt x="975601" y="270408"/>
                </a:lnTo>
                <a:lnTo>
                  <a:pt x="983310" y="269900"/>
                </a:lnTo>
                <a:lnTo>
                  <a:pt x="992593" y="270687"/>
                </a:lnTo>
                <a:lnTo>
                  <a:pt x="1000036" y="273126"/>
                </a:lnTo>
                <a:lnTo>
                  <a:pt x="1004976" y="277329"/>
                </a:lnTo>
                <a:lnTo>
                  <a:pt x="1006779" y="283425"/>
                </a:lnTo>
                <a:lnTo>
                  <a:pt x="1006779" y="291592"/>
                </a:lnTo>
                <a:lnTo>
                  <a:pt x="999312" y="294449"/>
                </a:lnTo>
                <a:lnTo>
                  <a:pt x="971042" y="294449"/>
                </a:lnTo>
                <a:lnTo>
                  <a:pt x="971042" y="307594"/>
                </a:lnTo>
                <a:lnTo>
                  <a:pt x="998245" y="307594"/>
                </a:lnTo>
                <a:lnTo>
                  <a:pt x="1008557" y="309372"/>
                </a:lnTo>
                <a:lnTo>
                  <a:pt x="1008557" y="319862"/>
                </a:lnTo>
                <a:lnTo>
                  <a:pt x="1006449" y="326453"/>
                </a:lnTo>
                <a:lnTo>
                  <a:pt x="1006398" y="326631"/>
                </a:lnTo>
                <a:lnTo>
                  <a:pt x="1000633" y="330758"/>
                </a:lnTo>
                <a:lnTo>
                  <a:pt x="992238" y="332841"/>
                </a:lnTo>
                <a:lnTo>
                  <a:pt x="991870" y="332841"/>
                </a:lnTo>
                <a:lnTo>
                  <a:pt x="982599" y="333375"/>
                </a:lnTo>
                <a:lnTo>
                  <a:pt x="974623" y="332841"/>
                </a:lnTo>
                <a:lnTo>
                  <a:pt x="966609" y="331381"/>
                </a:lnTo>
                <a:lnTo>
                  <a:pt x="959167" y="329184"/>
                </a:lnTo>
                <a:lnTo>
                  <a:pt x="952906" y="326453"/>
                </a:lnTo>
                <a:lnTo>
                  <a:pt x="952906" y="340067"/>
                </a:lnTo>
                <a:lnTo>
                  <a:pt x="953173" y="340067"/>
                </a:lnTo>
                <a:lnTo>
                  <a:pt x="959497" y="342633"/>
                </a:lnTo>
                <a:lnTo>
                  <a:pt x="967105" y="344716"/>
                </a:lnTo>
                <a:lnTo>
                  <a:pt x="975474" y="346062"/>
                </a:lnTo>
                <a:lnTo>
                  <a:pt x="984377" y="346544"/>
                </a:lnTo>
                <a:lnTo>
                  <a:pt x="1000353" y="344893"/>
                </a:lnTo>
                <a:lnTo>
                  <a:pt x="1012444" y="340067"/>
                </a:lnTo>
                <a:lnTo>
                  <a:pt x="1018959" y="333375"/>
                </a:lnTo>
                <a:lnTo>
                  <a:pt x="1020102" y="332206"/>
                </a:lnTo>
                <a:lnTo>
                  <a:pt x="1022781" y="321462"/>
                </a:lnTo>
                <a:close/>
              </a:path>
              <a:path w="4866640" h="596900">
                <a:moveTo>
                  <a:pt x="1038720" y="472414"/>
                </a:moveTo>
                <a:lnTo>
                  <a:pt x="1026629" y="472414"/>
                </a:lnTo>
                <a:lnTo>
                  <a:pt x="974356" y="534835"/>
                </a:lnTo>
                <a:lnTo>
                  <a:pt x="974356" y="472414"/>
                </a:lnTo>
                <a:lnTo>
                  <a:pt x="960132" y="472414"/>
                </a:lnTo>
                <a:lnTo>
                  <a:pt x="960132" y="557771"/>
                </a:lnTo>
                <a:lnTo>
                  <a:pt x="972223" y="557771"/>
                </a:lnTo>
                <a:lnTo>
                  <a:pt x="991425" y="534835"/>
                </a:lnTo>
                <a:lnTo>
                  <a:pt x="1024496" y="495350"/>
                </a:lnTo>
                <a:lnTo>
                  <a:pt x="1024496" y="557771"/>
                </a:lnTo>
                <a:lnTo>
                  <a:pt x="1038720" y="557771"/>
                </a:lnTo>
                <a:lnTo>
                  <a:pt x="1038720" y="495350"/>
                </a:lnTo>
                <a:lnTo>
                  <a:pt x="1038720" y="472414"/>
                </a:lnTo>
                <a:close/>
              </a:path>
              <a:path w="4866640" h="596900">
                <a:moveTo>
                  <a:pt x="1048677" y="12268"/>
                </a:moveTo>
                <a:lnTo>
                  <a:pt x="1042250" y="15963"/>
                </a:lnTo>
                <a:lnTo>
                  <a:pt x="1036154" y="18389"/>
                </a:lnTo>
                <a:lnTo>
                  <a:pt x="1030097" y="19697"/>
                </a:lnTo>
                <a:lnTo>
                  <a:pt x="1023785" y="20091"/>
                </a:lnTo>
                <a:lnTo>
                  <a:pt x="1017460" y="19697"/>
                </a:lnTo>
                <a:lnTo>
                  <a:pt x="1011402" y="18389"/>
                </a:lnTo>
                <a:lnTo>
                  <a:pt x="1005306" y="15963"/>
                </a:lnTo>
                <a:lnTo>
                  <a:pt x="998893" y="12268"/>
                </a:lnTo>
                <a:lnTo>
                  <a:pt x="998893" y="25069"/>
                </a:lnTo>
                <a:lnTo>
                  <a:pt x="1004951" y="28638"/>
                </a:lnTo>
                <a:lnTo>
                  <a:pt x="1011135" y="30937"/>
                </a:lnTo>
                <a:lnTo>
                  <a:pt x="1017409" y="32169"/>
                </a:lnTo>
                <a:lnTo>
                  <a:pt x="1023785" y="32537"/>
                </a:lnTo>
                <a:lnTo>
                  <a:pt x="1030147" y="32169"/>
                </a:lnTo>
                <a:lnTo>
                  <a:pt x="1036421" y="30937"/>
                </a:lnTo>
                <a:lnTo>
                  <a:pt x="1042606" y="28638"/>
                </a:lnTo>
                <a:lnTo>
                  <a:pt x="1048677" y="25069"/>
                </a:lnTo>
                <a:lnTo>
                  <a:pt x="1048677" y="20091"/>
                </a:lnTo>
                <a:lnTo>
                  <a:pt x="1048677" y="12268"/>
                </a:lnTo>
                <a:close/>
              </a:path>
              <a:path w="4866640" h="596900">
                <a:moveTo>
                  <a:pt x="1063078" y="45694"/>
                </a:moveTo>
                <a:lnTo>
                  <a:pt x="1050988" y="45694"/>
                </a:lnTo>
                <a:lnTo>
                  <a:pt x="998715" y="108102"/>
                </a:lnTo>
                <a:lnTo>
                  <a:pt x="998715" y="45694"/>
                </a:lnTo>
                <a:lnTo>
                  <a:pt x="984491" y="45694"/>
                </a:lnTo>
                <a:lnTo>
                  <a:pt x="984491" y="131038"/>
                </a:lnTo>
                <a:lnTo>
                  <a:pt x="996581" y="131038"/>
                </a:lnTo>
                <a:lnTo>
                  <a:pt x="1015784" y="108102"/>
                </a:lnTo>
                <a:lnTo>
                  <a:pt x="1048854" y="68630"/>
                </a:lnTo>
                <a:lnTo>
                  <a:pt x="1048854" y="131038"/>
                </a:lnTo>
                <a:lnTo>
                  <a:pt x="1063078" y="131038"/>
                </a:lnTo>
                <a:lnTo>
                  <a:pt x="1063078" y="68630"/>
                </a:lnTo>
                <a:lnTo>
                  <a:pt x="1063078" y="45694"/>
                </a:lnTo>
                <a:close/>
              </a:path>
              <a:path w="4866640" h="596900">
                <a:moveTo>
                  <a:pt x="1117371" y="316661"/>
                </a:moveTo>
                <a:lnTo>
                  <a:pt x="1115123" y="305663"/>
                </a:lnTo>
                <a:lnTo>
                  <a:pt x="1112227" y="301739"/>
                </a:lnTo>
                <a:lnTo>
                  <a:pt x="1108633" y="296862"/>
                </a:lnTo>
                <a:lnTo>
                  <a:pt x="1102969" y="293700"/>
                </a:lnTo>
                <a:lnTo>
                  <a:pt x="1102969" y="306527"/>
                </a:lnTo>
                <a:lnTo>
                  <a:pt x="1102969" y="326796"/>
                </a:lnTo>
                <a:lnTo>
                  <a:pt x="1094968" y="331597"/>
                </a:lnTo>
                <a:lnTo>
                  <a:pt x="1057986" y="331597"/>
                </a:lnTo>
                <a:lnTo>
                  <a:pt x="1057986" y="301739"/>
                </a:lnTo>
                <a:lnTo>
                  <a:pt x="1094968" y="301739"/>
                </a:lnTo>
                <a:lnTo>
                  <a:pt x="1102969" y="306527"/>
                </a:lnTo>
                <a:lnTo>
                  <a:pt x="1102969" y="293700"/>
                </a:lnTo>
                <a:lnTo>
                  <a:pt x="1098232" y="291045"/>
                </a:lnTo>
                <a:lnTo>
                  <a:pt x="1084300" y="288937"/>
                </a:lnTo>
                <a:lnTo>
                  <a:pt x="1057986" y="288937"/>
                </a:lnTo>
                <a:lnTo>
                  <a:pt x="1057986" y="259054"/>
                </a:lnTo>
                <a:lnTo>
                  <a:pt x="1043762" y="259054"/>
                </a:lnTo>
                <a:lnTo>
                  <a:pt x="1043762" y="344398"/>
                </a:lnTo>
                <a:lnTo>
                  <a:pt x="1084300" y="344398"/>
                </a:lnTo>
                <a:lnTo>
                  <a:pt x="1098232" y="342290"/>
                </a:lnTo>
                <a:lnTo>
                  <a:pt x="1108633" y="336473"/>
                </a:lnTo>
                <a:lnTo>
                  <a:pt x="1112227" y="331597"/>
                </a:lnTo>
                <a:lnTo>
                  <a:pt x="1115123" y="327672"/>
                </a:lnTo>
                <a:lnTo>
                  <a:pt x="1117371" y="316661"/>
                </a:lnTo>
                <a:close/>
              </a:path>
              <a:path w="4866640" h="596900">
                <a:moveTo>
                  <a:pt x="1141984" y="503135"/>
                </a:moveTo>
                <a:lnTo>
                  <a:pt x="1135811" y="486740"/>
                </a:lnTo>
                <a:lnTo>
                  <a:pt x="1132116" y="483438"/>
                </a:lnTo>
                <a:lnTo>
                  <a:pt x="1128687" y="480390"/>
                </a:lnTo>
                <a:lnTo>
                  <a:pt x="1128687" y="508876"/>
                </a:lnTo>
                <a:lnTo>
                  <a:pt x="1073391" y="508876"/>
                </a:lnTo>
                <a:lnTo>
                  <a:pt x="1076337" y="497840"/>
                </a:lnTo>
                <a:lnTo>
                  <a:pt x="1082903" y="489889"/>
                </a:lnTo>
                <a:lnTo>
                  <a:pt x="1091984" y="485063"/>
                </a:lnTo>
                <a:lnTo>
                  <a:pt x="1102550" y="483438"/>
                </a:lnTo>
                <a:lnTo>
                  <a:pt x="1115949" y="486143"/>
                </a:lnTo>
                <a:lnTo>
                  <a:pt x="1124216" y="492760"/>
                </a:lnTo>
                <a:lnTo>
                  <a:pt x="1128166" y="501078"/>
                </a:lnTo>
                <a:lnTo>
                  <a:pt x="1128687" y="508876"/>
                </a:lnTo>
                <a:lnTo>
                  <a:pt x="1128687" y="480390"/>
                </a:lnTo>
                <a:lnTo>
                  <a:pt x="1122476" y="474865"/>
                </a:lnTo>
                <a:lnTo>
                  <a:pt x="1101661" y="470293"/>
                </a:lnTo>
                <a:lnTo>
                  <a:pt x="1086459" y="473087"/>
                </a:lnTo>
                <a:lnTo>
                  <a:pt x="1072807" y="481495"/>
                </a:lnTo>
                <a:lnTo>
                  <a:pt x="1062951" y="495490"/>
                </a:lnTo>
                <a:lnTo>
                  <a:pt x="1059167" y="515099"/>
                </a:lnTo>
                <a:lnTo>
                  <a:pt x="1063002" y="534924"/>
                </a:lnTo>
                <a:lnTo>
                  <a:pt x="1073340" y="548894"/>
                </a:lnTo>
                <a:lnTo>
                  <a:pt x="1088415" y="557174"/>
                </a:lnTo>
                <a:lnTo>
                  <a:pt x="1106462" y="559904"/>
                </a:lnTo>
                <a:lnTo>
                  <a:pt x="1114806" y="559498"/>
                </a:lnTo>
                <a:lnTo>
                  <a:pt x="1122832" y="558317"/>
                </a:lnTo>
                <a:lnTo>
                  <a:pt x="1130236" y="556374"/>
                </a:lnTo>
                <a:lnTo>
                  <a:pt x="1136688" y="553681"/>
                </a:lnTo>
                <a:lnTo>
                  <a:pt x="1136688" y="546747"/>
                </a:lnTo>
                <a:lnTo>
                  <a:pt x="1136688" y="539813"/>
                </a:lnTo>
                <a:lnTo>
                  <a:pt x="1130693" y="542620"/>
                </a:lnTo>
                <a:lnTo>
                  <a:pt x="1123835" y="544804"/>
                </a:lnTo>
                <a:lnTo>
                  <a:pt x="1116380" y="546239"/>
                </a:lnTo>
                <a:lnTo>
                  <a:pt x="1108595" y="546747"/>
                </a:lnTo>
                <a:lnTo>
                  <a:pt x="1096060" y="545299"/>
                </a:lnTo>
                <a:lnTo>
                  <a:pt x="1085189" y="540766"/>
                </a:lnTo>
                <a:lnTo>
                  <a:pt x="1077214" y="532866"/>
                </a:lnTo>
                <a:lnTo>
                  <a:pt x="1073391" y="521309"/>
                </a:lnTo>
                <a:lnTo>
                  <a:pt x="1141310" y="521309"/>
                </a:lnTo>
                <a:lnTo>
                  <a:pt x="1141768" y="508876"/>
                </a:lnTo>
                <a:lnTo>
                  <a:pt x="1141984" y="503135"/>
                </a:lnTo>
                <a:close/>
              </a:path>
              <a:path w="4866640" h="596900">
                <a:moveTo>
                  <a:pt x="1148130" y="259054"/>
                </a:moveTo>
                <a:lnTo>
                  <a:pt x="1133906" y="259054"/>
                </a:lnTo>
                <a:lnTo>
                  <a:pt x="1133906" y="344398"/>
                </a:lnTo>
                <a:lnTo>
                  <a:pt x="1148130" y="344398"/>
                </a:lnTo>
                <a:lnTo>
                  <a:pt x="1148130" y="259054"/>
                </a:lnTo>
                <a:close/>
              </a:path>
              <a:path w="4866640" h="596900">
                <a:moveTo>
                  <a:pt x="1177404" y="544436"/>
                </a:moveTo>
                <a:lnTo>
                  <a:pt x="1173137" y="541401"/>
                </a:lnTo>
                <a:lnTo>
                  <a:pt x="1163180" y="541401"/>
                </a:lnTo>
                <a:lnTo>
                  <a:pt x="1158735" y="544436"/>
                </a:lnTo>
                <a:lnTo>
                  <a:pt x="1158735" y="556348"/>
                </a:lnTo>
                <a:lnTo>
                  <a:pt x="1163180" y="559371"/>
                </a:lnTo>
                <a:lnTo>
                  <a:pt x="1173137" y="559371"/>
                </a:lnTo>
                <a:lnTo>
                  <a:pt x="1177404" y="556348"/>
                </a:lnTo>
                <a:lnTo>
                  <a:pt x="1177404" y="550303"/>
                </a:lnTo>
                <a:lnTo>
                  <a:pt x="1177404" y="544436"/>
                </a:lnTo>
                <a:close/>
              </a:path>
              <a:path w="4866640" h="596900">
                <a:moveTo>
                  <a:pt x="1199553" y="80187"/>
                </a:moveTo>
                <a:lnTo>
                  <a:pt x="1136078" y="80187"/>
                </a:lnTo>
                <a:lnTo>
                  <a:pt x="1136078" y="93700"/>
                </a:lnTo>
                <a:lnTo>
                  <a:pt x="1199553" y="93700"/>
                </a:lnTo>
                <a:lnTo>
                  <a:pt x="1199553" y="80187"/>
                </a:lnTo>
                <a:close/>
              </a:path>
              <a:path w="4866640" h="596900">
                <a:moveTo>
                  <a:pt x="1242009" y="326453"/>
                </a:moveTo>
                <a:lnTo>
                  <a:pt x="1236268" y="329336"/>
                </a:lnTo>
                <a:lnTo>
                  <a:pt x="1229918" y="331520"/>
                </a:lnTo>
                <a:lnTo>
                  <a:pt x="1223149" y="332892"/>
                </a:lnTo>
                <a:lnTo>
                  <a:pt x="1216228" y="333375"/>
                </a:lnTo>
                <a:lnTo>
                  <a:pt x="1203972" y="331520"/>
                </a:lnTo>
                <a:lnTo>
                  <a:pt x="1193241" y="325755"/>
                </a:lnTo>
                <a:lnTo>
                  <a:pt x="1185672" y="315899"/>
                </a:lnTo>
                <a:lnTo>
                  <a:pt x="1182865" y="302082"/>
                </a:lnTo>
                <a:lnTo>
                  <a:pt x="1182801" y="301739"/>
                </a:lnTo>
                <a:lnTo>
                  <a:pt x="1185748" y="287337"/>
                </a:lnTo>
                <a:lnTo>
                  <a:pt x="1193482" y="277507"/>
                </a:lnTo>
                <a:lnTo>
                  <a:pt x="1204328" y="271881"/>
                </a:lnTo>
                <a:lnTo>
                  <a:pt x="1216583" y="270078"/>
                </a:lnTo>
                <a:lnTo>
                  <a:pt x="1223340" y="270573"/>
                </a:lnTo>
                <a:lnTo>
                  <a:pt x="1229842" y="272034"/>
                </a:lnTo>
                <a:lnTo>
                  <a:pt x="1235849" y="274434"/>
                </a:lnTo>
                <a:lnTo>
                  <a:pt x="1241120" y="277723"/>
                </a:lnTo>
                <a:lnTo>
                  <a:pt x="1241120" y="270078"/>
                </a:lnTo>
                <a:lnTo>
                  <a:pt x="1214805" y="256933"/>
                </a:lnTo>
                <a:lnTo>
                  <a:pt x="1198194" y="259613"/>
                </a:lnTo>
                <a:lnTo>
                  <a:pt x="1183347" y="267843"/>
                </a:lnTo>
                <a:lnTo>
                  <a:pt x="1172667" y="281901"/>
                </a:lnTo>
                <a:lnTo>
                  <a:pt x="1168641" y="301739"/>
                </a:lnTo>
                <a:lnTo>
                  <a:pt x="1168577" y="302082"/>
                </a:lnTo>
                <a:lnTo>
                  <a:pt x="1172565" y="321856"/>
                </a:lnTo>
                <a:lnTo>
                  <a:pt x="1183017" y="335711"/>
                </a:lnTo>
                <a:lnTo>
                  <a:pt x="1197673" y="343865"/>
                </a:lnTo>
                <a:lnTo>
                  <a:pt x="1214272" y="346544"/>
                </a:lnTo>
                <a:lnTo>
                  <a:pt x="1221981" y="346176"/>
                </a:lnTo>
                <a:lnTo>
                  <a:pt x="1229131" y="345071"/>
                </a:lnTo>
                <a:lnTo>
                  <a:pt x="1235798" y="343242"/>
                </a:lnTo>
                <a:lnTo>
                  <a:pt x="1242009" y="340664"/>
                </a:lnTo>
                <a:lnTo>
                  <a:pt x="1242009" y="333375"/>
                </a:lnTo>
                <a:lnTo>
                  <a:pt x="1242009" y="326453"/>
                </a:lnTo>
                <a:close/>
              </a:path>
              <a:path w="4866640" h="596900">
                <a:moveTo>
                  <a:pt x="1341755" y="344398"/>
                </a:moveTo>
                <a:lnTo>
                  <a:pt x="1310741" y="307771"/>
                </a:lnTo>
                <a:lnTo>
                  <a:pt x="1305483" y="301548"/>
                </a:lnTo>
                <a:lnTo>
                  <a:pt x="1310754" y="294614"/>
                </a:lnTo>
                <a:lnTo>
                  <a:pt x="1337843" y="259054"/>
                </a:lnTo>
                <a:lnTo>
                  <a:pt x="1321308" y="259054"/>
                </a:lnTo>
                <a:lnTo>
                  <a:pt x="1294282" y="294614"/>
                </a:lnTo>
                <a:lnTo>
                  <a:pt x="1277035" y="294614"/>
                </a:lnTo>
                <a:lnTo>
                  <a:pt x="1277035" y="259054"/>
                </a:lnTo>
                <a:lnTo>
                  <a:pt x="1262811" y="259054"/>
                </a:lnTo>
                <a:lnTo>
                  <a:pt x="1262811" y="344398"/>
                </a:lnTo>
                <a:lnTo>
                  <a:pt x="1277035" y="344398"/>
                </a:lnTo>
                <a:lnTo>
                  <a:pt x="1277035" y="307771"/>
                </a:lnTo>
                <a:lnTo>
                  <a:pt x="1293749" y="307771"/>
                </a:lnTo>
                <a:lnTo>
                  <a:pt x="1325041" y="344398"/>
                </a:lnTo>
                <a:lnTo>
                  <a:pt x="1341755" y="344398"/>
                </a:lnTo>
                <a:close/>
              </a:path>
              <a:path w="4866640" h="596900">
                <a:moveTo>
                  <a:pt x="1350429" y="45694"/>
                </a:moveTo>
                <a:lnTo>
                  <a:pt x="1336205" y="45694"/>
                </a:lnTo>
                <a:lnTo>
                  <a:pt x="1336205" y="81788"/>
                </a:lnTo>
                <a:lnTo>
                  <a:pt x="1286776" y="81788"/>
                </a:lnTo>
                <a:lnTo>
                  <a:pt x="1286776" y="45694"/>
                </a:lnTo>
                <a:lnTo>
                  <a:pt x="1272552" y="45694"/>
                </a:lnTo>
                <a:lnTo>
                  <a:pt x="1272552" y="131038"/>
                </a:lnTo>
                <a:lnTo>
                  <a:pt x="1286776" y="131038"/>
                </a:lnTo>
                <a:lnTo>
                  <a:pt x="1286776" y="94945"/>
                </a:lnTo>
                <a:lnTo>
                  <a:pt x="1336205" y="94945"/>
                </a:lnTo>
                <a:lnTo>
                  <a:pt x="1336205" y="131038"/>
                </a:lnTo>
                <a:lnTo>
                  <a:pt x="1350429" y="131038"/>
                </a:lnTo>
                <a:lnTo>
                  <a:pt x="1350429" y="94945"/>
                </a:lnTo>
                <a:lnTo>
                  <a:pt x="1350429" y="81788"/>
                </a:lnTo>
                <a:lnTo>
                  <a:pt x="1350429" y="45694"/>
                </a:lnTo>
                <a:close/>
              </a:path>
              <a:path w="4866640" h="596900">
                <a:moveTo>
                  <a:pt x="1437589" y="331952"/>
                </a:moveTo>
                <a:lnTo>
                  <a:pt x="1435455" y="332663"/>
                </a:lnTo>
                <a:lnTo>
                  <a:pt x="1433144" y="333197"/>
                </a:lnTo>
                <a:lnTo>
                  <a:pt x="1427276" y="333197"/>
                </a:lnTo>
                <a:lnTo>
                  <a:pt x="1424432" y="331774"/>
                </a:lnTo>
                <a:lnTo>
                  <a:pt x="1424432" y="303682"/>
                </a:lnTo>
                <a:lnTo>
                  <a:pt x="1424432" y="294449"/>
                </a:lnTo>
                <a:lnTo>
                  <a:pt x="1402676" y="259245"/>
                </a:lnTo>
                <a:lnTo>
                  <a:pt x="1387271" y="256933"/>
                </a:lnTo>
                <a:lnTo>
                  <a:pt x="1377200" y="257492"/>
                </a:lnTo>
                <a:lnTo>
                  <a:pt x="1368259" y="258902"/>
                </a:lnTo>
                <a:lnTo>
                  <a:pt x="1360690" y="260756"/>
                </a:lnTo>
                <a:lnTo>
                  <a:pt x="1354734" y="262610"/>
                </a:lnTo>
                <a:lnTo>
                  <a:pt x="1354734" y="276479"/>
                </a:lnTo>
                <a:lnTo>
                  <a:pt x="1360893" y="274129"/>
                </a:lnTo>
                <a:lnTo>
                  <a:pt x="1368145" y="272084"/>
                </a:lnTo>
                <a:lnTo>
                  <a:pt x="1376476" y="270637"/>
                </a:lnTo>
                <a:lnTo>
                  <a:pt x="1385849" y="270078"/>
                </a:lnTo>
                <a:lnTo>
                  <a:pt x="1396250" y="271614"/>
                </a:lnTo>
                <a:lnTo>
                  <a:pt x="1403883" y="275945"/>
                </a:lnTo>
                <a:lnTo>
                  <a:pt x="1408595" y="282689"/>
                </a:lnTo>
                <a:lnTo>
                  <a:pt x="1410208" y="291414"/>
                </a:lnTo>
                <a:lnTo>
                  <a:pt x="1410208" y="294449"/>
                </a:lnTo>
                <a:lnTo>
                  <a:pt x="1410208" y="306171"/>
                </a:lnTo>
                <a:lnTo>
                  <a:pt x="1410208" y="321830"/>
                </a:lnTo>
                <a:lnTo>
                  <a:pt x="1404023" y="327139"/>
                </a:lnTo>
                <a:lnTo>
                  <a:pt x="1396885" y="331050"/>
                </a:lnTo>
                <a:lnTo>
                  <a:pt x="1389126" y="333451"/>
                </a:lnTo>
                <a:lnTo>
                  <a:pt x="1381048" y="334264"/>
                </a:lnTo>
                <a:lnTo>
                  <a:pt x="1371625" y="334264"/>
                </a:lnTo>
                <a:lnTo>
                  <a:pt x="1362557" y="329819"/>
                </a:lnTo>
                <a:lnTo>
                  <a:pt x="1362557" y="319862"/>
                </a:lnTo>
                <a:lnTo>
                  <a:pt x="1364856" y="312089"/>
                </a:lnTo>
                <a:lnTo>
                  <a:pt x="1370863" y="307111"/>
                </a:lnTo>
                <a:lnTo>
                  <a:pt x="1379207" y="304469"/>
                </a:lnTo>
                <a:lnTo>
                  <a:pt x="1388516" y="303682"/>
                </a:lnTo>
                <a:lnTo>
                  <a:pt x="1395437" y="303682"/>
                </a:lnTo>
                <a:lnTo>
                  <a:pt x="1404162" y="304939"/>
                </a:lnTo>
                <a:lnTo>
                  <a:pt x="1410208" y="306171"/>
                </a:lnTo>
                <a:lnTo>
                  <a:pt x="1410208" y="294449"/>
                </a:lnTo>
                <a:lnTo>
                  <a:pt x="1403096" y="292836"/>
                </a:lnTo>
                <a:lnTo>
                  <a:pt x="1394028" y="291769"/>
                </a:lnTo>
                <a:lnTo>
                  <a:pt x="1386560" y="291769"/>
                </a:lnTo>
                <a:lnTo>
                  <a:pt x="1372577" y="293192"/>
                </a:lnTo>
                <a:lnTo>
                  <a:pt x="1372743" y="293192"/>
                </a:lnTo>
                <a:lnTo>
                  <a:pt x="1360398" y="297916"/>
                </a:lnTo>
                <a:lnTo>
                  <a:pt x="1351419" y="306781"/>
                </a:lnTo>
                <a:lnTo>
                  <a:pt x="1347978" y="320573"/>
                </a:lnTo>
                <a:lnTo>
                  <a:pt x="1350441" y="331774"/>
                </a:lnTo>
                <a:lnTo>
                  <a:pt x="1350543" y="332206"/>
                </a:lnTo>
                <a:lnTo>
                  <a:pt x="1357325" y="340296"/>
                </a:lnTo>
                <a:lnTo>
                  <a:pt x="1366951" y="345008"/>
                </a:lnTo>
                <a:lnTo>
                  <a:pt x="1378026" y="346544"/>
                </a:lnTo>
                <a:lnTo>
                  <a:pt x="1387868" y="345757"/>
                </a:lnTo>
                <a:lnTo>
                  <a:pt x="1396644" y="343522"/>
                </a:lnTo>
                <a:lnTo>
                  <a:pt x="1404429" y="339940"/>
                </a:lnTo>
                <a:lnTo>
                  <a:pt x="1411274" y="335153"/>
                </a:lnTo>
                <a:lnTo>
                  <a:pt x="1413751" y="342620"/>
                </a:lnTo>
                <a:lnTo>
                  <a:pt x="1419974" y="345465"/>
                </a:lnTo>
                <a:lnTo>
                  <a:pt x="1430477" y="345465"/>
                </a:lnTo>
                <a:lnTo>
                  <a:pt x="1434198" y="344754"/>
                </a:lnTo>
                <a:lnTo>
                  <a:pt x="1437576" y="343522"/>
                </a:lnTo>
                <a:lnTo>
                  <a:pt x="1437589" y="335153"/>
                </a:lnTo>
                <a:lnTo>
                  <a:pt x="1437589" y="334264"/>
                </a:lnTo>
                <a:lnTo>
                  <a:pt x="1437589" y="333197"/>
                </a:lnTo>
                <a:lnTo>
                  <a:pt x="1437589" y="331952"/>
                </a:lnTo>
                <a:close/>
              </a:path>
              <a:path w="4866640" h="596900">
                <a:moveTo>
                  <a:pt x="1459242" y="118592"/>
                </a:moveTo>
                <a:lnTo>
                  <a:pt x="1457096" y="119303"/>
                </a:lnTo>
                <a:lnTo>
                  <a:pt x="1454785" y="119837"/>
                </a:lnTo>
                <a:lnTo>
                  <a:pt x="1448917" y="119837"/>
                </a:lnTo>
                <a:lnTo>
                  <a:pt x="1446085" y="118414"/>
                </a:lnTo>
                <a:lnTo>
                  <a:pt x="1446085" y="90322"/>
                </a:lnTo>
                <a:lnTo>
                  <a:pt x="1446085" y="81076"/>
                </a:lnTo>
                <a:lnTo>
                  <a:pt x="1424330" y="45885"/>
                </a:lnTo>
                <a:lnTo>
                  <a:pt x="1408925" y="43561"/>
                </a:lnTo>
                <a:lnTo>
                  <a:pt x="1398854" y="44132"/>
                </a:lnTo>
                <a:lnTo>
                  <a:pt x="1389913" y="45542"/>
                </a:lnTo>
                <a:lnTo>
                  <a:pt x="1382344" y="47396"/>
                </a:lnTo>
                <a:lnTo>
                  <a:pt x="1376387" y="49250"/>
                </a:lnTo>
                <a:lnTo>
                  <a:pt x="1376387" y="63119"/>
                </a:lnTo>
                <a:lnTo>
                  <a:pt x="1382547" y="60769"/>
                </a:lnTo>
                <a:lnTo>
                  <a:pt x="1389811" y="58724"/>
                </a:lnTo>
                <a:lnTo>
                  <a:pt x="1398130" y="57277"/>
                </a:lnTo>
                <a:lnTo>
                  <a:pt x="1407502" y="56718"/>
                </a:lnTo>
                <a:lnTo>
                  <a:pt x="1417904" y="58254"/>
                </a:lnTo>
                <a:lnTo>
                  <a:pt x="1425536" y="62585"/>
                </a:lnTo>
                <a:lnTo>
                  <a:pt x="1430248" y="69329"/>
                </a:lnTo>
                <a:lnTo>
                  <a:pt x="1431861" y="78054"/>
                </a:lnTo>
                <a:lnTo>
                  <a:pt x="1431861" y="81076"/>
                </a:lnTo>
                <a:lnTo>
                  <a:pt x="1431861" y="92811"/>
                </a:lnTo>
                <a:lnTo>
                  <a:pt x="1431861" y="108458"/>
                </a:lnTo>
                <a:lnTo>
                  <a:pt x="1425676" y="113779"/>
                </a:lnTo>
                <a:lnTo>
                  <a:pt x="1418539" y="117690"/>
                </a:lnTo>
                <a:lnTo>
                  <a:pt x="1410779" y="120091"/>
                </a:lnTo>
                <a:lnTo>
                  <a:pt x="1402702" y="120904"/>
                </a:lnTo>
                <a:lnTo>
                  <a:pt x="1393278" y="120904"/>
                </a:lnTo>
                <a:lnTo>
                  <a:pt x="1384198" y="116459"/>
                </a:lnTo>
                <a:lnTo>
                  <a:pt x="1384198" y="106502"/>
                </a:lnTo>
                <a:lnTo>
                  <a:pt x="1386509" y="98729"/>
                </a:lnTo>
                <a:lnTo>
                  <a:pt x="1392516" y="93751"/>
                </a:lnTo>
                <a:lnTo>
                  <a:pt x="1400860" y="91109"/>
                </a:lnTo>
                <a:lnTo>
                  <a:pt x="1410169" y="90322"/>
                </a:lnTo>
                <a:lnTo>
                  <a:pt x="1417104" y="90322"/>
                </a:lnTo>
                <a:lnTo>
                  <a:pt x="1425816" y="91567"/>
                </a:lnTo>
                <a:lnTo>
                  <a:pt x="1431861" y="92811"/>
                </a:lnTo>
                <a:lnTo>
                  <a:pt x="1431861" y="81076"/>
                </a:lnTo>
                <a:lnTo>
                  <a:pt x="1424736" y="79476"/>
                </a:lnTo>
                <a:lnTo>
                  <a:pt x="1415681" y="78409"/>
                </a:lnTo>
                <a:lnTo>
                  <a:pt x="1408201" y="78409"/>
                </a:lnTo>
                <a:lnTo>
                  <a:pt x="1394231" y="79832"/>
                </a:lnTo>
                <a:lnTo>
                  <a:pt x="1394396" y="79832"/>
                </a:lnTo>
                <a:lnTo>
                  <a:pt x="1382052" y="84543"/>
                </a:lnTo>
                <a:lnTo>
                  <a:pt x="1373073" y="93421"/>
                </a:lnTo>
                <a:lnTo>
                  <a:pt x="1369631" y="107213"/>
                </a:lnTo>
                <a:lnTo>
                  <a:pt x="1372095" y="118414"/>
                </a:lnTo>
                <a:lnTo>
                  <a:pt x="1372196" y="118846"/>
                </a:lnTo>
                <a:lnTo>
                  <a:pt x="1378978" y="126936"/>
                </a:lnTo>
                <a:lnTo>
                  <a:pt x="1388605" y="131648"/>
                </a:lnTo>
                <a:lnTo>
                  <a:pt x="1399679" y="133172"/>
                </a:lnTo>
                <a:lnTo>
                  <a:pt x="1409522" y="132397"/>
                </a:lnTo>
                <a:lnTo>
                  <a:pt x="1418297" y="130149"/>
                </a:lnTo>
                <a:lnTo>
                  <a:pt x="1426083" y="126580"/>
                </a:lnTo>
                <a:lnTo>
                  <a:pt x="1432915" y="121793"/>
                </a:lnTo>
                <a:lnTo>
                  <a:pt x="1435417" y="129260"/>
                </a:lnTo>
                <a:lnTo>
                  <a:pt x="1441640" y="132105"/>
                </a:lnTo>
                <a:lnTo>
                  <a:pt x="1452130" y="132105"/>
                </a:lnTo>
                <a:lnTo>
                  <a:pt x="1455864" y="131394"/>
                </a:lnTo>
                <a:lnTo>
                  <a:pt x="1459230" y="130149"/>
                </a:lnTo>
                <a:lnTo>
                  <a:pt x="1459242" y="121793"/>
                </a:lnTo>
                <a:lnTo>
                  <a:pt x="1459242" y="120904"/>
                </a:lnTo>
                <a:lnTo>
                  <a:pt x="1459242" y="119837"/>
                </a:lnTo>
                <a:lnTo>
                  <a:pt x="1459242" y="118592"/>
                </a:lnTo>
                <a:close/>
              </a:path>
              <a:path w="4866640" h="596900">
                <a:moveTo>
                  <a:pt x="1530756" y="259054"/>
                </a:moveTo>
                <a:lnTo>
                  <a:pt x="1516532" y="259054"/>
                </a:lnTo>
                <a:lnTo>
                  <a:pt x="1516532" y="295148"/>
                </a:lnTo>
                <a:lnTo>
                  <a:pt x="1467104" y="295148"/>
                </a:lnTo>
                <a:lnTo>
                  <a:pt x="1467104" y="259054"/>
                </a:lnTo>
                <a:lnTo>
                  <a:pt x="1452880" y="259054"/>
                </a:lnTo>
                <a:lnTo>
                  <a:pt x="1452880" y="344398"/>
                </a:lnTo>
                <a:lnTo>
                  <a:pt x="1467104" y="344398"/>
                </a:lnTo>
                <a:lnTo>
                  <a:pt x="1467104" y="308305"/>
                </a:lnTo>
                <a:lnTo>
                  <a:pt x="1516532" y="308305"/>
                </a:lnTo>
                <a:lnTo>
                  <a:pt x="1516532" y="344398"/>
                </a:lnTo>
                <a:lnTo>
                  <a:pt x="1530756" y="344398"/>
                </a:lnTo>
                <a:lnTo>
                  <a:pt x="1530756" y="308305"/>
                </a:lnTo>
                <a:lnTo>
                  <a:pt x="1530756" y="295148"/>
                </a:lnTo>
                <a:lnTo>
                  <a:pt x="1530756" y="259054"/>
                </a:lnTo>
                <a:close/>
              </a:path>
              <a:path w="4866640" h="596900">
                <a:moveTo>
                  <a:pt x="1542097" y="113080"/>
                </a:moveTo>
                <a:lnTo>
                  <a:pt x="1536357" y="115976"/>
                </a:lnTo>
                <a:lnTo>
                  <a:pt x="1530007" y="118148"/>
                </a:lnTo>
                <a:lnTo>
                  <a:pt x="1523238" y="119532"/>
                </a:lnTo>
                <a:lnTo>
                  <a:pt x="1516316" y="120015"/>
                </a:lnTo>
                <a:lnTo>
                  <a:pt x="1504061" y="118148"/>
                </a:lnTo>
                <a:lnTo>
                  <a:pt x="1493329" y="112395"/>
                </a:lnTo>
                <a:lnTo>
                  <a:pt x="1485760" y="102539"/>
                </a:lnTo>
                <a:lnTo>
                  <a:pt x="1482953" y="88722"/>
                </a:lnTo>
                <a:lnTo>
                  <a:pt x="1482890" y="88366"/>
                </a:lnTo>
                <a:lnTo>
                  <a:pt x="1485836" y="73977"/>
                </a:lnTo>
                <a:lnTo>
                  <a:pt x="1493570" y="64147"/>
                </a:lnTo>
                <a:lnTo>
                  <a:pt x="1504416" y="58521"/>
                </a:lnTo>
                <a:lnTo>
                  <a:pt x="1516672" y="56718"/>
                </a:lnTo>
                <a:lnTo>
                  <a:pt x="1523428" y="57213"/>
                </a:lnTo>
                <a:lnTo>
                  <a:pt x="1529930" y="58674"/>
                </a:lnTo>
                <a:lnTo>
                  <a:pt x="1535938" y="61074"/>
                </a:lnTo>
                <a:lnTo>
                  <a:pt x="1541208" y="64363"/>
                </a:lnTo>
                <a:lnTo>
                  <a:pt x="1541208" y="56718"/>
                </a:lnTo>
                <a:lnTo>
                  <a:pt x="1514894" y="43561"/>
                </a:lnTo>
                <a:lnTo>
                  <a:pt x="1498282" y="46253"/>
                </a:lnTo>
                <a:lnTo>
                  <a:pt x="1483436" y="54483"/>
                </a:lnTo>
                <a:lnTo>
                  <a:pt x="1472755" y="68541"/>
                </a:lnTo>
                <a:lnTo>
                  <a:pt x="1468729" y="88366"/>
                </a:lnTo>
                <a:lnTo>
                  <a:pt x="1468666" y="88722"/>
                </a:lnTo>
                <a:lnTo>
                  <a:pt x="1472653" y="108496"/>
                </a:lnTo>
                <a:lnTo>
                  <a:pt x="1483106" y="122351"/>
                </a:lnTo>
                <a:lnTo>
                  <a:pt x="1497761" y="130505"/>
                </a:lnTo>
                <a:lnTo>
                  <a:pt x="1514360" y="133172"/>
                </a:lnTo>
                <a:lnTo>
                  <a:pt x="1522069" y="132816"/>
                </a:lnTo>
                <a:lnTo>
                  <a:pt x="1529219" y="131711"/>
                </a:lnTo>
                <a:lnTo>
                  <a:pt x="1535887" y="129870"/>
                </a:lnTo>
                <a:lnTo>
                  <a:pt x="1542097" y="127304"/>
                </a:lnTo>
                <a:lnTo>
                  <a:pt x="1542097" y="120015"/>
                </a:lnTo>
                <a:lnTo>
                  <a:pt x="1542097" y="113080"/>
                </a:lnTo>
                <a:close/>
              </a:path>
              <a:path w="4866640" h="596900">
                <a:moveTo>
                  <a:pt x="1634947" y="259054"/>
                </a:moveTo>
                <a:lnTo>
                  <a:pt x="1620723" y="259054"/>
                </a:lnTo>
                <a:lnTo>
                  <a:pt x="1620723" y="295148"/>
                </a:lnTo>
                <a:lnTo>
                  <a:pt x="1571294" y="295148"/>
                </a:lnTo>
                <a:lnTo>
                  <a:pt x="1571294" y="259054"/>
                </a:lnTo>
                <a:lnTo>
                  <a:pt x="1557070" y="259054"/>
                </a:lnTo>
                <a:lnTo>
                  <a:pt x="1557070" y="344398"/>
                </a:lnTo>
                <a:lnTo>
                  <a:pt x="1571294" y="344398"/>
                </a:lnTo>
                <a:lnTo>
                  <a:pt x="1571294" y="308305"/>
                </a:lnTo>
                <a:lnTo>
                  <a:pt x="1620723" y="308305"/>
                </a:lnTo>
                <a:lnTo>
                  <a:pt x="1620723" y="344398"/>
                </a:lnTo>
                <a:lnTo>
                  <a:pt x="1634947" y="344398"/>
                </a:lnTo>
                <a:lnTo>
                  <a:pt x="1634947" y="308305"/>
                </a:lnTo>
                <a:lnTo>
                  <a:pt x="1634947" y="295148"/>
                </a:lnTo>
                <a:lnTo>
                  <a:pt x="1634947" y="259054"/>
                </a:lnTo>
                <a:close/>
              </a:path>
              <a:path w="4866640" h="596900">
                <a:moveTo>
                  <a:pt x="1636509" y="103301"/>
                </a:moveTo>
                <a:lnTo>
                  <a:pt x="1634261" y="92303"/>
                </a:lnTo>
                <a:lnTo>
                  <a:pt x="1631365" y="88366"/>
                </a:lnTo>
                <a:lnTo>
                  <a:pt x="1627771" y="83502"/>
                </a:lnTo>
                <a:lnTo>
                  <a:pt x="1622107" y="80340"/>
                </a:lnTo>
                <a:lnTo>
                  <a:pt x="1622107" y="93167"/>
                </a:lnTo>
                <a:lnTo>
                  <a:pt x="1622107" y="113436"/>
                </a:lnTo>
                <a:lnTo>
                  <a:pt x="1614106" y="118237"/>
                </a:lnTo>
                <a:lnTo>
                  <a:pt x="1577124" y="118237"/>
                </a:lnTo>
                <a:lnTo>
                  <a:pt x="1577124" y="88366"/>
                </a:lnTo>
                <a:lnTo>
                  <a:pt x="1614106" y="88366"/>
                </a:lnTo>
                <a:lnTo>
                  <a:pt x="1622107" y="93167"/>
                </a:lnTo>
                <a:lnTo>
                  <a:pt x="1622107" y="80340"/>
                </a:lnTo>
                <a:lnTo>
                  <a:pt x="1617370" y="77685"/>
                </a:lnTo>
                <a:lnTo>
                  <a:pt x="1603425" y="75565"/>
                </a:lnTo>
                <a:lnTo>
                  <a:pt x="1577124" y="75565"/>
                </a:lnTo>
                <a:lnTo>
                  <a:pt x="1577124" y="45694"/>
                </a:lnTo>
                <a:lnTo>
                  <a:pt x="1562900" y="45694"/>
                </a:lnTo>
                <a:lnTo>
                  <a:pt x="1562900" y="131038"/>
                </a:lnTo>
                <a:lnTo>
                  <a:pt x="1603425" y="131038"/>
                </a:lnTo>
                <a:lnTo>
                  <a:pt x="1617370" y="128930"/>
                </a:lnTo>
                <a:lnTo>
                  <a:pt x="1627771" y="123113"/>
                </a:lnTo>
                <a:lnTo>
                  <a:pt x="1631365" y="118237"/>
                </a:lnTo>
                <a:lnTo>
                  <a:pt x="1634261" y="114312"/>
                </a:lnTo>
                <a:lnTo>
                  <a:pt x="1636509" y="103301"/>
                </a:lnTo>
                <a:close/>
              </a:path>
              <a:path w="4866640" h="596900">
                <a:moveTo>
                  <a:pt x="1667268" y="45694"/>
                </a:moveTo>
                <a:lnTo>
                  <a:pt x="1653044" y="45694"/>
                </a:lnTo>
                <a:lnTo>
                  <a:pt x="1653044" y="131038"/>
                </a:lnTo>
                <a:lnTo>
                  <a:pt x="1667268" y="131038"/>
                </a:lnTo>
                <a:lnTo>
                  <a:pt x="1667268" y="45694"/>
                </a:lnTo>
                <a:close/>
              </a:path>
              <a:path w="4866640" h="596900">
                <a:moveTo>
                  <a:pt x="1746427" y="301739"/>
                </a:moveTo>
                <a:lnTo>
                  <a:pt x="1742579" y="282435"/>
                </a:lnTo>
                <a:lnTo>
                  <a:pt x="1733880" y="270433"/>
                </a:lnTo>
                <a:lnTo>
                  <a:pt x="1732394" y="268401"/>
                </a:lnTo>
                <a:lnTo>
                  <a:pt x="1732203" y="268300"/>
                </a:lnTo>
                <a:lnTo>
                  <a:pt x="1732203" y="301739"/>
                </a:lnTo>
                <a:lnTo>
                  <a:pt x="1729752" y="314947"/>
                </a:lnTo>
                <a:lnTo>
                  <a:pt x="1723085" y="324777"/>
                </a:lnTo>
                <a:lnTo>
                  <a:pt x="1713141" y="330911"/>
                </a:lnTo>
                <a:lnTo>
                  <a:pt x="1700911" y="333019"/>
                </a:lnTo>
                <a:lnTo>
                  <a:pt x="1688668" y="330911"/>
                </a:lnTo>
                <a:lnTo>
                  <a:pt x="1678724" y="324777"/>
                </a:lnTo>
                <a:lnTo>
                  <a:pt x="1672056" y="314947"/>
                </a:lnTo>
                <a:lnTo>
                  <a:pt x="1669618" y="301739"/>
                </a:lnTo>
                <a:lnTo>
                  <a:pt x="1672056" y="288518"/>
                </a:lnTo>
                <a:lnTo>
                  <a:pt x="1678724" y="278688"/>
                </a:lnTo>
                <a:lnTo>
                  <a:pt x="1688668" y="272554"/>
                </a:lnTo>
                <a:lnTo>
                  <a:pt x="1700911" y="270433"/>
                </a:lnTo>
                <a:lnTo>
                  <a:pt x="1713141" y="272554"/>
                </a:lnTo>
                <a:lnTo>
                  <a:pt x="1723085" y="278688"/>
                </a:lnTo>
                <a:lnTo>
                  <a:pt x="1729752" y="288518"/>
                </a:lnTo>
                <a:lnTo>
                  <a:pt x="1732203" y="301739"/>
                </a:lnTo>
                <a:lnTo>
                  <a:pt x="1732203" y="268300"/>
                </a:lnTo>
                <a:lnTo>
                  <a:pt x="1717840" y="259829"/>
                </a:lnTo>
                <a:lnTo>
                  <a:pt x="1700911" y="256933"/>
                </a:lnTo>
                <a:lnTo>
                  <a:pt x="1684045" y="259829"/>
                </a:lnTo>
                <a:lnTo>
                  <a:pt x="1669478" y="268401"/>
                </a:lnTo>
                <a:lnTo>
                  <a:pt x="1659255" y="282435"/>
                </a:lnTo>
                <a:lnTo>
                  <a:pt x="1655394" y="301739"/>
                </a:lnTo>
                <a:lnTo>
                  <a:pt x="1659255" y="321030"/>
                </a:lnTo>
                <a:lnTo>
                  <a:pt x="1669478" y="335076"/>
                </a:lnTo>
                <a:lnTo>
                  <a:pt x="1684045" y="343636"/>
                </a:lnTo>
                <a:lnTo>
                  <a:pt x="1700911" y="346544"/>
                </a:lnTo>
                <a:lnTo>
                  <a:pt x="1717840" y="343636"/>
                </a:lnTo>
                <a:lnTo>
                  <a:pt x="1732394" y="335076"/>
                </a:lnTo>
                <a:lnTo>
                  <a:pt x="1733880" y="333019"/>
                </a:lnTo>
                <a:lnTo>
                  <a:pt x="1742579" y="321030"/>
                </a:lnTo>
                <a:lnTo>
                  <a:pt x="1746427" y="301739"/>
                </a:lnTo>
                <a:close/>
              </a:path>
              <a:path w="4866640" h="596900">
                <a:moveTo>
                  <a:pt x="1825155" y="117881"/>
                </a:moveTo>
                <a:lnTo>
                  <a:pt x="1812709" y="117881"/>
                </a:lnTo>
                <a:lnTo>
                  <a:pt x="1812709" y="45694"/>
                </a:lnTo>
                <a:lnTo>
                  <a:pt x="1798485" y="45694"/>
                </a:lnTo>
                <a:lnTo>
                  <a:pt x="1798485" y="117881"/>
                </a:lnTo>
                <a:lnTo>
                  <a:pt x="1760258" y="117881"/>
                </a:lnTo>
                <a:lnTo>
                  <a:pt x="1760258" y="45694"/>
                </a:lnTo>
                <a:lnTo>
                  <a:pt x="1746034" y="45694"/>
                </a:lnTo>
                <a:lnTo>
                  <a:pt x="1746034" y="117881"/>
                </a:lnTo>
                <a:lnTo>
                  <a:pt x="1707807" y="117881"/>
                </a:lnTo>
                <a:lnTo>
                  <a:pt x="1707807" y="45694"/>
                </a:lnTo>
                <a:lnTo>
                  <a:pt x="1693583" y="45694"/>
                </a:lnTo>
                <a:lnTo>
                  <a:pt x="1693583" y="131038"/>
                </a:lnTo>
                <a:lnTo>
                  <a:pt x="1811286" y="131038"/>
                </a:lnTo>
                <a:lnTo>
                  <a:pt x="1811286" y="154152"/>
                </a:lnTo>
                <a:lnTo>
                  <a:pt x="1825155" y="154152"/>
                </a:lnTo>
                <a:lnTo>
                  <a:pt x="1825155" y="117881"/>
                </a:lnTo>
                <a:close/>
              </a:path>
              <a:path w="4866640" h="596900">
                <a:moveTo>
                  <a:pt x="1834438" y="326453"/>
                </a:moveTo>
                <a:lnTo>
                  <a:pt x="1828698" y="329336"/>
                </a:lnTo>
                <a:lnTo>
                  <a:pt x="1822348" y="331520"/>
                </a:lnTo>
                <a:lnTo>
                  <a:pt x="1815579" y="332892"/>
                </a:lnTo>
                <a:lnTo>
                  <a:pt x="1808657" y="333375"/>
                </a:lnTo>
                <a:lnTo>
                  <a:pt x="1796402" y="331520"/>
                </a:lnTo>
                <a:lnTo>
                  <a:pt x="1785670" y="325755"/>
                </a:lnTo>
                <a:lnTo>
                  <a:pt x="1778101" y="315899"/>
                </a:lnTo>
                <a:lnTo>
                  <a:pt x="1775294" y="302082"/>
                </a:lnTo>
                <a:lnTo>
                  <a:pt x="1775231" y="301739"/>
                </a:lnTo>
                <a:lnTo>
                  <a:pt x="1778177" y="287337"/>
                </a:lnTo>
                <a:lnTo>
                  <a:pt x="1785912" y="277507"/>
                </a:lnTo>
                <a:lnTo>
                  <a:pt x="1796757" y="271881"/>
                </a:lnTo>
                <a:lnTo>
                  <a:pt x="1809013" y="270078"/>
                </a:lnTo>
                <a:lnTo>
                  <a:pt x="1815769" y="270573"/>
                </a:lnTo>
                <a:lnTo>
                  <a:pt x="1822272" y="272034"/>
                </a:lnTo>
                <a:lnTo>
                  <a:pt x="1828279" y="274434"/>
                </a:lnTo>
                <a:lnTo>
                  <a:pt x="1833549" y="277723"/>
                </a:lnTo>
                <a:lnTo>
                  <a:pt x="1833549" y="270078"/>
                </a:lnTo>
                <a:lnTo>
                  <a:pt x="1807235" y="256933"/>
                </a:lnTo>
                <a:lnTo>
                  <a:pt x="1790623" y="259613"/>
                </a:lnTo>
                <a:lnTo>
                  <a:pt x="1775777" y="267843"/>
                </a:lnTo>
                <a:lnTo>
                  <a:pt x="1765096" y="281901"/>
                </a:lnTo>
                <a:lnTo>
                  <a:pt x="1761070" y="301739"/>
                </a:lnTo>
                <a:lnTo>
                  <a:pt x="1761007" y="302082"/>
                </a:lnTo>
                <a:lnTo>
                  <a:pt x="1764995" y="321856"/>
                </a:lnTo>
                <a:lnTo>
                  <a:pt x="1775447" y="335711"/>
                </a:lnTo>
                <a:lnTo>
                  <a:pt x="1790103" y="343865"/>
                </a:lnTo>
                <a:lnTo>
                  <a:pt x="1806702" y="346544"/>
                </a:lnTo>
                <a:lnTo>
                  <a:pt x="1814410" y="346176"/>
                </a:lnTo>
                <a:lnTo>
                  <a:pt x="1821561" y="345071"/>
                </a:lnTo>
                <a:lnTo>
                  <a:pt x="1828228" y="343242"/>
                </a:lnTo>
                <a:lnTo>
                  <a:pt x="1834438" y="340664"/>
                </a:lnTo>
                <a:lnTo>
                  <a:pt x="1834438" y="333375"/>
                </a:lnTo>
                <a:lnTo>
                  <a:pt x="1834438" y="326453"/>
                </a:lnTo>
                <a:close/>
              </a:path>
              <a:path w="4866640" h="596900">
                <a:moveTo>
                  <a:pt x="1919351" y="76415"/>
                </a:moveTo>
                <a:lnTo>
                  <a:pt x="1913178" y="60007"/>
                </a:lnTo>
                <a:lnTo>
                  <a:pt x="1909483" y="56718"/>
                </a:lnTo>
                <a:lnTo>
                  <a:pt x="1906054" y="53670"/>
                </a:lnTo>
                <a:lnTo>
                  <a:pt x="1906054" y="82143"/>
                </a:lnTo>
                <a:lnTo>
                  <a:pt x="1850758" y="82143"/>
                </a:lnTo>
                <a:lnTo>
                  <a:pt x="1853704" y="71120"/>
                </a:lnTo>
                <a:lnTo>
                  <a:pt x="1860270" y="63169"/>
                </a:lnTo>
                <a:lnTo>
                  <a:pt x="1869351" y="58343"/>
                </a:lnTo>
                <a:lnTo>
                  <a:pt x="1879917" y="56718"/>
                </a:lnTo>
                <a:lnTo>
                  <a:pt x="1893316" y="59423"/>
                </a:lnTo>
                <a:lnTo>
                  <a:pt x="1901583" y="66040"/>
                </a:lnTo>
                <a:lnTo>
                  <a:pt x="1905533" y="74345"/>
                </a:lnTo>
                <a:lnTo>
                  <a:pt x="1906054" y="82143"/>
                </a:lnTo>
                <a:lnTo>
                  <a:pt x="1906054" y="53670"/>
                </a:lnTo>
                <a:lnTo>
                  <a:pt x="1899843" y="48145"/>
                </a:lnTo>
                <a:lnTo>
                  <a:pt x="1879028" y="43561"/>
                </a:lnTo>
                <a:lnTo>
                  <a:pt x="1863826" y="46367"/>
                </a:lnTo>
                <a:lnTo>
                  <a:pt x="1850174" y="54762"/>
                </a:lnTo>
                <a:lnTo>
                  <a:pt x="1840318" y="68770"/>
                </a:lnTo>
                <a:lnTo>
                  <a:pt x="1836534" y="88366"/>
                </a:lnTo>
                <a:lnTo>
                  <a:pt x="1840369" y="108204"/>
                </a:lnTo>
                <a:lnTo>
                  <a:pt x="1850707" y="122174"/>
                </a:lnTo>
                <a:lnTo>
                  <a:pt x="1865782" y="130454"/>
                </a:lnTo>
                <a:lnTo>
                  <a:pt x="1883829" y="133172"/>
                </a:lnTo>
                <a:lnTo>
                  <a:pt x="1892173" y="132778"/>
                </a:lnTo>
                <a:lnTo>
                  <a:pt x="1900199" y="131597"/>
                </a:lnTo>
                <a:lnTo>
                  <a:pt x="1907603" y="129654"/>
                </a:lnTo>
                <a:lnTo>
                  <a:pt x="1914055" y="126949"/>
                </a:lnTo>
                <a:lnTo>
                  <a:pt x="1914055" y="120015"/>
                </a:lnTo>
                <a:lnTo>
                  <a:pt x="1914055" y="113080"/>
                </a:lnTo>
                <a:lnTo>
                  <a:pt x="1908060" y="115900"/>
                </a:lnTo>
                <a:lnTo>
                  <a:pt x="1901202" y="118084"/>
                </a:lnTo>
                <a:lnTo>
                  <a:pt x="1893747" y="119507"/>
                </a:lnTo>
                <a:lnTo>
                  <a:pt x="1885962" y="120015"/>
                </a:lnTo>
                <a:lnTo>
                  <a:pt x="1873427" y="118567"/>
                </a:lnTo>
                <a:lnTo>
                  <a:pt x="1862556" y="114046"/>
                </a:lnTo>
                <a:lnTo>
                  <a:pt x="1854581" y="106146"/>
                </a:lnTo>
                <a:lnTo>
                  <a:pt x="1850758" y="94589"/>
                </a:lnTo>
                <a:lnTo>
                  <a:pt x="1918677" y="94589"/>
                </a:lnTo>
                <a:lnTo>
                  <a:pt x="1919135" y="82143"/>
                </a:lnTo>
                <a:lnTo>
                  <a:pt x="1919351" y="76415"/>
                </a:lnTo>
                <a:close/>
              </a:path>
              <a:path w="4866640" h="596900">
                <a:moveTo>
                  <a:pt x="1922094" y="259054"/>
                </a:moveTo>
                <a:lnTo>
                  <a:pt x="1845106" y="259054"/>
                </a:lnTo>
                <a:lnTo>
                  <a:pt x="1845106" y="272211"/>
                </a:lnTo>
                <a:lnTo>
                  <a:pt x="1876577" y="272211"/>
                </a:lnTo>
                <a:lnTo>
                  <a:pt x="1876577" y="344398"/>
                </a:lnTo>
                <a:lnTo>
                  <a:pt x="1890801" y="344398"/>
                </a:lnTo>
                <a:lnTo>
                  <a:pt x="1890801" y="272211"/>
                </a:lnTo>
                <a:lnTo>
                  <a:pt x="1922094" y="272211"/>
                </a:lnTo>
                <a:lnTo>
                  <a:pt x="1922094" y="259054"/>
                </a:lnTo>
                <a:close/>
              </a:path>
              <a:path w="4866640" h="596900">
                <a:moveTo>
                  <a:pt x="2016861" y="259054"/>
                </a:moveTo>
                <a:lnTo>
                  <a:pt x="2004771" y="259054"/>
                </a:lnTo>
                <a:lnTo>
                  <a:pt x="1952498" y="321462"/>
                </a:lnTo>
                <a:lnTo>
                  <a:pt x="1952498" y="259054"/>
                </a:lnTo>
                <a:lnTo>
                  <a:pt x="1938274" y="259054"/>
                </a:lnTo>
                <a:lnTo>
                  <a:pt x="1938274" y="344398"/>
                </a:lnTo>
                <a:lnTo>
                  <a:pt x="1950364" y="344398"/>
                </a:lnTo>
                <a:lnTo>
                  <a:pt x="1969566" y="321462"/>
                </a:lnTo>
                <a:lnTo>
                  <a:pt x="2002637" y="281990"/>
                </a:lnTo>
                <a:lnTo>
                  <a:pt x="2002637" y="344398"/>
                </a:lnTo>
                <a:lnTo>
                  <a:pt x="2016861" y="344398"/>
                </a:lnTo>
                <a:lnTo>
                  <a:pt x="2016861" y="281990"/>
                </a:lnTo>
                <a:lnTo>
                  <a:pt x="2016861" y="259054"/>
                </a:lnTo>
                <a:close/>
              </a:path>
              <a:path w="4866640" h="596900">
                <a:moveTo>
                  <a:pt x="2017356" y="45694"/>
                </a:moveTo>
                <a:lnTo>
                  <a:pt x="2003132" y="45694"/>
                </a:lnTo>
                <a:lnTo>
                  <a:pt x="2003132" y="81788"/>
                </a:lnTo>
                <a:lnTo>
                  <a:pt x="1953704" y="81788"/>
                </a:lnTo>
                <a:lnTo>
                  <a:pt x="1953704" y="45694"/>
                </a:lnTo>
                <a:lnTo>
                  <a:pt x="1939480" y="45694"/>
                </a:lnTo>
                <a:lnTo>
                  <a:pt x="1939480" y="131038"/>
                </a:lnTo>
                <a:lnTo>
                  <a:pt x="1953704" y="131038"/>
                </a:lnTo>
                <a:lnTo>
                  <a:pt x="1953704" y="94945"/>
                </a:lnTo>
                <a:lnTo>
                  <a:pt x="2003132" y="94945"/>
                </a:lnTo>
                <a:lnTo>
                  <a:pt x="2003132" y="131038"/>
                </a:lnTo>
                <a:lnTo>
                  <a:pt x="2017356" y="131038"/>
                </a:lnTo>
                <a:lnTo>
                  <a:pt x="2017356" y="94945"/>
                </a:lnTo>
                <a:lnTo>
                  <a:pt x="2017356" y="81788"/>
                </a:lnTo>
                <a:lnTo>
                  <a:pt x="2017356" y="45694"/>
                </a:lnTo>
                <a:close/>
              </a:path>
              <a:path w="4866640" h="596900">
                <a:moveTo>
                  <a:pt x="2121547" y="45694"/>
                </a:moveTo>
                <a:lnTo>
                  <a:pt x="2107323" y="45694"/>
                </a:lnTo>
                <a:lnTo>
                  <a:pt x="2107323" y="81788"/>
                </a:lnTo>
                <a:lnTo>
                  <a:pt x="2057895" y="81788"/>
                </a:lnTo>
                <a:lnTo>
                  <a:pt x="2057895" y="45694"/>
                </a:lnTo>
                <a:lnTo>
                  <a:pt x="2043671" y="45694"/>
                </a:lnTo>
                <a:lnTo>
                  <a:pt x="2043671" y="131038"/>
                </a:lnTo>
                <a:lnTo>
                  <a:pt x="2057895" y="131038"/>
                </a:lnTo>
                <a:lnTo>
                  <a:pt x="2057895" y="94945"/>
                </a:lnTo>
                <a:lnTo>
                  <a:pt x="2107323" y="94945"/>
                </a:lnTo>
                <a:lnTo>
                  <a:pt x="2107323" y="131038"/>
                </a:lnTo>
                <a:lnTo>
                  <a:pt x="2121547" y="131038"/>
                </a:lnTo>
                <a:lnTo>
                  <a:pt x="2121547" y="94945"/>
                </a:lnTo>
                <a:lnTo>
                  <a:pt x="2121547" y="81788"/>
                </a:lnTo>
                <a:lnTo>
                  <a:pt x="2121547" y="45694"/>
                </a:lnTo>
                <a:close/>
              </a:path>
              <a:path w="4866640" h="596900">
                <a:moveTo>
                  <a:pt x="2178901" y="259054"/>
                </a:moveTo>
                <a:lnTo>
                  <a:pt x="2166810" y="259054"/>
                </a:lnTo>
                <a:lnTo>
                  <a:pt x="2114537" y="321462"/>
                </a:lnTo>
                <a:lnTo>
                  <a:pt x="2114537" y="259054"/>
                </a:lnTo>
                <a:lnTo>
                  <a:pt x="2100313" y="259054"/>
                </a:lnTo>
                <a:lnTo>
                  <a:pt x="2100313" y="344398"/>
                </a:lnTo>
                <a:lnTo>
                  <a:pt x="2112403" y="344398"/>
                </a:lnTo>
                <a:lnTo>
                  <a:pt x="2131606" y="321462"/>
                </a:lnTo>
                <a:lnTo>
                  <a:pt x="2164677" y="281990"/>
                </a:lnTo>
                <a:lnTo>
                  <a:pt x="2164677" y="344398"/>
                </a:lnTo>
                <a:lnTo>
                  <a:pt x="2178901" y="344398"/>
                </a:lnTo>
                <a:lnTo>
                  <a:pt x="2178901" y="281990"/>
                </a:lnTo>
                <a:lnTo>
                  <a:pt x="2178901" y="259054"/>
                </a:lnTo>
                <a:close/>
              </a:path>
              <a:path w="4866640" h="596900">
                <a:moveTo>
                  <a:pt x="2221471" y="103301"/>
                </a:moveTo>
                <a:lnTo>
                  <a:pt x="2219223" y="92303"/>
                </a:lnTo>
                <a:lnTo>
                  <a:pt x="2216327" y="88366"/>
                </a:lnTo>
                <a:lnTo>
                  <a:pt x="2212733" y="83502"/>
                </a:lnTo>
                <a:lnTo>
                  <a:pt x="2207069" y="80340"/>
                </a:lnTo>
                <a:lnTo>
                  <a:pt x="2207069" y="93167"/>
                </a:lnTo>
                <a:lnTo>
                  <a:pt x="2207069" y="113436"/>
                </a:lnTo>
                <a:lnTo>
                  <a:pt x="2199068" y="118237"/>
                </a:lnTo>
                <a:lnTo>
                  <a:pt x="2162086" y="118237"/>
                </a:lnTo>
                <a:lnTo>
                  <a:pt x="2162086" y="88366"/>
                </a:lnTo>
                <a:lnTo>
                  <a:pt x="2199068" y="88366"/>
                </a:lnTo>
                <a:lnTo>
                  <a:pt x="2207069" y="93167"/>
                </a:lnTo>
                <a:lnTo>
                  <a:pt x="2207069" y="80340"/>
                </a:lnTo>
                <a:lnTo>
                  <a:pt x="2202332" y="77685"/>
                </a:lnTo>
                <a:lnTo>
                  <a:pt x="2188400" y="75565"/>
                </a:lnTo>
                <a:lnTo>
                  <a:pt x="2162086" y="75565"/>
                </a:lnTo>
                <a:lnTo>
                  <a:pt x="2162086" y="45694"/>
                </a:lnTo>
                <a:lnTo>
                  <a:pt x="2147862" y="45694"/>
                </a:lnTo>
                <a:lnTo>
                  <a:pt x="2147862" y="131038"/>
                </a:lnTo>
                <a:lnTo>
                  <a:pt x="2188400" y="131038"/>
                </a:lnTo>
                <a:lnTo>
                  <a:pt x="2202332" y="128930"/>
                </a:lnTo>
                <a:lnTo>
                  <a:pt x="2212733" y="123113"/>
                </a:lnTo>
                <a:lnTo>
                  <a:pt x="2216327" y="118237"/>
                </a:lnTo>
                <a:lnTo>
                  <a:pt x="2219223" y="114312"/>
                </a:lnTo>
                <a:lnTo>
                  <a:pt x="2221471" y="103301"/>
                </a:lnTo>
                <a:close/>
              </a:path>
              <a:path w="4866640" h="596900">
                <a:moveTo>
                  <a:pt x="2252230" y="45694"/>
                </a:moveTo>
                <a:lnTo>
                  <a:pt x="2238006" y="45694"/>
                </a:lnTo>
                <a:lnTo>
                  <a:pt x="2238006" y="131038"/>
                </a:lnTo>
                <a:lnTo>
                  <a:pt x="2252230" y="131038"/>
                </a:lnTo>
                <a:lnTo>
                  <a:pt x="2252230" y="45694"/>
                </a:lnTo>
                <a:close/>
              </a:path>
              <a:path w="4866640" h="596900">
                <a:moveTo>
                  <a:pt x="2342184" y="259054"/>
                </a:moveTo>
                <a:lnTo>
                  <a:pt x="2327071" y="259054"/>
                </a:lnTo>
                <a:lnTo>
                  <a:pt x="2298268" y="328231"/>
                </a:lnTo>
                <a:lnTo>
                  <a:pt x="2266086" y="259054"/>
                </a:lnTo>
                <a:lnTo>
                  <a:pt x="2250973" y="259054"/>
                </a:lnTo>
                <a:lnTo>
                  <a:pt x="2291511" y="344576"/>
                </a:lnTo>
                <a:lnTo>
                  <a:pt x="2288311" y="352412"/>
                </a:lnTo>
                <a:lnTo>
                  <a:pt x="2283879" y="361505"/>
                </a:lnTo>
                <a:lnTo>
                  <a:pt x="2278811" y="368007"/>
                </a:lnTo>
                <a:lnTo>
                  <a:pt x="2272982" y="371906"/>
                </a:lnTo>
                <a:lnTo>
                  <a:pt x="2266264" y="373202"/>
                </a:lnTo>
                <a:lnTo>
                  <a:pt x="2263775" y="373202"/>
                </a:lnTo>
                <a:lnTo>
                  <a:pt x="2261285" y="372846"/>
                </a:lnTo>
                <a:lnTo>
                  <a:pt x="2258796" y="372148"/>
                </a:lnTo>
                <a:lnTo>
                  <a:pt x="2258796" y="384416"/>
                </a:lnTo>
                <a:lnTo>
                  <a:pt x="2261997" y="385292"/>
                </a:lnTo>
                <a:lnTo>
                  <a:pt x="2265019" y="385648"/>
                </a:lnTo>
                <a:lnTo>
                  <a:pt x="2268042" y="385648"/>
                </a:lnTo>
                <a:lnTo>
                  <a:pt x="2277059" y="384111"/>
                </a:lnTo>
                <a:lnTo>
                  <a:pt x="2285466" y="379158"/>
                </a:lnTo>
                <a:lnTo>
                  <a:pt x="2290686" y="373202"/>
                </a:lnTo>
                <a:lnTo>
                  <a:pt x="2293188" y="370357"/>
                </a:lnTo>
                <a:lnTo>
                  <a:pt x="2300224" y="357200"/>
                </a:lnTo>
                <a:lnTo>
                  <a:pt x="2312606" y="328231"/>
                </a:lnTo>
                <a:lnTo>
                  <a:pt x="2342184" y="259054"/>
                </a:lnTo>
                <a:close/>
              </a:path>
              <a:path w="4866640" h="596900">
                <a:moveTo>
                  <a:pt x="2342731" y="12268"/>
                </a:moveTo>
                <a:lnTo>
                  <a:pt x="2336304" y="15963"/>
                </a:lnTo>
                <a:lnTo>
                  <a:pt x="2330208" y="18389"/>
                </a:lnTo>
                <a:lnTo>
                  <a:pt x="2324150" y="19697"/>
                </a:lnTo>
                <a:lnTo>
                  <a:pt x="2317839" y="20091"/>
                </a:lnTo>
                <a:lnTo>
                  <a:pt x="2311514" y="19697"/>
                </a:lnTo>
                <a:lnTo>
                  <a:pt x="2305456" y="18389"/>
                </a:lnTo>
                <a:lnTo>
                  <a:pt x="2299360" y="15963"/>
                </a:lnTo>
                <a:lnTo>
                  <a:pt x="2292947" y="12268"/>
                </a:lnTo>
                <a:lnTo>
                  <a:pt x="2292947" y="25069"/>
                </a:lnTo>
                <a:lnTo>
                  <a:pt x="2299004" y="28638"/>
                </a:lnTo>
                <a:lnTo>
                  <a:pt x="2305189" y="30937"/>
                </a:lnTo>
                <a:lnTo>
                  <a:pt x="2311463" y="32169"/>
                </a:lnTo>
                <a:lnTo>
                  <a:pt x="2317839" y="32537"/>
                </a:lnTo>
                <a:lnTo>
                  <a:pt x="2324201" y="32169"/>
                </a:lnTo>
                <a:lnTo>
                  <a:pt x="2330475" y="30937"/>
                </a:lnTo>
                <a:lnTo>
                  <a:pt x="2336660" y="28638"/>
                </a:lnTo>
                <a:lnTo>
                  <a:pt x="2342731" y="25069"/>
                </a:lnTo>
                <a:lnTo>
                  <a:pt x="2342731" y="20091"/>
                </a:lnTo>
                <a:lnTo>
                  <a:pt x="2342731" y="12268"/>
                </a:lnTo>
                <a:close/>
              </a:path>
              <a:path w="4866640" h="596900">
                <a:moveTo>
                  <a:pt x="2357132" y="45694"/>
                </a:moveTo>
                <a:lnTo>
                  <a:pt x="2345042" y="45694"/>
                </a:lnTo>
                <a:lnTo>
                  <a:pt x="2292769" y="108102"/>
                </a:lnTo>
                <a:lnTo>
                  <a:pt x="2292769" y="45694"/>
                </a:lnTo>
                <a:lnTo>
                  <a:pt x="2278545" y="45694"/>
                </a:lnTo>
                <a:lnTo>
                  <a:pt x="2278545" y="131038"/>
                </a:lnTo>
                <a:lnTo>
                  <a:pt x="2290635" y="131038"/>
                </a:lnTo>
                <a:lnTo>
                  <a:pt x="2309838" y="108102"/>
                </a:lnTo>
                <a:lnTo>
                  <a:pt x="2342908" y="68630"/>
                </a:lnTo>
                <a:lnTo>
                  <a:pt x="2342908" y="131038"/>
                </a:lnTo>
                <a:lnTo>
                  <a:pt x="2357132" y="131038"/>
                </a:lnTo>
                <a:lnTo>
                  <a:pt x="2357132" y="68630"/>
                </a:lnTo>
                <a:lnTo>
                  <a:pt x="2357132" y="45694"/>
                </a:lnTo>
                <a:close/>
              </a:path>
              <a:path w="4866640" h="596900">
                <a:moveTo>
                  <a:pt x="2424861" y="259054"/>
                </a:moveTo>
                <a:lnTo>
                  <a:pt x="2347874" y="259054"/>
                </a:lnTo>
                <a:lnTo>
                  <a:pt x="2347874" y="272211"/>
                </a:lnTo>
                <a:lnTo>
                  <a:pt x="2379345" y="272211"/>
                </a:lnTo>
                <a:lnTo>
                  <a:pt x="2379345" y="344398"/>
                </a:lnTo>
                <a:lnTo>
                  <a:pt x="2393569" y="344398"/>
                </a:lnTo>
                <a:lnTo>
                  <a:pt x="2393569" y="272211"/>
                </a:lnTo>
                <a:lnTo>
                  <a:pt x="2424861" y="272211"/>
                </a:lnTo>
                <a:lnTo>
                  <a:pt x="2424861" y="259054"/>
                </a:lnTo>
                <a:close/>
              </a:path>
              <a:path w="4866640" h="596900">
                <a:moveTo>
                  <a:pt x="2510498" y="45694"/>
                </a:moveTo>
                <a:lnTo>
                  <a:pt x="2498407" y="45694"/>
                </a:lnTo>
                <a:lnTo>
                  <a:pt x="2446134" y="108102"/>
                </a:lnTo>
                <a:lnTo>
                  <a:pt x="2446134" y="45694"/>
                </a:lnTo>
                <a:lnTo>
                  <a:pt x="2431910" y="45694"/>
                </a:lnTo>
                <a:lnTo>
                  <a:pt x="2431910" y="131038"/>
                </a:lnTo>
                <a:lnTo>
                  <a:pt x="2444000" y="131038"/>
                </a:lnTo>
                <a:lnTo>
                  <a:pt x="2463203" y="108102"/>
                </a:lnTo>
                <a:lnTo>
                  <a:pt x="2496274" y="68630"/>
                </a:lnTo>
                <a:lnTo>
                  <a:pt x="2496274" y="131038"/>
                </a:lnTo>
                <a:lnTo>
                  <a:pt x="2510498" y="131038"/>
                </a:lnTo>
                <a:lnTo>
                  <a:pt x="2510498" y="68630"/>
                </a:lnTo>
                <a:lnTo>
                  <a:pt x="2510498" y="45694"/>
                </a:lnTo>
                <a:close/>
              </a:path>
              <a:path w="4866640" h="596900">
                <a:moveTo>
                  <a:pt x="2523363" y="301739"/>
                </a:moveTo>
                <a:lnTo>
                  <a:pt x="2519515" y="282435"/>
                </a:lnTo>
                <a:lnTo>
                  <a:pt x="2510815" y="270433"/>
                </a:lnTo>
                <a:lnTo>
                  <a:pt x="2509329" y="268401"/>
                </a:lnTo>
                <a:lnTo>
                  <a:pt x="2509139" y="268300"/>
                </a:lnTo>
                <a:lnTo>
                  <a:pt x="2509139" y="301739"/>
                </a:lnTo>
                <a:lnTo>
                  <a:pt x="2506688" y="314947"/>
                </a:lnTo>
                <a:lnTo>
                  <a:pt x="2500020" y="324777"/>
                </a:lnTo>
                <a:lnTo>
                  <a:pt x="2490076" y="330911"/>
                </a:lnTo>
                <a:lnTo>
                  <a:pt x="2477846" y="333019"/>
                </a:lnTo>
                <a:lnTo>
                  <a:pt x="2465603" y="330911"/>
                </a:lnTo>
                <a:lnTo>
                  <a:pt x="2455659" y="324777"/>
                </a:lnTo>
                <a:lnTo>
                  <a:pt x="2448991" y="314947"/>
                </a:lnTo>
                <a:lnTo>
                  <a:pt x="2446553" y="301739"/>
                </a:lnTo>
                <a:lnTo>
                  <a:pt x="2448991" y="288518"/>
                </a:lnTo>
                <a:lnTo>
                  <a:pt x="2455659" y="278688"/>
                </a:lnTo>
                <a:lnTo>
                  <a:pt x="2465603" y="272554"/>
                </a:lnTo>
                <a:lnTo>
                  <a:pt x="2477846" y="270433"/>
                </a:lnTo>
                <a:lnTo>
                  <a:pt x="2490076" y="272554"/>
                </a:lnTo>
                <a:lnTo>
                  <a:pt x="2500020" y="278688"/>
                </a:lnTo>
                <a:lnTo>
                  <a:pt x="2506688" y="288518"/>
                </a:lnTo>
                <a:lnTo>
                  <a:pt x="2509139" y="301739"/>
                </a:lnTo>
                <a:lnTo>
                  <a:pt x="2509139" y="268300"/>
                </a:lnTo>
                <a:lnTo>
                  <a:pt x="2494775" y="259829"/>
                </a:lnTo>
                <a:lnTo>
                  <a:pt x="2477846" y="256933"/>
                </a:lnTo>
                <a:lnTo>
                  <a:pt x="2460980" y="259829"/>
                </a:lnTo>
                <a:lnTo>
                  <a:pt x="2446413" y="268401"/>
                </a:lnTo>
                <a:lnTo>
                  <a:pt x="2436190" y="282435"/>
                </a:lnTo>
                <a:lnTo>
                  <a:pt x="2432329" y="301739"/>
                </a:lnTo>
                <a:lnTo>
                  <a:pt x="2436190" y="321030"/>
                </a:lnTo>
                <a:lnTo>
                  <a:pt x="2446413" y="335076"/>
                </a:lnTo>
                <a:lnTo>
                  <a:pt x="2460980" y="343636"/>
                </a:lnTo>
                <a:lnTo>
                  <a:pt x="2477846" y="346544"/>
                </a:lnTo>
                <a:lnTo>
                  <a:pt x="2494775" y="343636"/>
                </a:lnTo>
                <a:lnTo>
                  <a:pt x="2509329" y="335076"/>
                </a:lnTo>
                <a:lnTo>
                  <a:pt x="2510815" y="333019"/>
                </a:lnTo>
                <a:lnTo>
                  <a:pt x="2519515" y="321030"/>
                </a:lnTo>
                <a:lnTo>
                  <a:pt x="2523363" y="301739"/>
                </a:lnTo>
                <a:close/>
              </a:path>
              <a:path w="4866640" h="596900">
                <a:moveTo>
                  <a:pt x="2621686" y="259054"/>
                </a:moveTo>
                <a:lnTo>
                  <a:pt x="2607462" y="259054"/>
                </a:lnTo>
                <a:lnTo>
                  <a:pt x="2607462" y="295148"/>
                </a:lnTo>
                <a:lnTo>
                  <a:pt x="2558034" y="295148"/>
                </a:lnTo>
                <a:lnTo>
                  <a:pt x="2558034" y="259054"/>
                </a:lnTo>
                <a:lnTo>
                  <a:pt x="2543810" y="259054"/>
                </a:lnTo>
                <a:lnTo>
                  <a:pt x="2543810" y="344398"/>
                </a:lnTo>
                <a:lnTo>
                  <a:pt x="2558034" y="344398"/>
                </a:lnTo>
                <a:lnTo>
                  <a:pt x="2558034" y="308305"/>
                </a:lnTo>
                <a:lnTo>
                  <a:pt x="2607462" y="308305"/>
                </a:lnTo>
                <a:lnTo>
                  <a:pt x="2607462" y="344398"/>
                </a:lnTo>
                <a:lnTo>
                  <a:pt x="2621686" y="344398"/>
                </a:lnTo>
                <a:lnTo>
                  <a:pt x="2621686" y="308305"/>
                </a:lnTo>
                <a:lnTo>
                  <a:pt x="2621686" y="295148"/>
                </a:lnTo>
                <a:lnTo>
                  <a:pt x="2621686" y="259054"/>
                </a:lnTo>
                <a:close/>
              </a:path>
              <a:path w="4866640" h="596900">
                <a:moveTo>
                  <a:pt x="2668663" y="90855"/>
                </a:moveTo>
                <a:lnTo>
                  <a:pt x="2665222" y="73634"/>
                </a:lnTo>
                <a:lnTo>
                  <a:pt x="2657589" y="62763"/>
                </a:lnTo>
                <a:lnTo>
                  <a:pt x="2656014" y="60528"/>
                </a:lnTo>
                <a:lnTo>
                  <a:pt x="2654439" y="59550"/>
                </a:lnTo>
                <a:lnTo>
                  <a:pt x="2654439" y="91211"/>
                </a:lnTo>
                <a:lnTo>
                  <a:pt x="2652420" y="102489"/>
                </a:lnTo>
                <a:lnTo>
                  <a:pt x="2646591" y="111506"/>
                </a:lnTo>
                <a:lnTo>
                  <a:pt x="2637256" y="117500"/>
                </a:lnTo>
                <a:lnTo>
                  <a:pt x="2624747" y="119659"/>
                </a:lnTo>
                <a:lnTo>
                  <a:pt x="2612529" y="117500"/>
                </a:lnTo>
                <a:lnTo>
                  <a:pt x="2603157" y="111506"/>
                </a:lnTo>
                <a:lnTo>
                  <a:pt x="2597162" y="102489"/>
                </a:lnTo>
                <a:lnTo>
                  <a:pt x="2595054" y="91211"/>
                </a:lnTo>
                <a:lnTo>
                  <a:pt x="2597188" y="80695"/>
                </a:lnTo>
                <a:lnTo>
                  <a:pt x="2603220" y="71589"/>
                </a:lnTo>
                <a:lnTo>
                  <a:pt x="2612491" y="65252"/>
                </a:lnTo>
                <a:lnTo>
                  <a:pt x="2612250" y="65252"/>
                </a:lnTo>
                <a:lnTo>
                  <a:pt x="2624747" y="62763"/>
                </a:lnTo>
                <a:lnTo>
                  <a:pt x="2637256" y="64935"/>
                </a:lnTo>
                <a:lnTo>
                  <a:pt x="2646591" y="70929"/>
                </a:lnTo>
                <a:lnTo>
                  <a:pt x="2652420" y="79946"/>
                </a:lnTo>
                <a:lnTo>
                  <a:pt x="2654363" y="90855"/>
                </a:lnTo>
                <a:lnTo>
                  <a:pt x="2654439" y="91211"/>
                </a:lnTo>
                <a:lnTo>
                  <a:pt x="2654439" y="59550"/>
                </a:lnTo>
                <a:lnTo>
                  <a:pt x="2642628" y="52184"/>
                </a:lnTo>
                <a:lnTo>
                  <a:pt x="2626690" y="49250"/>
                </a:lnTo>
                <a:lnTo>
                  <a:pt x="2616987" y="50431"/>
                </a:lnTo>
                <a:lnTo>
                  <a:pt x="2608224" y="53721"/>
                </a:lnTo>
                <a:lnTo>
                  <a:pt x="2600820" y="58775"/>
                </a:lnTo>
                <a:lnTo>
                  <a:pt x="2595232" y="65252"/>
                </a:lnTo>
                <a:lnTo>
                  <a:pt x="2598216" y="57073"/>
                </a:lnTo>
                <a:lnTo>
                  <a:pt x="2602141" y="49250"/>
                </a:lnTo>
                <a:lnTo>
                  <a:pt x="2602217" y="49098"/>
                </a:lnTo>
                <a:lnTo>
                  <a:pt x="2607805" y="41833"/>
                </a:lnTo>
                <a:lnTo>
                  <a:pt x="2615501" y="35737"/>
                </a:lnTo>
                <a:lnTo>
                  <a:pt x="2629128" y="29616"/>
                </a:lnTo>
                <a:lnTo>
                  <a:pt x="2640990" y="26568"/>
                </a:lnTo>
                <a:lnTo>
                  <a:pt x="2651480" y="24015"/>
                </a:lnTo>
                <a:lnTo>
                  <a:pt x="2661018" y="19380"/>
                </a:lnTo>
                <a:lnTo>
                  <a:pt x="2661018" y="4445"/>
                </a:lnTo>
                <a:lnTo>
                  <a:pt x="2650782" y="10680"/>
                </a:lnTo>
                <a:lnTo>
                  <a:pt x="2624150" y="17322"/>
                </a:lnTo>
                <a:lnTo>
                  <a:pt x="2588247" y="47104"/>
                </a:lnTo>
                <a:lnTo>
                  <a:pt x="2580830" y="83210"/>
                </a:lnTo>
                <a:lnTo>
                  <a:pt x="2584119" y="104673"/>
                </a:lnTo>
                <a:lnTo>
                  <a:pt x="2593289" y="120332"/>
                </a:lnTo>
                <a:lnTo>
                  <a:pt x="2607297" y="129921"/>
                </a:lnTo>
                <a:lnTo>
                  <a:pt x="2625102" y="133172"/>
                </a:lnTo>
                <a:lnTo>
                  <a:pt x="2642768" y="130314"/>
                </a:lnTo>
                <a:lnTo>
                  <a:pt x="2656535" y="122021"/>
                </a:lnTo>
                <a:lnTo>
                  <a:pt x="2658122" y="119659"/>
                </a:lnTo>
                <a:lnTo>
                  <a:pt x="2665476" y="108724"/>
                </a:lnTo>
                <a:lnTo>
                  <a:pt x="2668600" y="91211"/>
                </a:lnTo>
                <a:lnTo>
                  <a:pt x="2668663" y="90855"/>
                </a:lnTo>
                <a:close/>
              </a:path>
              <a:path w="4866640" h="596900">
                <a:moveTo>
                  <a:pt x="2714675" y="259054"/>
                </a:moveTo>
                <a:lnTo>
                  <a:pt x="2700451" y="259054"/>
                </a:lnTo>
                <a:lnTo>
                  <a:pt x="2700451" y="302260"/>
                </a:lnTo>
                <a:lnTo>
                  <a:pt x="2693873" y="304939"/>
                </a:lnTo>
                <a:lnTo>
                  <a:pt x="2687828" y="305993"/>
                </a:lnTo>
                <a:lnTo>
                  <a:pt x="2679293" y="305993"/>
                </a:lnTo>
                <a:lnTo>
                  <a:pt x="2669705" y="305130"/>
                </a:lnTo>
                <a:lnTo>
                  <a:pt x="2662758" y="302260"/>
                </a:lnTo>
                <a:lnTo>
                  <a:pt x="2662567" y="302260"/>
                </a:lnTo>
                <a:lnTo>
                  <a:pt x="2657932" y="296468"/>
                </a:lnTo>
                <a:lnTo>
                  <a:pt x="2656357" y="287515"/>
                </a:lnTo>
                <a:lnTo>
                  <a:pt x="2656357" y="259054"/>
                </a:lnTo>
                <a:lnTo>
                  <a:pt x="2642133" y="259054"/>
                </a:lnTo>
                <a:lnTo>
                  <a:pt x="2642133" y="288569"/>
                </a:lnTo>
                <a:lnTo>
                  <a:pt x="2643517" y="296468"/>
                </a:lnTo>
                <a:lnTo>
                  <a:pt x="2644559" y="302260"/>
                </a:lnTo>
                <a:lnTo>
                  <a:pt x="2651239" y="311734"/>
                </a:lnTo>
                <a:lnTo>
                  <a:pt x="2661628" y="317334"/>
                </a:lnTo>
                <a:lnTo>
                  <a:pt x="2675026" y="319151"/>
                </a:lnTo>
                <a:lnTo>
                  <a:pt x="2682392" y="318884"/>
                </a:lnTo>
                <a:lnTo>
                  <a:pt x="2688806" y="318071"/>
                </a:lnTo>
                <a:lnTo>
                  <a:pt x="2694673" y="316687"/>
                </a:lnTo>
                <a:lnTo>
                  <a:pt x="2700451" y="314706"/>
                </a:lnTo>
                <a:lnTo>
                  <a:pt x="2700451" y="344398"/>
                </a:lnTo>
                <a:lnTo>
                  <a:pt x="2714675" y="344398"/>
                </a:lnTo>
                <a:lnTo>
                  <a:pt x="2714675" y="314706"/>
                </a:lnTo>
                <a:lnTo>
                  <a:pt x="2714675" y="305993"/>
                </a:lnTo>
                <a:lnTo>
                  <a:pt x="2714675" y="259054"/>
                </a:lnTo>
                <a:close/>
              </a:path>
              <a:path w="4866640" h="596900">
                <a:moveTo>
                  <a:pt x="2766809" y="45694"/>
                </a:moveTo>
                <a:lnTo>
                  <a:pt x="2704046" y="45694"/>
                </a:lnTo>
                <a:lnTo>
                  <a:pt x="2702102" y="76720"/>
                </a:lnTo>
                <a:lnTo>
                  <a:pt x="2698267" y="100241"/>
                </a:lnTo>
                <a:lnTo>
                  <a:pt x="2691892" y="115163"/>
                </a:lnTo>
                <a:lnTo>
                  <a:pt x="2682354" y="120370"/>
                </a:lnTo>
                <a:lnTo>
                  <a:pt x="2680563" y="120370"/>
                </a:lnTo>
                <a:lnTo>
                  <a:pt x="2678620" y="120015"/>
                </a:lnTo>
                <a:lnTo>
                  <a:pt x="2676664" y="119303"/>
                </a:lnTo>
                <a:lnTo>
                  <a:pt x="2676664" y="130505"/>
                </a:lnTo>
                <a:lnTo>
                  <a:pt x="2680398" y="131927"/>
                </a:lnTo>
                <a:lnTo>
                  <a:pt x="2683764" y="132461"/>
                </a:lnTo>
                <a:lnTo>
                  <a:pt x="2686964" y="132461"/>
                </a:lnTo>
                <a:lnTo>
                  <a:pt x="2700693" y="127114"/>
                </a:lnTo>
                <a:lnTo>
                  <a:pt x="2704693" y="120370"/>
                </a:lnTo>
                <a:lnTo>
                  <a:pt x="2709634" y="112064"/>
                </a:lnTo>
                <a:lnTo>
                  <a:pt x="2714968" y="88811"/>
                </a:lnTo>
                <a:lnTo>
                  <a:pt x="2717914" y="58851"/>
                </a:lnTo>
                <a:lnTo>
                  <a:pt x="2752585" y="58851"/>
                </a:lnTo>
                <a:lnTo>
                  <a:pt x="2752585" y="131038"/>
                </a:lnTo>
                <a:lnTo>
                  <a:pt x="2766809" y="131038"/>
                </a:lnTo>
                <a:lnTo>
                  <a:pt x="2766809" y="58851"/>
                </a:lnTo>
                <a:lnTo>
                  <a:pt x="2766809" y="45694"/>
                </a:lnTo>
                <a:close/>
              </a:path>
              <a:path w="4866640" h="596900">
                <a:moveTo>
                  <a:pt x="2817939" y="289775"/>
                </a:moveTo>
                <a:lnTo>
                  <a:pt x="2811767" y="273367"/>
                </a:lnTo>
                <a:lnTo>
                  <a:pt x="2808071" y="270078"/>
                </a:lnTo>
                <a:lnTo>
                  <a:pt x="2804642" y="267030"/>
                </a:lnTo>
                <a:lnTo>
                  <a:pt x="2804642" y="295503"/>
                </a:lnTo>
                <a:lnTo>
                  <a:pt x="2749346" y="295503"/>
                </a:lnTo>
                <a:lnTo>
                  <a:pt x="2752293" y="284480"/>
                </a:lnTo>
                <a:lnTo>
                  <a:pt x="2758859" y="276529"/>
                </a:lnTo>
                <a:lnTo>
                  <a:pt x="2767939" y="271703"/>
                </a:lnTo>
                <a:lnTo>
                  <a:pt x="2778506" y="270078"/>
                </a:lnTo>
                <a:lnTo>
                  <a:pt x="2791904" y="272783"/>
                </a:lnTo>
                <a:lnTo>
                  <a:pt x="2800172" y="279400"/>
                </a:lnTo>
                <a:lnTo>
                  <a:pt x="2804122" y="287705"/>
                </a:lnTo>
                <a:lnTo>
                  <a:pt x="2804642" y="295503"/>
                </a:lnTo>
                <a:lnTo>
                  <a:pt x="2804642" y="267030"/>
                </a:lnTo>
                <a:lnTo>
                  <a:pt x="2798432" y="261505"/>
                </a:lnTo>
                <a:lnTo>
                  <a:pt x="2777617" y="256933"/>
                </a:lnTo>
                <a:lnTo>
                  <a:pt x="2762415" y="259727"/>
                </a:lnTo>
                <a:lnTo>
                  <a:pt x="2748762" y="268135"/>
                </a:lnTo>
                <a:lnTo>
                  <a:pt x="2738907" y="282130"/>
                </a:lnTo>
                <a:lnTo>
                  <a:pt x="2735122" y="301739"/>
                </a:lnTo>
                <a:lnTo>
                  <a:pt x="2738958" y="321564"/>
                </a:lnTo>
                <a:lnTo>
                  <a:pt x="2749296" y="335534"/>
                </a:lnTo>
                <a:lnTo>
                  <a:pt x="2764371" y="343814"/>
                </a:lnTo>
                <a:lnTo>
                  <a:pt x="2782417" y="346544"/>
                </a:lnTo>
                <a:lnTo>
                  <a:pt x="2790761" y="346138"/>
                </a:lnTo>
                <a:lnTo>
                  <a:pt x="2798788" y="344957"/>
                </a:lnTo>
                <a:lnTo>
                  <a:pt x="2806192" y="343014"/>
                </a:lnTo>
                <a:lnTo>
                  <a:pt x="2812643" y="340309"/>
                </a:lnTo>
                <a:lnTo>
                  <a:pt x="2812643" y="333375"/>
                </a:lnTo>
                <a:lnTo>
                  <a:pt x="2812643" y="326453"/>
                </a:lnTo>
                <a:lnTo>
                  <a:pt x="2806649" y="329260"/>
                </a:lnTo>
                <a:lnTo>
                  <a:pt x="2799791" y="331444"/>
                </a:lnTo>
                <a:lnTo>
                  <a:pt x="2792336" y="332867"/>
                </a:lnTo>
                <a:lnTo>
                  <a:pt x="2784551" y="333375"/>
                </a:lnTo>
                <a:lnTo>
                  <a:pt x="2772016" y="331939"/>
                </a:lnTo>
                <a:lnTo>
                  <a:pt x="2761145" y="327406"/>
                </a:lnTo>
                <a:lnTo>
                  <a:pt x="2753169" y="319506"/>
                </a:lnTo>
                <a:lnTo>
                  <a:pt x="2749346" y="307949"/>
                </a:lnTo>
                <a:lnTo>
                  <a:pt x="2817266" y="307949"/>
                </a:lnTo>
                <a:lnTo>
                  <a:pt x="2817723" y="295503"/>
                </a:lnTo>
                <a:lnTo>
                  <a:pt x="2817939" y="289775"/>
                </a:lnTo>
                <a:close/>
              </a:path>
              <a:path w="4866640" h="596900">
                <a:moveTo>
                  <a:pt x="2875623" y="118592"/>
                </a:moveTo>
                <a:lnTo>
                  <a:pt x="2873489" y="119303"/>
                </a:lnTo>
                <a:lnTo>
                  <a:pt x="2871178" y="119837"/>
                </a:lnTo>
                <a:lnTo>
                  <a:pt x="2865310" y="119837"/>
                </a:lnTo>
                <a:lnTo>
                  <a:pt x="2862465" y="118414"/>
                </a:lnTo>
                <a:lnTo>
                  <a:pt x="2862465" y="90322"/>
                </a:lnTo>
                <a:lnTo>
                  <a:pt x="2862465" y="81076"/>
                </a:lnTo>
                <a:lnTo>
                  <a:pt x="2840710" y="45885"/>
                </a:lnTo>
                <a:lnTo>
                  <a:pt x="2825305" y="43561"/>
                </a:lnTo>
                <a:lnTo>
                  <a:pt x="2815234" y="44132"/>
                </a:lnTo>
                <a:lnTo>
                  <a:pt x="2806293" y="45542"/>
                </a:lnTo>
                <a:lnTo>
                  <a:pt x="2798724" y="47396"/>
                </a:lnTo>
                <a:lnTo>
                  <a:pt x="2792768" y="49250"/>
                </a:lnTo>
                <a:lnTo>
                  <a:pt x="2792768" y="63119"/>
                </a:lnTo>
                <a:lnTo>
                  <a:pt x="2798927" y="60769"/>
                </a:lnTo>
                <a:lnTo>
                  <a:pt x="2806192" y="58724"/>
                </a:lnTo>
                <a:lnTo>
                  <a:pt x="2814510" y="57277"/>
                </a:lnTo>
                <a:lnTo>
                  <a:pt x="2823883" y="56718"/>
                </a:lnTo>
                <a:lnTo>
                  <a:pt x="2834284" y="58254"/>
                </a:lnTo>
                <a:lnTo>
                  <a:pt x="2841929" y="62585"/>
                </a:lnTo>
                <a:lnTo>
                  <a:pt x="2846628" y="69329"/>
                </a:lnTo>
                <a:lnTo>
                  <a:pt x="2848241" y="78054"/>
                </a:lnTo>
                <a:lnTo>
                  <a:pt x="2848241" y="81076"/>
                </a:lnTo>
                <a:lnTo>
                  <a:pt x="2848241" y="92811"/>
                </a:lnTo>
                <a:lnTo>
                  <a:pt x="2848241" y="108458"/>
                </a:lnTo>
                <a:lnTo>
                  <a:pt x="2842056" y="113779"/>
                </a:lnTo>
                <a:lnTo>
                  <a:pt x="2834919" y="117690"/>
                </a:lnTo>
                <a:lnTo>
                  <a:pt x="2827159" y="120091"/>
                </a:lnTo>
                <a:lnTo>
                  <a:pt x="2819082" y="120904"/>
                </a:lnTo>
                <a:lnTo>
                  <a:pt x="2809659" y="120904"/>
                </a:lnTo>
                <a:lnTo>
                  <a:pt x="2800591" y="116459"/>
                </a:lnTo>
                <a:lnTo>
                  <a:pt x="2800591" y="106502"/>
                </a:lnTo>
                <a:lnTo>
                  <a:pt x="2802890" y="98729"/>
                </a:lnTo>
                <a:lnTo>
                  <a:pt x="2808897" y="93751"/>
                </a:lnTo>
                <a:lnTo>
                  <a:pt x="2817241" y="91109"/>
                </a:lnTo>
                <a:lnTo>
                  <a:pt x="2826550" y="90322"/>
                </a:lnTo>
                <a:lnTo>
                  <a:pt x="2833484" y="90322"/>
                </a:lnTo>
                <a:lnTo>
                  <a:pt x="2842196" y="91567"/>
                </a:lnTo>
                <a:lnTo>
                  <a:pt x="2848241" y="92811"/>
                </a:lnTo>
                <a:lnTo>
                  <a:pt x="2848241" y="81076"/>
                </a:lnTo>
                <a:lnTo>
                  <a:pt x="2841129" y="79476"/>
                </a:lnTo>
                <a:lnTo>
                  <a:pt x="2832062" y="78409"/>
                </a:lnTo>
                <a:lnTo>
                  <a:pt x="2824594" y="78409"/>
                </a:lnTo>
                <a:lnTo>
                  <a:pt x="2810611" y="79832"/>
                </a:lnTo>
                <a:lnTo>
                  <a:pt x="2810776" y="79832"/>
                </a:lnTo>
                <a:lnTo>
                  <a:pt x="2798432" y="84543"/>
                </a:lnTo>
                <a:lnTo>
                  <a:pt x="2789453" y="93421"/>
                </a:lnTo>
                <a:lnTo>
                  <a:pt x="2786011" y="107213"/>
                </a:lnTo>
                <a:lnTo>
                  <a:pt x="2788475" y="118414"/>
                </a:lnTo>
                <a:lnTo>
                  <a:pt x="2788577" y="118846"/>
                </a:lnTo>
                <a:lnTo>
                  <a:pt x="2795359" y="126936"/>
                </a:lnTo>
                <a:lnTo>
                  <a:pt x="2804985" y="131648"/>
                </a:lnTo>
                <a:lnTo>
                  <a:pt x="2816060" y="133172"/>
                </a:lnTo>
                <a:lnTo>
                  <a:pt x="2825902" y="132397"/>
                </a:lnTo>
                <a:lnTo>
                  <a:pt x="2834678" y="130149"/>
                </a:lnTo>
                <a:lnTo>
                  <a:pt x="2842463" y="126580"/>
                </a:lnTo>
                <a:lnTo>
                  <a:pt x="2849308" y="121793"/>
                </a:lnTo>
                <a:lnTo>
                  <a:pt x="2851797" y="129260"/>
                </a:lnTo>
                <a:lnTo>
                  <a:pt x="2858020" y="132105"/>
                </a:lnTo>
                <a:lnTo>
                  <a:pt x="2868511" y="132105"/>
                </a:lnTo>
                <a:lnTo>
                  <a:pt x="2872244" y="131394"/>
                </a:lnTo>
                <a:lnTo>
                  <a:pt x="2875610" y="130149"/>
                </a:lnTo>
                <a:lnTo>
                  <a:pt x="2875623" y="121793"/>
                </a:lnTo>
                <a:lnTo>
                  <a:pt x="2875623" y="120904"/>
                </a:lnTo>
                <a:lnTo>
                  <a:pt x="2875623" y="119837"/>
                </a:lnTo>
                <a:lnTo>
                  <a:pt x="2875623" y="118592"/>
                </a:lnTo>
                <a:close/>
              </a:path>
              <a:path w="4866640" h="596900">
                <a:moveTo>
                  <a:pt x="2915945" y="259054"/>
                </a:moveTo>
                <a:lnTo>
                  <a:pt x="2901721" y="259054"/>
                </a:lnTo>
                <a:lnTo>
                  <a:pt x="2901721" y="295148"/>
                </a:lnTo>
                <a:lnTo>
                  <a:pt x="2852293" y="295148"/>
                </a:lnTo>
                <a:lnTo>
                  <a:pt x="2852293" y="259054"/>
                </a:lnTo>
                <a:lnTo>
                  <a:pt x="2838069" y="259054"/>
                </a:lnTo>
                <a:lnTo>
                  <a:pt x="2838069" y="344398"/>
                </a:lnTo>
                <a:lnTo>
                  <a:pt x="2852293" y="344398"/>
                </a:lnTo>
                <a:lnTo>
                  <a:pt x="2852293" y="308305"/>
                </a:lnTo>
                <a:lnTo>
                  <a:pt x="2901721" y="308305"/>
                </a:lnTo>
                <a:lnTo>
                  <a:pt x="2901721" y="344398"/>
                </a:lnTo>
                <a:lnTo>
                  <a:pt x="2915945" y="344398"/>
                </a:lnTo>
                <a:lnTo>
                  <a:pt x="2915945" y="308305"/>
                </a:lnTo>
                <a:lnTo>
                  <a:pt x="2915945" y="295148"/>
                </a:lnTo>
                <a:lnTo>
                  <a:pt x="2915945" y="259054"/>
                </a:lnTo>
                <a:close/>
              </a:path>
              <a:path w="4866640" h="596900">
                <a:moveTo>
                  <a:pt x="2953321" y="45694"/>
                </a:moveTo>
                <a:lnTo>
                  <a:pt x="2890913" y="45694"/>
                </a:lnTo>
                <a:lnTo>
                  <a:pt x="2890913" y="131038"/>
                </a:lnTo>
                <a:lnTo>
                  <a:pt x="2905137" y="131038"/>
                </a:lnTo>
                <a:lnTo>
                  <a:pt x="2905137" y="58851"/>
                </a:lnTo>
                <a:lnTo>
                  <a:pt x="2953321" y="58851"/>
                </a:lnTo>
                <a:lnTo>
                  <a:pt x="2953321" y="45694"/>
                </a:lnTo>
                <a:close/>
              </a:path>
              <a:path w="4866640" h="596900">
                <a:moveTo>
                  <a:pt x="3020136" y="259054"/>
                </a:moveTo>
                <a:lnTo>
                  <a:pt x="3005912" y="259054"/>
                </a:lnTo>
                <a:lnTo>
                  <a:pt x="3005912" y="295148"/>
                </a:lnTo>
                <a:lnTo>
                  <a:pt x="2956483" y="295148"/>
                </a:lnTo>
                <a:lnTo>
                  <a:pt x="2956483" y="259054"/>
                </a:lnTo>
                <a:lnTo>
                  <a:pt x="2942259" y="259054"/>
                </a:lnTo>
                <a:lnTo>
                  <a:pt x="2942259" y="344398"/>
                </a:lnTo>
                <a:lnTo>
                  <a:pt x="2956483" y="344398"/>
                </a:lnTo>
                <a:lnTo>
                  <a:pt x="2956483" y="308305"/>
                </a:lnTo>
                <a:lnTo>
                  <a:pt x="3005912" y="308305"/>
                </a:lnTo>
                <a:lnTo>
                  <a:pt x="3005912" y="344398"/>
                </a:lnTo>
                <a:lnTo>
                  <a:pt x="3020136" y="344398"/>
                </a:lnTo>
                <a:lnTo>
                  <a:pt x="3020136" y="308305"/>
                </a:lnTo>
                <a:lnTo>
                  <a:pt x="3020136" y="295148"/>
                </a:lnTo>
                <a:lnTo>
                  <a:pt x="3020136" y="259054"/>
                </a:lnTo>
                <a:close/>
              </a:path>
              <a:path w="4866640" h="596900">
                <a:moveTo>
                  <a:pt x="3051467" y="88366"/>
                </a:moveTo>
                <a:lnTo>
                  <a:pt x="3047619" y="69075"/>
                </a:lnTo>
                <a:lnTo>
                  <a:pt x="3038919" y="57073"/>
                </a:lnTo>
                <a:lnTo>
                  <a:pt x="3037433" y="55029"/>
                </a:lnTo>
                <a:lnTo>
                  <a:pt x="3037243" y="54927"/>
                </a:lnTo>
                <a:lnTo>
                  <a:pt x="3037243" y="88366"/>
                </a:lnTo>
                <a:lnTo>
                  <a:pt x="3034792" y="101587"/>
                </a:lnTo>
                <a:lnTo>
                  <a:pt x="3028124" y="111417"/>
                </a:lnTo>
                <a:lnTo>
                  <a:pt x="3018180" y="117551"/>
                </a:lnTo>
                <a:lnTo>
                  <a:pt x="3005950" y="119659"/>
                </a:lnTo>
                <a:lnTo>
                  <a:pt x="2993707" y="117551"/>
                </a:lnTo>
                <a:lnTo>
                  <a:pt x="2983763" y="111417"/>
                </a:lnTo>
                <a:lnTo>
                  <a:pt x="2977096" y="101587"/>
                </a:lnTo>
                <a:lnTo>
                  <a:pt x="2974657" y="88366"/>
                </a:lnTo>
                <a:lnTo>
                  <a:pt x="2977096" y="75158"/>
                </a:lnTo>
                <a:lnTo>
                  <a:pt x="2983763" y="65328"/>
                </a:lnTo>
                <a:lnTo>
                  <a:pt x="2993707" y="59194"/>
                </a:lnTo>
                <a:lnTo>
                  <a:pt x="3005950" y="57073"/>
                </a:lnTo>
                <a:lnTo>
                  <a:pt x="3018180" y="59194"/>
                </a:lnTo>
                <a:lnTo>
                  <a:pt x="3028124" y="65328"/>
                </a:lnTo>
                <a:lnTo>
                  <a:pt x="3034792" y="75158"/>
                </a:lnTo>
                <a:lnTo>
                  <a:pt x="3037243" y="88366"/>
                </a:lnTo>
                <a:lnTo>
                  <a:pt x="3037243" y="54927"/>
                </a:lnTo>
                <a:lnTo>
                  <a:pt x="3022879" y="46469"/>
                </a:lnTo>
                <a:lnTo>
                  <a:pt x="3005950" y="43561"/>
                </a:lnTo>
                <a:lnTo>
                  <a:pt x="2989084" y="46469"/>
                </a:lnTo>
                <a:lnTo>
                  <a:pt x="2974517" y="55029"/>
                </a:lnTo>
                <a:lnTo>
                  <a:pt x="2964294" y="69075"/>
                </a:lnTo>
                <a:lnTo>
                  <a:pt x="2960433" y="88366"/>
                </a:lnTo>
                <a:lnTo>
                  <a:pt x="2964294" y="107670"/>
                </a:lnTo>
                <a:lnTo>
                  <a:pt x="2974517" y="121704"/>
                </a:lnTo>
                <a:lnTo>
                  <a:pt x="2989084" y="130276"/>
                </a:lnTo>
                <a:lnTo>
                  <a:pt x="3005950" y="133172"/>
                </a:lnTo>
                <a:lnTo>
                  <a:pt x="3022879" y="130276"/>
                </a:lnTo>
                <a:lnTo>
                  <a:pt x="3037433" y="121704"/>
                </a:lnTo>
                <a:lnTo>
                  <a:pt x="3038919" y="119659"/>
                </a:lnTo>
                <a:lnTo>
                  <a:pt x="3047619" y="107670"/>
                </a:lnTo>
                <a:lnTo>
                  <a:pt x="3051467" y="88366"/>
                </a:lnTo>
                <a:close/>
              </a:path>
              <a:path w="4866640" h="596900">
                <a:moveTo>
                  <a:pt x="3131616" y="301739"/>
                </a:moveTo>
                <a:lnTo>
                  <a:pt x="3127768" y="282435"/>
                </a:lnTo>
                <a:lnTo>
                  <a:pt x="3119069" y="270433"/>
                </a:lnTo>
                <a:lnTo>
                  <a:pt x="3117583" y="268401"/>
                </a:lnTo>
                <a:lnTo>
                  <a:pt x="3117392" y="268300"/>
                </a:lnTo>
                <a:lnTo>
                  <a:pt x="3117392" y="301739"/>
                </a:lnTo>
                <a:lnTo>
                  <a:pt x="3114941" y="314947"/>
                </a:lnTo>
                <a:lnTo>
                  <a:pt x="3108274" y="324777"/>
                </a:lnTo>
                <a:lnTo>
                  <a:pt x="3098330" y="330911"/>
                </a:lnTo>
                <a:lnTo>
                  <a:pt x="3086100" y="333019"/>
                </a:lnTo>
                <a:lnTo>
                  <a:pt x="3073857" y="330911"/>
                </a:lnTo>
                <a:lnTo>
                  <a:pt x="3063913" y="324777"/>
                </a:lnTo>
                <a:lnTo>
                  <a:pt x="3057245" y="314947"/>
                </a:lnTo>
                <a:lnTo>
                  <a:pt x="3054807" y="301739"/>
                </a:lnTo>
                <a:lnTo>
                  <a:pt x="3057245" y="288518"/>
                </a:lnTo>
                <a:lnTo>
                  <a:pt x="3063913" y="278688"/>
                </a:lnTo>
                <a:lnTo>
                  <a:pt x="3073857" y="272554"/>
                </a:lnTo>
                <a:lnTo>
                  <a:pt x="3086100" y="270433"/>
                </a:lnTo>
                <a:lnTo>
                  <a:pt x="3098330" y="272554"/>
                </a:lnTo>
                <a:lnTo>
                  <a:pt x="3108274" y="278688"/>
                </a:lnTo>
                <a:lnTo>
                  <a:pt x="3114941" y="288518"/>
                </a:lnTo>
                <a:lnTo>
                  <a:pt x="3117392" y="301739"/>
                </a:lnTo>
                <a:lnTo>
                  <a:pt x="3117392" y="268300"/>
                </a:lnTo>
                <a:lnTo>
                  <a:pt x="3103029" y="259829"/>
                </a:lnTo>
                <a:lnTo>
                  <a:pt x="3086100" y="256933"/>
                </a:lnTo>
                <a:lnTo>
                  <a:pt x="3069234" y="259829"/>
                </a:lnTo>
                <a:lnTo>
                  <a:pt x="3054667" y="268401"/>
                </a:lnTo>
                <a:lnTo>
                  <a:pt x="3044444" y="282435"/>
                </a:lnTo>
                <a:lnTo>
                  <a:pt x="3040583" y="301739"/>
                </a:lnTo>
                <a:lnTo>
                  <a:pt x="3044444" y="321030"/>
                </a:lnTo>
                <a:lnTo>
                  <a:pt x="3054667" y="335076"/>
                </a:lnTo>
                <a:lnTo>
                  <a:pt x="3069234" y="343636"/>
                </a:lnTo>
                <a:lnTo>
                  <a:pt x="3086100" y="346544"/>
                </a:lnTo>
                <a:lnTo>
                  <a:pt x="3103029" y="343636"/>
                </a:lnTo>
                <a:lnTo>
                  <a:pt x="3117583" y="335076"/>
                </a:lnTo>
                <a:lnTo>
                  <a:pt x="3119069" y="333019"/>
                </a:lnTo>
                <a:lnTo>
                  <a:pt x="3127768" y="321030"/>
                </a:lnTo>
                <a:lnTo>
                  <a:pt x="3131616" y="301739"/>
                </a:lnTo>
                <a:close/>
              </a:path>
              <a:path w="4866640" h="596900">
                <a:moveTo>
                  <a:pt x="3161881" y="88366"/>
                </a:moveTo>
                <a:lnTo>
                  <a:pt x="3158629" y="70573"/>
                </a:lnTo>
                <a:lnTo>
                  <a:pt x="3149892" y="56718"/>
                </a:lnTo>
                <a:lnTo>
                  <a:pt x="3149676" y="56362"/>
                </a:lnTo>
                <a:lnTo>
                  <a:pt x="3147657" y="54965"/>
                </a:lnTo>
                <a:lnTo>
                  <a:pt x="3147657" y="88366"/>
                </a:lnTo>
                <a:lnTo>
                  <a:pt x="3145282" y="101561"/>
                </a:lnTo>
                <a:lnTo>
                  <a:pt x="3138830" y="111531"/>
                </a:lnTo>
                <a:lnTo>
                  <a:pt x="3129267" y="117830"/>
                </a:lnTo>
                <a:lnTo>
                  <a:pt x="3117608" y="120015"/>
                </a:lnTo>
                <a:lnTo>
                  <a:pt x="3106915" y="118287"/>
                </a:lnTo>
                <a:lnTo>
                  <a:pt x="3097936" y="113665"/>
                </a:lnTo>
                <a:lnTo>
                  <a:pt x="3090926" y="106972"/>
                </a:lnTo>
                <a:lnTo>
                  <a:pt x="3086138" y="99034"/>
                </a:lnTo>
                <a:lnTo>
                  <a:pt x="3086138" y="77698"/>
                </a:lnTo>
                <a:lnTo>
                  <a:pt x="3117608" y="56718"/>
                </a:lnTo>
                <a:lnTo>
                  <a:pt x="3129267" y="58915"/>
                </a:lnTo>
                <a:lnTo>
                  <a:pt x="3138830" y="65214"/>
                </a:lnTo>
                <a:lnTo>
                  <a:pt x="3145282" y="75171"/>
                </a:lnTo>
                <a:lnTo>
                  <a:pt x="3147657" y="88366"/>
                </a:lnTo>
                <a:lnTo>
                  <a:pt x="3147657" y="54965"/>
                </a:lnTo>
                <a:lnTo>
                  <a:pt x="3136150" y="46964"/>
                </a:lnTo>
                <a:lnTo>
                  <a:pt x="3119209" y="43561"/>
                </a:lnTo>
                <a:lnTo>
                  <a:pt x="3107982" y="44894"/>
                </a:lnTo>
                <a:lnTo>
                  <a:pt x="3098685" y="48475"/>
                </a:lnTo>
                <a:lnTo>
                  <a:pt x="3091027" y="53695"/>
                </a:lnTo>
                <a:lnTo>
                  <a:pt x="3084715" y="59918"/>
                </a:lnTo>
                <a:lnTo>
                  <a:pt x="3084715" y="45694"/>
                </a:lnTo>
                <a:lnTo>
                  <a:pt x="3071914" y="45694"/>
                </a:lnTo>
                <a:lnTo>
                  <a:pt x="3071914" y="170154"/>
                </a:lnTo>
                <a:lnTo>
                  <a:pt x="3086138" y="170154"/>
                </a:lnTo>
                <a:lnTo>
                  <a:pt x="3086138" y="118287"/>
                </a:lnTo>
                <a:lnTo>
                  <a:pt x="3091624" y="123647"/>
                </a:lnTo>
                <a:lnTo>
                  <a:pt x="3098863" y="128447"/>
                </a:lnTo>
                <a:lnTo>
                  <a:pt x="3108007" y="131864"/>
                </a:lnTo>
                <a:lnTo>
                  <a:pt x="3119209" y="133172"/>
                </a:lnTo>
                <a:lnTo>
                  <a:pt x="3136150" y="129781"/>
                </a:lnTo>
                <a:lnTo>
                  <a:pt x="3149676" y="120370"/>
                </a:lnTo>
                <a:lnTo>
                  <a:pt x="3149892" y="120015"/>
                </a:lnTo>
                <a:lnTo>
                  <a:pt x="3158629" y="106172"/>
                </a:lnTo>
                <a:lnTo>
                  <a:pt x="3161881" y="88366"/>
                </a:lnTo>
                <a:close/>
              </a:path>
              <a:path w="4866640" h="596900">
                <a:moveTo>
                  <a:pt x="3219627" y="326453"/>
                </a:moveTo>
                <a:lnTo>
                  <a:pt x="3213887" y="329336"/>
                </a:lnTo>
                <a:lnTo>
                  <a:pt x="3207537" y="331520"/>
                </a:lnTo>
                <a:lnTo>
                  <a:pt x="3200768" y="332892"/>
                </a:lnTo>
                <a:lnTo>
                  <a:pt x="3193846" y="333375"/>
                </a:lnTo>
                <a:lnTo>
                  <a:pt x="3181591" y="331520"/>
                </a:lnTo>
                <a:lnTo>
                  <a:pt x="3170859" y="325755"/>
                </a:lnTo>
                <a:lnTo>
                  <a:pt x="3163290" y="315899"/>
                </a:lnTo>
                <a:lnTo>
                  <a:pt x="3160484" y="302082"/>
                </a:lnTo>
                <a:lnTo>
                  <a:pt x="3160420" y="301739"/>
                </a:lnTo>
                <a:lnTo>
                  <a:pt x="3163366" y="287337"/>
                </a:lnTo>
                <a:lnTo>
                  <a:pt x="3171101" y="277507"/>
                </a:lnTo>
                <a:lnTo>
                  <a:pt x="3181947" y="271881"/>
                </a:lnTo>
                <a:lnTo>
                  <a:pt x="3194202" y="270078"/>
                </a:lnTo>
                <a:lnTo>
                  <a:pt x="3200958" y="270573"/>
                </a:lnTo>
                <a:lnTo>
                  <a:pt x="3207461" y="272034"/>
                </a:lnTo>
                <a:lnTo>
                  <a:pt x="3213468" y="274434"/>
                </a:lnTo>
                <a:lnTo>
                  <a:pt x="3218738" y="277723"/>
                </a:lnTo>
                <a:lnTo>
                  <a:pt x="3218738" y="270078"/>
                </a:lnTo>
                <a:lnTo>
                  <a:pt x="3192424" y="256933"/>
                </a:lnTo>
                <a:lnTo>
                  <a:pt x="3175812" y="259613"/>
                </a:lnTo>
                <a:lnTo>
                  <a:pt x="3160966" y="267843"/>
                </a:lnTo>
                <a:lnTo>
                  <a:pt x="3150285" y="281901"/>
                </a:lnTo>
                <a:lnTo>
                  <a:pt x="3146260" y="301739"/>
                </a:lnTo>
                <a:lnTo>
                  <a:pt x="3146196" y="302082"/>
                </a:lnTo>
                <a:lnTo>
                  <a:pt x="3150184" y="321856"/>
                </a:lnTo>
                <a:lnTo>
                  <a:pt x="3160636" y="335711"/>
                </a:lnTo>
                <a:lnTo>
                  <a:pt x="3175292" y="343865"/>
                </a:lnTo>
                <a:lnTo>
                  <a:pt x="3191891" y="346544"/>
                </a:lnTo>
                <a:lnTo>
                  <a:pt x="3199600" y="346176"/>
                </a:lnTo>
                <a:lnTo>
                  <a:pt x="3206750" y="345071"/>
                </a:lnTo>
                <a:lnTo>
                  <a:pt x="3213417" y="343242"/>
                </a:lnTo>
                <a:lnTo>
                  <a:pt x="3219627" y="340664"/>
                </a:lnTo>
                <a:lnTo>
                  <a:pt x="3219627" y="333375"/>
                </a:lnTo>
                <a:lnTo>
                  <a:pt x="3219627" y="326453"/>
                </a:lnTo>
                <a:close/>
              </a:path>
              <a:path w="4866640" h="596900">
                <a:moveTo>
                  <a:pt x="3267494" y="88366"/>
                </a:moveTo>
                <a:lnTo>
                  <a:pt x="3263646" y="69075"/>
                </a:lnTo>
                <a:lnTo>
                  <a:pt x="3254946" y="57073"/>
                </a:lnTo>
                <a:lnTo>
                  <a:pt x="3253460" y="55029"/>
                </a:lnTo>
                <a:lnTo>
                  <a:pt x="3253270" y="54927"/>
                </a:lnTo>
                <a:lnTo>
                  <a:pt x="3253270" y="88366"/>
                </a:lnTo>
                <a:lnTo>
                  <a:pt x="3250819" y="101587"/>
                </a:lnTo>
                <a:lnTo>
                  <a:pt x="3244151" y="111417"/>
                </a:lnTo>
                <a:lnTo>
                  <a:pt x="3234207" y="117551"/>
                </a:lnTo>
                <a:lnTo>
                  <a:pt x="3221977" y="119659"/>
                </a:lnTo>
                <a:lnTo>
                  <a:pt x="3209734" y="117551"/>
                </a:lnTo>
                <a:lnTo>
                  <a:pt x="3199790" y="111417"/>
                </a:lnTo>
                <a:lnTo>
                  <a:pt x="3193123" y="101587"/>
                </a:lnTo>
                <a:lnTo>
                  <a:pt x="3190684" y="88366"/>
                </a:lnTo>
                <a:lnTo>
                  <a:pt x="3193123" y="75158"/>
                </a:lnTo>
                <a:lnTo>
                  <a:pt x="3199790" y="65328"/>
                </a:lnTo>
                <a:lnTo>
                  <a:pt x="3209734" y="59194"/>
                </a:lnTo>
                <a:lnTo>
                  <a:pt x="3221977" y="57073"/>
                </a:lnTo>
                <a:lnTo>
                  <a:pt x="3234207" y="59194"/>
                </a:lnTo>
                <a:lnTo>
                  <a:pt x="3244151" y="65328"/>
                </a:lnTo>
                <a:lnTo>
                  <a:pt x="3250819" y="75158"/>
                </a:lnTo>
                <a:lnTo>
                  <a:pt x="3253270" y="88366"/>
                </a:lnTo>
                <a:lnTo>
                  <a:pt x="3253270" y="54927"/>
                </a:lnTo>
                <a:lnTo>
                  <a:pt x="3238906" y="46469"/>
                </a:lnTo>
                <a:lnTo>
                  <a:pt x="3221977" y="43561"/>
                </a:lnTo>
                <a:lnTo>
                  <a:pt x="3205111" y="46469"/>
                </a:lnTo>
                <a:lnTo>
                  <a:pt x="3190544" y="55029"/>
                </a:lnTo>
                <a:lnTo>
                  <a:pt x="3180321" y="69075"/>
                </a:lnTo>
                <a:lnTo>
                  <a:pt x="3176460" y="88366"/>
                </a:lnTo>
                <a:lnTo>
                  <a:pt x="3180321" y="107670"/>
                </a:lnTo>
                <a:lnTo>
                  <a:pt x="3190544" y="121704"/>
                </a:lnTo>
                <a:lnTo>
                  <a:pt x="3205111" y="130276"/>
                </a:lnTo>
                <a:lnTo>
                  <a:pt x="3221977" y="133172"/>
                </a:lnTo>
                <a:lnTo>
                  <a:pt x="3238906" y="130276"/>
                </a:lnTo>
                <a:lnTo>
                  <a:pt x="3253460" y="121704"/>
                </a:lnTo>
                <a:lnTo>
                  <a:pt x="3254946" y="119659"/>
                </a:lnTo>
                <a:lnTo>
                  <a:pt x="3263646" y="107670"/>
                </a:lnTo>
                <a:lnTo>
                  <a:pt x="3267494" y="88366"/>
                </a:lnTo>
                <a:close/>
              </a:path>
              <a:path w="4866640" h="596900">
                <a:moveTo>
                  <a:pt x="3307283" y="259054"/>
                </a:moveTo>
                <a:lnTo>
                  <a:pt x="3230295" y="259054"/>
                </a:lnTo>
                <a:lnTo>
                  <a:pt x="3230295" y="272211"/>
                </a:lnTo>
                <a:lnTo>
                  <a:pt x="3261766" y="272211"/>
                </a:lnTo>
                <a:lnTo>
                  <a:pt x="3261766" y="344398"/>
                </a:lnTo>
                <a:lnTo>
                  <a:pt x="3275990" y="344398"/>
                </a:lnTo>
                <a:lnTo>
                  <a:pt x="3275990" y="272211"/>
                </a:lnTo>
                <a:lnTo>
                  <a:pt x="3307283" y="272211"/>
                </a:lnTo>
                <a:lnTo>
                  <a:pt x="3307283" y="259054"/>
                </a:lnTo>
                <a:close/>
              </a:path>
              <a:path w="4866640" h="596900">
                <a:moveTo>
                  <a:pt x="3379152" y="118237"/>
                </a:moveTo>
                <a:lnTo>
                  <a:pt x="3366706" y="118237"/>
                </a:lnTo>
                <a:lnTo>
                  <a:pt x="3366706" y="58496"/>
                </a:lnTo>
                <a:lnTo>
                  <a:pt x="3366706" y="45694"/>
                </a:lnTo>
                <a:lnTo>
                  <a:pt x="3352482" y="45694"/>
                </a:lnTo>
                <a:lnTo>
                  <a:pt x="3352482" y="58496"/>
                </a:lnTo>
                <a:lnTo>
                  <a:pt x="3352482" y="118237"/>
                </a:lnTo>
                <a:lnTo>
                  <a:pt x="3303943" y="118237"/>
                </a:lnTo>
                <a:lnTo>
                  <a:pt x="3309137" y="105600"/>
                </a:lnTo>
                <a:lnTo>
                  <a:pt x="3313011" y="91833"/>
                </a:lnTo>
                <a:lnTo>
                  <a:pt x="3315538" y="76339"/>
                </a:lnTo>
                <a:lnTo>
                  <a:pt x="3316744" y="58496"/>
                </a:lnTo>
                <a:lnTo>
                  <a:pt x="3352482" y="58496"/>
                </a:lnTo>
                <a:lnTo>
                  <a:pt x="3352482" y="45694"/>
                </a:lnTo>
                <a:lnTo>
                  <a:pt x="3303054" y="45694"/>
                </a:lnTo>
                <a:lnTo>
                  <a:pt x="3302419" y="67805"/>
                </a:lnTo>
                <a:lnTo>
                  <a:pt x="3299891" y="86842"/>
                </a:lnTo>
                <a:lnTo>
                  <a:pt x="3295294" y="103428"/>
                </a:lnTo>
                <a:lnTo>
                  <a:pt x="3288474" y="118237"/>
                </a:lnTo>
                <a:lnTo>
                  <a:pt x="3277095" y="118237"/>
                </a:lnTo>
                <a:lnTo>
                  <a:pt x="3277095" y="154152"/>
                </a:lnTo>
                <a:lnTo>
                  <a:pt x="3290963" y="154152"/>
                </a:lnTo>
                <a:lnTo>
                  <a:pt x="3290963" y="131038"/>
                </a:lnTo>
                <a:lnTo>
                  <a:pt x="3365284" y="131038"/>
                </a:lnTo>
                <a:lnTo>
                  <a:pt x="3365284" y="154152"/>
                </a:lnTo>
                <a:lnTo>
                  <a:pt x="3379152" y="154152"/>
                </a:lnTo>
                <a:lnTo>
                  <a:pt x="3379152" y="131038"/>
                </a:lnTo>
                <a:lnTo>
                  <a:pt x="3379152" y="118237"/>
                </a:lnTo>
                <a:close/>
              </a:path>
              <a:path w="4866640" h="596900">
                <a:moveTo>
                  <a:pt x="3402050" y="259054"/>
                </a:moveTo>
                <a:lnTo>
                  <a:pt x="3389960" y="259054"/>
                </a:lnTo>
                <a:lnTo>
                  <a:pt x="3337687" y="321462"/>
                </a:lnTo>
                <a:lnTo>
                  <a:pt x="3337687" y="259054"/>
                </a:lnTo>
                <a:lnTo>
                  <a:pt x="3323463" y="259054"/>
                </a:lnTo>
                <a:lnTo>
                  <a:pt x="3323463" y="344398"/>
                </a:lnTo>
                <a:lnTo>
                  <a:pt x="3335553" y="344398"/>
                </a:lnTo>
                <a:lnTo>
                  <a:pt x="3354755" y="321462"/>
                </a:lnTo>
                <a:lnTo>
                  <a:pt x="3387826" y="281990"/>
                </a:lnTo>
                <a:lnTo>
                  <a:pt x="3387826" y="344398"/>
                </a:lnTo>
                <a:lnTo>
                  <a:pt x="3402050" y="344398"/>
                </a:lnTo>
                <a:lnTo>
                  <a:pt x="3402050" y="281990"/>
                </a:lnTo>
                <a:lnTo>
                  <a:pt x="3402050" y="259054"/>
                </a:lnTo>
                <a:close/>
              </a:path>
              <a:path w="4866640" h="596900">
                <a:moveTo>
                  <a:pt x="3443833" y="330174"/>
                </a:moveTo>
                <a:lnTo>
                  <a:pt x="3428720" y="330174"/>
                </a:lnTo>
                <a:lnTo>
                  <a:pt x="3418941" y="371068"/>
                </a:lnTo>
                <a:lnTo>
                  <a:pt x="3430498" y="371068"/>
                </a:lnTo>
                <a:lnTo>
                  <a:pt x="3443833" y="330174"/>
                </a:lnTo>
                <a:close/>
              </a:path>
              <a:path w="4866640" h="596900">
                <a:moveTo>
                  <a:pt x="3476053" y="45694"/>
                </a:moveTo>
                <a:lnTo>
                  <a:pt x="3461829" y="45694"/>
                </a:lnTo>
                <a:lnTo>
                  <a:pt x="3461829" y="81788"/>
                </a:lnTo>
                <a:lnTo>
                  <a:pt x="3412401" y="81788"/>
                </a:lnTo>
                <a:lnTo>
                  <a:pt x="3412401" y="45694"/>
                </a:lnTo>
                <a:lnTo>
                  <a:pt x="3398177" y="45694"/>
                </a:lnTo>
                <a:lnTo>
                  <a:pt x="3398177" y="131038"/>
                </a:lnTo>
                <a:lnTo>
                  <a:pt x="3412401" y="131038"/>
                </a:lnTo>
                <a:lnTo>
                  <a:pt x="3412401" y="94945"/>
                </a:lnTo>
                <a:lnTo>
                  <a:pt x="3461829" y="94945"/>
                </a:lnTo>
                <a:lnTo>
                  <a:pt x="3461829" y="131038"/>
                </a:lnTo>
                <a:lnTo>
                  <a:pt x="3476053" y="131038"/>
                </a:lnTo>
                <a:lnTo>
                  <a:pt x="3476053" y="94945"/>
                </a:lnTo>
                <a:lnTo>
                  <a:pt x="3476053" y="81788"/>
                </a:lnTo>
                <a:lnTo>
                  <a:pt x="3476053" y="45694"/>
                </a:lnTo>
                <a:close/>
              </a:path>
              <a:path w="4866640" h="596900">
                <a:moveTo>
                  <a:pt x="3575977" y="103301"/>
                </a:moveTo>
                <a:lnTo>
                  <a:pt x="3573729" y="92303"/>
                </a:lnTo>
                <a:lnTo>
                  <a:pt x="3570833" y="88366"/>
                </a:lnTo>
                <a:lnTo>
                  <a:pt x="3567239" y="83502"/>
                </a:lnTo>
                <a:lnTo>
                  <a:pt x="3561575" y="80340"/>
                </a:lnTo>
                <a:lnTo>
                  <a:pt x="3561575" y="93167"/>
                </a:lnTo>
                <a:lnTo>
                  <a:pt x="3561575" y="113436"/>
                </a:lnTo>
                <a:lnTo>
                  <a:pt x="3553574" y="118237"/>
                </a:lnTo>
                <a:lnTo>
                  <a:pt x="3516592" y="118237"/>
                </a:lnTo>
                <a:lnTo>
                  <a:pt x="3516592" y="88366"/>
                </a:lnTo>
                <a:lnTo>
                  <a:pt x="3553574" y="88366"/>
                </a:lnTo>
                <a:lnTo>
                  <a:pt x="3561575" y="93167"/>
                </a:lnTo>
                <a:lnTo>
                  <a:pt x="3561575" y="80340"/>
                </a:lnTo>
                <a:lnTo>
                  <a:pt x="3556838" y="77685"/>
                </a:lnTo>
                <a:lnTo>
                  <a:pt x="3542906" y="75565"/>
                </a:lnTo>
                <a:lnTo>
                  <a:pt x="3516592" y="75565"/>
                </a:lnTo>
                <a:lnTo>
                  <a:pt x="3516592" y="45694"/>
                </a:lnTo>
                <a:lnTo>
                  <a:pt x="3502368" y="45694"/>
                </a:lnTo>
                <a:lnTo>
                  <a:pt x="3502368" y="131038"/>
                </a:lnTo>
                <a:lnTo>
                  <a:pt x="3542906" y="131038"/>
                </a:lnTo>
                <a:lnTo>
                  <a:pt x="3556838" y="128930"/>
                </a:lnTo>
                <a:lnTo>
                  <a:pt x="3567239" y="123113"/>
                </a:lnTo>
                <a:lnTo>
                  <a:pt x="3570833" y="118237"/>
                </a:lnTo>
                <a:lnTo>
                  <a:pt x="3573729" y="114312"/>
                </a:lnTo>
                <a:lnTo>
                  <a:pt x="3575977" y="103301"/>
                </a:lnTo>
                <a:close/>
              </a:path>
              <a:path w="4866640" h="596900">
                <a:moveTo>
                  <a:pt x="3603206" y="259054"/>
                </a:moveTo>
                <a:lnTo>
                  <a:pt x="3525329" y="259054"/>
                </a:lnTo>
                <a:lnTo>
                  <a:pt x="3525329" y="344398"/>
                </a:lnTo>
                <a:lnTo>
                  <a:pt x="3539553" y="344398"/>
                </a:lnTo>
                <a:lnTo>
                  <a:pt x="3539553" y="272211"/>
                </a:lnTo>
                <a:lnTo>
                  <a:pt x="3588982" y="272211"/>
                </a:lnTo>
                <a:lnTo>
                  <a:pt x="3588982" y="344398"/>
                </a:lnTo>
                <a:lnTo>
                  <a:pt x="3603206" y="344398"/>
                </a:lnTo>
                <a:lnTo>
                  <a:pt x="3603206" y="272211"/>
                </a:lnTo>
                <a:lnTo>
                  <a:pt x="3603206" y="259054"/>
                </a:lnTo>
                <a:close/>
              </a:path>
              <a:path w="4866640" h="596900">
                <a:moveTo>
                  <a:pt x="3606736" y="45694"/>
                </a:moveTo>
                <a:lnTo>
                  <a:pt x="3592512" y="45694"/>
                </a:lnTo>
                <a:lnTo>
                  <a:pt x="3592512" y="131038"/>
                </a:lnTo>
                <a:lnTo>
                  <a:pt x="3606736" y="131038"/>
                </a:lnTo>
                <a:lnTo>
                  <a:pt x="3606736" y="45694"/>
                </a:lnTo>
                <a:close/>
              </a:path>
              <a:path w="4866640" h="596900">
                <a:moveTo>
                  <a:pt x="3697236" y="12268"/>
                </a:moveTo>
                <a:lnTo>
                  <a:pt x="3690810" y="15963"/>
                </a:lnTo>
                <a:lnTo>
                  <a:pt x="3684714" y="18389"/>
                </a:lnTo>
                <a:lnTo>
                  <a:pt x="3678656" y="19697"/>
                </a:lnTo>
                <a:lnTo>
                  <a:pt x="3672344" y="20091"/>
                </a:lnTo>
                <a:lnTo>
                  <a:pt x="3666020" y="19697"/>
                </a:lnTo>
                <a:lnTo>
                  <a:pt x="3659962" y="18389"/>
                </a:lnTo>
                <a:lnTo>
                  <a:pt x="3653866" y="15963"/>
                </a:lnTo>
                <a:lnTo>
                  <a:pt x="3647452" y="12268"/>
                </a:lnTo>
                <a:lnTo>
                  <a:pt x="3647452" y="25069"/>
                </a:lnTo>
                <a:lnTo>
                  <a:pt x="3653510" y="28638"/>
                </a:lnTo>
                <a:lnTo>
                  <a:pt x="3659695" y="30937"/>
                </a:lnTo>
                <a:lnTo>
                  <a:pt x="3665969" y="32169"/>
                </a:lnTo>
                <a:lnTo>
                  <a:pt x="3672344" y="32537"/>
                </a:lnTo>
                <a:lnTo>
                  <a:pt x="3678707" y="32169"/>
                </a:lnTo>
                <a:lnTo>
                  <a:pt x="3684981" y="30937"/>
                </a:lnTo>
                <a:lnTo>
                  <a:pt x="3691166" y="28638"/>
                </a:lnTo>
                <a:lnTo>
                  <a:pt x="3697236" y="25069"/>
                </a:lnTo>
                <a:lnTo>
                  <a:pt x="3697236" y="20091"/>
                </a:lnTo>
                <a:lnTo>
                  <a:pt x="3697236" y="12268"/>
                </a:lnTo>
                <a:close/>
              </a:path>
              <a:path w="4866640" h="596900">
                <a:moveTo>
                  <a:pt x="3711638" y="45694"/>
                </a:moveTo>
                <a:lnTo>
                  <a:pt x="3699548" y="45694"/>
                </a:lnTo>
                <a:lnTo>
                  <a:pt x="3647275" y="108102"/>
                </a:lnTo>
                <a:lnTo>
                  <a:pt x="3647275" y="45694"/>
                </a:lnTo>
                <a:lnTo>
                  <a:pt x="3633051" y="45694"/>
                </a:lnTo>
                <a:lnTo>
                  <a:pt x="3633051" y="131038"/>
                </a:lnTo>
                <a:lnTo>
                  <a:pt x="3645141" y="131038"/>
                </a:lnTo>
                <a:lnTo>
                  <a:pt x="3664343" y="108102"/>
                </a:lnTo>
                <a:lnTo>
                  <a:pt x="3697414" y="68630"/>
                </a:lnTo>
                <a:lnTo>
                  <a:pt x="3697414" y="131038"/>
                </a:lnTo>
                <a:lnTo>
                  <a:pt x="3711638" y="131038"/>
                </a:lnTo>
                <a:lnTo>
                  <a:pt x="3711638" y="68630"/>
                </a:lnTo>
                <a:lnTo>
                  <a:pt x="3711638" y="45694"/>
                </a:lnTo>
                <a:close/>
              </a:path>
              <a:path w="4866640" h="596900">
                <a:moveTo>
                  <a:pt x="3719487" y="301739"/>
                </a:moveTo>
                <a:lnTo>
                  <a:pt x="3716236" y="283933"/>
                </a:lnTo>
                <a:lnTo>
                  <a:pt x="3707498" y="270078"/>
                </a:lnTo>
                <a:lnTo>
                  <a:pt x="3707282" y="269735"/>
                </a:lnTo>
                <a:lnTo>
                  <a:pt x="3705263" y="268338"/>
                </a:lnTo>
                <a:lnTo>
                  <a:pt x="3705263" y="301739"/>
                </a:lnTo>
                <a:lnTo>
                  <a:pt x="3702888" y="314934"/>
                </a:lnTo>
                <a:lnTo>
                  <a:pt x="3696436" y="324891"/>
                </a:lnTo>
                <a:lnTo>
                  <a:pt x="3686873" y="331190"/>
                </a:lnTo>
                <a:lnTo>
                  <a:pt x="3675215" y="333375"/>
                </a:lnTo>
                <a:lnTo>
                  <a:pt x="3664521" y="331647"/>
                </a:lnTo>
                <a:lnTo>
                  <a:pt x="3655542" y="327025"/>
                </a:lnTo>
                <a:lnTo>
                  <a:pt x="3648532" y="320332"/>
                </a:lnTo>
                <a:lnTo>
                  <a:pt x="3643744" y="312394"/>
                </a:lnTo>
                <a:lnTo>
                  <a:pt x="3643744" y="291058"/>
                </a:lnTo>
                <a:lnTo>
                  <a:pt x="3675215" y="270078"/>
                </a:lnTo>
                <a:lnTo>
                  <a:pt x="3686873" y="272275"/>
                </a:lnTo>
                <a:lnTo>
                  <a:pt x="3696436" y="278574"/>
                </a:lnTo>
                <a:lnTo>
                  <a:pt x="3702888" y="288531"/>
                </a:lnTo>
                <a:lnTo>
                  <a:pt x="3705263" y="301739"/>
                </a:lnTo>
                <a:lnTo>
                  <a:pt x="3705263" y="268338"/>
                </a:lnTo>
                <a:lnTo>
                  <a:pt x="3693757" y="260324"/>
                </a:lnTo>
                <a:lnTo>
                  <a:pt x="3676815" y="256933"/>
                </a:lnTo>
                <a:lnTo>
                  <a:pt x="3665588" y="258254"/>
                </a:lnTo>
                <a:lnTo>
                  <a:pt x="3656292" y="261835"/>
                </a:lnTo>
                <a:lnTo>
                  <a:pt x="3648633" y="267055"/>
                </a:lnTo>
                <a:lnTo>
                  <a:pt x="3642322" y="273278"/>
                </a:lnTo>
                <a:lnTo>
                  <a:pt x="3642322" y="259054"/>
                </a:lnTo>
                <a:lnTo>
                  <a:pt x="3629520" y="259054"/>
                </a:lnTo>
                <a:lnTo>
                  <a:pt x="3629520" y="383527"/>
                </a:lnTo>
                <a:lnTo>
                  <a:pt x="3643744" y="383527"/>
                </a:lnTo>
                <a:lnTo>
                  <a:pt x="3643744" y="331647"/>
                </a:lnTo>
                <a:lnTo>
                  <a:pt x="3649230" y="337007"/>
                </a:lnTo>
                <a:lnTo>
                  <a:pt x="3656469" y="341807"/>
                </a:lnTo>
                <a:lnTo>
                  <a:pt x="3665613" y="345236"/>
                </a:lnTo>
                <a:lnTo>
                  <a:pt x="3676815" y="346544"/>
                </a:lnTo>
                <a:lnTo>
                  <a:pt x="3693757" y="343141"/>
                </a:lnTo>
                <a:lnTo>
                  <a:pt x="3707282" y="333743"/>
                </a:lnTo>
                <a:lnTo>
                  <a:pt x="3707498" y="333375"/>
                </a:lnTo>
                <a:lnTo>
                  <a:pt x="3716236" y="319532"/>
                </a:lnTo>
                <a:lnTo>
                  <a:pt x="3719487" y="301739"/>
                </a:lnTo>
                <a:close/>
              </a:path>
              <a:path w="4866640" h="596900">
                <a:moveTo>
                  <a:pt x="3825100" y="301739"/>
                </a:moveTo>
                <a:lnTo>
                  <a:pt x="3821252" y="282435"/>
                </a:lnTo>
                <a:lnTo>
                  <a:pt x="3812552" y="270433"/>
                </a:lnTo>
                <a:lnTo>
                  <a:pt x="3811066" y="268401"/>
                </a:lnTo>
                <a:lnTo>
                  <a:pt x="3810876" y="268300"/>
                </a:lnTo>
                <a:lnTo>
                  <a:pt x="3810876" y="301739"/>
                </a:lnTo>
                <a:lnTo>
                  <a:pt x="3808425" y="314947"/>
                </a:lnTo>
                <a:lnTo>
                  <a:pt x="3801757" y="324777"/>
                </a:lnTo>
                <a:lnTo>
                  <a:pt x="3791813" y="330911"/>
                </a:lnTo>
                <a:lnTo>
                  <a:pt x="3779583" y="333019"/>
                </a:lnTo>
                <a:lnTo>
                  <a:pt x="3767340" y="330911"/>
                </a:lnTo>
                <a:lnTo>
                  <a:pt x="3757396" y="324777"/>
                </a:lnTo>
                <a:lnTo>
                  <a:pt x="3750729" y="314947"/>
                </a:lnTo>
                <a:lnTo>
                  <a:pt x="3748290" y="301739"/>
                </a:lnTo>
                <a:lnTo>
                  <a:pt x="3750729" y="288518"/>
                </a:lnTo>
                <a:lnTo>
                  <a:pt x="3757396" y="278688"/>
                </a:lnTo>
                <a:lnTo>
                  <a:pt x="3767340" y="272554"/>
                </a:lnTo>
                <a:lnTo>
                  <a:pt x="3779583" y="270433"/>
                </a:lnTo>
                <a:lnTo>
                  <a:pt x="3791813" y="272554"/>
                </a:lnTo>
                <a:lnTo>
                  <a:pt x="3801757" y="278688"/>
                </a:lnTo>
                <a:lnTo>
                  <a:pt x="3808425" y="288518"/>
                </a:lnTo>
                <a:lnTo>
                  <a:pt x="3810876" y="301739"/>
                </a:lnTo>
                <a:lnTo>
                  <a:pt x="3810876" y="268300"/>
                </a:lnTo>
                <a:lnTo>
                  <a:pt x="3796512" y="259829"/>
                </a:lnTo>
                <a:lnTo>
                  <a:pt x="3779583" y="256933"/>
                </a:lnTo>
                <a:lnTo>
                  <a:pt x="3762718" y="259829"/>
                </a:lnTo>
                <a:lnTo>
                  <a:pt x="3748151" y="268401"/>
                </a:lnTo>
                <a:lnTo>
                  <a:pt x="3737927" y="282435"/>
                </a:lnTo>
                <a:lnTo>
                  <a:pt x="3734066" y="301739"/>
                </a:lnTo>
                <a:lnTo>
                  <a:pt x="3737927" y="321030"/>
                </a:lnTo>
                <a:lnTo>
                  <a:pt x="3748151" y="335076"/>
                </a:lnTo>
                <a:lnTo>
                  <a:pt x="3762718" y="343636"/>
                </a:lnTo>
                <a:lnTo>
                  <a:pt x="3779583" y="346544"/>
                </a:lnTo>
                <a:lnTo>
                  <a:pt x="3796512" y="343636"/>
                </a:lnTo>
                <a:lnTo>
                  <a:pt x="3811066" y="335076"/>
                </a:lnTo>
                <a:lnTo>
                  <a:pt x="3812552" y="333019"/>
                </a:lnTo>
                <a:lnTo>
                  <a:pt x="3821252" y="321030"/>
                </a:lnTo>
                <a:lnTo>
                  <a:pt x="3825100" y="301739"/>
                </a:lnTo>
                <a:close/>
              </a:path>
              <a:path w="4866640" h="596900">
                <a:moveTo>
                  <a:pt x="3874249" y="117881"/>
                </a:moveTo>
                <a:lnTo>
                  <a:pt x="3861625" y="117881"/>
                </a:lnTo>
                <a:lnTo>
                  <a:pt x="3861625" y="45694"/>
                </a:lnTo>
                <a:lnTo>
                  <a:pt x="3847401" y="45694"/>
                </a:lnTo>
                <a:lnTo>
                  <a:pt x="3847401" y="117881"/>
                </a:lnTo>
                <a:lnTo>
                  <a:pt x="3800640" y="117881"/>
                </a:lnTo>
                <a:lnTo>
                  <a:pt x="3800640" y="45694"/>
                </a:lnTo>
                <a:lnTo>
                  <a:pt x="3786416" y="45694"/>
                </a:lnTo>
                <a:lnTo>
                  <a:pt x="3786416" y="131038"/>
                </a:lnTo>
                <a:lnTo>
                  <a:pt x="3860381" y="131038"/>
                </a:lnTo>
                <a:lnTo>
                  <a:pt x="3860381" y="154152"/>
                </a:lnTo>
                <a:lnTo>
                  <a:pt x="3874249" y="154152"/>
                </a:lnTo>
                <a:lnTo>
                  <a:pt x="3874249" y="117881"/>
                </a:lnTo>
                <a:close/>
              </a:path>
              <a:path w="4866640" h="596900">
                <a:moveTo>
                  <a:pt x="3928935" y="304215"/>
                </a:moveTo>
                <a:lnTo>
                  <a:pt x="3925493" y="286994"/>
                </a:lnTo>
                <a:lnTo>
                  <a:pt x="3917861" y="276136"/>
                </a:lnTo>
                <a:lnTo>
                  <a:pt x="3916286" y="273888"/>
                </a:lnTo>
                <a:lnTo>
                  <a:pt x="3914711" y="272910"/>
                </a:lnTo>
                <a:lnTo>
                  <a:pt x="3914711" y="304571"/>
                </a:lnTo>
                <a:lnTo>
                  <a:pt x="3912692" y="315849"/>
                </a:lnTo>
                <a:lnTo>
                  <a:pt x="3906863" y="324866"/>
                </a:lnTo>
                <a:lnTo>
                  <a:pt x="3897528" y="330860"/>
                </a:lnTo>
                <a:lnTo>
                  <a:pt x="3885019" y="333019"/>
                </a:lnTo>
                <a:lnTo>
                  <a:pt x="3872801" y="330860"/>
                </a:lnTo>
                <a:lnTo>
                  <a:pt x="3863429" y="324866"/>
                </a:lnTo>
                <a:lnTo>
                  <a:pt x="3857434" y="315849"/>
                </a:lnTo>
                <a:lnTo>
                  <a:pt x="3855326" y="304571"/>
                </a:lnTo>
                <a:lnTo>
                  <a:pt x="3857460" y="294055"/>
                </a:lnTo>
                <a:lnTo>
                  <a:pt x="3863505" y="284949"/>
                </a:lnTo>
                <a:lnTo>
                  <a:pt x="3872776" y="278612"/>
                </a:lnTo>
                <a:lnTo>
                  <a:pt x="3872522" y="278612"/>
                </a:lnTo>
                <a:lnTo>
                  <a:pt x="3885019" y="276136"/>
                </a:lnTo>
                <a:lnTo>
                  <a:pt x="3897528" y="278295"/>
                </a:lnTo>
                <a:lnTo>
                  <a:pt x="3906863" y="284289"/>
                </a:lnTo>
                <a:lnTo>
                  <a:pt x="3912692" y="293306"/>
                </a:lnTo>
                <a:lnTo>
                  <a:pt x="3914635" y="304215"/>
                </a:lnTo>
                <a:lnTo>
                  <a:pt x="3914711" y="304571"/>
                </a:lnTo>
                <a:lnTo>
                  <a:pt x="3914711" y="272910"/>
                </a:lnTo>
                <a:lnTo>
                  <a:pt x="3902900" y="265544"/>
                </a:lnTo>
                <a:lnTo>
                  <a:pt x="3886974" y="262610"/>
                </a:lnTo>
                <a:lnTo>
                  <a:pt x="3877272" y="263791"/>
                </a:lnTo>
                <a:lnTo>
                  <a:pt x="3868496" y="267081"/>
                </a:lnTo>
                <a:lnTo>
                  <a:pt x="3861092" y="272148"/>
                </a:lnTo>
                <a:lnTo>
                  <a:pt x="3855504" y="278612"/>
                </a:lnTo>
                <a:lnTo>
                  <a:pt x="3858488" y="270433"/>
                </a:lnTo>
                <a:lnTo>
                  <a:pt x="3862425" y="262610"/>
                </a:lnTo>
                <a:lnTo>
                  <a:pt x="3862501" y="262458"/>
                </a:lnTo>
                <a:lnTo>
                  <a:pt x="3868077" y="255193"/>
                </a:lnTo>
                <a:lnTo>
                  <a:pt x="3875773" y="249097"/>
                </a:lnTo>
                <a:lnTo>
                  <a:pt x="3889400" y="242976"/>
                </a:lnTo>
                <a:lnTo>
                  <a:pt x="3901262" y="239928"/>
                </a:lnTo>
                <a:lnTo>
                  <a:pt x="3911752" y="237375"/>
                </a:lnTo>
                <a:lnTo>
                  <a:pt x="3921290" y="232740"/>
                </a:lnTo>
                <a:lnTo>
                  <a:pt x="3921290" y="217805"/>
                </a:lnTo>
                <a:lnTo>
                  <a:pt x="3911066" y="224040"/>
                </a:lnTo>
                <a:lnTo>
                  <a:pt x="3884434" y="230682"/>
                </a:lnTo>
                <a:lnTo>
                  <a:pt x="3848519" y="260464"/>
                </a:lnTo>
                <a:lnTo>
                  <a:pt x="3841102" y="296570"/>
                </a:lnTo>
                <a:lnTo>
                  <a:pt x="3844391" y="318033"/>
                </a:lnTo>
                <a:lnTo>
                  <a:pt x="3853561" y="333692"/>
                </a:lnTo>
                <a:lnTo>
                  <a:pt x="3867569" y="343281"/>
                </a:lnTo>
                <a:lnTo>
                  <a:pt x="3885374" y="346544"/>
                </a:lnTo>
                <a:lnTo>
                  <a:pt x="3903053" y="343674"/>
                </a:lnTo>
                <a:lnTo>
                  <a:pt x="3916819" y="335381"/>
                </a:lnTo>
                <a:lnTo>
                  <a:pt x="3918394" y="333019"/>
                </a:lnTo>
                <a:lnTo>
                  <a:pt x="3925747" y="322084"/>
                </a:lnTo>
                <a:lnTo>
                  <a:pt x="3928872" y="304571"/>
                </a:lnTo>
                <a:lnTo>
                  <a:pt x="3928935" y="304215"/>
                </a:lnTo>
                <a:close/>
              </a:path>
              <a:path w="4866640" h="596900">
                <a:moveTo>
                  <a:pt x="3969016" y="96723"/>
                </a:moveTo>
                <a:lnTo>
                  <a:pt x="3966197" y="94056"/>
                </a:lnTo>
                <a:lnTo>
                  <a:pt x="3961904" y="89966"/>
                </a:lnTo>
                <a:lnTo>
                  <a:pt x="3954970" y="87655"/>
                </a:lnTo>
                <a:lnTo>
                  <a:pt x="3961371" y="84810"/>
                </a:lnTo>
                <a:lnTo>
                  <a:pt x="3963479" y="81788"/>
                </a:lnTo>
                <a:lnTo>
                  <a:pt x="3966349" y="77698"/>
                </a:lnTo>
                <a:lnTo>
                  <a:pt x="3966349" y="68808"/>
                </a:lnTo>
                <a:lnTo>
                  <a:pt x="3964330" y="58826"/>
                </a:lnTo>
                <a:lnTo>
                  <a:pt x="3963809" y="58140"/>
                </a:lnTo>
                <a:lnTo>
                  <a:pt x="3958793" y="51587"/>
                </a:lnTo>
                <a:lnTo>
                  <a:pt x="3954792" y="49479"/>
                </a:lnTo>
                <a:lnTo>
                  <a:pt x="3954792" y="96367"/>
                </a:lnTo>
                <a:lnTo>
                  <a:pt x="3954792" y="115925"/>
                </a:lnTo>
                <a:lnTo>
                  <a:pt x="3948392" y="118592"/>
                </a:lnTo>
                <a:lnTo>
                  <a:pt x="3907498" y="118592"/>
                </a:lnTo>
                <a:lnTo>
                  <a:pt x="3907498" y="94056"/>
                </a:lnTo>
                <a:lnTo>
                  <a:pt x="3947147" y="94056"/>
                </a:lnTo>
                <a:lnTo>
                  <a:pt x="3954792" y="96367"/>
                </a:lnTo>
                <a:lnTo>
                  <a:pt x="3954792" y="49479"/>
                </a:lnTo>
                <a:lnTo>
                  <a:pt x="3951948" y="47980"/>
                </a:lnTo>
                <a:lnTo>
                  <a:pt x="3951948" y="60629"/>
                </a:lnTo>
                <a:lnTo>
                  <a:pt x="3951948" y="78943"/>
                </a:lnTo>
                <a:lnTo>
                  <a:pt x="3946080" y="81788"/>
                </a:lnTo>
                <a:lnTo>
                  <a:pt x="3907498" y="81788"/>
                </a:lnTo>
                <a:lnTo>
                  <a:pt x="3907498" y="58140"/>
                </a:lnTo>
                <a:lnTo>
                  <a:pt x="3944658" y="58140"/>
                </a:lnTo>
                <a:lnTo>
                  <a:pt x="3951948" y="60629"/>
                </a:lnTo>
                <a:lnTo>
                  <a:pt x="3951948" y="47980"/>
                </a:lnTo>
                <a:lnTo>
                  <a:pt x="3950436" y="47180"/>
                </a:lnTo>
                <a:lnTo>
                  <a:pt x="3940035" y="45694"/>
                </a:lnTo>
                <a:lnTo>
                  <a:pt x="3893274" y="45694"/>
                </a:lnTo>
                <a:lnTo>
                  <a:pt x="3893274" y="131038"/>
                </a:lnTo>
                <a:lnTo>
                  <a:pt x="3941457" y="131038"/>
                </a:lnTo>
                <a:lnTo>
                  <a:pt x="3953560" y="129324"/>
                </a:lnTo>
                <a:lnTo>
                  <a:pt x="3962171" y="124485"/>
                </a:lnTo>
                <a:lnTo>
                  <a:pt x="3966210" y="118592"/>
                </a:lnTo>
                <a:lnTo>
                  <a:pt x="3967302" y="117017"/>
                </a:lnTo>
                <a:lnTo>
                  <a:pt x="3969016" y="107391"/>
                </a:lnTo>
                <a:lnTo>
                  <a:pt x="3969016" y="96723"/>
                </a:lnTo>
                <a:close/>
              </a:path>
              <a:path w="4866640" h="596900">
                <a:moveTo>
                  <a:pt x="4025481" y="259054"/>
                </a:moveTo>
                <a:lnTo>
                  <a:pt x="4010368" y="259054"/>
                </a:lnTo>
                <a:lnTo>
                  <a:pt x="3981564" y="328231"/>
                </a:lnTo>
                <a:lnTo>
                  <a:pt x="3949382" y="259054"/>
                </a:lnTo>
                <a:lnTo>
                  <a:pt x="3934269" y="259054"/>
                </a:lnTo>
                <a:lnTo>
                  <a:pt x="3974808" y="344576"/>
                </a:lnTo>
                <a:lnTo>
                  <a:pt x="3971607" y="352412"/>
                </a:lnTo>
                <a:lnTo>
                  <a:pt x="3967175" y="361505"/>
                </a:lnTo>
                <a:lnTo>
                  <a:pt x="3962108" y="368007"/>
                </a:lnTo>
                <a:lnTo>
                  <a:pt x="3956278" y="371906"/>
                </a:lnTo>
                <a:lnTo>
                  <a:pt x="3949560" y="373202"/>
                </a:lnTo>
                <a:lnTo>
                  <a:pt x="3947071" y="373202"/>
                </a:lnTo>
                <a:lnTo>
                  <a:pt x="3944582" y="372846"/>
                </a:lnTo>
                <a:lnTo>
                  <a:pt x="3942092" y="372148"/>
                </a:lnTo>
                <a:lnTo>
                  <a:pt x="3942092" y="384416"/>
                </a:lnTo>
                <a:lnTo>
                  <a:pt x="3945293" y="385292"/>
                </a:lnTo>
                <a:lnTo>
                  <a:pt x="3948315" y="385648"/>
                </a:lnTo>
                <a:lnTo>
                  <a:pt x="3951338" y="385648"/>
                </a:lnTo>
                <a:lnTo>
                  <a:pt x="3960355" y="384111"/>
                </a:lnTo>
                <a:lnTo>
                  <a:pt x="3968762" y="379158"/>
                </a:lnTo>
                <a:lnTo>
                  <a:pt x="3973982" y="373202"/>
                </a:lnTo>
                <a:lnTo>
                  <a:pt x="3976484" y="370357"/>
                </a:lnTo>
                <a:lnTo>
                  <a:pt x="3983520" y="357200"/>
                </a:lnTo>
                <a:lnTo>
                  <a:pt x="3995902" y="328231"/>
                </a:lnTo>
                <a:lnTo>
                  <a:pt x="4025481" y="259054"/>
                </a:lnTo>
                <a:close/>
              </a:path>
              <a:path w="4866640" h="596900">
                <a:moveTo>
                  <a:pt x="4067657" y="76415"/>
                </a:moveTo>
                <a:lnTo>
                  <a:pt x="4061485" y="60007"/>
                </a:lnTo>
                <a:lnTo>
                  <a:pt x="4057789" y="56718"/>
                </a:lnTo>
                <a:lnTo>
                  <a:pt x="4054360" y="53670"/>
                </a:lnTo>
                <a:lnTo>
                  <a:pt x="4054360" y="82143"/>
                </a:lnTo>
                <a:lnTo>
                  <a:pt x="3999065" y="82143"/>
                </a:lnTo>
                <a:lnTo>
                  <a:pt x="4002011" y="71120"/>
                </a:lnTo>
                <a:lnTo>
                  <a:pt x="4008577" y="63169"/>
                </a:lnTo>
                <a:lnTo>
                  <a:pt x="4017657" y="58343"/>
                </a:lnTo>
                <a:lnTo>
                  <a:pt x="4028224" y="56718"/>
                </a:lnTo>
                <a:lnTo>
                  <a:pt x="4041622" y="59423"/>
                </a:lnTo>
                <a:lnTo>
                  <a:pt x="4049890" y="66040"/>
                </a:lnTo>
                <a:lnTo>
                  <a:pt x="4053840" y="74345"/>
                </a:lnTo>
                <a:lnTo>
                  <a:pt x="4054360" y="82143"/>
                </a:lnTo>
                <a:lnTo>
                  <a:pt x="4054360" y="53670"/>
                </a:lnTo>
                <a:lnTo>
                  <a:pt x="4048150" y="48145"/>
                </a:lnTo>
                <a:lnTo>
                  <a:pt x="4027335" y="43561"/>
                </a:lnTo>
                <a:lnTo>
                  <a:pt x="4012133" y="46367"/>
                </a:lnTo>
                <a:lnTo>
                  <a:pt x="3998480" y="54762"/>
                </a:lnTo>
                <a:lnTo>
                  <a:pt x="3988625" y="68770"/>
                </a:lnTo>
                <a:lnTo>
                  <a:pt x="3984841" y="88366"/>
                </a:lnTo>
                <a:lnTo>
                  <a:pt x="3988676" y="108204"/>
                </a:lnTo>
                <a:lnTo>
                  <a:pt x="3999014" y="122174"/>
                </a:lnTo>
                <a:lnTo>
                  <a:pt x="4014089" y="130454"/>
                </a:lnTo>
                <a:lnTo>
                  <a:pt x="4032135" y="133172"/>
                </a:lnTo>
                <a:lnTo>
                  <a:pt x="4040479" y="132778"/>
                </a:lnTo>
                <a:lnTo>
                  <a:pt x="4048506" y="131597"/>
                </a:lnTo>
                <a:lnTo>
                  <a:pt x="4055910" y="129654"/>
                </a:lnTo>
                <a:lnTo>
                  <a:pt x="4062361" y="126949"/>
                </a:lnTo>
                <a:lnTo>
                  <a:pt x="4062361" y="120015"/>
                </a:lnTo>
                <a:lnTo>
                  <a:pt x="4062361" y="113080"/>
                </a:lnTo>
                <a:lnTo>
                  <a:pt x="4056367" y="115900"/>
                </a:lnTo>
                <a:lnTo>
                  <a:pt x="4049509" y="118084"/>
                </a:lnTo>
                <a:lnTo>
                  <a:pt x="4042054" y="119507"/>
                </a:lnTo>
                <a:lnTo>
                  <a:pt x="4034269" y="120015"/>
                </a:lnTo>
                <a:lnTo>
                  <a:pt x="4021734" y="118567"/>
                </a:lnTo>
                <a:lnTo>
                  <a:pt x="4010863" y="114046"/>
                </a:lnTo>
                <a:lnTo>
                  <a:pt x="4002887" y="106146"/>
                </a:lnTo>
                <a:lnTo>
                  <a:pt x="3999065" y="94589"/>
                </a:lnTo>
                <a:lnTo>
                  <a:pt x="4066984" y="94589"/>
                </a:lnTo>
                <a:lnTo>
                  <a:pt x="4067441" y="82143"/>
                </a:lnTo>
                <a:lnTo>
                  <a:pt x="4067657" y="76415"/>
                </a:lnTo>
                <a:close/>
              </a:path>
              <a:path w="4866640" h="596900">
                <a:moveTo>
                  <a:pt x="4152862" y="45694"/>
                </a:moveTo>
                <a:lnTo>
                  <a:pt x="4075874" y="45694"/>
                </a:lnTo>
                <a:lnTo>
                  <a:pt x="4075874" y="58851"/>
                </a:lnTo>
                <a:lnTo>
                  <a:pt x="4107345" y="58851"/>
                </a:lnTo>
                <a:lnTo>
                  <a:pt x="4107345" y="131038"/>
                </a:lnTo>
                <a:lnTo>
                  <a:pt x="4121569" y="131038"/>
                </a:lnTo>
                <a:lnTo>
                  <a:pt x="4121569" y="58851"/>
                </a:lnTo>
                <a:lnTo>
                  <a:pt x="4152862" y="58851"/>
                </a:lnTo>
                <a:lnTo>
                  <a:pt x="4152862" y="45694"/>
                </a:lnTo>
                <a:close/>
              </a:path>
              <a:path w="4866640" h="596900">
                <a:moveTo>
                  <a:pt x="4160964" y="344398"/>
                </a:moveTo>
                <a:lnTo>
                  <a:pt x="4132630" y="308660"/>
                </a:lnTo>
                <a:lnTo>
                  <a:pt x="4127004" y="301548"/>
                </a:lnTo>
                <a:lnTo>
                  <a:pt x="4131272" y="295503"/>
                </a:lnTo>
                <a:lnTo>
                  <a:pt x="4157053" y="259054"/>
                </a:lnTo>
                <a:lnTo>
                  <a:pt x="4141228" y="259054"/>
                </a:lnTo>
                <a:lnTo>
                  <a:pt x="4115270" y="295503"/>
                </a:lnTo>
                <a:lnTo>
                  <a:pt x="4102290" y="295503"/>
                </a:lnTo>
                <a:lnTo>
                  <a:pt x="4102290" y="259054"/>
                </a:lnTo>
                <a:lnTo>
                  <a:pt x="4088066" y="259054"/>
                </a:lnTo>
                <a:lnTo>
                  <a:pt x="4088066" y="295503"/>
                </a:lnTo>
                <a:lnTo>
                  <a:pt x="4075087" y="295503"/>
                </a:lnTo>
                <a:lnTo>
                  <a:pt x="4049128" y="259054"/>
                </a:lnTo>
                <a:lnTo>
                  <a:pt x="4033304" y="259054"/>
                </a:lnTo>
                <a:lnTo>
                  <a:pt x="4063352" y="301548"/>
                </a:lnTo>
                <a:lnTo>
                  <a:pt x="4029392" y="344398"/>
                </a:lnTo>
                <a:lnTo>
                  <a:pt x="4045394" y="344398"/>
                </a:lnTo>
                <a:lnTo>
                  <a:pt x="4074376" y="308660"/>
                </a:lnTo>
                <a:lnTo>
                  <a:pt x="4088066" y="308660"/>
                </a:lnTo>
                <a:lnTo>
                  <a:pt x="4088066" y="344398"/>
                </a:lnTo>
                <a:lnTo>
                  <a:pt x="4102290" y="344398"/>
                </a:lnTo>
                <a:lnTo>
                  <a:pt x="4102290" y="308660"/>
                </a:lnTo>
                <a:lnTo>
                  <a:pt x="4115981" y="308660"/>
                </a:lnTo>
                <a:lnTo>
                  <a:pt x="4144962" y="344398"/>
                </a:lnTo>
                <a:lnTo>
                  <a:pt x="4160964" y="344398"/>
                </a:lnTo>
                <a:close/>
              </a:path>
              <a:path w="4866640" h="596900">
                <a:moveTo>
                  <a:pt x="4174731" y="117703"/>
                </a:moveTo>
                <a:lnTo>
                  <a:pt x="4170464" y="114681"/>
                </a:lnTo>
                <a:lnTo>
                  <a:pt x="4160507" y="114681"/>
                </a:lnTo>
                <a:lnTo>
                  <a:pt x="4156062" y="117703"/>
                </a:lnTo>
                <a:lnTo>
                  <a:pt x="4156062" y="129616"/>
                </a:lnTo>
                <a:lnTo>
                  <a:pt x="4160507" y="132638"/>
                </a:lnTo>
                <a:lnTo>
                  <a:pt x="4170464" y="132638"/>
                </a:lnTo>
                <a:lnTo>
                  <a:pt x="4174731" y="129616"/>
                </a:lnTo>
                <a:lnTo>
                  <a:pt x="4174731" y="117703"/>
                </a:lnTo>
                <a:close/>
              </a:path>
              <a:path w="4866640" h="596900">
                <a:moveTo>
                  <a:pt x="4268889" y="331597"/>
                </a:moveTo>
                <a:lnTo>
                  <a:pt x="4256443" y="331597"/>
                </a:lnTo>
                <a:lnTo>
                  <a:pt x="4256443" y="271856"/>
                </a:lnTo>
                <a:lnTo>
                  <a:pt x="4256443" y="259054"/>
                </a:lnTo>
                <a:lnTo>
                  <a:pt x="4242219" y="259054"/>
                </a:lnTo>
                <a:lnTo>
                  <a:pt x="4242219" y="271856"/>
                </a:lnTo>
                <a:lnTo>
                  <a:pt x="4242219" y="331597"/>
                </a:lnTo>
                <a:lnTo>
                  <a:pt x="4193679" y="331597"/>
                </a:lnTo>
                <a:lnTo>
                  <a:pt x="4198874" y="318973"/>
                </a:lnTo>
                <a:lnTo>
                  <a:pt x="4202747" y="305193"/>
                </a:lnTo>
                <a:lnTo>
                  <a:pt x="4205274" y="289699"/>
                </a:lnTo>
                <a:lnTo>
                  <a:pt x="4206481" y="271856"/>
                </a:lnTo>
                <a:lnTo>
                  <a:pt x="4242219" y="271856"/>
                </a:lnTo>
                <a:lnTo>
                  <a:pt x="4242219" y="259054"/>
                </a:lnTo>
                <a:lnTo>
                  <a:pt x="4192790" y="259054"/>
                </a:lnTo>
                <a:lnTo>
                  <a:pt x="4192155" y="281165"/>
                </a:lnTo>
                <a:lnTo>
                  <a:pt x="4189628" y="300202"/>
                </a:lnTo>
                <a:lnTo>
                  <a:pt x="4185031" y="316788"/>
                </a:lnTo>
                <a:lnTo>
                  <a:pt x="4178211" y="331597"/>
                </a:lnTo>
                <a:lnTo>
                  <a:pt x="4166832" y="331597"/>
                </a:lnTo>
                <a:lnTo>
                  <a:pt x="4166832" y="367525"/>
                </a:lnTo>
                <a:lnTo>
                  <a:pt x="4180700" y="367525"/>
                </a:lnTo>
                <a:lnTo>
                  <a:pt x="4180700" y="344398"/>
                </a:lnTo>
                <a:lnTo>
                  <a:pt x="4255020" y="344398"/>
                </a:lnTo>
                <a:lnTo>
                  <a:pt x="4255020" y="367525"/>
                </a:lnTo>
                <a:lnTo>
                  <a:pt x="4268889" y="367525"/>
                </a:lnTo>
                <a:lnTo>
                  <a:pt x="4268889" y="344398"/>
                </a:lnTo>
                <a:lnTo>
                  <a:pt x="4268889" y="331597"/>
                </a:lnTo>
                <a:close/>
              </a:path>
              <a:path w="4866640" h="596900">
                <a:moveTo>
                  <a:pt x="4342320" y="109880"/>
                </a:moveTo>
                <a:lnTo>
                  <a:pt x="4335373" y="113855"/>
                </a:lnTo>
                <a:lnTo>
                  <a:pt x="4327474" y="116687"/>
                </a:lnTo>
                <a:lnTo>
                  <a:pt x="4318762" y="118389"/>
                </a:lnTo>
                <a:lnTo>
                  <a:pt x="4309427" y="118948"/>
                </a:lnTo>
                <a:lnTo>
                  <a:pt x="4290187" y="115938"/>
                </a:lnTo>
                <a:lnTo>
                  <a:pt x="4273016" y="106794"/>
                </a:lnTo>
                <a:lnTo>
                  <a:pt x="4260710" y="91427"/>
                </a:lnTo>
                <a:lnTo>
                  <a:pt x="4256087" y="69697"/>
                </a:lnTo>
                <a:lnTo>
                  <a:pt x="4260786" y="46723"/>
                </a:lnTo>
                <a:lnTo>
                  <a:pt x="4272889" y="30848"/>
                </a:lnTo>
                <a:lnTo>
                  <a:pt x="4289780" y="21640"/>
                </a:lnTo>
                <a:lnTo>
                  <a:pt x="4308894" y="18669"/>
                </a:lnTo>
                <a:lnTo>
                  <a:pt x="4317644" y="19240"/>
                </a:lnTo>
                <a:lnTo>
                  <a:pt x="4326153" y="20942"/>
                </a:lnTo>
                <a:lnTo>
                  <a:pt x="4334167" y="23774"/>
                </a:lnTo>
                <a:lnTo>
                  <a:pt x="4341431" y="27736"/>
                </a:lnTo>
                <a:lnTo>
                  <a:pt x="4341431" y="18669"/>
                </a:lnTo>
                <a:lnTo>
                  <a:pt x="4306405" y="4445"/>
                </a:lnTo>
                <a:lnTo>
                  <a:pt x="4282554" y="8572"/>
                </a:lnTo>
                <a:lnTo>
                  <a:pt x="4264393" y="19240"/>
                </a:lnTo>
                <a:lnTo>
                  <a:pt x="4261561" y="20942"/>
                </a:lnTo>
                <a:lnTo>
                  <a:pt x="4246715" y="41275"/>
                </a:lnTo>
                <a:lnTo>
                  <a:pt x="4240974" y="69697"/>
                </a:lnTo>
                <a:lnTo>
                  <a:pt x="4246689" y="97091"/>
                </a:lnTo>
                <a:lnTo>
                  <a:pt x="4261790" y="116979"/>
                </a:lnTo>
                <a:lnTo>
                  <a:pt x="4282795" y="129082"/>
                </a:lnTo>
                <a:lnTo>
                  <a:pt x="4306227" y="133172"/>
                </a:lnTo>
                <a:lnTo>
                  <a:pt x="4316031" y="132626"/>
                </a:lnTo>
                <a:lnTo>
                  <a:pt x="4325404" y="131000"/>
                </a:lnTo>
                <a:lnTo>
                  <a:pt x="4334205" y="128371"/>
                </a:lnTo>
                <a:lnTo>
                  <a:pt x="4342320" y="124815"/>
                </a:lnTo>
                <a:lnTo>
                  <a:pt x="4342320" y="118948"/>
                </a:lnTo>
                <a:lnTo>
                  <a:pt x="4342320" y="109880"/>
                </a:lnTo>
                <a:close/>
              </a:path>
              <a:path w="4866640" h="596900">
                <a:moveTo>
                  <a:pt x="4370413" y="331952"/>
                </a:moveTo>
                <a:lnTo>
                  <a:pt x="4368279" y="332663"/>
                </a:lnTo>
                <a:lnTo>
                  <a:pt x="4365968" y="333197"/>
                </a:lnTo>
                <a:lnTo>
                  <a:pt x="4360100" y="333197"/>
                </a:lnTo>
                <a:lnTo>
                  <a:pt x="4357255" y="331774"/>
                </a:lnTo>
                <a:lnTo>
                  <a:pt x="4357255" y="303682"/>
                </a:lnTo>
                <a:lnTo>
                  <a:pt x="4357255" y="294449"/>
                </a:lnTo>
                <a:lnTo>
                  <a:pt x="4335500" y="259245"/>
                </a:lnTo>
                <a:lnTo>
                  <a:pt x="4320095" y="256933"/>
                </a:lnTo>
                <a:lnTo>
                  <a:pt x="4310024" y="257492"/>
                </a:lnTo>
                <a:lnTo>
                  <a:pt x="4301083" y="258902"/>
                </a:lnTo>
                <a:lnTo>
                  <a:pt x="4293514" y="260756"/>
                </a:lnTo>
                <a:lnTo>
                  <a:pt x="4287558" y="262610"/>
                </a:lnTo>
                <a:lnTo>
                  <a:pt x="4287558" y="276479"/>
                </a:lnTo>
                <a:lnTo>
                  <a:pt x="4293717" y="274129"/>
                </a:lnTo>
                <a:lnTo>
                  <a:pt x="4300982" y="272084"/>
                </a:lnTo>
                <a:lnTo>
                  <a:pt x="4309300" y="270637"/>
                </a:lnTo>
                <a:lnTo>
                  <a:pt x="4318673" y="270078"/>
                </a:lnTo>
                <a:lnTo>
                  <a:pt x="4329074" y="271614"/>
                </a:lnTo>
                <a:lnTo>
                  <a:pt x="4336720" y="275945"/>
                </a:lnTo>
                <a:lnTo>
                  <a:pt x="4341419" y="282689"/>
                </a:lnTo>
                <a:lnTo>
                  <a:pt x="4343031" y="291414"/>
                </a:lnTo>
                <a:lnTo>
                  <a:pt x="4343031" y="294449"/>
                </a:lnTo>
                <a:lnTo>
                  <a:pt x="4343031" y="306171"/>
                </a:lnTo>
                <a:lnTo>
                  <a:pt x="4343031" y="321830"/>
                </a:lnTo>
                <a:lnTo>
                  <a:pt x="4336847" y="327139"/>
                </a:lnTo>
                <a:lnTo>
                  <a:pt x="4329709" y="331050"/>
                </a:lnTo>
                <a:lnTo>
                  <a:pt x="4321949" y="333451"/>
                </a:lnTo>
                <a:lnTo>
                  <a:pt x="4313872" y="334264"/>
                </a:lnTo>
                <a:lnTo>
                  <a:pt x="4304449" y="334264"/>
                </a:lnTo>
                <a:lnTo>
                  <a:pt x="4295381" y="329819"/>
                </a:lnTo>
                <a:lnTo>
                  <a:pt x="4295381" y="319862"/>
                </a:lnTo>
                <a:lnTo>
                  <a:pt x="4297680" y="312089"/>
                </a:lnTo>
                <a:lnTo>
                  <a:pt x="4303687" y="307111"/>
                </a:lnTo>
                <a:lnTo>
                  <a:pt x="4312031" y="304469"/>
                </a:lnTo>
                <a:lnTo>
                  <a:pt x="4321340" y="303682"/>
                </a:lnTo>
                <a:lnTo>
                  <a:pt x="4328274" y="303682"/>
                </a:lnTo>
                <a:lnTo>
                  <a:pt x="4336986" y="304939"/>
                </a:lnTo>
                <a:lnTo>
                  <a:pt x="4343031" y="306171"/>
                </a:lnTo>
                <a:lnTo>
                  <a:pt x="4343031" y="294449"/>
                </a:lnTo>
                <a:lnTo>
                  <a:pt x="4335919" y="292836"/>
                </a:lnTo>
                <a:lnTo>
                  <a:pt x="4326852" y="291769"/>
                </a:lnTo>
                <a:lnTo>
                  <a:pt x="4319384" y="291769"/>
                </a:lnTo>
                <a:lnTo>
                  <a:pt x="4305401" y="293192"/>
                </a:lnTo>
                <a:lnTo>
                  <a:pt x="4305566" y="293192"/>
                </a:lnTo>
                <a:lnTo>
                  <a:pt x="4293222" y="297916"/>
                </a:lnTo>
                <a:lnTo>
                  <a:pt x="4284243" y="306781"/>
                </a:lnTo>
                <a:lnTo>
                  <a:pt x="4280801" y="320573"/>
                </a:lnTo>
                <a:lnTo>
                  <a:pt x="4283265" y="331774"/>
                </a:lnTo>
                <a:lnTo>
                  <a:pt x="4283367" y="332206"/>
                </a:lnTo>
                <a:lnTo>
                  <a:pt x="4290149" y="340296"/>
                </a:lnTo>
                <a:lnTo>
                  <a:pt x="4299775" y="345008"/>
                </a:lnTo>
                <a:lnTo>
                  <a:pt x="4310850" y="346544"/>
                </a:lnTo>
                <a:lnTo>
                  <a:pt x="4320692" y="345757"/>
                </a:lnTo>
                <a:lnTo>
                  <a:pt x="4329468" y="343522"/>
                </a:lnTo>
                <a:lnTo>
                  <a:pt x="4337253" y="339940"/>
                </a:lnTo>
                <a:lnTo>
                  <a:pt x="4344098" y="335153"/>
                </a:lnTo>
                <a:lnTo>
                  <a:pt x="4346587" y="342620"/>
                </a:lnTo>
                <a:lnTo>
                  <a:pt x="4352810" y="345465"/>
                </a:lnTo>
                <a:lnTo>
                  <a:pt x="4363301" y="345465"/>
                </a:lnTo>
                <a:lnTo>
                  <a:pt x="4367034" y="344754"/>
                </a:lnTo>
                <a:lnTo>
                  <a:pt x="4370400" y="343522"/>
                </a:lnTo>
                <a:lnTo>
                  <a:pt x="4370413" y="335153"/>
                </a:lnTo>
                <a:lnTo>
                  <a:pt x="4370413" y="334264"/>
                </a:lnTo>
                <a:lnTo>
                  <a:pt x="4370413" y="333197"/>
                </a:lnTo>
                <a:lnTo>
                  <a:pt x="4370413" y="331952"/>
                </a:lnTo>
                <a:close/>
              </a:path>
              <a:path w="4866640" h="596900">
                <a:moveTo>
                  <a:pt x="4440466" y="45694"/>
                </a:moveTo>
                <a:lnTo>
                  <a:pt x="4428375" y="45694"/>
                </a:lnTo>
                <a:lnTo>
                  <a:pt x="4376102" y="108102"/>
                </a:lnTo>
                <a:lnTo>
                  <a:pt x="4376102" y="45694"/>
                </a:lnTo>
                <a:lnTo>
                  <a:pt x="4361878" y="45694"/>
                </a:lnTo>
                <a:lnTo>
                  <a:pt x="4361878" y="131038"/>
                </a:lnTo>
                <a:lnTo>
                  <a:pt x="4373969" y="131038"/>
                </a:lnTo>
                <a:lnTo>
                  <a:pt x="4393171" y="108102"/>
                </a:lnTo>
                <a:lnTo>
                  <a:pt x="4426242" y="68630"/>
                </a:lnTo>
                <a:lnTo>
                  <a:pt x="4426242" y="131038"/>
                </a:lnTo>
                <a:lnTo>
                  <a:pt x="4440466" y="131038"/>
                </a:lnTo>
                <a:lnTo>
                  <a:pt x="4440466" y="68630"/>
                </a:lnTo>
                <a:lnTo>
                  <a:pt x="4440466" y="45694"/>
                </a:lnTo>
                <a:close/>
              </a:path>
              <a:path w="4866640" h="596900">
                <a:moveTo>
                  <a:pt x="4511586" y="301739"/>
                </a:moveTo>
                <a:lnTo>
                  <a:pt x="4507738" y="282435"/>
                </a:lnTo>
                <a:lnTo>
                  <a:pt x="4499038" y="270433"/>
                </a:lnTo>
                <a:lnTo>
                  <a:pt x="4497552" y="268401"/>
                </a:lnTo>
                <a:lnTo>
                  <a:pt x="4497362" y="268300"/>
                </a:lnTo>
                <a:lnTo>
                  <a:pt x="4497362" y="301739"/>
                </a:lnTo>
                <a:lnTo>
                  <a:pt x="4494911" y="314947"/>
                </a:lnTo>
                <a:lnTo>
                  <a:pt x="4488243" y="324777"/>
                </a:lnTo>
                <a:lnTo>
                  <a:pt x="4478299" y="330911"/>
                </a:lnTo>
                <a:lnTo>
                  <a:pt x="4466069" y="333019"/>
                </a:lnTo>
                <a:lnTo>
                  <a:pt x="4453826" y="330911"/>
                </a:lnTo>
                <a:lnTo>
                  <a:pt x="4443882" y="324777"/>
                </a:lnTo>
                <a:lnTo>
                  <a:pt x="4437215" y="314947"/>
                </a:lnTo>
                <a:lnTo>
                  <a:pt x="4435983" y="308305"/>
                </a:lnTo>
                <a:lnTo>
                  <a:pt x="4434776" y="301739"/>
                </a:lnTo>
                <a:lnTo>
                  <a:pt x="4435983" y="295148"/>
                </a:lnTo>
                <a:lnTo>
                  <a:pt x="4437215" y="288518"/>
                </a:lnTo>
                <a:lnTo>
                  <a:pt x="4443831" y="278752"/>
                </a:lnTo>
                <a:lnTo>
                  <a:pt x="4453826" y="272554"/>
                </a:lnTo>
                <a:lnTo>
                  <a:pt x="4466069" y="270433"/>
                </a:lnTo>
                <a:lnTo>
                  <a:pt x="4478299" y="272554"/>
                </a:lnTo>
                <a:lnTo>
                  <a:pt x="4488294" y="278752"/>
                </a:lnTo>
                <a:lnTo>
                  <a:pt x="4494911" y="288518"/>
                </a:lnTo>
                <a:lnTo>
                  <a:pt x="4497362" y="301739"/>
                </a:lnTo>
                <a:lnTo>
                  <a:pt x="4497362" y="268300"/>
                </a:lnTo>
                <a:lnTo>
                  <a:pt x="4482998" y="259829"/>
                </a:lnTo>
                <a:lnTo>
                  <a:pt x="4466069" y="256933"/>
                </a:lnTo>
                <a:lnTo>
                  <a:pt x="4450435" y="259422"/>
                </a:lnTo>
                <a:lnTo>
                  <a:pt x="4436618" y="266776"/>
                </a:lnTo>
                <a:lnTo>
                  <a:pt x="4426229" y="278752"/>
                </a:lnTo>
                <a:lnTo>
                  <a:pt x="4420908" y="295148"/>
                </a:lnTo>
                <a:lnTo>
                  <a:pt x="4399927" y="295148"/>
                </a:lnTo>
                <a:lnTo>
                  <a:pt x="4399927" y="259054"/>
                </a:lnTo>
                <a:lnTo>
                  <a:pt x="4385703" y="259054"/>
                </a:lnTo>
                <a:lnTo>
                  <a:pt x="4385703" y="344398"/>
                </a:lnTo>
                <a:lnTo>
                  <a:pt x="4399927" y="344398"/>
                </a:lnTo>
                <a:lnTo>
                  <a:pt x="4399927" y="308305"/>
                </a:lnTo>
                <a:lnTo>
                  <a:pt x="4420908" y="308305"/>
                </a:lnTo>
                <a:lnTo>
                  <a:pt x="4450435" y="344043"/>
                </a:lnTo>
                <a:lnTo>
                  <a:pt x="4466069" y="346544"/>
                </a:lnTo>
                <a:lnTo>
                  <a:pt x="4482998" y="343636"/>
                </a:lnTo>
                <a:lnTo>
                  <a:pt x="4497552" y="335076"/>
                </a:lnTo>
                <a:lnTo>
                  <a:pt x="4499038" y="333019"/>
                </a:lnTo>
                <a:lnTo>
                  <a:pt x="4507738" y="321030"/>
                </a:lnTo>
                <a:lnTo>
                  <a:pt x="4511586" y="301739"/>
                </a:lnTo>
                <a:close/>
              </a:path>
              <a:path w="4866640" h="596900">
                <a:moveTo>
                  <a:pt x="4559947" y="45694"/>
                </a:moveTo>
                <a:lnTo>
                  <a:pt x="4544479" y="45694"/>
                </a:lnTo>
                <a:lnTo>
                  <a:pt x="4513364" y="92989"/>
                </a:lnTo>
                <a:lnTo>
                  <a:pt x="4496041" y="66675"/>
                </a:lnTo>
                <a:lnTo>
                  <a:pt x="4482249" y="45694"/>
                </a:lnTo>
                <a:lnTo>
                  <a:pt x="4466780" y="45694"/>
                </a:lnTo>
                <a:lnTo>
                  <a:pt x="4466780" y="131038"/>
                </a:lnTo>
                <a:lnTo>
                  <a:pt x="4480293" y="131038"/>
                </a:lnTo>
                <a:lnTo>
                  <a:pt x="4480293" y="66675"/>
                </a:lnTo>
                <a:lnTo>
                  <a:pt x="4508030" y="108813"/>
                </a:lnTo>
                <a:lnTo>
                  <a:pt x="4518698" y="108813"/>
                </a:lnTo>
                <a:lnTo>
                  <a:pt x="4529112" y="92989"/>
                </a:lnTo>
                <a:lnTo>
                  <a:pt x="4546435" y="66675"/>
                </a:lnTo>
                <a:lnTo>
                  <a:pt x="4546435" y="131038"/>
                </a:lnTo>
                <a:lnTo>
                  <a:pt x="4559947" y="131038"/>
                </a:lnTo>
                <a:lnTo>
                  <a:pt x="4559947" y="66675"/>
                </a:lnTo>
                <a:lnTo>
                  <a:pt x="4559947" y="45694"/>
                </a:lnTo>
                <a:close/>
              </a:path>
              <a:path w="4866640" h="596900">
                <a:moveTo>
                  <a:pt x="4662005" y="96723"/>
                </a:moveTo>
                <a:lnTo>
                  <a:pt x="4659185" y="94056"/>
                </a:lnTo>
                <a:lnTo>
                  <a:pt x="4654893" y="89966"/>
                </a:lnTo>
                <a:lnTo>
                  <a:pt x="4647958" y="87655"/>
                </a:lnTo>
                <a:lnTo>
                  <a:pt x="4654359" y="84810"/>
                </a:lnTo>
                <a:lnTo>
                  <a:pt x="4656467" y="81788"/>
                </a:lnTo>
                <a:lnTo>
                  <a:pt x="4659338" y="77698"/>
                </a:lnTo>
                <a:lnTo>
                  <a:pt x="4659338" y="68808"/>
                </a:lnTo>
                <a:lnTo>
                  <a:pt x="4657318" y="58826"/>
                </a:lnTo>
                <a:lnTo>
                  <a:pt x="4656798" y="58140"/>
                </a:lnTo>
                <a:lnTo>
                  <a:pt x="4651781" y="51587"/>
                </a:lnTo>
                <a:lnTo>
                  <a:pt x="4647781" y="49479"/>
                </a:lnTo>
                <a:lnTo>
                  <a:pt x="4647781" y="96367"/>
                </a:lnTo>
                <a:lnTo>
                  <a:pt x="4647781" y="115925"/>
                </a:lnTo>
                <a:lnTo>
                  <a:pt x="4641380" y="118592"/>
                </a:lnTo>
                <a:lnTo>
                  <a:pt x="4600486" y="118592"/>
                </a:lnTo>
                <a:lnTo>
                  <a:pt x="4600486" y="94056"/>
                </a:lnTo>
                <a:lnTo>
                  <a:pt x="4640135" y="94056"/>
                </a:lnTo>
                <a:lnTo>
                  <a:pt x="4647781" y="96367"/>
                </a:lnTo>
                <a:lnTo>
                  <a:pt x="4647781" y="49479"/>
                </a:lnTo>
                <a:lnTo>
                  <a:pt x="4644936" y="47980"/>
                </a:lnTo>
                <a:lnTo>
                  <a:pt x="4644936" y="60629"/>
                </a:lnTo>
                <a:lnTo>
                  <a:pt x="4644936" y="78943"/>
                </a:lnTo>
                <a:lnTo>
                  <a:pt x="4639068" y="81788"/>
                </a:lnTo>
                <a:lnTo>
                  <a:pt x="4600486" y="81788"/>
                </a:lnTo>
                <a:lnTo>
                  <a:pt x="4600486" y="58140"/>
                </a:lnTo>
                <a:lnTo>
                  <a:pt x="4637646" y="58140"/>
                </a:lnTo>
                <a:lnTo>
                  <a:pt x="4644936" y="60629"/>
                </a:lnTo>
                <a:lnTo>
                  <a:pt x="4644936" y="47980"/>
                </a:lnTo>
                <a:lnTo>
                  <a:pt x="4643425" y="47180"/>
                </a:lnTo>
                <a:lnTo>
                  <a:pt x="4633023" y="45694"/>
                </a:lnTo>
                <a:lnTo>
                  <a:pt x="4586262" y="45694"/>
                </a:lnTo>
                <a:lnTo>
                  <a:pt x="4586262" y="131038"/>
                </a:lnTo>
                <a:lnTo>
                  <a:pt x="4634446" y="131038"/>
                </a:lnTo>
                <a:lnTo>
                  <a:pt x="4646549" y="129324"/>
                </a:lnTo>
                <a:lnTo>
                  <a:pt x="4655147" y="124485"/>
                </a:lnTo>
                <a:lnTo>
                  <a:pt x="4659198" y="118592"/>
                </a:lnTo>
                <a:lnTo>
                  <a:pt x="4660290" y="117017"/>
                </a:lnTo>
                <a:lnTo>
                  <a:pt x="4662005" y="107391"/>
                </a:lnTo>
                <a:lnTo>
                  <a:pt x="4662005" y="96723"/>
                </a:lnTo>
                <a:close/>
              </a:path>
              <a:path w="4866640" h="596900">
                <a:moveTo>
                  <a:pt x="4663605" y="331241"/>
                </a:moveTo>
                <a:lnTo>
                  <a:pt x="4651159" y="331241"/>
                </a:lnTo>
                <a:lnTo>
                  <a:pt x="4651159" y="259054"/>
                </a:lnTo>
                <a:lnTo>
                  <a:pt x="4636935" y="259054"/>
                </a:lnTo>
                <a:lnTo>
                  <a:pt x="4636935" y="331241"/>
                </a:lnTo>
                <a:lnTo>
                  <a:pt x="4598708" y="331241"/>
                </a:lnTo>
                <a:lnTo>
                  <a:pt x="4598708" y="259054"/>
                </a:lnTo>
                <a:lnTo>
                  <a:pt x="4584484" y="259054"/>
                </a:lnTo>
                <a:lnTo>
                  <a:pt x="4584484" y="331241"/>
                </a:lnTo>
                <a:lnTo>
                  <a:pt x="4546257" y="331241"/>
                </a:lnTo>
                <a:lnTo>
                  <a:pt x="4546257" y="259054"/>
                </a:lnTo>
                <a:lnTo>
                  <a:pt x="4532033" y="259054"/>
                </a:lnTo>
                <a:lnTo>
                  <a:pt x="4532033" y="344398"/>
                </a:lnTo>
                <a:lnTo>
                  <a:pt x="4649736" y="344398"/>
                </a:lnTo>
                <a:lnTo>
                  <a:pt x="4649736" y="367525"/>
                </a:lnTo>
                <a:lnTo>
                  <a:pt x="4663605" y="367525"/>
                </a:lnTo>
                <a:lnTo>
                  <a:pt x="4663605" y="331241"/>
                </a:lnTo>
                <a:close/>
              </a:path>
              <a:path w="4866640" h="596900">
                <a:moveTo>
                  <a:pt x="4761217" y="259054"/>
                </a:moveTo>
                <a:lnTo>
                  <a:pt x="4749127" y="259054"/>
                </a:lnTo>
                <a:lnTo>
                  <a:pt x="4696853" y="321462"/>
                </a:lnTo>
                <a:lnTo>
                  <a:pt x="4696853" y="259054"/>
                </a:lnTo>
                <a:lnTo>
                  <a:pt x="4682629" y="259054"/>
                </a:lnTo>
                <a:lnTo>
                  <a:pt x="4682629" y="344398"/>
                </a:lnTo>
                <a:lnTo>
                  <a:pt x="4694720" y="344398"/>
                </a:lnTo>
                <a:lnTo>
                  <a:pt x="4713922" y="321462"/>
                </a:lnTo>
                <a:lnTo>
                  <a:pt x="4746993" y="281990"/>
                </a:lnTo>
                <a:lnTo>
                  <a:pt x="4746993" y="344398"/>
                </a:lnTo>
                <a:lnTo>
                  <a:pt x="4761217" y="344398"/>
                </a:lnTo>
                <a:lnTo>
                  <a:pt x="4761217" y="281990"/>
                </a:lnTo>
                <a:lnTo>
                  <a:pt x="4761217" y="259054"/>
                </a:lnTo>
                <a:close/>
              </a:path>
              <a:path w="4866640" h="596900">
                <a:moveTo>
                  <a:pt x="4768862" y="88366"/>
                </a:moveTo>
                <a:lnTo>
                  <a:pt x="4765014" y="69075"/>
                </a:lnTo>
                <a:lnTo>
                  <a:pt x="4756315" y="57073"/>
                </a:lnTo>
                <a:lnTo>
                  <a:pt x="4754829" y="55029"/>
                </a:lnTo>
                <a:lnTo>
                  <a:pt x="4754638" y="54927"/>
                </a:lnTo>
                <a:lnTo>
                  <a:pt x="4754638" y="88366"/>
                </a:lnTo>
                <a:lnTo>
                  <a:pt x="4752187" y="101587"/>
                </a:lnTo>
                <a:lnTo>
                  <a:pt x="4745520" y="111417"/>
                </a:lnTo>
                <a:lnTo>
                  <a:pt x="4735576" y="117551"/>
                </a:lnTo>
                <a:lnTo>
                  <a:pt x="4723346" y="119659"/>
                </a:lnTo>
                <a:lnTo>
                  <a:pt x="4711103" y="117551"/>
                </a:lnTo>
                <a:lnTo>
                  <a:pt x="4701159" y="111417"/>
                </a:lnTo>
                <a:lnTo>
                  <a:pt x="4694491" y="101587"/>
                </a:lnTo>
                <a:lnTo>
                  <a:pt x="4692053" y="88366"/>
                </a:lnTo>
                <a:lnTo>
                  <a:pt x="4694491" y="75158"/>
                </a:lnTo>
                <a:lnTo>
                  <a:pt x="4701159" y="65328"/>
                </a:lnTo>
                <a:lnTo>
                  <a:pt x="4711103" y="59194"/>
                </a:lnTo>
                <a:lnTo>
                  <a:pt x="4723346" y="57073"/>
                </a:lnTo>
                <a:lnTo>
                  <a:pt x="4735576" y="59194"/>
                </a:lnTo>
                <a:lnTo>
                  <a:pt x="4745520" y="65328"/>
                </a:lnTo>
                <a:lnTo>
                  <a:pt x="4752187" y="75158"/>
                </a:lnTo>
                <a:lnTo>
                  <a:pt x="4754638" y="88366"/>
                </a:lnTo>
                <a:lnTo>
                  <a:pt x="4754638" y="54927"/>
                </a:lnTo>
                <a:lnTo>
                  <a:pt x="4740275" y="46469"/>
                </a:lnTo>
                <a:lnTo>
                  <a:pt x="4723346" y="43561"/>
                </a:lnTo>
                <a:lnTo>
                  <a:pt x="4706480" y="46469"/>
                </a:lnTo>
                <a:lnTo>
                  <a:pt x="4691913" y="55029"/>
                </a:lnTo>
                <a:lnTo>
                  <a:pt x="4681690" y="69075"/>
                </a:lnTo>
                <a:lnTo>
                  <a:pt x="4677829" y="88366"/>
                </a:lnTo>
                <a:lnTo>
                  <a:pt x="4681690" y="107670"/>
                </a:lnTo>
                <a:lnTo>
                  <a:pt x="4691913" y="121704"/>
                </a:lnTo>
                <a:lnTo>
                  <a:pt x="4706480" y="130276"/>
                </a:lnTo>
                <a:lnTo>
                  <a:pt x="4723346" y="133172"/>
                </a:lnTo>
                <a:lnTo>
                  <a:pt x="4740275" y="130276"/>
                </a:lnTo>
                <a:lnTo>
                  <a:pt x="4754829" y="121704"/>
                </a:lnTo>
                <a:lnTo>
                  <a:pt x="4756315" y="119659"/>
                </a:lnTo>
                <a:lnTo>
                  <a:pt x="4765014" y="107670"/>
                </a:lnTo>
                <a:lnTo>
                  <a:pt x="4768862" y="88366"/>
                </a:lnTo>
                <a:close/>
              </a:path>
              <a:path w="4866640" h="596900">
                <a:moveTo>
                  <a:pt x="4851717" y="225628"/>
                </a:moveTo>
                <a:lnTo>
                  <a:pt x="4845291" y="229336"/>
                </a:lnTo>
                <a:lnTo>
                  <a:pt x="4839195" y="231749"/>
                </a:lnTo>
                <a:lnTo>
                  <a:pt x="4833137" y="233057"/>
                </a:lnTo>
                <a:lnTo>
                  <a:pt x="4826825" y="233451"/>
                </a:lnTo>
                <a:lnTo>
                  <a:pt x="4820501" y="233057"/>
                </a:lnTo>
                <a:lnTo>
                  <a:pt x="4814443" y="231749"/>
                </a:lnTo>
                <a:lnTo>
                  <a:pt x="4808347" y="229336"/>
                </a:lnTo>
                <a:lnTo>
                  <a:pt x="4801933" y="225628"/>
                </a:lnTo>
                <a:lnTo>
                  <a:pt x="4801933" y="238429"/>
                </a:lnTo>
                <a:lnTo>
                  <a:pt x="4807991" y="241998"/>
                </a:lnTo>
                <a:lnTo>
                  <a:pt x="4814176" y="244297"/>
                </a:lnTo>
                <a:lnTo>
                  <a:pt x="4820450" y="245529"/>
                </a:lnTo>
                <a:lnTo>
                  <a:pt x="4826825" y="245897"/>
                </a:lnTo>
                <a:lnTo>
                  <a:pt x="4833188" y="245529"/>
                </a:lnTo>
                <a:lnTo>
                  <a:pt x="4839462" y="244297"/>
                </a:lnTo>
                <a:lnTo>
                  <a:pt x="4845647" y="241998"/>
                </a:lnTo>
                <a:lnTo>
                  <a:pt x="4851717" y="238429"/>
                </a:lnTo>
                <a:lnTo>
                  <a:pt x="4851717" y="233451"/>
                </a:lnTo>
                <a:lnTo>
                  <a:pt x="4851717" y="225628"/>
                </a:lnTo>
                <a:close/>
              </a:path>
              <a:path w="4866640" h="596900">
                <a:moveTo>
                  <a:pt x="4866119" y="259054"/>
                </a:moveTo>
                <a:lnTo>
                  <a:pt x="4854029" y="259054"/>
                </a:lnTo>
                <a:lnTo>
                  <a:pt x="4801755" y="321462"/>
                </a:lnTo>
                <a:lnTo>
                  <a:pt x="4801755" y="259054"/>
                </a:lnTo>
                <a:lnTo>
                  <a:pt x="4787531" y="259054"/>
                </a:lnTo>
                <a:lnTo>
                  <a:pt x="4787531" y="344398"/>
                </a:lnTo>
                <a:lnTo>
                  <a:pt x="4799622" y="344398"/>
                </a:lnTo>
                <a:lnTo>
                  <a:pt x="4818824" y="321462"/>
                </a:lnTo>
                <a:lnTo>
                  <a:pt x="4851895" y="281990"/>
                </a:lnTo>
                <a:lnTo>
                  <a:pt x="4851895" y="344398"/>
                </a:lnTo>
                <a:lnTo>
                  <a:pt x="4866119" y="344398"/>
                </a:lnTo>
                <a:lnTo>
                  <a:pt x="4866119" y="281990"/>
                </a:lnTo>
                <a:lnTo>
                  <a:pt x="4866119" y="259054"/>
                </a:lnTo>
                <a:close/>
              </a:path>
              <a:path w="4866640" h="596900">
                <a:moveTo>
                  <a:pt x="4866119" y="45694"/>
                </a:moveTo>
                <a:lnTo>
                  <a:pt x="4803356" y="45694"/>
                </a:lnTo>
                <a:lnTo>
                  <a:pt x="4801413" y="76720"/>
                </a:lnTo>
                <a:lnTo>
                  <a:pt x="4797577" y="100241"/>
                </a:lnTo>
                <a:lnTo>
                  <a:pt x="4791202" y="115163"/>
                </a:lnTo>
                <a:lnTo>
                  <a:pt x="4781664" y="120370"/>
                </a:lnTo>
                <a:lnTo>
                  <a:pt x="4779886" y="120370"/>
                </a:lnTo>
                <a:lnTo>
                  <a:pt x="4777930" y="120015"/>
                </a:lnTo>
                <a:lnTo>
                  <a:pt x="4775974" y="119303"/>
                </a:lnTo>
                <a:lnTo>
                  <a:pt x="4775974" y="130505"/>
                </a:lnTo>
                <a:lnTo>
                  <a:pt x="4779708" y="131927"/>
                </a:lnTo>
                <a:lnTo>
                  <a:pt x="4783086" y="132461"/>
                </a:lnTo>
                <a:lnTo>
                  <a:pt x="4786287" y="132461"/>
                </a:lnTo>
                <a:lnTo>
                  <a:pt x="4800016" y="127114"/>
                </a:lnTo>
                <a:lnTo>
                  <a:pt x="4804016" y="120370"/>
                </a:lnTo>
                <a:lnTo>
                  <a:pt x="4808956" y="112064"/>
                </a:lnTo>
                <a:lnTo>
                  <a:pt x="4814290" y="88811"/>
                </a:lnTo>
                <a:lnTo>
                  <a:pt x="4817224" y="58851"/>
                </a:lnTo>
                <a:lnTo>
                  <a:pt x="4851895" y="58851"/>
                </a:lnTo>
                <a:lnTo>
                  <a:pt x="4851895" y="131038"/>
                </a:lnTo>
                <a:lnTo>
                  <a:pt x="4866119" y="131038"/>
                </a:lnTo>
                <a:lnTo>
                  <a:pt x="4866119" y="58851"/>
                </a:lnTo>
                <a:lnTo>
                  <a:pt x="4866119" y="45694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47999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5233911" y="4614341"/>
            <a:ext cx="366395" cy="102870"/>
          </a:xfrm>
          <a:custGeom>
            <a:avLst/>
            <a:gdLst/>
            <a:ahLst/>
            <a:cxnLst/>
            <a:rect l="l" t="t" r="r" b="b"/>
            <a:pathLst>
              <a:path w="366395" h="102870">
                <a:moveTo>
                  <a:pt x="28562" y="44564"/>
                </a:moveTo>
                <a:lnTo>
                  <a:pt x="23964" y="44564"/>
                </a:lnTo>
                <a:lnTo>
                  <a:pt x="15494" y="45444"/>
                </a:lnTo>
                <a:lnTo>
                  <a:pt x="7781" y="48413"/>
                </a:lnTo>
                <a:lnTo>
                  <a:pt x="2169" y="53967"/>
                </a:lnTo>
                <a:lnTo>
                  <a:pt x="0" y="62598"/>
                </a:lnTo>
                <a:lnTo>
                  <a:pt x="0" y="73685"/>
                </a:lnTo>
                <a:lnTo>
                  <a:pt x="9067" y="79070"/>
                </a:lnTo>
                <a:lnTo>
                  <a:pt x="27216" y="79070"/>
                </a:lnTo>
                <a:lnTo>
                  <a:pt x="33539" y="76492"/>
                </a:lnTo>
                <a:lnTo>
                  <a:pt x="33678" y="76492"/>
                </a:lnTo>
                <a:lnTo>
                  <a:pt x="39077" y="72123"/>
                </a:lnTo>
                <a:lnTo>
                  <a:pt x="57454" y="72123"/>
                </a:lnTo>
                <a:lnTo>
                  <a:pt x="57454" y="69773"/>
                </a:lnTo>
                <a:lnTo>
                  <a:pt x="17017" y="69773"/>
                </a:lnTo>
                <a:lnTo>
                  <a:pt x="12318" y="67081"/>
                </a:lnTo>
                <a:lnTo>
                  <a:pt x="12318" y="55105"/>
                </a:lnTo>
                <a:lnTo>
                  <a:pt x="19481" y="52971"/>
                </a:lnTo>
                <a:lnTo>
                  <a:pt x="49949" y="52971"/>
                </a:lnTo>
                <a:lnTo>
                  <a:pt x="49949" y="46139"/>
                </a:lnTo>
                <a:lnTo>
                  <a:pt x="37960" y="46139"/>
                </a:lnTo>
                <a:lnTo>
                  <a:pt x="33705" y="45250"/>
                </a:lnTo>
                <a:lnTo>
                  <a:pt x="28562" y="44564"/>
                </a:lnTo>
                <a:close/>
              </a:path>
              <a:path w="366395" h="102870">
                <a:moveTo>
                  <a:pt x="57454" y="72123"/>
                </a:moveTo>
                <a:lnTo>
                  <a:pt x="39077" y="72123"/>
                </a:lnTo>
                <a:lnTo>
                  <a:pt x="40982" y="76492"/>
                </a:lnTo>
                <a:lnTo>
                  <a:pt x="44907" y="78397"/>
                </a:lnTo>
                <a:lnTo>
                  <a:pt x="52527" y="78397"/>
                </a:lnTo>
                <a:lnTo>
                  <a:pt x="55206" y="77952"/>
                </a:lnTo>
                <a:lnTo>
                  <a:pt x="57454" y="77050"/>
                </a:lnTo>
                <a:lnTo>
                  <a:pt x="57454" y="72123"/>
                </a:lnTo>
                <a:close/>
              </a:path>
              <a:path w="366395" h="102870">
                <a:moveTo>
                  <a:pt x="49949" y="52971"/>
                </a:moveTo>
                <a:lnTo>
                  <a:pt x="30124" y="52971"/>
                </a:lnTo>
                <a:lnTo>
                  <a:pt x="34721" y="53644"/>
                </a:lnTo>
                <a:lnTo>
                  <a:pt x="37960" y="54317"/>
                </a:lnTo>
                <a:lnTo>
                  <a:pt x="37960" y="63385"/>
                </a:lnTo>
                <a:lnTo>
                  <a:pt x="33705" y="67640"/>
                </a:lnTo>
                <a:lnTo>
                  <a:pt x="28105" y="69773"/>
                </a:lnTo>
                <a:lnTo>
                  <a:pt x="57454" y="69773"/>
                </a:lnTo>
                <a:lnTo>
                  <a:pt x="57454" y="69100"/>
                </a:lnTo>
                <a:lnTo>
                  <a:pt x="51739" y="69100"/>
                </a:lnTo>
                <a:lnTo>
                  <a:pt x="49949" y="68198"/>
                </a:lnTo>
                <a:lnTo>
                  <a:pt x="49949" y="52971"/>
                </a:lnTo>
                <a:close/>
              </a:path>
              <a:path w="366395" h="102870">
                <a:moveTo>
                  <a:pt x="57454" y="68427"/>
                </a:moveTo>
                <a:lnTo>
                  <a:pt x="55105" y="69100"/>
                </a:lnTo>
                <a:lnTo>
                  <a:pt x="57454" y="69100"/>
                </a:lnTo>
                <a:lnTo>
                  <a:pt x="57454" y="68427"/>
                </a:lnTo>
                <a:close/>
              </a:path>
              <a:path w="366395" h="102870">
                <a:moveTo>
                  <a:pt x="46454" y="32816"/>
                </a:moveTo>
                <a:lnTo>
                  <a:pt x="33032" y="32816"/>
                </a:lnTo>
                <a:lnTo>
                  <a:pt x="37960" y="37515"/>
                </a:lnTo>
                <a:lnTo>
                  <a:pt x="37960" y="46139"/>
                </a:lnTo>
                <a:lnTo>
                  <a:pt x="49949" y="46139"/>
                </a:lnTo>
                <a:lnTo>
                  <a:pt x="49837" y="45250"/>
                </a:lnTo>
                <a:lnTo>
                  <a:pt x="48205" y="35393"/>
                </a:lnTo>
                <a:lnTo>
                  <a:pt x="46454" y="32816"/>
                </a:lnTo>
                <a:close/>
              </a:path>
              <a:path w="366395" h="102870">
                <a:moveTo>
                  <a:pt x="25082" y="22390"/>
                </a:moveTo>
                <a:lnTo>
                  <a:pt x="16459" y="22390"/>
                </a:lnTo>
                <a:lnTo>
                  <a:pt x="8737" y="24523"/>
                </a:lnTo>
                <a:lnTo>
                  <a:pt x="4483" y="25984"/>
                </a:lnTo>
                <a:lnTo>
                  <a:pt x="4483" y="36956"/>
                </a:lnTo>
                <a:lnTo>
                  <a:pt x="9296" y="34823"/>
                </a:lnTo>
                <a:lnTo>
                  <a:pt x="15900" y="32816"/>
                </a:lnTo>
                <a:lnTo>
                  <a:pt x="46454" y="32816"/>
                </a:lnTo>
                <a:lnTo>
                  <a:pt x="43226" y="28065"/>
                </a:lnTo>
                <a:lnTo>
                  <a:pt x="35391" y="23782"/>
                </a:lnTo>
                <a:lnTo>
                  <a:pt x="25082" y="22390"/>
                </a:lnTo>
                <a:close/>
              </a:path>
              <a:path w="366395" h="102870">
                <a:moveTo>
                  <a:pt x="77165" y="23850"/>
                </a:moveTo>
                <a:lnTo>
                  <a:pt x="66522" y="23850"/>
                </a:lnTo>
                <a:lnTo>
                  <a:pt x="66522" y="102247"/>
                </a:lnTo>
                <a:lnTo>
                  <a:pt x="78511" y="102247"/>
                </a:lnTo>
                <a:lnTo>
                  <a:pt x="78511" y="70697"/>
                </a:lnTo>
                <a:lnTo>
                  <a:pt x="117257" y="70697"/>
                </a:lnTo>
                <a:lnTo>
                  <a:pt x="118543" y="68541"/>
                </a:lnTo>
                <a:lnTo>
                  <a:pt x="87350" y="68541"/>
                </a:lnTo>
                <a:lnTo>
                  <a:pt x="81089" y="63169"/>
                </a:lnTo>
                <a:lnTo>
                  <a:pt x="78511" y="57226"/>
                </a:lnTo>
                <a:lnTo>
                  <a:pt x="78511" y="44119"/>
                </a:lnTo>
                <a:lnTo>
                  <a:pt x="81089" y="38303"/>
                </a:lnTo>
                <a:lnTo>
                  <a:pt x="87350" y="32931"/>
                </a:lnTo>
                <a:lnTo>
                  <a:pt x="118550" y="32931"/>
                </a:lnTo>
                <a:lnTo>
                  <a:pt x="118140" y="32245"/>
                </a:lnTo>
                <a:lnTo>
                  <a:pt x="77165" y="32245"/>
                </a:lnTo>
                <a:lnTo>
                  <a:pt x="77165" y="23850"/>
                </a:lnTo>
                <a:close/>
              </a:path>
              <a:path w="366395" h="102870">
                <a:moveTo>
                  <a:pt x="117257" y="70697"/>
                </a:moveTo>
                <a:lnTo>
                  <a:pt x="78541" y="70697"/>
                </a:lnTo>
                <a:lnTo>
                  <a:pt x="82207" y="74917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53" y="76816"/>
                </a:lnTo>
                <a:lnTo>
                  <a:pt x="117257" y="70697"/>
                </a:lnTo>
                <a:close/>
              </a:path>
              <a:path w="366395" h="102870">
                <a:moveTo>
                  <a:pt x="118550" y="32931"/>
                </a:moveTo>
                <a:lnTo>
                  <a:pt x="105384" y="32931"/>
                </a:lnTo>
                <a:lnTo>
                  <a:pt x="112331" y="40208"/>
                </a:lnTo>
                <a:lnTo>
                  <a:pt x="112331" y="61264"/>
                </a:lnTo>
                <a:lnTo>
                  <a:pt x="105384" y="68541"/>
                </a:lnTo>
                <a:lnTo>
                  <a:pt x="118543" y="68541"/>
                </a:lnTo>
                <a:lnTo>
                  <a:pt x="122639" y="61678"/>
                </a:lnTo>
                <a:lnTo>
                  <a:pt x="124536" y="50723"/>
                </a:lnTo>
                <a:lnTo>
                  <a:pt x="122713" y="40208"/>
                </a:lnTo>
                <a:lnTo>
                  <a:pt x="122639" y="39781"/>
                </a:lnTo>
                <a:lnTo>
                  <a:pt x="118550" y="32931"/>
                </a:lnTo>
                <a:close/>
              </a:path>
              <a:path w="366395" h="102870">
                <a:moveTo>
                  <a:pt x="97891" y="22390"/>
                </a:moveTo>
                <a:lnTo>
                  <a:pt x="87807" y="22390"/>
                </a:lnTo>
                <a:lnTo>
                  <a:pt x="81419" y="27101"/>
                </a:lnTo>
                <a:lnTo>
                  <a:pt x="77165" y="32245"/>
                </a:lnTo>
                <a:lnTo>
                  <a:pt x="118140" y="32245"/>
                </a:lnTo>
                <a:lnTo>
                  <a:pt x="117257" y="30765"/>
                </a:lnTo>
                <a:lnTo>
                  <a:pt x="108853" y="24645"/>
                </a:lnTo>
                <a:lnTo>
                  <a:pt x="97891" y="22390"/>
                </a:lnTo>
                <a:close/>
              </a:path>
              <a:path w="366395" h="102870">
                <a:moveTo>
                  <a:pt x="159816" y="34378"/>
                </a:moveTo>
                <a:lnTo>
                  <a:pt x="147840" y="34378"/>
                </a:lnTo>
                <a:lnTo>
                  <a:pt x="147840" y="77609"/>
                </a:lnTo>
                <a:lnTo>
                  <a:pt x="159816" y="77609"/>
                </a:lnTo>
                <a:lnTo>
                  <a:pt x="159816" y="34378"/>
                </a:lnTo>
                <a:close/>
              </a:path>
              <a:path w="366395" h="102870">
                <a:moveTo>
                  <a:pt x="178307" y="23850"/>
                </a:moveTo>
                <a:lnTo>
                  <a:pt x="129247" y="23850"/>
                </a:lnTo>
                <a:lnTo>
                  <a:pt x="129247" y="34378"/>
                </a:lnTo>
                <a:lnTo>
                  <a:pt x="178307" y="34378"/>
                </a:lnTo>
                <a:lnTo>
                  <a:pt x="178307" y="23850"/>
                </a:lnTo>
                <a:close/>
              </a:path>
              <a:path w="366395" h="102870">
                <a:moveTo>
                  <a:pt x="191630" y="64287"/>
                </a:moveTo>
                <a:lnTo>
                  <a:pt x="183565" y="64287"/>
                </a:lnTo>
                <a:lnTo>
                  <a:pt x="179984" y="66636"/>
                </a:lnTo>
                <a:lnTo>
                  <a:pt x="179984" y="76492"/>
                </a:lnTo>
                <a:lnTo>
                  <a:pt x="183565" y="78841"/>
                </a:lnTo>
                <a:lnTo>
                  <a:pt x="191630" y="78841"/>
                </a:lnTo>
                <a:lnTo>
                  <a:pt x="195097" y="76492"/>
                </a:lnTo>
                <a:lnTo>
                  <a:pt x="195097" y="66636"/>
                </a:lnTo>
                <a:lnTo>
                  <a:pt x="191630" y="64287"/>
                </a:lnTo>
                <a:close/>
              </a:path>
              <a:path w="366395" h="102870">
                <a:moveTo>
                  <a:pt x="266445" y="0"/>
                </a:moveTo>
                <a:lnTo>
                  <a:pt x="251137" y="3043"/>
                </a:lnTo>
                <a:lnTo>
                  <a:pt x="240501" y="11409"/>
                </a:lnTo>
                <a:lnTo>
                  <a:pt x="234297" y="23954"/>
                </a:lnTo>
                <a:lnTo>
                  <a:pt x="232282" y="39535"/>
                </a:lnTo>
                <a:lnTo>
                  <a:pt x="234297" y="55115"/>
                </a:lnTo>
                <a:lnTo>
                  <a:pt x="240384" y="67424"/>
                </a:lnTo>
                <a:lnTo>
                  <a:pt x="240501" y="67660"/>
                </a:lnTo>
                <a:lnTo>
                  <a:pt x="251137" y="76027"/>
                </a:lnTo>
                <a:lnTo>
                  <a:pt x="266445" y="79070"/>
                </a:lnTo>
                <a:lnTo>
                  <a:pt x="281754" y="76027"/>
                </a:lnTo>
                <a:lnTo>
                  <a:pt x="292390" y="67660"/>
                </a:lnTo>
                <a:lnTo>
                  <a:pt x="292507" y="67424"/>
                </a:lnTo>
                <a:lnTo>
                  <a:pt x="266445" y="67424"/>
                </a:lnTo>
                <a:lnTo>
                  <a:pt x="256931" y="65554"/>
                </a:lnTo>
                <a:lnTo>
                  <a:pt x="250302" y="60113"/>
                </a:lnTo>
                <a:lnTo>
                  <a:pt x="246423" y="51356"/>
                </a:lnTo>
                <a:lnTo>
                  <a:pt x="245160" y="39535"/>
                </a:lnTo>
                <a:lnTo>
                  <a:pt x="246423" y="27708"/>
                </a:lnTo>
                <a:lnTo>
                  <a:pt x="250302" y="18951"/>
                </a:lnTo>
                <a:lnTo>
                  <a:pt x="256931" y="13513"/>
                </a:lnTo>
                <a:lnTo>
                  <a:pt x="266445" y="11645"/>
                </a:lnTo>
                <a:lnTo>
                  <a:pt x="292507" y="11645"/>
                </a:lnTo>
                <a:lnTo>
                  <a:pt x="292390" y="11409"/>
                </a:lnTo>
                <a:lnTo>
                  <a:pt x="281754" y="3043"/>
                </a:lnTo>
                <a:lnTo>
                  <a:pt x="266445" y="0"/>
                </a:lnTo>
                <a:close/>
              </a:path>
              <a:path w="366395" h="102870">
                <a:moveTo>
                  <a:pt x="292507" y="11645"/>
                </a:moveTo>
                <a:lnTo>
                  <a:pt x="266445" y="11645"/>
                </a:lnTo>
                <a:lnTo>
                  <a:pt x="275917" y="13513"/>
                </a:lnTo>
                <a:lnTo>
                  <a:pt x="282551" y="18951"/>
                </a:lnTo>
                <a:lnTo>
                  <a:pt x="286453" y="27708"/>
                </a:lnTo>
                <a:lnTo>
                  <a:pt x="287731" y="39535"/>
                </a:lnTo>
                <a:lnTo>
                  <a:pt x="286453" y="51356"/>
                </a:lnTo>
                <a:lnTo>
                  <a:pt x="282551" y="60113"/>
                </a:lnTo>
                <a:lnTo>
                  <a:pt x="275917" y="65554"/>
                </a:lnTo>
                <a:lnTo>
                  <a:pt x="266445" y="67424"/>
                </a:lnTo>
                <a:lnTo>
                  <a:pt x="292507" y="67424"/>
                </a:lnTo>
                <a:lnTo>
                  <a:pt x="298594" y="55115"/>
                </a:lnTo>
                <a:lnTo>
                  <a:pt x="300608" y="39535"/>
                </a:lnTo>
                <a:lnTo>
                  <a:pt x="298594" y="23954"/>
                </a:lnTo>
                <a:lnTo>
                  <a:pt x="292507" y="11645"/>
                </a:lnTo>
                <a:close/>
              </a:path>
              <a:path w="366395" h="102870">
                <a:moveTo>
                  <a:pt x="363017" y="11531"/>
                </a:moveTo>
                <a:lnTo>
                  <a:pt x="346976" y="11531"/>
                </a:lnTo>
                <a:lnTo>
                  <a:pt x="352678" y="14998"/>
                </a:lnTo>
                <a:lnTo>
                  <a:pt x="352678" y="30238"/>
                </a:lnTo>
                <a:lnTo>
                  <a:pt x="319125" y="51139"/>
                </a:lnTo>
                <a:lnTo>
                  <a:pt x="310794" y="71793"/>
                </a:lnTo>
                <a:lnTo>
                  <a:pt x="310794" y="77609"/>
                </a:lnTo>
                <a:lnTo>
                  <a:pt x="366013" y="77609"/>
                </a:lnTo>
                <a:lnTo>
                  <a:pt x="366013" y="66192"/>
                </a:lnTo>
                <a:lnTo>
                  <a:pt x="325132" y="66192"/>
                </a:lnTo>
                <a:lnTo>
                  <a:pt x="326805" y="60959"/>
                </a:lnTo>
                <a:lnTo>
                  <a:pt x="331112" y="56441"/>
                </a:lnTo>
                <a:lnTo>
                  <a:pt x="337246" y="52262"/>
                </a:lnTo>
                <a:lnTo>
                  <a:pt x="344398" y="48044"/>
                </a:lnTo>
                <a:lnTo>
                  <a:pt x="352033" y="43091"/>
                </a:lnTo>
                <a:lnTo>
                  <a:pt x="358789" y="37234"/>
                </a:lnTo>
                <a:lnTo>
                  <a:pt x="363532" y="30238"/>
                </a:lnTo>
                <a:lnTo>
                  <a:pt x="365455" y="21386"/>
                </a:lnTo>
                <a:lnTo>
                  <a:pt x="363445" y="12044"/>
                </a:lnTo>
                <a:lnTo>
                  <a:pt x="363017" y="11531"/>
                </a:lnTo>
                <a:close/>
              </a:path>
              <a:path w="366395" h="102870">
                <a:moveTo>
                  <a:pt x="338683" y="0"/>
                </a:moveTo>
                <a:lnTo>
                  <a:pt x="332096" y="451"/>
                </a:lnTo>
                <a:lnTo>
                  <a:pt x="325647" y="1846"/>
                </a:lnTo>
                <a:lnTo>
                  <a:pt x="319388" y="4248"/>
                </a:lnTo>
                <a:lnTo>
                  <a:pt x="313372" y="7721"/>
                </a:lnTo>
                <a:lnTo>
                  <a:pt x="313372" y="20040"/>
                </a:lnTo>
                <a:lnTo>
                  <a:pt x="319467" y="16257"/>
                </a:lnTo>
                <a:lnTo>
                  <a:pt x="325593" y="13604"/>
                </a:lnTo>
                <a:lnTo>
                  <a:pt x="331652" y="12044"/>
                </a:lnTo>
                <a:lnTo>
                  <a:pt x="337565" y="11531"/>
                </a:lnTo>
                <a:lnTo>
                  <a:pt x="363017" y="11531"/>
                </a:lnTo>
                <a:lnTo>
                  <a:pt x="357865" y="5359"/>
                </a:lnTo>
                <a:lnTo>
                  <a:pt x="349387" y="1341"/>
                </a:lnTo>
                <a:lnTo>
                  <a:pt x="338683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7602931" y="5803157"/>
            <a:ext cx="419100" cy="102870"/>
          </a:xfrm>
          <a:custGeom>
            <a:avLst/>
            <a:gdLst/>
            <a:ahLst/>
            <a:cxnLst/>
            <a:rect l="l" t="t" r="r" b="b"/>
            <a:pathLst>
              <a:path w="419100" h="102870">
                <a:moveTo>
                  <a:pt x="28562" y="44575"/>
                </a:moveTo>
                <a:lnTo>
                  <a:pt x="23964" y="44575"/>
                </a:lnTo>
                <a:lnTo>
                  <a:pt x="15494" y="45455"/>
                </a:lnTo>
                <a:lnTo>
                  <a:pt x="7781" y="48425"/>
                </a:lnTo>
                <a:lnTo>
                  <a:pt x="2169" y="53978"/>
                </a:lnTo>
                <a:lnTo>
                  <a:pt x="0" y="62608"/>
                </a:lnTo>
                <a:lnTo>
                  <a:pt x="0" y="73695"/>
                </a:lnTo>
                <a:lnTo>
                  <a:pt x="9067" y="79071"/>
                </a:lnTo>
                <a:lnTo>
                  <a:pt x="27216" y="79071"/>
                </a:lnTo>
                <a:lnTo>
                  <a:pt x="33545" y="76497"/>
                </a:lnTo>
                <a:lnTo>
                  <a:pt x="33682" y="76497"/>
                </a:lnTo>
                <a:lnTo>
                  <a:pt x="39077" y="72129"/>
                </a:lnTo>
                <a:lnTo>
                  <a:pt x="57454" y="72129"/>
                </a:lnTo>
                <a:lnTo>
                  <a:pt x="57454" y="69776"/>
                </a:lnTo>
                <a:lnTo>
                  <a:pt x="17018" y="69776"/>
                </a:lnTo>
                <a:lnTo>
                  <a:pt x="12319" y="67090"/>
                </a:lnTo>
                <a:lnTo>
                  <a:pt x="12319" y="55105"/>
                </a:lnTo>
                <a:lnTo>
                  <a:pt x="19481" y="52978"/>
                </a:lnTo>
                <a:lnTo>
                  <a:pt x="49949" y="52978"/>
                </a:lnTo>
                <a:lnTo>
                  <a:pt x="49949" y="46145"/>
                </a:lnTo>
                <a:lnTo>
                  <a:pt x="37960" y="46145"/>
                </a:lnTo>
                <a:lnTo>
                  <a:pt x="33705" y="45248"/>
                </a:lnTo>
                <a:lnTo>
                  <a:pt x="28562" y="44575"/>
                </a:lnTo>
                <a:close/>
              </a:path>
              <a:path w="419100" h="102870">
                <a:moveTo>
                  <a:pt x="57454" y="72129"/>
                </a:moveTo>
                <a:lnTo>
                  <a:pt x="39077" y="72129"/>
                </a:lnTo>
                <a:lnTo>
                  <a:pt x="40982" y="76497"/>
                </a:lnTo>
                <a:lnTo>
                  <a:pt x="44907" y="78400"/>
                </a:lnTo>
                <a:lnTo>
                  <a:pt x="52527" y="78400"/>
                </a:lnTo>
                <a:lnTo>
                  <a:pt x="55206" y="77951"/>
                </a:lnTo>
                <a:lnTo>
                  <a:pt x="57454" y="77054"/>
                </a:lnTo>
                <a:lnTo>
                  <a:pt x="57454" y="72129"/>
                </a:lnTo>
                <a:close/>
              </a:path>
              <a:path w="419100" h="102870">
                <a:moveTo>
                  <a:pt x="49949" y="52978"/>
                </a:moveTo>
                <a:lnTo>
                  <a:pt x="30124" y="52978"/>
                </a:lnTo>
                <a:lnTo>
                  <a:pt x="34721" y="53647"/>
                </a:lnTo>
                <a:lnTo>
                  <a:pt x="37960" y="54320"/>
                </a:lnTo>
                <a:lnTo>
                  <a:pt x="37960" y="63393"/>
                </a:lnTo>
                <a:lnTo>
                  <a:pt x="33705" y="67647"/>
                </a:lnTo>
                <a:lnTo>
                  <a:pt x="28105" y="69776"/>
                </a:lnTo>
                <a:lnTo>
                  <a:pt x="57454" y="69776"/>
                </a:lnTo>
                <a:lnTo>
                  <a:pt x="57454" y="69105"/>
                </a:lnTo>
                <a:lnTo>
                  <a:pt x="51739" y="69105"/>
                </a:lnTo>
                <a:lnTo>
                  <a:pt x="49949" y="68209"/>
                </a:lnTo>
                <a:lnTo>
                  <a:pt x="49949" y="52978"/>
                </a:lnTo>
                <a:close/>
              </a:path>
              <a:path w="419100" h="102870">
                <a:moveTo>
                  <a:pt x="57454" y="68432"/>
                </a:moveTo>
                <a:lnTo>
                  <a:pt x="56337" y="68767"/>
                </a:lnTo>
                <a:lnTo>
                  <a:pt x="55105" y="69105"/>
                </a:lnTo>
                <a:lnTo>
                  <a:pt x="57454" y="69105"/>
                </a:lnTo>
                <a:lnTo>
                  <a:pt x="57454" y="68432"/>
                </a:lnTo>
                <a:close/>
              </a:path>
              <a:path w="419100" h="102870">
                <a:moveTo>
                  <a:pt x="46453" y="32818"/>
                </a:moveTo>
                <a:lnTo>
                  <a:pt x="33032" y="32818"/>
                </a:lnTo>
                <a:lnTo>
                  <a:pt x="37960" y="37519"/>
                </a:lnTo>
                <a:lnTo>
                  <a:pt x="37960" y="46145"/>
                </a:lnTo>
                <a:lnTo>
                  <a:pt x="49949" y="46145"/>
                </a:lnTo>
                <a:lnTo>
                  <a:pt x="49837" y="45248"/>
                </a:lnTo>
                <a:lnTo>
                  <a:pt x="48205" y="35394"/>
                </a:lnTo>
                <a:lnTo>
                  <a:pt x="46453" y="32818"/>
                </a:lnTo>
                <a:close/>
              </a:path>
              <a:path w="419100" h="102870">
                <a:moveTo>
                  <a:pt x="25082" y="22400"/>
                </a:moveTo>
                <a:lnTo>
                  <a:pt x="16459" y="22400"/>
                </a:lnTo>
                <a:lnTo>
                  <a:pt x="8737" y="24527"/>
                </a:lnTo>
                <a:lnTo>
                  <a:pt x="4483" y="25985"/>
                </a:lnTo>
                <a:lnTo>
                  <a:pt x="4483" y="36962"/>
                </a:lnTo>
                <a:lnTo>
                  <a:pt x="9296" y="34833"/>
                </a:lnTo>
                <a:lnTo>
                  <a:pt x="15900" y="32818"/>
                </a:lnTo>
                <a:lnTo>
                  <a:pt x="46453" y="32818"/>
                </a:lnTo>
                <a:lnTo>
                  <a:pt x="43226" y="28069"/>
                </a:lnTo>
                <a:lnTo>
                  <a:pt x="35391" y="23791"/>
                </a:lnTo>
                <a:lnTo>
                  <a:pt x="25082" y="22400"/>
                </a:lnTo>
                <a:close/>
              </a:path>
              <a:path w="419100" h="102870">
                <a:moveTo>
                  <a:pt x="77165" y="23858"/>
                </a:moveTo>
                <a:lnTo>
                  <a:pt x="66522" y="23858"/>
                </a:lnTo>
                <a:lnTo>
                  <a:pt x="66522" y="102255"/>
                </a:lnTo>
                <a:lnTo>
                  <a:pt x="78511" y="102255"/>
                </a:lnTo>
                <a:lnTo>
                  <a:pt x="78511" y="70700"/>
                </a:lnTo>
                <a:lnTo>
                  <a:pt x="117262" y="70700"/>
                </a:lnTo>
                <a:lnTo>
                  <a:pt x="118548" y="68544"/>
                </a:lnTo>
                <a:lnTo>
                  <a:pt x="87350" y="68544"/>
                </a:lnTo>
                <a:lnTo>
                  <a:pt x="81089" y="63169"/>
                </a:lnTo>
                <a:lnTo>
                  <a:pt x="78511" y="57233"/>
                </a:lnTo>
                <a:lnTo>
                  <a:pt x="78511" y="44129"/>
                </a:lnTo>
                <a:lnTo>
                  <a:pt x="81089" y="38304"/>
                </a:lnTo>
                <a:lnTo>
                  <a:pt x="87350" y="32929"/>
                </a:lnTo>
                <a:lnTo>
                  <a:pt x="118549" y="32929"/>
                </a:lnTo>
                <a:lnTo>
                  <a:pt x="118147" y="32256"/>
                </a:lnTo>
                <a:lnTo>
                  <a:pt x="77165" y="32256"/>
                </a:lnTo>
                <a:lnTo>
                  <a:pt x="77165" y="23858"/>
                </a:lnTo>
                <a:close/>
              </a:path>
              <a:path w="419100" h="102870">
                <a:moveTo>
                  <a:pt x="117262" y="70700"/>
                </a:moveTo>
                <a:lnTo>
                  <a:pt x="78536" y="70700"/>
                </a:lnTo>
                <a:lnTo>
                  <a:pt x="82207" y="74927"/>
                </a:lnTo>
                <a:lnTo>
                  <a:pt x="88480" y="79071"/>
                </a:lnTo>
                <a:lnTo>
                  <a:pt x="97891" y="79071"/>
                </a:lnTo>
                <a:lnTo>
                  <a:pt x="108859" y="76817"/>
                </a:lnTo>
                <a:lnTo>
                  <a:pt x="117262" y="70700"/>
                </a:lnTo>
                <a:close/>
              </a:path>
              <a:path w="419100" h="102870">
                <a:moveTo>
                  <a:pt x="118549" y="32929"/>
                </a:moveTo>
                <a:lnTo>
                  <a:pt x="105384" y="32929"/>
                </a:lnTo>
                <a:lnTo>
                  <a:pt x="112331" y="40209"/>
                </a:lnTo>
                <a:lnTo>
                  <a:pt x="112331" y="61264"/>
                </a:lnTo>
                <a:lnTo>
                  <a:pt x="105384" y="68544"/>
                </a:lnTo>
                <a:lnTo>
                  <a:pt x="118548" y="68544"/>
                </a:lnTo>
                <a:lnTo>
                  <a:pt x="122641" y="61684"/>
                </a:lnTo>
                <a:lnTo>
                  <a:pt x="124536" y="50735"/>
                </a:lnTo>
                <a:lnTo>
                  <a:pt x="122714" y="40209"/>
                </a:lnTo>
                <a:lnTo>
                  <a:pt x="122641" y="39787"/>
                </a:lnTo>
                <a:lnTo>
                  <a:pt x="118549" y="32929"/>
                </a:lnTo>
                <a:close/>
              </a:path>
              <a:path w="419100" h="102870">
                <a:moveTo>
                  <a:pt x="97891" y="22400"/>
                </a:moveTo>
                <a:lnTo>
                  <a:pt x="87807" y="22400"/>
                </a:lnTo>
                <a:lnTo>
                  <a:pt x="81419" y="27104"/>
                </a:lnTo>
                <a:lnTo>
                  <a:pt x="77165" y="32256"/>
                </a:lnTo>
                <a:lnTo>
                  <a:pt x="118147" y="32256"/>
                </a:lnTo>
                <a:lnTo>
                  <a:pt x="117262" y="30772"/>
                </a:lnTo>
                <a:lnTo>
                  <a:pt x="108859" y="24654"/>
                </a:lnTo>
                <a:lnTo>
                  <a:pt x="97891" y="22400"/>
                </a:lnTo>
                <a:close/>
              </a:path>
              <a:path w="419100" h="102870">
                <a:moveTo>
                  <a:pt x="159816" y="34383"/>
                </a:moveTo>
                <a:lnTo>
                  <a:pt x="147840" y="34383"/>
                </a:lnTo>
                <a:lnTo>
                  <a:pt x="147840" y="77616"/>
                </a:lnTo>
                <a:lnTo>
                  <a:pt x="159816" y="77616"/>
                </a:lnTo>
                <a:lnTo>
                  <a:pt x="159816" y="34383"/>
                </a:lnTo>
                <a:close/>
              </a:path>
              <a:path w="419100" h="102870">
                <a:moveTo>
                  <a:pt x="178308" y="23858"/>
                </a:moveTo>
                <a:lnTo>
                  <a:pt x="129247" y="23858"/>
                </a:lnTo>
                <a:lnTo>
                  <a:pt x="129247" y="34383"/>
                </a:lnTo>
                <a:lnTo>
                  <a:pt x="178308" y="34383"/>
                </a:lnTo>
                <a:lnTo>
                  <a:pt x="178308" y="23858"/>
                </a:lnTo>
                <a:close/>
              </a:path>
              <a:path w="419100" h="102870">
                <a:moveTo>
                  <a:pt x="191630" y="64289"/>
                </a:moveTo>
                <a:lnTo>
                  <a:pt x="183565" y="64289"/>
                </a:lnTo>
                <a:lnTo>
                  <a:pt x="179984" y="66640"/>
                </a:lnTo>
                <a:lnTo>
                  <a:pt x="179984" y="76497"/>
                </a:lnTo>
                <a:lnTo>
                  <a:pt x="183565" y="78847"/>
                </a:lnTo>
                <a:lnTo>
                  <a:pt x="191630" y="78847"/>
                </a:lnTo>
                <a:lnTo>
                  <a:pt x="195097" y="76497"/>
                </a:lnTo>
                <a:lnTo>
                  <a:pt x="195097" y="66640"/>
                </a:lnTo>
                <a:lnTo>
                  <a:pt x="191630" y="64289"/>
                </a:lnTo>
                <a:close/>
              </a:path>
              <a:path w="419100" h="102870">
                <a:moveTo>
                  <a:pt x="283949" y="11537"/>
                </a:moveTo>
                <a:lnTo>
                  <a:pt x="267906" y="11537"/>
                </a:lnTo>
                <a:lnTo>
                  <a:pt x="273608" y="15008"/>
                </a:lnTo>
                <a:lnTo>
                  <a:pt x="273608" y="30239"/>
                </a:lnTo>
                <a:lnTo>
                  <a:pt x="240055" y="51143"/>
                </a:lnTo>
                <a:lnTo>
                  <a:pt x="231724" y="71791"/>
                </a:lnTo>
                <a:lnTo>
                  <a:pt x="231724" y="77616"/>
                </a:lnTo>
                <a:lnTo>
                  <a:pt x="286943" y="77616"/>
                </a:lnTo>
                <a:lnTo>
                  <a:pt x="286943" y="66193"/>
                </a:lnTo>
                <a:lnTo>
                  <a:pt x="246062" y="66193"/>
                </a:lnTo>
                <a:lnTo>
                  <a:pt x="247735" y="60963"/>
                </a:lnTo>
                <a:lnTo>
                  <a:pt x="252042" y="56448"/>
                </a:lnTo>
                <a:lnTo>
                  <a:pt x="258176" y="52269"/>
                </a:lnTo>
                <a:lnTo>
                  <a:pt x="265328" y="48049"/>
                </a:lnTo>
                <a:lnTo>
                  <a:pt x="272963" y="43096"/>
                </a:lnTo>
                <a:lnTo>
                  <a:pt x="279719" y="37240"/>
                </a:lnTo>
                <a:lnTo>
                  <a:pt x="284465" y="30239"/>
                </a:lnTo>
                <a:lnTo>
                  <a:pt x="286385" y="21391"/>
                </a:lnTo>
                <a:lnTo>
                  <a:pt x="284375" y="12048"/>
                </a:lnTo>
                <a:lnTo>
                  <a:pt x="283949" y="11537"/>
                </a:lnTo>
                <a:close/>
              </a:path>
              <a:path w="419100" h="102870">
                <a:moveTo>
                  <a:pt x="259613" y="0"/>
                </a:moveTo>
                <a:lnTo>
                  <a:pt x="253026" y="451"/>
                </a:lnTo>
                <a:lnTo>
                  <a:pt x="246576" y="1847"/>
                </a:lnTo>
                <a:lnTo>
                  <a:pt x="240318" y="4252"/>
                </a:lnTo>
                <a:lnTo>
                  <a:pt x="234302" y="7729"/>
                </a:lnTo>
                <a:lnTo>
                  <a:pt x="234302" y="20049"/>
                </a:lnTo>
                <a:lnTo>
                  <a:pt x="240397" y="16261"/>
                </a:lnTo>
                <a:lnTo>
                  <a:pt x="246522" y="13609"/>
                </a:lnTo>
                <a:lnTo>
                  <a:pt x="252586" y="12048"/>
                </a:lnTo>
                <a:lnTo>
                  <a:pt x="258495" y="11537"/>
                </a:lnTo>
                <a:lnTo>
                  <a:pt x="283949" y="11537"/>
                </a:lnTo>
                <a:lnTo>
                  <a:pt x="278795" y="5361"/>
                </a:lnTo>
                <a:lnTo>
                  <a:pt x="270316" y="1342"/>
                </a:lnTo>
                <a:lnTo>
                  <a:pt x="259613" y="0"/>
                </a:lnTo>
                <a:close/>
              </a:path>
              <a:path w="419100" h="102870">
                <a:moveTo>
                  <a:pt x="331965" y="0"/>
                </a:moveTo>
                <a:lnTo>
                  <a:pt x="316656" y="3043"/>
                </a:lnTo>
                <a:lnTo>
                  <a:pt x="306020" y="11409"/>
                </a:lnTo>
                <a:lnTo>
                  <a:pt x="299816" y="23955"/>
                </a:lnTo>
                <a:lnTo>
                  <a:pt x="297802" y="39536"/>
                </a:lnTo>
                <a:lnTo>
                  <a:pt x="299816" y="55116"/>
                </a:lnTo>
                <a:lnTo>
                  <a:pt x="305904" y="67425"/>
                </a:lnTo>
                <a:lnTo>
                  <a:pt x="306020" y="67661"/>
                </a:lnTo>
                <a:lnTo>
                  <a:pt x="316656" y="76028"/>
                </a:lnTo>
                <a:lnTo>
                  <a:pt x="331965" y="79071"/>
                </a:lnTo>
                <a:lnTo>
                  <a:pt x="347274" y="76028"/>
                </a:lnTo>
                <a:lnTo>
                  <a:pt x="357909" y="67661"/>
                </a:lnTo>
                <a:lnTo>
                  <a:pt x="358026" y="67425"/>
                </a:lnTo>
                <a:lnTo>
                  <a:pt x="331965" y="67425"/>
                </a:lnTo>
                <a:lnTo>
                  <a:pt x="322453" y="65556"/>
                </a:lnTo>
                <a:lnTo>
                  <a:pt x="315828" y="60117"/>
                </a:lnTo>
                <a:lnTo>
                  <a:pt x="311953" y="51360"/>
                </a:lnTo>
                <a:lnTo>
                  <a:pt x="310692" y="39536"/>
                </a:lnTo>
                <a:lnTo>
                  <a:pt x="311953" y="27714"/>
                </a:lnTo>
                <a:lnTo>
                  <a:pt x="315828" y="18957"/>
                </a:lnTo>
                <a:lnTo>
                  <a:pt x="322453" y="13518"/>
                </a:lnTo>
                <a:lnTo>
                  <a:pt x="331965" y="11649"/>
                </a:lnTo>
                <a:lnTo>
                  <a:pt x="358028" y="11649"/>
                </a:lnTo>
                <a:lnTo>
                  <a:pt x="357909" y="11409"/>
                </a:lnTo>
                <a:lnTo>
                  <a:pt x="347274" y="3043"/>
                </a:lnTo>
                <a:lnTo>
                  <a:pt x="331965" y="0"/>
                </a:lnTo>
                <a:close/>
              </a:path>
              <a:path w="419100" h="102870">
                <a:moveTo>
                  <a:pt x="358028" y="11649"/>
                </a:moveTo>
                <a:lnTo>
                  <a:pt x="331965" y="11649"/>
                </a:lnTo>
                <a:lnTo>
                  <a:pt x="341436" y="13518"/>
                </a:lnTo>
                <a:lnTo>
                  <a:pt x="348070" y="18957"/>
                </a:lnTo>
                <a:lnTo>
                  <a:pt x="351973" y="27714"/>
                </a:lnTo>
                <a:lnTo>
                  <a:pt x="353250" y="39536"/>
                </a:lnTo>
                <a:lnTo>
                  <a:pt x="351973" y="51360"/>
                </a:lnTo>
                <a:lnTo>
                  <a:pt x="348070" y="60117"/>
                </a:lnTo>
                <a:lnTo>
                  <a:pt x="341436" y="65556"/>
                </a:lnTo>
                <a:lnTo>
                  <a:pt x="331965" y="67425"/>
                </a:lnTo>
                <a:lnTo>
                  <a:pt x="358026" y="67425"/>
                </a:lnTo>
                <a:lnTo>
                  <a:pt x="364113" y="55116"/>
                </a:lnTo>
                <a:lnTo>
                  <a:pt x="366128" y="39536"/>
                </a:lnTo>
                <a:lnTo>
                  <a:pt x="364113" y="23955"/>
                </a:lnTo>
                <a:lnTo>
                  <a:pt x="358028" y="11649"/>
                </a:lnTo>
                <a:close/>
              </a:path>
              <a:path w="419100" h="102870">
                <a:moveTo>
                  <a:pt x="418769" y="66081"/>
                </a:moveTo>
                <a:lnTo>
                  <a:pt x="377329" y="66081"/>
                </a:lnTo>
                <a:lnTo>
                  <a:pt x="377329" y="77616"/>
                </a:lnTo>
                <a:lnTo>
                  <a:pt x="418769" y="77616"/>
                </a:lnTo>
                <a:lnTo>
                  <a:pt x="418769" y="66081"/>
                </a:lnTo>
                <a:close/>
              </a:path>
              <a:path w="419100" h="102870">
                <a:moveTo>
                  <a:pt x="405206" y="14563"/>
                </a:moveTo>
                <a:lnTo>
                  <a:pt x="392557" y="14563"/>
                </a:lnTo>
                <a:lnTo>
                  <a:pt x="392557" y="66081"/>
                </a:lnTo>
                <a:lnTo>
                  <a:pt x="405206" y="66081"/>
                </a:lnTo>
                <a:lnTo>
                  <a:pt x="405206" y="14563"/>
                </a:lnTo>
                <a:close/>
              </a:path>
              <a:path w="419100" h="102870">
                <a:moveTo>
                  <a:pt x="405206" y="1457"/>
                </a:moveTo>
                <a:lnTo>
                  <a:pt x="395808" y="1457"/>
                </a:lnTo>
                <a:lnTo>
                  <a:pt x="377329" y="8514"/>
                </a:lnTo>
                <a:lnTo>
                  <a:pt x="377329" y="20271"/>
                </a:lnTo>
                <a:lnTo>
                  <a:pt x="392557" y="14563"/>
                </a:lnTo>
                <a:lnTo>
                  <a:pt x="405206" y="14563"/>
                </a:lnTo>
                <a:lnTo>
                  <a:pt x="405206" y="1457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486115" y="5905412"/>
            <a:ext cx="366395" cy="102870"/>
          </a:xfrm>
          <a:custGeom>
            <a:avLst/>
            <a:gdLst/>
            <a:ahLst/>
            <a:cxnLst/>
            <a:rect l="l" t="t" r="r" b="b"/>
            <a:pathLst>
              <a:path w="366394" h="102870">
                <a:moveTo>
                  <a:pt x="28562" y="44574"/>
                </a:moveTo>
                <a:lnTo>
                  <a:pt x="23977" y="44574"/>
                </a:lnTo>
                <a:lnTo>
                  <a:pt x="15505" y="45454"/>
                </a:lnTo>
                <a:lnTo>
                  <a:pt x="7788" y="48424"/>
                </a:lnTo>
                <a:lnTo>
                  <a:pt x="2171" y="53977"/>
                </a:lnTo>
                <a:lnTo>
                  <a:pt x="0" y="62607"/>
                </a:lnTo>
                <a:lnTo>
                  <a:pt x="0" y="73695"/>
                </a:lnTo>
                <a:lnTo>
                  <a:pt x="9080" y="79070"/>
                </a:lnTo>
                <a:lnTo>
                  <a:pt x="27216" y="79070"/>
                </a:lnTo>
                <a:lnTo>
                  <a:pt x="33557" y="76495"/>
                </a:lnTo>
                <a:lnTo>
                  <a:pt x="33694" y="76495"/>
                </a:lnTo>
                <a:lnTo>
                  <a:pt x="39090" y="72129"/>
                </a:lnTo>
                <a:lnTo>
                  <a:pt x="57454" y="72129"/>
                </a:lnTo>
                <a:lnTo>
                  <a:pt x="57454" y="69775"/>
                </a:lnTo>
                <a:lnTo>
                  <a:pt x="17030" y="69775"/>
                </a:lnTo>
                <a:lnTo>
                  <a:pt x="12331" y="67089"/>
                </a:lnTo>
                <a:lnTo>
                  <a:pt x="12331" y="55105"/>
                </a:lnTo>
                <a:lnTo>
                  <a:pt x="19494" y="52976"/>
                </a:lnTo>
                <a:lnTo>
                  <a:pt x="49961" y="52976"/>
                </a:lnTo>
                <a:lnTo>
                  <a:pt x="49961" y="46144"/>
                </a:lnTo>
                <a:lnTo>
                  <a:pt x="37973" y="46144"/>
                </a:lnTo>
                <a:lnTo>
                  <a:pt x="33718" y="45247"/>
                </a:lnTo>
                <a:lnTo>
                  <a:pt x="28562" y="44574"/>
                </a:lnTo>
                <a:close/>
              </a:path>
              <a:path w="366394" h="102870">
                <a:moveTo>
                  <a:pt x="57454" y="72129"/>
                </a:moveTo>
                <a:lnTo>
                  <a:pt x="39090" y="72129"/>
                </a:lnTo>
                <a:lnTo>
                  <a:pt x="40995" y="76495"/>
                </a:lnTo>
                <a:lnTo>
                  <a:pt x="44919" y="78400"/>
                </a:lnTo>
                <a:lnTo>
                  <a:pt x="52527" y="78400"/>
                </a:lnTo>
                <a:lnTo>
                  <a:pt x="55219" y="77950"/>
                </a:lnTo>
                <a:lnTo>
                  <a:pt x="57454" y="77053"/>
                </a:lnTo>
                <a:lnTo>
                  <a:pt x="57454" y="72129"/>
                </a:lnTo>
                <a:close/>
              </a:path>
              <a:path w="366394" h="102870">
                <a:moveTo>
                  <a:pt x="49961" y="52976"/>
                </a:moveTo>
                <a:lnTo>
                  <a:pt x="30137" y="52976"/>
                </a:lnTo>
                <a:lnTo>
                  <a:pt x="34721" y="53647"/>
                </a:lnTo>
                <a:lnTo>
                  <a:pt x="37973" y="54320"/>
                </a:lnTo>
                <a:lnTo>
                  <a:pt x="37973" y="63392"/>
                </a:lnTo>
                <a:lnTo>
                  <a:pt x="33718" y="67647"/>
                </a:lnTo>
                <a:lnTo>
                  <a:pt x="28117" y="69775"/>
                </a:lnTo>
                <a:lnTo>
                  <a:pt x="57454" y="69775"/>
                </a:lnTo>
                <a:lnTo>
                  <a:pt x="57454" y="69105"/>
                </a:lnTo>
                <a:lnTo>
                  <a:pt x="51752" y="69105"/>
                </a:lnTo>
                <a:lnTo>
                  <a:pt x="49961" y="68209"/>
                </a:lnTo>
                <a:lnTo>
                  <a:pt x="49961" y="52976"/>
                </a:lnTo>
                <a:close/>
              </a:path>
              <a:path w="366394" h="102870">
                <a:moveTo>
                  <a:pt x="57454" y="68431"/>
                </a:moveTo>
                <a:lnTo>
                  <a:pt x="56337" y="68766"/>
                </a:lnTo>
                <a:lnTo>
                  <a:pt x="55105" y="69105"/>
                </a:lnTo>
                <a:lnTo>
                  <a:pt x="57454" y="69105"/>
                </a:lnTo>
                <a:lnTo>
                  <a:pt x="57454" y="68431"/>
                </a:lnTo>
                <a:close/>
              </a:path>
              <a:path w="366394" h="102870">
                <a:moveTo>
                  <a:pt x="46466" y="32816"/>
                </a:moveTo>
                <a:lnTo>
                  <a:pt x="33045" y="32816"/>
                </a:lnTo>
                <a:lnTo>
                  <a:pt x="37973" y="37518"/>
                </a:lnTo>
                <a:lnTo>
                  <a:pt x="37973" y="46144"/>
                </a:lnTo>
                <a:lnTo>
                  <a:pt x="49961" y="46144"/>
                </a:lnTo>
                <a:lnTo>
                  <a:pt x="49850" y="45247"/>
                </a:lnTo>
                <a:lnTo>
                  <a:pt x="48217" y="35393"/>
                </a:lnTo>
                <a:lnTo>
                  <a:pt x="46466" y="32816"/>
                </a:lnTo>
                <a:close/>
              </a:path>
              <a:path w="366394" h="102870">
                <a:moveTo>
                  <a:pt x="25095" y="22398"/>
                </a:moveTo>
                <a:lnTo>
                  <a:pt x="16471" y="22398"/>
                </a:lnTo>
                <a:lnTo>
                  <a:pt x="8737" y="24526"/>
                </a:lnTo>
                <a:lnTo>
                  <a:pt x="4483" y="25984"/>
                </a:lnTo>
                <a:lnTo>
                  <a:pt x="4483" y="36960"/>
                </a:lnTo>
                <a:lnTo>
                  <a:pt x="9309" y="34833"/>
                </a:lnTo>
                <a:lnTo>
                  <a:pt x="15913" y="32816"/>
                </a:lnTo>
                <a:lnTo>
                  <a:pt x="46466" y="32816"/>
                </a:lnTo>
                <a:lnTo>
                  <a:pt x="43238" y="28069"/>
                </a:lnTo>
                <a:lnTo>
                  <a:pt x="35404" y="23790"/>
                </a:lnTo>
                <a:lnTo>
                  <a:pt x="25095" y="22398"/>
                </a:lnTo>
                <a:close/>
              </a:path>
              <a:path w="366394" h="102870">
                <a:moveTo>
                  <a:pt x="77177" y="23856"/>
                </a:moveTo>
                <a:lnTo>
                  <a:pt x="66535" y="23856"/>
                </a:lnTo>
                <a:lnTo>
                  <a:pt x="66535" y="102254"/>
                </a:lnTo>
                <a:lnTo>
                  <a:pt x="78511" y="102254"/>
                </a:lnTo>
                <a:lnTo>
                  <a:pt x="78511" y="70698"/>
                </a:lnTo>
                <a:lnTo>
                  <a:pt x="117268" y="70698"/>
                </a:lnTo>
                <a:lnTo>
                  <a:pt x="118555" y="68543"/>
                </a:lnTo>
                <a:lnTo>
                  <a:pt x="87363" y="68543"/>
                </a:lnTo>
                <a:lnTo>
                  <a:pt x="81089" y="63168"/>
                </a:lnTo>
                <a:lnTo>
                  <a:pt x="78511" y="57232"/>
                </a:lnTo>
                <a:lnTo>
                  <a:pt x="78511" y="44128"/>
                </a:lnTo>
                <a:lnTo>
                  <a:pt x="81089" y="38303"/>
                </a:lnTo>
                <a:lnTo>
                  <a:pt x="87363" y="32928"/>
                </a:lnTo>
                <a:lnTo>
                  <a:pt x="118556" y="32928"/>
                </a:lnTo>
                <a:lnTo>
                  <a:pt x="118154" y="32255"/>
                </a:lnTo>
                <a:lnTo>
                  <a:pt x="77177" y="32255"/>
                </a:lnTo>
                <a:lnTo>
                  <a:pt x="77177" y="23856"/>
                </a:lnTo>
                <a:close/>
              </a:path>
              <a:path w="366394" h="102870">
                <a:moveTo>
                  <a:pt x="117268" y="70698"/>
                </a:moveTo>
                <a:lnTo>
                  <a:pt x="78535" y="70698"/>
                </a:lnTo>
                <a:lnTo>
                  <a:pt x="82219" y="74926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61" y="76816"/>
                </a:lnTo>
                <a:lnTo>
                  <a:pt x="117268" y="70698"/>
                </a:lnTo>
                <a:close/>
              </a:path>
              <a:path w="366394" h="102870">
                <a:moveTo>
                  <a:pt x="118556" y="32928"/>
                </a:moveTo>
                <a:lnTo>
                  <a:pt x="105397" y="32928"/>
                </a:lnTo>
                <a:lnTo>
                  <a:pt x="112344" y="40208"/>
                </a:lnTo>
                <a:lnTo>
                  <a:pt x="112344" y="61264"/>
                </a:lnTo>
                <a:lnTo>
                  <a:pt x="105397" y="68543"/>
                </a:lnTo>
                <a:lnTo>
                  <a:pt x="118555" y="68543"/>
                </a:lnTo>
                <a:lnTo>
                  <a:pt x="122651" y="61683"/>
                </a:lnTo>
                <a:lnTo>
                  <a:pt x="124548" y="50733"/>
                </a:lnTo>
                <a:lnTo>
                  <a:pt x="122724" y="40208"/>
                </a:lnTo>
                <a:lnTo>
                  <a:pt x="122651" y="39786"/>
                </a:lnTo>
                <a:lnTo>
                  <a:pt x="118556" y="32928"/>
                </a:lnTo>
                <a:close/>
              </a:path>
              <a:path w="366394" h="102870">
                <a:moveTo>
                  <a:pt x="97891" y="22398"/>
                </a:moveTo>
                <a:lnTo>
                  <a:pt x="87820" y="22398"/>
                </a:lnTo>
                <a:lnTo>
                  <a:pt x="81432" y="27104"/>
                </a:lnTo>
                <a:lnTo>
                  <a:pt x="77177" y="32255"/>
                </a:lnTo>
                <a:lnTo>
                  <a:pt x="118154" y="32255"/>
                </a:lnTo>
                <a:lnTo>
                  <a:pt x="117268" y="30770"/>
                </a:lnTo>
                <a:lnTo>
                  <a:pt x="108861" y="24653"/>
                </a:lnTo>
                <a:lnTo>
                  <a:pt x="97891" y="22398"/>
                </a:lnTo>
                <a:close/>
              </a:path>
              <a:path w="366394" h="102870">
                <a:moveTo>
                  <a:pt x="159829" y="34382"/>
                </a:moveTo>
                <a:lnTo>
                  <a:pt x="147840" y="34382"/>
                </a:lnTo>
                <a:lnTo>
                  <a:pt x="147840" y="77616"/>
                </a:lnTo>
                <a:lnTo>
                  <a:pt x="159829" y="77616"/>
                </a:lnTo>
                <a:lnTo>
                  <a:pt x="159829" y="34382"/>
                </a:lnTo>
                <a:close/>
              </a:path>
              <a:path w="366394" h="102870">
                <a:moveTo>
                  <a:pt x="178307" y="23856"/>
                </a:moveTo>
                <a:lnTo>
                  <a:pt x="129260" y="23856"/>
                </a:lnTo>
                <a:lnTo>
                  <a:pt x="129260" y="34382"/>
                </a:lnTo>
                <a:lnTo>
                  <a:pt x="178307" y="34382"/>
                </a:lnTo>
                <a:lnTo>
                  <a:pt x="178307" y="23856"/>
                </a:lnTo>
                <a:close/>
              </a:path>
              <a:path w="366394" h="102870">
                <a:moveTo>
                  <a:pt x="191643" y="64288"/>
                </a:moveTo>
                <a:lnTo>
                  <a:pt x="183578" y="64288"/>
                </a:lnTo>
                <a:lnTo>
                  <a:pt x="179984" y="66639"/>
                </a:lnTo>
                <a:lnTo>
                  <a:pt x="179984" y="76495"/>
                </a:lnTo>
                <a:lnTo>
                  <a:pt x="183578" y="78846"/>
                </a:lnTo>
                <a:lnTo>
                  <a:pt x="191643" y="78846"/>
                </a:lnTo>
                <a:lnTo>
                  <a:pt x="195110" y="76495"/>
                </a:lnTo>
                <a:lnTo>
                  <a:pt x="195110" y="66639"/>
                </a:lnTo>
                <a:lnTo>
                  <a:pt x="191643" y="64288"/>
                </a:lnTo>
                <a:close/>
              </a:path>
              <a:path w="366394" h="102870">
                <a:moveTo>
                  <a:pt x="283962" y="11537"/>
                </a:moveTo>
                <a:lnTo>
                  <a:pt x="267906" y="11537"/>
                </a:lnTo>
                <a:lnTo>
                  <a:pt x="273621" y="15007"/>
                </a:lnTo>
                <a:lnTo>
                  <a:pt x="273621" y="30239"/>
                </a:lnTo>
                <a:lnTo>
                  <a:pt x="240063" y="51141"/>
                </a:lnTo>
                <a:lnTo>
                  <a:pt x="231736" y="71790"/>
                </a:lnTo>
                <a:lnTo>
                  <a:pt x="231736" y="77616"/>
                </a:lnTo>
                <a:lnTo>
                  <a:pt x="286943" y="77616"/>
                </a:lnTo>
                <a:lnTo>
                  <a:pt x="286943" y="66192"/>
                </a:lnTo>
                <a:lnTo>
                  <a:pt x="246075" y="66192"/>
                </a:lnTo>
                <a:lnTo>
                  <a:pt x="247740" y="60962"/>
                </a:lnTo>
                <a:lnTo>
                  <a:pt x="252044" y="56446"/>
                </a:lnTo>
                <a:lnTo>
                  <a:pt x="258176" y="52268"/>
                </a:lnTo>
                <a:lnTo>
                  <a:pt x="265328" y="48049"/>
                </a:lnTo>
                <a:lnTo>
                  <a:pt x="272971" y="43096"/>
                </a:lnTo>
                <a:lnTo>
                  <a:pt x="279730" y="37240"/>
                </a:lnTo>
                <a:lnTo>
                  <a:pt x="284477" y="30239"/>
                </a:lnTo>
                <a:lnTo>
                  <a:pt x="286397" y="21390"/>
                </a:lnTo>
                <a:lnTo>
                  <a:pt x="284388" y="12048"/>
                </a:lnTo>
                <a:lnTo>
                  <a:pt x="283962" y="11537"/>
                </a:lnTo>
                <a:close/>
              </a:path>
              <a:path w="366394" h="102870">
                <a:moveTo>
                  <a:pt x="259626" y="0"/>
                </a:moveTo>
                <a:lnTo>
                  <a:pt x="253038" y="451"/>
                </a:lnTo>
                <a:lnTo>
                  <a:pt x="246589" y="1847"/>
                </a:lnTo>
                <a:lnTo>
                  <a:pt x="240330" y="4252"/>
                </a:lnTo>
                <a:lnTo>
                  <a:pt x="234315" y="7729"/>
                </a:lnTo>
                <a:lnTo>
                  <a:pt x="234315" y="20048"/>
                </a:lnTo>
                <a:lnTo>
                  <a:pt x="240404" y="16260"/>
                </a:lnTo>
                <a:lnTo>
                  <a:pt x="246530" y="13608"/>
                </a:lnTo>
                <a:lnTo>
                  <a:pt x="252597" y="12048"/>
                </a:lnTo>
                <a:lnTo>
                  <a:pt x="258508" y="11537"/>
                </a:lnTo>
                <a:lnTo>
                  <a:pt x="283962" y="11537"/>
                </a:lnTo>
                <a:lnTo>
                  <a:pt x="278807" y="5361"/>
                </a:lnTo>
                <a:lnTo>
                  <a:pt x="270329" y="1342"/>
                </a:lnTo>
                <a:lnTo>
                  <a:pt x="259626" y="0"/>
                </a:lnTo>
                <a:close/>
              </a:path>
              <a:path w="366394" h="102870">
                <a:moveTo>
                  <a:pt x="331978" y="0"/>
                </a:moveTo>
                <a:lnTo>
                  <a:pt x="316669" y="3043"/>
                </a:lnTo>
                <a:lnTo>
                  <a:pt x="306033" y="11409"/>
                </a:lnTo>
                <a:lnTo>
                  <a:pt x="299829" y="23954"/>
                </a:lnTo>
                <a:lnTo>
                  <a:pt x="297815" y="39535"/>
                </a:lnTo>
                <a:lnTo>
                  <a:pt x="299829" y="55114"/>
                </a:lnTo>
                <a:lnTo>
                  <a:pt x="305916" y="67424"/>
                </a:lnTo>
                <a:lnTo>
                  <a:pt x="306033" y="67660"/>
                </a:lnTo>
                <a:lnTo>
                  <a:pt x="316669" y="76026"/>
                </a:lnTo>
                <a:lnTo>
                  <a:pt x="331978" y="79070"/>
                </a:lnTo>
                <a:lnTo>
                  <a:pt x="347284" y="76026"/>
                </a:lnTo>
                <a:lnTo>
                  <a:pt x="357916" y="67660"/>
                </a:lnTo>
                <a:lnTo>
                  <a:pt x="358032" y="67424"/>
                </a:lnTo>
                <a:lnTo>
                  <a:pt x="331978" y="67424"/>
                </a:lnTo>
                <a:lnTo>
                  <a:pt x="322463" y="65555"/>
                </a:lnTo>
                <a:lnTo>
                  <a:pt x="315834" y="60116"/>
                </a:lnTo>
                <a:lnTo>
                  <a:pt x="311955" y="51358"/>
                </a:lnTo>
                <a:lnTo>
                  <a:pt x="310692" y="39535"/>
                </a:lnTo>
                <a:lnTo>
                  <a:pt x="311955" y="27713"/>
                </a:lnTo>
                <a:lnTo>
                  <a:pt x="315834" y="18957"/>
                </a:lnTo>
                <a:lnTo>
                  <a:pt x="322463" y="13518"/>
                </a:lnTo>
                <a:lnTo>
                  <a:pt x="331978" y="11649"/>
                </a:lnTo>
                <a:lnTo>
                  <a:pt x="358034" y="11649"/>
                </a:lnTo>
                <a:lnTo>
                  <a:pt x="357916" y="11409"/>
                </a:lnTo>
                <a:lnTo>
                  <a:pt x="347284" y="3043"/>
                </a:lnTo>
                <a:lnTo>
                  <a:pt x="331978" y="0"/>
                </a:lnTo>
                <a:close/>
              </a:path>
              <a:path w="366394" h="102870">
                <a:moveTo>
                  <a:pt x="358034" y="11649"/>
                </a:moveTo>
                <a:lnTo>
                  <a:pt x="331978" y="11649"/>
                </a:lnTo>
                <a:lnTo>
                  <a:pt x="341441" y="13518"/>
                </a:lnTo>
                <a:lnTo>
                  <a:pt x="348072" y="18957"/>
                </a:lnTo>
                <a:lnTo>
                  <a:pt x="351973" y="27713"/>
                </a:lnTo>
                <a:lnTo>
                  <a:pt x="353250" y="39535"/>
                </a:lnTo>
                <a:lnTo>
                  <a:pt x="351973" y="51358"/>
                </a:lnTo>
                <a:lnTo>
                  <a:pt x="348072" y="60116"/>
                </a:lnTo>
                <a:lnTo>
                  <a:pt x="341441" y="65555"/>
                </a:lnTo>
                <a:lnTo>
                  <a:pt x="331978" y="67424"/>
                </a:lnTo>
                <a:lnTo>
                  <a:pt x="358032" y="67424"/>
                </a:lnTo>
                <a:lnTo>
                  <a:pt x="364115" y="55114"/>
                </a:lnTo>
                <a:lnTo>
                  <a:pt x="366128" y="39535"/>
                </a:lnTo>
                <a:lnTo>
                  <a:pt x="364115" y="23954"/>
                </a:lnTo>
                <a:lnTo>
                  <a:pt x="358034" y="11649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720378" y="848486"/>
            <a:ext cx="558165" cy="103505"/>
          </a:xfrm>
          <a:custGeom>
            <a:avLst/>
            <a:gdLst/>
            <a:ahLst/>
            <a:cxnLst/>
            <a:rect l="l" t="t" r="r" b="b"/>
            <a:pathLst>
              <a:path w="558164" h="103505">
                <a:moveTo>
                  <a:pt x="28562" y="45351"/>
                </a:moveTo>
                <a:lnTo>
                  <a:pt x="23977" y="45351"/>
                </a:lnTo>
                <a:lnTo>
                  <a:pt x="15505" y="46233"/>
                </a:lnTo>
                <a:lnTo>
                  <a:pt x="7788" y="49206"/>
                </a:lnTo>
                <a:lnTo>
                  <a:pt x="2171" y="54760"/>
                </a:lnTo>
                <a:lnTo>
                  <a:pt x="0" y="63385"/>
                </a:lnTo>
                <a:lnTo>
                  <a:pt x="0" y="74472"/>
                </a:lnTo>
                <a:lnTo>
                  <a:pt x="9080" y="79857"/>
                </a:lnTo>
                <a:lnTo>
                  <a:pt x="27216" y="79857"/>
                </a:lnTo>
                <a:lnTo>
                  <a:pt x="33551" y="77279"/>
                </a:lnTo>
                <a:lnTo>
                  <a:pt x="33691" y="77279"/>
                </a:lnTo>
                <a:lnTo>
                  <a:pt x="39090" y="72910"/>
                </a:lnTo>
                <a:lnTo>
                  <a:pt x="57454" y="72910"/>
                </a:lnTo>
                <a:lnTo>
                  <a:pt x="57454" y="70561"/>
                </a:lnTo>
                <a:lnTo>
                  <a:pt x="17030" y="70561"/>
                </a:lnTo>
                <a:lnTo>
                  <a:pt x="12331" y="67868"/>
                </a:lnTo>
                <a:lnTo>
                  <a:pt x="12331" y="55892"/>
                </a:lnTo>
                <a:lnTo>
                  <a:pt x="19494" y="53759"/>
                </a:lnTo>
                <a:lnTo>
                  <a:pt x="49961" y="53759"/>
                </a:lnTo>
                <a:lnTo>
                  <a:pt x="49961" y="46926"/>
                </a:lnTo>
                <a:lnTo>
                  <a:pt x="37973" y="46926"/>
                </a:lnTo>
                <a:lnTo>
                  <a:pt x="33718" y="46037"/>
                </a:lnTo>
                <a:lnTo>
                  <a:pt x="28562" y="45351"/>
                </a:lnTo>
                <a:close/>
              </a:path>
              <a:path w="558164" h="103505">
                <a:moveTo>
                  <a:pt x="57454" y="72910"/>
                </a:moveTo>
                <a:lnTo>
                  <a:pt x="39090" y="72910"/>
                </a:lnTo>
                <a:lnTo>
                  <a:pt x="40995" y="77279"/>
                </a:lnTo>
                <a:lnTo>
                  <a:pt x="44919" y="79184"/>
                </a:lnTo>
                <a:lnTo>
                  <a:pt x="52527" y="79184"/>
                </a:lnTo>
                <a:lnTo>
                  <a:pt x="55219" y="78739"/>
                </a:lnTo>
                <a:lnTo>
                  <a:pt x="57454" y="77838"/>
                </a:lnTo>
                <a:lnTo>
                  <a:pt x="57454" y="72910"/>
                </a:lnTo>
                <a:close/>
              </a:path>
              <a:path w="558164" h="103505">
                <a:moveTo>
                  <a:pt x="49961" y="53759"/>
                </a:moveTo>
                <a:lnTo>
                  <a:pt x="30137" y="53759"/>
                </a:lnTo>
                <a:lnTo>
                  <a:pt x="34721" y="54432"/>
                </a:lnTo>
                <a:lnTo>
                  <a:pt x="37973" y="55105"/>
                </a:lnTo>
                <a:lnTo>
                  <a:pt x="37973" y="64173"/>
                </a:lnTo>
                <a:lnTo>
                  <a:pt x="33718" y="68427"/>
                </a:lnTo>
                <a:lnTo>
                  <a:pt x="28117" y="70561"/>
                </a:lnTo>
                <a:lnTo>
                  <a:pt x="57454" y="70561"/>
                </a:lnTo>
                <a:lnTo>
                  <a:pt x="57454" y="69888"/>
                </a:lnTo>
                <a:lnTo>
                  <a:pt x="51752" y="69888"/>
                </a:lnTo>
                <a:lnTo>
                  <a:pt x="49961" y="68986"/>
                </a:lnTo>
                <a:lnTo>
                  <a:pt x="49961" y="53759"/>
                </a:lnTo>
                <a:close/>
              </a:path>
              <a:path w="558164" h="103505">
                <a:moveTo>
                  <a:pt x="57454" y="69214"/>
                </a:moveTo>
                <a:lnTo>
                  <a:pt x="55105" y="69888"/>
                </a:lnTo>
                <a:lnTo>
                  <a:pt x="57454" y="69888"/>
                </a:lnTo>
                <a:lnTo>
                  <a:pt x="57454" y="69214"/>
                </a:lnTo>
                <a:close/>
              </a:path>
              <a:path w="558164" h="103505">
                <a:moveTo>
                  <a:pt x="46467" y="33604"/>
                </a:moveTo>
                <a:lnTo>
                  <a:pt x="33045" y="33604"/>
                </a:lnTo>
                <a:lnTo>
                  <a:pt x="37973" y="38303"/>
                </a:lnTo>
                <a:lnTo>
                  <a:pt x="37973" y="46926"/>
                </a:lnTo>
                <a:lnTo>
                  <a:pt x="49961" y="46926"/>
                </a:lnTo>
                <a:lnTo>
                  <a:pt x="49850" y="46037"/>
                </a:lnTo>
                <a:lnTo>
                  <a:pt x="48217" y="36180"/>
                </a:lnTo>
                <a:lnTo>
                  <a:pt x="46467" y="33604"/>
                </a:lnTo>
                <a:close/>
              </a:path>
              <a:path w="558164" h="103505">
                <a:moveTo>
                  <a:pt x="25095" y="23177"/>
                </a:moveTo>
                <a:lnTo>
                  <a:pt x="16471" y="23177"/>
                </a:lnTo>
                <a:lnTo>
                  <a:pt x="8737" y="25311"/>
                </a:lnTo>
                <a:lnTo>
                  <a:pt x="4483" y="26771"/>
                </a:lnTo>
                <a:lnTo>
                  <a:pt x="4483" y="37744"/>
                </a:lnTo>
                <a:lnTo>
                  <a:pt x="9309" y="35610"/>
                </a:lnTo>
                <a:lnTo>
                  <a:pt x="15913" y="33604"/>
                </a:lnTo>
                <a:lnTo>
                  <a:pt x="46467" y="33604"/>
                </a:lnTo>
                <a:lnTo>
                  <a:pt x="43238" y="28852"/>
                </a:lnTo>
                <a:lnTo>
                  <a:pt x="35404" y="24570"/>
                </a:lnTo>
                <a:lnTo>
                  <a:pt x="25095" y="23177"/>
                </a:lnTo>
                <a:close/>
              </a:path>
              <a:path w="558164" h="103505">
                <a:moveTo>
                  <a:pt x="77177" y="24637"/>
                </a:moveTo>
                <a:lnTo>
                  <a:pt x="66535" y="24637"/>
                </a:lnTo>
                <a:lnTo>
                  <a:pt x="66535" y="103035"/>
                </a:lnTo>
                <a:lnTo>
                  <a:pt x="78511" y="103035"/>
                </a:lnTo>
                <a:lnTo>
                  <a:pt x="78511" y="71486"/>
                </a:lnTo>
                <a:lnTo>
                  <a:pt x="117268" y="71486"/>
                </a:lnTo>
                <a:lnTo>
                  <a:pt x="118556" y="69329"/>
                </a:lnTo>
                <a:lnTo>
                  <a:pt x="87363" y="69329"/>
                </a:lnTo>
                <a:lnTo>
                  <a:pt x="81089" y="63957"/>
                </a:lnTo>
                <a:lnTo>
                  <a:pt x="78511" y="58013"/>
                </a:lnTo>
                <a:lnTo>
                  <a:pt x="78511" y="44907"/>
                </a:lnTo>
                <a:lnTo>
                  <a:pt x="81089" y="39090"/>
                </a:lnTo>
                <a:lnTo>
                  <a:pt x="87363" y="33718"/>
                </a:lnTo>
                <a:lnTo>
                  <a:pt x="118560" y="33718"/>
                </a:lnTo>
                <a:lnTo>
                  <a:pt x="118158" y="33045"/>
                </a:lnTo>
                <a:lnTo>
                  <a:pt x="77177" y="33045"/>
                </a:lnTo>
                <a:lnTo>
                  <a:pt x="77177" y="24637"/>
                </a:lnTo>
                <a:close/>
              </a:path>
              <a:path w="558164" h="103505">
                <a:moveTo>
                  <a:pt x="117268" y="71486"/>
                </a:moveTo>
                <a:lnTo>
                  <a:pt x="78543" y="71486"/>
                </a:lnTo>
                <a:lnTo>
                  <a:pt x="82219" y="75704"/>
                </a:lnTo>
                <a:lnTo>
                  <a:pt x="88480" y="79857"/>
                </a:lnTo>
                <a:lnTo>
                  <a:pt x="97891" y="79857"/>
                </a:lnTo>
                <a:lnTo>
                  <a:pt x="108861" y="77603"/>
                </a:lnTo>
                <a:lnTo>
                  <a:pt x="117268" y="71486"/>
                </a:lnTo>
                <a:close/>
              </a:path>
              <a:path w="558164" h="103505">
                <a:moveTo>
                  <a:pt x="118560" y="33718"/>
                </a:moveTo>
                <a:lnTo>
                  <a:pt x="105397" y="33718"/>
                </a:lnTo>
                <a:lnTo>
                  <a:pt x="112344" y="40995"/>
                </a:lnTo>
                <a:lnTo>
                  <a:pt x="112344" y="62052"/>
                </a:lnTo>
                <a:lnTo>
                  <a:pt x="105397" y="69329"/>
                </a:lnTo>
                <a:lnTo>
                  <a:pt x="118556" y="69329"/>
                </a:lnTo>
                <a:lnTo>
                  <a:pt x="122651" y="62471"/>
                </a:lnTo>
                <a:lnTo>
                  <a:pt x="124548" y="51523"/>
                </a:lnTo>
                <a:lnTo>
                  <a:pt x="122724" y="40995"/>
                </a:lnTo>
                <a:lnTo>
                  <a:pt x="122651" y="40574"/>
                </a:lnTo>
                <a:lnTo>
                  <a:pt x="118560" y="33718"/>
                </a:lnTo>
                <a:close/>
              </a:path>
              <a:path w="558164" h="103505">
                <a:moveTo>
                  <a:pt x="97891" y="23177"/>
                </a:moveTo>
                <a:lnTo>
                  <a:pt x="87820" y="23177"/>
                </a:lnTo>
                <a:lnTo>
                  <a:pt x="81432" y="27889"/>
                </a:lnTo>
                <a:lnTo>
                  <a:pt x="77177" y="33045"/>
                </a:lnTo>
                <a:lnTo>
                  <a:pt x="118158" y="33045"/>
                </a:lnTo>
                <a:lnTo>
                  <a:pt x="117268" y="31554"/>
                </a:lnTo>
                <a:lnTo>
                  <a:pt x="108861" y="25433"/>
                </a:lnTo>
                <a:lnTo>
                  <a:pt x="97891" y="23177"/>
                </a:lnTo>
                <a:close/>
              </a:path>
              <a:path w="558164" h="103505">
                <a:moveTo>
                  <a:pt x="159829" y="35166"/>
                </a:moveTo>
                <a:lnTo>
                  <a:pt x="147840" y="35166"/>
                </a:lnTo>
                <a:lnTo>
                  <a:pt x="147840" y="78397"/>
                </a:lnTo>
                <a:lnTo>
                  <a:pt x="159829" y="78397"/>
                </a:lnTo>
                <a:lnTo>
                  <a:pt x="159829" y="35166"/>
                </a:lnTo>
                <a:close/>
              </a:path>
              <a:path w="558164" h="103505">
                <a:moveTo>
                  <a:pt x="178307" y="24637"/>
                </a:moveTo>
                <a:lnTo>
                  <a:pt x="129260" y="24637"/>
                </a:lnTo>
                <a:lnTo>
                  <a:pt x="129260" y="35166"/>
                </a:lnTo>
                <a:lnTo>
                  <a:pt x="178307" y="35166"/>
                </a:lnTo>
                <a:lnTo>
                  <a:pt x="178307" y="24637"/>
                </a:lnTo>
                <a:close/>
              </a:path>
              <a:path w="558164" h="103505">
                <a:moveTo>
                  <a:pt x="191643" y="65074"/>
                </a:moveTo>
                <a:lnTo>
                  <a:pt x="183578" y="65074"/>
                </a:lnTo>
                <a:lnTo>
                  <a:pt x="179984" y="67424"/>
                </a:lnTo>
                <a:lnTo>
                  <a:pt x="179984" y="77279"/>
                </a:lnTo>
                <a:lnTo>
                  <a:pt x="183578" y="79628"/>
                </a:lnTo>
                <a:lnTo>
                  <a:pt x="191643" y="79628"/>
                </a:lnTo>
                <a:lnTo>
                  <a:pt x="195110" y="77279"/>
                </a:lnTo>
                <a:lnTo>
                  <a:pt x="195110" y="67424"/>
                </a:lnTo>
                <a:lnTo>
                  <a:pt x="191643" y="65074"/>
                </a:lnTo>
                <a:close/>
              </a:path>
              <a:path w="558164" h="103505">
                <a:moveTo>
                  <a:pt x="266458" y="787"/>
                </a:moveTo>
                <a:lnTo>
                  <a:pt x="251149" y="3830"/>
                </a:lnTo>
                <a:lnTo>
                  <a:pt x="240514" y="12196"/>
                </a:lnTo>
                <a:lnTo>
                  <a:pt x="234310" y="24742"/>
                </a:lnTo>
                <a:lnTo>
                  <a:pt x="232295" y="40322"/>
                </a:lnTo>
                <a:lnTo>
                  <a:pt x="234310" y="55902"/>
                </a:lnTo>
                <a:lnTo>
                  <a:pt x="240397" y="68211"/>
                </a:lnTo>
                <a:lnTo>
                  <a:pt x="240514" y="68448"/>
                </a:lnTo>
                <a:lnTo>
                  <a:pt x="251149" y="76814"/>
                </a:lnTo>
                <a:lnTo>
                  <a:pt x="266458" y="79857"/>
                </a:lnTo>
                <a:lnTo>
                  <a:pt x="281765" y="76814"/>
                </a:lnTo>
                <a:lnTo>
                  <a:pt x="292396" y="68448"/>
                </a:lnTo>
                <a:lnTo>
                  <a:pt x="292513" y="68211"/>
                </a:lnTo>
                <a:lnTo>
                  <a:pt x="266458" y="68211"/>
                </a:lnTo>
                <a:lnTo>
                  <a:pt x="256944" y="66341"/>
                </a:lnTo>
                <a:lnTo>
                  <a:pt x="250315" y="60901"/>
                </a:lnTo>
                <a:lnTo>
                  <a:pt x="246436" y="52143"/>
                </a:lnTo>
                <a:lnTo>
                  <a:pt x="245173" y="40322"/>
                </a:lnTo>
                <a:lnTo>
                  <a:pt x="246436" y="28496"/>
                </a:lnTo>
                <a:lnTo>
                  <a:pt x="250315" y="19738"/>
                </a:lnTo>
                <a:lnTo>
                  <a:pt x="256944" y="14301"/>
                </a:lnTo>
                <a:lnTo>
                  <a:pt x="266458" y="12433"/>
                </a:lnTo>
                <a:lnTo>
                  <a:pt x="292513" y="12433"/>
                </a:lnTo>
                <a:lnTo>
                  <a:pt x="292396" y="12196"/>
                </a:lnTo>
                <a:lnTo>
                  <a:pt x="281765" y="3830"/>
                </a:lnTo>
                <a:lnTo>
                  <a:pt x="266458" y="787"/>
                </a:lnTo>
                <a:close/>
              </a:path>
              <a:path w="558164" h="103505">
                <a:moveTo>
                  <a:pt x="292513" y="12433"/>
                </a:moveTo>
                <a:lnTo>
                  <a:pt x="266458" y="12433"/>
                </a:lnTo>
                <a:lnTo>
                  <a:pt x="275922" y="14301"/>
                </a:lnTo>
                <a:lnTo>
                  <a:pt x="282552" y="19738"/>
                </a:lnTo>
                <a:lnTo>
                  <a:pt x="286454" y="28496"/>
                </a:lnTo>
                <a:lnTo>
                  <a:pt x="287731" y="40322"/>
                </a:lnTo>
                <a:lnTo>
                  <a:pt x="286454" y="52143"/>
                </a:lnTo>
                <a:lnTo>
                  <a:pt x="282552" y="60901"/>
                </a:lnTo>
                <a:lnTo>
                  <a:pt x="275922" y="66341"/>
                </a:lnTo>
                <a:lnTo>
                  <a:pt x="266458" y="68211"/>
                </a:lnTo>
                <a:lnTo>
                  <a:pt x="292513" y="68211"/>
                </a:lnTo>
                <a:lnTo>
                  <a:pt x="298596" y="55902"/>
                </a:lnTo>
                <a:lnTo>
                  <a:pt x="300608" y="40322"/>
                </a:lnTo>
                <a:lnTo>
                  <a:pt x="298596" y="24742"/>
                </a:lnTo>
                <a:lnTo>
                  <a:pt x="292513" y="12433"/>
                </a:lnTo>
                <a:close/>
              </a:path>
              <a:path w="558164" h="103505">
                <a:moveTo>
                  <a:pt x="362331" y="62826"/>
                </a:moveTo>
                <a:lnTo>
                  <a:pt x="350012" y="62826"/>
                </a:lnTo>
                <a:lnTo>
                  <a:pt x="350012" y="78397"/>
                </a:lnTo>
                <a:lnTo>
                  <a:pt x="362331" y="78397"/>
                </a:lnTo>
                <a:lnTo>
                  <a:pt x="362331" y="62826"/>
                </a:lnTo>
                <a:close/>
              </a:path>
              <a:path w="558164" h="103505">
                <a:moveTo>
                  <a:pt x="362331" y="2235"/>
                </a:moveTo>
                <a:lnTo>
                  <a:pt x="349224" y="2235"/>
                </a:lnTo>
                <a:lnTo>
                  <a:pt x="308673" y="51968"/>
                </a:lnTo>
                <a:lnTo>
                  <a:pt x="308673" y="62826"/>
                </a:lnTo>
                <a:lnTo>
                  <a:pt x="375424" y="62826"/>
                </a:lnTo>
                <a:lnTo>
                  <a:pt x="375424" y="51739"/>
                </a:lnTo>
                <a:lnTo>
                  <a:pt x="322910" y="51739"/>
                </a:lnTo>
                <a:lnTo>
                  <a:pt x="350012" y="18478"/>
                </a:lnTo>
                <a:lnTo>
                  <a:pt x="362331" y="18478"/>
                </a:lnTo>
                <a:lnTo>
                  <a:pt x="362331" y="2235"/>
                </a:lnTo>
                <a:close/>
              </a:path>
              <a:path w="558164" h="103505">
                <a:moveTo>
                  <a:pt x="362331" y="18478"/>
                </a:moveTo>
                <a:lnTo>
                  <a:pt x="350012" y="18478"/>
                </a:lnTo>
                <a:lnTo>
                  <a:pt x="350012" y="51739"/>
                </a:lnTo>
                <a:lnTo>
                  <a:pt x="362331" y="51739"/>
                </a:lnTo>
                <a:lnTo>
                  <a:pt x="362331" y="18478"/>
                </a:lnTo>
                <a:close/>
              </a:path>
              <a:path w="558164" h="103505">
                <a:moveTo>
                  <a:pt x="393903" y="0"/>
                </a:moveTo>
                <a:lnTo>
                  <a:pt x="380022" y="0"/>
                </a:lnTo>
                <a:lnTo>
                  <a:pt x="404444" y="78397"/>
                </a:lnTo>
                <a:lnTo>
                  <a:pt x="418439" y="78397"/>
                </a:lnTo>
                <a:lnTo>
                  <a:pt x="423041" y="63385"/>
                </a:lnTo>
                <a:lnTo>
                  <a:pt x="411721" y="63385"/>
                </a:lnTo>
                <a:lnTo>
                  <a:pt x="393903" y="0"/>
                </a:lnTo>
                <a:close/>
              </a:path>
              <a:path w="558164" h="103505">
                <a:moveTo>
                  <a:pt x="448062" y="19938"/>
                </a:moveTo>
                <a:lnTo>
                  <a:pt x="436359" y="19938"/>
                </a:lnTo>
                <a:lnTo>
                  <a:pt x="454279" y="78397"/>
                </a:lnTo>
                <a:lnTo>
                  <a:pt x="468274" y="78397"/>
                </a:lnTo>
                <a:lnTo>
                  <a:pt x="472972" y="63385"/>
                </a:lnTo>
                <a:lnTo>
                  <a:pt x="461111" y="63385"/>
                </a:lnTo>
                <a:lnTo>
                  <a:pt x="448062" y="19938"/>
                </a:lnTo>
                <a:close/>
              </a:path>
              <a:path w="558164" h="103505">
                <a:moveTo>
                  <a:pt x="442074" y="0"/>
                </a:moveTo>
                <a:lnTo>
                  <a:pt x="430758" y="0"/>
                </a:lnTo>
                <a:lnTo>
                  <a:pt x="411721" y="63385"/>
                </a:lnTo>
                <a:lnTo>
                  <a:pt x="423041" y="63385"/>
                </a:lnTo>
                <a:lnTo>
                  <a:pt x="436359" y="19938"/>
                </a:lnTo>
                <a:lnTo>
                  <a:pt x="448062" y="19938"/>
                </a:lnTo>
                <a:lnTo>
                  <a:pt x="442074" y="0"/>
                </a:lnTo>
                <a:close/>
              </a:path>
              <a:path w="558164" h="103505">
                <a:moveTo>
                  <a:pt x="492810" y="0"/>
                </a:moveTo>
                <a:lnTo>
                  <a:pt x="478802" y="0"/>
                </a:lnTo>
                <a:lnTo>
                  <a:pt x="461111" y="63385"/>
                </a:lnTo>
                <a:lnTo>
                  <a:pt x="472972" y="63385"/>
                </a:lnTo>
                <a:lnTo>
                  <a:pt x="492810" y="0"/>
                </a:lnTo>
                <a:close/>
              </a:path>
              <a:path w="558164" h="103505">
                <a:moveTo>
                  <a:pt x="516432" y="0"/>
                </a:moveTo>
                <a:lnTo>
                  <a:pt x="503669" y="0"/>
                </a:lnTo>
                <a:lnTo>
                  <a:pt x="503669" y="78397"/>
                </a:lnTo>
                <a:lnTo>
                  <a:pt x="557657" y="78397"/>
                </a:lnTo>
                <a:lnTo>
                  <a:pt x="557657" y="66522"/>
                </a:lnTo>
                <a:lnTo>
                  <a:pt x="516432" y="66522"/>
                </a:lnTo>
                <a:lnTo>
                  <a:pt x="516432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7415504" y="1227861"/>
            <a:ext cx="419734" cy="103505"/>
          </a:xfrm>
          <a:custGeom>
            <a:avLst/>
            <a:gdLst/>
            <a:ahLst/>
            <a:cxnLst/>
            <a:rect l="l" t="t" r="r" b="b"/>
            <a:pathLst>
              <a:path w="419734" h="103505">
                <a:moveTo>
                  <a:pt x="28562" y="45351"/>
                </a:moveTo>
                <a:lnTo>
                  <a:pt x="23977" y="45351"/>
                </a:lnTo>
                <a:lnTo>
                  <a:pt x="15505" y="46231"/>
                </a:lnTo>
                <a:lnTo>
                  <a:pt x="7788" y="49201"/>
                </a:lnTo>
                <a:lnTo>
                  <a:pt x="2171" y="54754"/>
                </a:lnTo>
                <a:lnTo>
                  <a:pt x="0" y="63385"/>
                </a:lnTo>
                <a:lnTo>
                  <a:pt x="0" y="74472"/>
                </a:lnTo>
                <a:lnTo>
                  <a:pt x="9080" y="79844"/>
                </a:lnTo>
                <a:lnTo>
                  <a:pt x="27216" y="79844"/>
                </a:lnTo>
                <a:lnTo>
                  <a:pt x="33550" y="77279"/>
                </a:lnTo>
                <a:lnTo>
                  <a:pt x="33691" y="77279"/>
                </a:lnTo>
                <a:lnTo>
                  <a:pt x="39090" y="72910"/>
                </a:lnTo>
                <a:lnTo>
                  <a:pt x="57467" y="72910"/>
                </a:lnTo>
                <a:lnTo>
                  <a:pt x="57467" y="70561"/>
                </a:lnTo>
                <a:lnTo>
                  <a:pt x="17030" y="70561"/>
                </a:lnTo>
                <a:lnTo>
                  <a:pt x="12331" y="67868"/>
                </a:lnTo>
                <a:lnTo>
                  <a:pt x="12331" y="55879"/>
                </a:lnTo>
                <a:lnTo>
                  <a:pt x="19494" y="53759"/>
                </a:lnTo>
                <a:lnTo>
                  <a:pt x="49961" y="53759"/>
                </a:lnTo>
                <a:lnTo>
                  <a:pt x="49961" y="46926"/>
                </a:lnTo>
                <a:lnTo>
                  <a:pt x="37973" y="46926"/>
                </a:lnTo>
                <a:lnTo>
                  <a:pt x="33718" y="46024"/>
                </a:lnTo>
                <a:lnTo>
                  <a:pt x="28562" y="45351"/>
                </a:lnTo>
                <a:close/>
              </a:path>
              <a:path w="419734" h="103505">
                <a:moveTo>
                  <a:pt x="57467" y="72910"/>
                </a:moveTo>
                <a:lnTo>
                  <a:pt x="39090" y="72910"/>
                </a:lnTo>
                <a:lnTo>
                  <a:pt x="40995" y="77279"/>
                </a:lnTo>
                <a:lnTo>
                  <a:pt x="44919" y="79184"/>
                </a:lnTo>
                <a:lnTo>
                  <a:pt x="52527" y="79184"/>
                </a:lnTo>
                <a:lnTo>
                  <a:pt x="55219" y="78727"/>
                </a:lnTo>
                <a:lnTo>
                  <a:pt x="57467" y="77838"/>
                </a:lnTo>
                <a:lnTo>
                  <a:pt x="57467" y="72910"/>
                </a:lnTo>
                <a:close/>
              </a:path>
              <a:path w="419734" h="103505">
                <a:moveTo>
                  <a:pt x="49961" y="53759"/>
                </a:moveTo>
                <a:lnTo>
                  <a:pt x="30137" y="53759"/>
                </a:lnTo>
                <a:lnTo>
                  <a:pt x="34721" y="54432"/>
                </a:lnTo>
                <a:lnTo>
                  <a:pt x="37973" y="55105"/>
                </a:lnTo>
                <a:lnTo>
                  <a:pt x="37973" y="64173"/>
                </a:lnTo>
                <a:lnTo>
                  <a:pt x="33718" y="68427"/>
                </a:lnTo>
                <a:lnTo>
                  <a:pt x="28117" y="70561"/>
                </a:lnTo>
                <a:lnTo>
                  <a:pt x="57467" y="70561"/>
                </a:lnTo>
                <a:lnTo>
                  <a:pt x="57467" y="69888"/>
                </a:lnTo>
                <a:lnTo>
                  <a:pt x="51752" y="69888"/>
                </a:lnTo>
                <a:lnTo>
                  <a:pt x="49961" y="68986"/>
                </a:lnTo>
                <a:lnTo>
                  <a:pt x="49961" y="53759"/>
                </a:lnTo>
                <a:close/>
              </a:path>
              <a:path w="419734" h="103505">
                <a:moveTo>
                  <a:pt x="57467" y="69214"/>
                </a:moveTo>
                <a:lnTo>
                  <a:pt x="55105" y="69888"/>
                </a:lnTo>
                <a:lnTo>
                  <a:pt x="57467" y="69888"/>
                </a:lnTo>
                <a:lnTo>
                  <a:pt x="57467" y="69214"/>
                </a:lnTo>
                <a:close/>
              </a:path>
              <a:path w="419734" h="103505">
                <a:moveTo>
                  <a:pt x="46473" y="33604"/>
                </a:moveTo>
                <a:lnTo>
                  <a:pt x="33045" y="33604"/>
                </a:lnTo>
                <a:lnTo>
                  <a:pt x="37973" y="38303"/>
                </a:lnTo>
                <a:lnTo>
                  <a:pt x="37973" y="46926"/>
                </a:lnTo>
                <a:lnTo>
                  <a:pt x="49961" y="46926"/>
                </a:lnTo>
                <a:lnTo>
                  <a:pt x="49850" y="46024"/>
                </a:lnTo>
                <a:lnTo>
                  <a:pt x="48217" y="36170"/>
                </a:lnTo>
                <a:lnTo>
                  <a:pt x="46473" y="33604"/>
                </a:lnTo>
                <a:close/>
              </a:path>
              <a:path w="419734" h="103505">
                <a:moveTo>
                  <a:pt x="25095" y="23177"/>
                </a:moveTo>
                <a:lnTo>
                  <a:pt x="16471" y="23177"/>
                </a:lnTo>
                <a:lnTo>
                  <a:pt x="8737" y="25311"/>
                </a:lnTo>
                <a:lnTo>
                  <a:pt x="4483" y="26758"/>
                </a:lnTo>
                <a:lnTo>
                  <a:pt x="4483" y="37744"/>
                </a:lnTo>
                <a:lnTo>
                  <a:pt x="9309" y="35610"/>
                </a:lnTo>
                <a:lnTo>
                  <a:pt x="15913" y="33604"/>
                </a:lnTo>
                <a:lnTo>
                  <a:pt x="46473" y="33604"/>
                </a:lnTo>
                <a:lnTo>
                  <a:pt x="43238" y="28846"/>
                </a:lnTo>
                <a:lnTo>
                  <a:pt x="35404" y="24568"/>
                </a:lnTo>
                <a:lnTo>
                  <a:pt x="25095" y="23177"/>
                </a:lnTo>
                <a:close/>
              </a:path>
              <a:path w="419734" h="103505">
                <a:moveTo>
                  <a:pt x="77177" y="24637"/>
                </a:moveTo>
                <a:lnTo>
                  <a:pt x="66535" y="24637"/>
                </a:lnTo>
                <a:lnTo>
                  <a:pt x="66535" y="103035"/>
                </a:lnTo>
                <a:lnTo>
                  <a:pt x="78511" y="103035"/>
                </a:lnTo>
                <a:lnTo>
                  <a:pt x="78511" y="71478"/>
                </a:lnTo>
                <a:lnTo>
                  <a:pt x="117268" y="71478"/>
                </a:lnTo>
                <a:lnTo>
                  <a:pt x="118552" y="69329"/>
                </a:lnTo>
                <a:lnTo>
                  <a:pt x="87363" y="69329"/>
                </a:lnTo>
                <a:lnTo>
                  <a:pt x="81102" y="63944"/>
                </a:lnTo>
                <a:lnTo>
                  <a:pt x="78511" y="58013"/>
                </a:lnTo>
                <a:lnTo>
                  <a:pt x="78511" y="44907"/>
                </a:lnTo>
                <a:lnTo>
                  <a:pt x="81102" y="39090"/>
                </a:lnTo>
                <a:lnTo>
                  <a:pt x="87363" y="33705"/>
                </a:lnTo>
                <a:lnTo>
                  <a:pt x="118556" y="33705"/>
                </a:lnTo>
                <a:lnTo>
                  <a:pt x="118154" y="33032"/>
                </a:lnTo>
                <a:lnTo>
                  <a:pt x="77177" y="33032"/>
                </a:lnTo>
                <a:lnTo>
                  <a:pt x="77177" y="24637"/>
                </a:lnTo>
                <a:close/>
              </a:path>
              <a:path w="419734" h="103505">
                <a:moveTo>
                  <a:pt x="117268" y="71478"/>
                </a:moveTo>
                <a:lnTo>
                  <a:pt x="78536" y="71478"/>
                </a:lnTo>
                <a:lnTo>
                  <a:pt x="82219" y="75704"/>
                </a:lnTo>
                <a:lnTo>
                  <a:pt x="88480" y="79844"/>
                </a:lnTo>
                <a:lnTo>
                  <a:pt x="97891" y="79844"/>
                </a:lnTo>
                <a:lnTo>
                  <a:pt x="108861" y="77593"/>
                </a:lnTo>
                <a:lnTo>
                  <a:pt x="117268" y="71478"/>
                </a:lnTo>
                <a:close/>
              </a:path>
              <a:path w="419734" h="103505">
                <a:moveTo>
                  <a:pt x="118556" y="33705"/>
                </a:moveTo>
                <a:lnTo>
                  <a:pt x="105397" y="33705"/>
                </a:lnTo>
                <a:lnTo>
                  <a:pt x="112344" y="40982"/>
                </a:lnTo>
                <a:lnTo>
                  <a:pt x="112344" y="62039"/>
                </a:lnTo>
                <a:lnTo>
                  <a:pt x="105397" y="69329"/>
                </a:lnTo>
                <a:lnTo>
                  <a:pt x="118552" y="69329"/>
                </a:lnTo>
                <a:lnTo>
                  <a:pt x="122651" y="62464"/>
                </a:lnTo>
                <a:lnTo>
                  <a:pt x="124548" y="51511"/>
                </a:lnTo>
                <a:lnTo>
                  <a:pt x="122724" y="40982"/>
                </a:lnTo>
                <a:lnTo>
                  <a:pt x="122651" y="40563"/>
                </a:lnTo>
                <a:lnTo>
                  <a:pt x="118556" y="33705"/>
                </a:lnTo>
                <a:close/>
              </a:path>
              <a:path w="419734" h="103505">
                <a:moveTo>
                  <a:pt x="97891" y="23177"/>
                </a:moveTo>
                <a:lnTo>
                  <a:pt x="87820" y="23177"/>
                </a:lnTo>
                <a:lnTo>
                  <a:pt x="81432" y="27889"/>
                </a:lnTo>
                <a:lnTo>
                  <a:pt x="77177" y="33032"/>
                </a:lnTo>
                <a:lnTo>
                  <a:pt x="118154" y="33032"/>
                </a:lnTo>
                <a:lnTo>
                  <a:pt x="117268" y="31548"/>
                </a:lnTo>
                <a:lnTo>
                  <a:pt x="108861" y="25431"/>
                </a:lnTo>
                <a:lnTo>
                  <a:pt x="97891" y="23177"/>
                </a:lnTo>
                <a:close/>
              </a:path>
              <a:path w="419734" h="103505">
                <a:moveTo>
                  <a:pt x="159829" y="35166"/>
                </a:moveTo>
                <a:lnTo>
                  <a:pt x="147840" y="35166"/>
                </a:lnTo>
                <a:lnTo>
                  <a:pt x="147840" y="78397"/>
                </a:lnTo>
                <a:lnTo>
                  <a:pt x="159829" y="78397"/>
                </a:lnTo>
                <a:lnTo>
                  <a:pt x="159829" y="35166"/>
                </a:lnTo>
                <a:close/>
              </a:path>
              <a:path w="419734" h="103505">
                <a:moveTo>
                  <a:pt x="178307" y="24637"/>
                </a:moveTo>
                <a:lnTo>
                  <a:pt x="129260" y="24637"/>
                </a:lnTo>
                <a:lnTo>
                  <a:pt x="129260" y="35166"/>
                </a:lnTo>
                <a:lnTo>
                  <a:pt x="178307" y="35166"/>
                </a:lnTo>
                <a:lnTo>
                  <a:pt x="178307" y="24637"/>
                </a:lnTo>
                <a:close/>
              </a:path>
              <a:path w="419734" h="103505">
                <a:moveTo>
                  <a:pt x="191643" y="65074"/>
                </a:moveTo>
                <a:lnTo>
                  <a:pt x="183578" y="65074"/>
                </a:lnTo>
                <a:lnTo>
                  <a:pt x="179997" y="67424"/>
                </a:lnTo>
                <a:lnTo>
                  <a:pt x="179997" y="77279"/>
                </a:lnTo>
                <a:lnTo>
                  <a:pt x="183578" y="79628"/>
                </a:lnTo>
                <a:lnTo>
                  <a:pt x="191643" y="79628"/>
                </a:lnTo>
                <a:lnTo>
                  <a:pt x="195110" y="77279"/>
                </a:lnTo>
                <a:lnTo>
                  <a:pt x="195110" y="67424"/>
                </a:lnTo>
                <a:lnTo>
                  <a:pt x="191643" y="65074"/>
                </a:lnTo>
                <a:close/>
              </a:path>
              <a:path w="419734" h="103505">
                <a:moveTo>
                  <a:pt x="274180" y="66865"/>
                </a:moveTo>
                <a:lnTo>
                  <a:pt x="232740" y="66865"/>
                </a:lnTo>
                <a:lnTo>
                  <a:pt x="232740" y="78397"/>
                </a:lnTo>
                <a:lnTo>
                  <a:pt x="274180" y="78397"/>
                </a:lnTo>
                <a:lnTo>
                  <a:pt x="274180" y="66865"/>
                </a:lnTo>
                <a:close/>
              </a:path>
              <a:path w="419734" h="103505">
                <a:moveTo>
                  <a:pt x="260629" y="15341"/>
                </a:moveTo>
                <a:lnTo>
                  <a:pt x="247980" y="15341"/>
                </a:lnTo>
                <a:lnTo>
                  <a:pt x="247980" y="66865"/>
                </a:lnTo>
                <a:lnTo>
                  <a:pt x="260629" y="66865"/>
                </a:lnTo>
                <a:lnTo>
                  <a:pt x="260629" y="15341"/>
                </a:lnTo>
                <a:close/>
              </a:path>
              <a:path w="419734" h="103505">
                <a:moveTo>
                  <a:pt x="260629" y="2235"/>
                </a:moveTo>
                <a:lnTo>
                  <a:pt x="251231" y="2235"/>
                </a:lnTo>
                <a:lnTo>
                  <a:pt x="232740" y="9296"/>
                </a:lnTo>
                <a:lnTo>
                  <a:pt x="232740" y="21056"/>
                </a:lnTo>
                <a:lnTo>
                  <a:pt x="247980" y="15341"/>
                </a:lnTo>
                <a:lnTo>
                  <a:pt x="260629" y="15341"/>
                </a:lnTo>
                <a:lnTo>
                  <a:pt x="260629" y="2235"/>
                </a:lnTo>
                <a:close/>
              </a:path>
              <a:path w="419734" h="103505">
                <a:moveTo>
                  <a:pt x="316179" y="774"/>
                </a:moveTo>
                <a:lnTo>
                  <a:pt x="300875" y="3819"/>
                </a:lnTo>
                <a:lnTo>
                  <a:pt x="290239" y="12188"/>
                </a:lnTo>
                <a:lnTo>
                  <a:pt x="284032" y="24734"/>
                </a:lnTo>
                <a:lnTo>
                  <a:pt x="282016" y="40309"/>
                </a:lnTo>
                <a:lnTo>
                  <a:pt x="284032" y="55890"/>
                </a:lnTo>
                <a:lnTo>
                  <a:pt x="290122" y="68198"/>
                </a:lnTo>
                <a:lnTo>
                  <a:pt x="290239" y="68435"/>
                </a:lnTo>
                <a:lnTo>
                  <a:pt x="300875" y="76801"/>
                </a:lnTo>
                <a:lnTo>
                  <a:pt x="316179" y="79844"/>
                </a:lnTo>
                <a:lnTo>
                  <a:pt x="331488" y="76801"/>
                </a:lnTo>
                <a:lnTo>
                  <a:pt x="342123" y="68435"/>
                </a:lnTo>
                <a:lnTo>
                  <a:pt x="342240" y="68198"/>
                </a:lnTo>
                <a:lnTo>
                  <a:pt x="316179" y="68198"/>
                </a:lnTo>
                <a:lnTo>
                  <a:pt x="306667" y="66330"/>
                </a:lnTo>
                <a:lnTo>
                  <a:pt x="300042" y="60893"/>
                </a:lnTo>
                <a:lnTo>
                  <a:pt x="296167" y="52136"/>
                </a:lnTo>
                <a:lnTo>
                  <a:pt x="294906" y="40309"/>
                </a:lnTo>
                <a:lnTo>
                  <a:pt x="296167" y="28490"/>
                </a:lnTo>
                <a:lnTo>
                  <a:pt x="300042" y="19737"/>
                </a:lnTo>
                <a:lnTo>
                  <a:pt x="306667" y="14301"/>
                </a:lnTo>
                <a:lnTo>
                  <a:pt x="316179" y="12433"/>
                </a:lnTo>
                <a:lnTo>
                  <a:pt x="342244" y="12433"/>
                </a:lnTo>
                <a:lnTo>
                  <a:pt x="342123" y="12188"/>
                </a:lnTo>
                <a:lnTo>
                  <a:pt x="331488" y="3819"/>
                </a:lnTo>
                <a:lnTo>
                  <a:pt x="316179" y="774"/>
                </a:lnTo>
                <a:close/>
              </a:path>
              <a:path w="419734" h="103505">
                <a:moveTo>
                  <a:pt x="342244" y="12433"/>
                </a:moveTo>
                <a:lnTo>
                  <a:pt x="316179" y="12433"/>
                </a:lnTo>
                <a:lnTo>
                  <a:pt x="325650" y="14301"/>
                </a:lnTo>
                <a:lnTo>
                  <a:pt x="332284" y="19737"/>
                </a:lnTo>
                <a:lnTo>
                  <a:pt x="336187" y="28490"/>
                </a:lnTo>
                <a:lnTo>
                  <a:pt x="337464" y="40309"/>
                </a:lnTo>
                <a:lnTo>
                  <a:pt x="336187" y="52136"/>
                </a:lnTo>
                <a:lnTo>
                  <a:pt x="332284" y="60893"/>
                </a:lnTo>
                <a:lnTo>
                  <a:pt x="325650" y="66330"/>
                </a:lnTo>
                <a:lnTo>
                  <a:pt x="316179" y="68198"/>
                </a:lnTo>
                <a:lnTo>
                  <a:pt x="342240" y="68198"/>
                </a:lnTo>
                <a:lnTo>
                  <a:pt x="348327" y="55890"/>
                </a:lnTo>
                <a:lnTo>
                  <a:pt x="350342" y="40309"/>
                </a:lnTo>
                <a:lnTo>
                  <a:pt x="348327" y="24734"/>
                </a:lnTo>
                <a:lnTo>
                  <a:pt x="342244" y="12433"/>
                </a:lnTo>
                <a:close/>
              </a:path>
              <a:path w="419734" h="103505">
                <a:moveTo>
                  <a:pt x="378002" y="0"/>
                </a:moveTo>
                <a:lnTo>
                  <a:pt x="365239" y="0"/>
                </a:lnTo>
                <a:lnTo>
                  <a:pt x="365239" y="78397"/>
                </a:lnTo>
                <a:lnTo>
                  <a:pt x="419226" y="78397"/>
                </a:lnTo>
                <a:lnTo>
                  <a:pt x="419226" y="66522"/>
                </a:lnTo>
                <a:lnTo>
                  <a:pt x="378002" y="66522"/>
                </a:lnTo>
                <a:lnTo>
                  <a:pt x="378002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47999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788528" y="3971328"/>
            <a:ext cx="1107440" cy="169545"/>
          </a:xfrm>
          <a:custGeom>
            <a:avLst/>
            <a:gdLst/>
            <a:ahLst/>
            <a:cxnLst/>
            <a:rect l="l" t="t" r="r" b="b"/>
            <a:pathLst>
              <a:path w="1107439" h="169545">
                <a:moveTo>
                  <a:pt x="61290" y="3251"/>
                </a:moveTo>
                <a:lnTo>
                  <a:pt x="0" y="3251"/>
                </a:lnTo>
                <a:lnTo>
                  <a:pt x="0" y="165747"/>
                </a:lnTo>
                <a:lnTo>
                  <a:pt x="34823" y="165747"/>
                </a:lnTo>
                <a:lnTo>
                  <a:pt x="34823" y="112356"/>
                </a:lnTo>
                <a:lnTo>
                  <a:pt x="61290" y="112356"/>
                </a:lnTo>
                <a:lnTo>
                  <a:pt x="88794" y="109741"/>
                </a:lnTo>
                <a:lnTo>
                  <a:pt x="111053" y="100838"/>
                </a:lnTo>
                <a:lnTo>
                  <a:pt x="125957" y="84056"/>
                </a:lnTo>
                <a:lnTo>
                  <a:pt x="126440" y="81724"/>
                </a:lnTo>
                <a:lnTo>
                  <a:pt x="34823" y="81724"/>
                </a:lnTo>
                <a:lnTo>
                  <a:pt x="34823" y="33896"/>
                </a:lnTo>
                <a:lnTo>
                  <a:pt x="126441" y="33896"/>
                </a:lnTo>
                <a:lnTo>
                  <a:pt x="125957" y="31556"/>
                </a:lnTo>
                <a:lnTo>
                  <a:pt x="111053" y="14771"/>
                </a:lnTo>
                <a:lnTo>
                  <a:pt x="88794" y="5866"/>
                </a:lnTo>
                <a:lnTo>
                  <a:pt x="61290" y="3251"/>
                </a:lnTo>
                <a:close/>
              </a:path>
              <a:path w="1107439" h="169545">
                <a:moveTo>
                  <a:pt x="227266" y="3251"/>
                </a:moveTo>
                <a:lnTo>
                  <a:pt x="189661" y="3251"/>
                </a:lnTo>
                <a:lnTo>
                  <a:pt x="123266" y="165747"/>
                </a:lnTo>
                <a:lnTo>
                  <a:pt x="159257" y="165747"/>
                </a:lnTo>
                <a:lnTo>
                  <a:pt x="171322" y="135343"/>
                </a:lnTo>
                <a:lnTo>
                  <a:pt x="281043" y="135343"/>
                </a:lnTo>
                <a:lnTo>
                  <a:pt x="269321" y="106553"/>
                </a:lnTo>
                <a:lnTo>
                  <a:pt x="182232" y="106553"/>
                </a:lnTo>
                <a:lnTo>
                  <a:pt x="204749" y="48285"/>
                </a:lnTo>
                <a:lnTo>
                  <a:pt x="206146" y="45034"/>
                </a:lnTo>
                <a:lnTo>
                  <a:pt x="207302" y="41795"/>
                </a:lnTo>
                <a:lnTo>
                  <a:pt x="208457" y="35521"/>
                </a:lnTo>
                <a:lnTo>
                  <a:pt x="240404" y="35521"/>
                </a:lnTo>
                <a:lnTo>
                  <a:pt x="227266" y="3251"/>
                </a:lnTo>
                <a:close/>
              </a:path>
              <a:path w="1107439" h="169545">
                <a:moveTo>
                  <a:pt x="281043" y="135343"/>
                </a:moveTo>
                <a:lnTo>
                  <a:pt x="245605" y="135343"/>
                </a:lnTo>
                <a:lnTo>
                  <a:pt x="257441" y="165747"/>
                </a:lnTo>
                <a:lnTo>
                  <a:pt x="293420" y="165747"/>
                </a:lnTo>
                <a:lnTo>
                  <a:pt x="281043" y="135343"/>
                </a:lnTo>
                <a:close/>
              </a:path>
              <a:path w="1107439" h="169545">
                <a:moveTo>
                  <a:pt x="240404" y="35521"/>
                </a:moveTo>
                <a:lnTo>
                  <a:pt x="208457" y="35521"/>
                </a:lnTo>
                <a:lnTo>
                  <a:pt x="209626" y="41795"/>
                </a:lnTo>
                <a:lnTo>
                  <a:pt x="211950" y="48285"/>
                </a:lnTo>
                <a:lnTo>
                  <a:pt x="234695" y="106553"/>
                </a:lnTo>
                <a:lnTo>
                  <a:pt x="269321" y="106553"/>
                </a:lnTo>
                <a:lnTo>
                  <a:pt x="240404" y="35521"/>
                </a:lnTo>
                <a:close/>
              </a:path>
              <a:path w="1107439" h="169545">
                <a:moveTo>
                  <a:pt x="126441" y="33896"/>
                </a:moveTo>
                <a:lnTo>
                  <a:pt x="62915" y="33896"/>
                </a:lnTo>
                <a:lnTo>
                  <a:pt x="75603" y="34923"/>
                </a:lnTo>
                <a:lnTo>
                  <a:pt x="86094" y="38628"/>
                </a:lnTo>
                <a:lnTo>
                  <a:pt x="93235" y="45946"/>
                </a:lnTo>
                <a:lnTo>
                  <a:pt x="95872" y="57810"/>
                </a:lnTo>
                <a:lnTo>
                  <a:pt x="93235" y="69572"/>
                </a:lnTo>
                <a:lnTo>
                  <a:pt x="86094" y="76901"/>
                </a:lnTo>
                <a:lnTo>
                  <a:pt x="75603" y="80663"/>
                </a:lnTo>
                <a:lnTo>
                  <a:pt x="62915" y="81724"/>
                </a:lnTo>
                <a:lnTo>
                  <a:pt x="126440" y="81724"/>
                </a:lnTo>
                <a:lnTo>
                  <a:pt x="131394" y="57810"/>
                </a:lnTo>
                <a:lnTo>
                  <a:pt x="126441" y="33896"/>
                </a:lnTo>
                <a:close/>
              </a:path>
              <a:path w="1107439" h="169545">
                <a:moveTo>
                  <a:pt x="344258" y="3251"/>
                </a:moveTo>
                <a:lnTo>
                  <a:pt x="311531" y="3251"/>
                </a:lnTo>
                <a:lnTo>
                  <a:pt x="311531" y="165747"/>
                </a:lnTo>
                <a:lnTo>
                  <a:pt x="346354" y="165747"/>
                </a:lnTo>
                <a:lnTo>
                  <a:pt x="346354" y="74523"/>
                </a:lnTo>
                <a:lnTo>
                  <a:pt x="346125" y="66395"/>
                </a:lnTo>
                <a:lnTo>
                  <a:pt x="345655" y="59664"/>
                </a:lnTo>
                <a:lnTo>
                  <a:pt x="384504" y="59664"/>
                </a:lnTo>
                <a:lnTo>
                  <a:pt x="344258" y="3251"/>
                </a:lnTo>
                <a:close/>
              </a:path>
              <a:path w="1107439" h="169545">
                <a:moveTo>
                  <a:pt x="384504" y="59664"/>
                </a:moveTo>
                <a:lnTo>
                  <a:pt x="345655" y="59664"/>
                </a:lnTo>
                <a:lnTo>
                  <a:pt x="421335" y="165747"/>
                </a:lnTo>
                <a:lnTo>
                  <a:pt x="454063" y="165747"/>
                </a:lnTo>
                <a:lnTo>
                  <a:pt x="454063" y="109334"/>
                </a:lnTo>
                <a:lnTo>
                  <a:pt x="419938" y="109334"/>
                </a:lnTo>
                <a:lnTo>
                  <a:pt x="384504" y="59664"/>
                </a:lnTo>
                <a:close/>
              </a:path>
              <a:path w="1107439" h="169545">
                <a:moveTo>
                  <a:pt x="454063" y="3251"/>
                </a:moveTo>
                <a:lnTo>
                  <a:pt x="419239" y="3251"/>
                </a:lnTo>
                <a:lnTo>
                  <a:pt x="419239" y="94488"/>
                </a:lnTo>
                <a:lnTo>
                  <a:pt x="419481" y="102616"/>
                </a:lnTo>
                <a:lnTo>
                  <a:pt x="419938" y="109334"/>
                </a:lnTo>
                <a:lnTo>
                  <a:pt x="454063" y="109334"/>
                </a:lnTo>
                <a:lnTo>
                  <a:pt x="454063" y="3251"/>
                </a:lnTo>
                <a:close/>
              </a:path>
              <a:path w="1107439" h="169545">
                <a:moveTo>
                  <a:pt x="558990" y="34594"/>
                </a:moveTo>
                <a:lnTo>
                  <a:pt x="524395" y="34594"/>
                </a:lnTo>
                <a:lnTo>
                  <a:pt x="524395" y="165747"/>
                </a:lnTo>
                <a:lnTo>
                  <a:pt x="558990" y="165747"/>
                </a:lnTo>
                <a:lnTo>
                  <a:pt x="558990" y="34594"/>
                </a:lnTo>
                <a:close/>
              </a:path>
              <a:path w="1107439" h="169545">
                <a:moveTo>
                  <a:pt x="608888" y="3251"/>
                </a:moveTo>
                <a:lnTo>
                  <a:pt x="474484" y="3251"/>
                </a:lnTo>
                <a:lnTo>
                  <a:pt x="474484" y="34594"/>
                </a:lnTo>
                <a:lnTo>
                  <a:pt x="608888" y="34594"/>
                </a:lnTo>
                <a:lnTo>
                  <a:pt x="608888" y="3251"/>
                </a:lnTo>
                <a:close/>
              </a:path>
              <a:path w="1107439" h="169545">
                <a:moveTo>
                  <a:pt x="701522" y="0"/>
                </a:moveTo>
                <a:lnTo>
                  <a:pt x="663741" y="7001"/>
                </a:lnTo>
                <a:lnTo>
                  <a:pt x="636754" y="25712"/>
                </a:lnTo>
                <a:lnTo>
                  <a:pt x="620560" y="52694"/>
                </a:lnTo>
                <a:lnTo>
                  <a:pt x="615162" y="84505"/>
                </a:lnTo>
                <a:lnTo>
                  <a:pt x="620560" y="116315"/>
                </a:lnTo>
                <a:lnTo>
                  <a:pt x="636754" y="143292"/>
                </a:lnTo>
                <a:lnTo>
                  <a:pt x="663741" y="161999"/>
                </a:lnTo>
                <a:lnTo>
                  <a:pt x="701522" y="168998"/>
                </a:lnTo>
                <a:lnTo>
                  <a:pt x="739301" y="161999"/>
                </a:lnTo>
                <a:lnTo>
                  <a:pt x="766284" y="143292"/>
                </a:lnTo>
                <a:lnTo>
                  <a:pt x="770223" y="136728"/>
                </a:lnTo>
                <a:lnTo>
                  <a:pt x="701522" y="136728"/>
                </a:lnTo>
                <a:lnTo>
                  <a:pt x="679279" y="132583"/>
                </a:lnTo>
                <a:lnTo>
                  <a:pt x="663392" y="121323"/>
                </a:lnTo>
                <a:lnTo>
                  <a:pt x="653861" y="104709"/>
                </a:lnTo>
                <a:lnTo>
                  <a:pt x="650684" y="84505"/>
                </a:lnTo>
                <a:lnTo>
                  <a:pt x="653861" y="64294"/>
                </a:lnTo>
                <a:lnTo>
                  <a:pt x="663392" y="47677"/>
                </a:lnTo>
                <a:lnTo>
                  <a:pt x="679279" y="36415"/>
                </a:lnTo>
                <a:lnTo>
                  <a:pt x="701522" y="32270"/>
                </a:lnTo>
                <a:lnTo>
                  <a:pt x="770219" y="32270"/>
                </a:lnTo>
                <a:lnTo>
                  <a:pt x="766284" y="25712"/>
                </a:lnTo>
                <a:lnTo>
                  <a:pt x="739301" y="7001"/>
                </a:lnTo>
                <a:lnTo>
                  <a:pt x="701522" y="0"/>
                </a:lnTo>
                <a:close/>
              </a:path>
              <a:path w="1107439" h="169545">
                <a:moveTo>
                  <a:pt x="770219" y="32270"/>
                </a:moveTo>
                <a:lnTo>
                  <a:pt x="701522" y="32270"/>
                </a:lnTo>
                <a:lnTo>
                  <a:pt x="723626" y="36415"/>
                </a:lnTo>
                <a:lnTo>
                  <a:pt x="739441" y="47677"/>
                </a:lnTo>
                <a:lnTo>
                  <a:pt x="748946" y="64294"/>
                </a:lnTo>
                <a:lnTo>
                  <a:pt x="752119" y="84505"/>
                </a:lnTo>
                <a:lnTo>
                  <a:pt x="748946" y="104709"/>
                </a:lnTo>
                <a:lnTo>
                  <a:pt x="739441" y="121323"/>
                </a:lnTo>
                <a:lnTo>
                  <a:pt x="723626" y="132583"/>
                </a:lnTo>
                <a:lnTo>
                  <a:pt x="701522" y="136728"/>
                </a:lnTo>
                <a:lnTo>
                  <a:pt x="770223" y="136728"/>
                </a:lnTo>
                <a:lnTo>
                  <a:pt x="782473" y="116315"/>
                </a:lnTo>
                <a:lnTo>
                  <a:pt x="787869" y="84505"/>
                </a:lnTo>
                <a:lnTo>
                  <a:pt x="782473" y="52694"/>
                </a:lnTo>
                <a:lnTo>
                  <a:pt x="770219" y="32270"/>
                </a:lnTo>
                <a:close/>
              </a:path>
              <a:path w="1107439" h="169545">
                <a:moveTo>
                  <a:pt x="846366" y="3251"/>
                </a:moveTo>
                <a:lnTo>
                  <a:pt x="813638" y="3251"/>
                </a:lnTo>
                <a:lnTo>
                  <a:pt x="813638" y="165747"/>
                </a:lnTo>
                <a:lnTo>
                  <a:pt x="848461" y="165747"/>
                </a:lnTo>
                <a:lnTo>
                  <a:pt x="848461" y="74523"/>
                </a:lnTo>
                <a:lnTo>
                  <a:pt x="848220" y="66395"/>
                </a:lnTo>
                <a:lnTo>
                  <a:pt x="847763" y="59664"/>
                </a:lnTo>
                <a:lnTo>
                  <a:pt x="886611" y="59664"/>
                </a:lnTo>
                <a:lnTo>
                  <a:pt x="846366" y="3251"/>
                </a:lnTo>
                <a:close/>
              </a:path>
              <a:path w="1107439" h="169545">
                <a:moveTo>
                  <a:pt x="886611" y="59664"/>
                </a:moveTo>
                <a:lnTo>
                  <a:pt x="847763" y="59664"/>
                </a:lnTo>
                <a:lnTo>
                  <a:pt x="923442" y="165747"/>
                </a:lnTo>
                <a:lnTo>
                  <a:pt x="956170" y="165747"/>
                </a:lnTo>
                <a:lnTo>
                  <a:pt x="956170" y="109334"/>
                </a:lnTo>
                <a:lnTo>
                  <a:pt x="922045" y="109334"/>
                </a:lnTo>
                <a:lnTo>
                  <a:pt x="886611" y="59664"/>
                </a:lnTo>
                <a:close/>
              </a:path>
              <a:path w="1107439" h="169545">
                <a:moveTo>
                  <a:pt x="956170" y="3251"/>
                </a:moveTo>
                <a:lnTo>
                  <a:pt x="921346" y="3251"/>
                </a:lnTo>
                <a:lnTo>
                  <a:pt x="921346" y="94488"/>
                </a:lnTo>
                <a:lnTo>
                  <a:pt x="921575" y="102616"/>
                </a:lnTo>
                <a:lnTo>
                  <a:pt x="922045" y="109334"/>
                </a:lnTo>
                <a:lnTo>
                  <a:pt x="956170" y="109334"/>
                </a:lnTo>
                <a:lnTo>
                  <a:pt x="956170" y="3251"/>
                </a:lnTo>
                <a:close/>
              </a:path>
              <a:path w="1107439" h="169545">
                <a:moveTo>
                  <a:pt x="1105433" y="3251"/>
                </a:moveTo>
                <a:lnTo>
                  <a:pt x="990993" y="3251"/>
                </a:lnTo>
                <a:lnTo>
                  <a:pt x="990993" y="165747"/>
                </a:lnTo>
                <a:lnTo>
                  <a:pt x="1106830" y="165747"/>
                </a:lnTo>
                <a:lnTo>
                  <a:pt x="1106830" y="135102"/>
                </a:lnTo>
                <a:lnTo>
                  <a:pt x="1025804" y="135102"/>
                </a:lnTo>
                <a:lnTo>
                  <a:pt x="1025804" y="98894"/>
                </a:lnTo>
                <a:lnTo>
                  <a:pt x="1098461" y="98894"/>
                </a:lnTo>
                <a:lnTo>
                  <a:pt x="1098461" y="68491"/>
                </a:lnTo>
                <a:lnTo>
                  <a:pt x="1025804" y="68491"/>
                </a:lnTo>
                <a:lnTo>
                  <a:pt x="1025804" y="33896"/>
                </a:lnTo>
                <a:lnTo>
                  <a:pt x="1105433" y="33896"/>
                </a:lnTo>
                <a:lnTo>
                  <a:pt x="1105433" y="3251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788528" y="4229074"/>
            <a:ext cx="513080" cy="88900"/>
          </a:xfrm>
          <a:custGeom>
            <a:avLst/>
            <a:gdLst/>
            <a:ahLst/>
            <a:cxnLst/>
            <a:rect l="l" t="t" r="r" b="b"/>
            <a:pathLst>
              <a:path w="513080" h="88900">
                <a:moveTo>
                  <a:pt x="11379" y="1460"/>
                </a:moveTo>
                <a:lnTo>
                  <a:pt x="0" y="1460"/>
                </a:lnTo>
                <a:lnTo>
                  <a:pt x="33642" y="54686"/>
                </a:lnTo>
                <a:lnTo>
                  <a:pt x="33642" y="87109"/>
                </a:lnTo>
                <a:lnTo>
                  <a:pt x="43929" y="87109"/>
                </a:lnTo>
                <a:lnTo>
                  <a:pt x="43929" y="54686"/>
                </a:lnTo>
                <a:lnTo>
                  <a:pt x="49733" y="45504"/>
                </a:lnTo>
                <a:lnTo>
                  <a:pt x="38785" y="45504"/>
                </a:lnTo>
                <a:lnTo>
                  <a:pt x="11379" y="1460"/>
                </a:lnTo>
                <a:close/>
              </a:path>
              <a:path w="513080" h="88900">
                <a:moveTo>
                  <a:pt x="77571" y="1460"/>
                </a:moveTo>
                <a:lnTo>
                  <a:pt x="66192" y="1460"/>
                </a:lnTo>
                <a:lnTo>
                  <a:pt x="38785" y="45504"/>
                </a:lnTo>
                <a:lnTo>
                  <a:pt x="49733" y="45504"/>
                </a:lnTo>
                <a:lnTo>
                  <a:pt x="77571" y="1460"/>
                </a:lnTo>
                <a:close/>
              </a:path>
              <a:path w="513080" h="88900">
                <a:moveTo>
                  <a:pt x="147916" y="1460"/>
                </a:moveTo>
                <a:lnTo>
                  <a:pt x="90169" y="1460"/>
                </a:lnTo>
                <a:lnTo>
                  <a:pt x="90169" y="87109"/>
                </a:lnTo>
                <a:lnTo>
                  <a:pt x="148653" y="87109"/>
                </a:lnTo>
                <a:lnTo>
                  <a:pt x="148653" y="77317"/>
                </a:lnTo>
                <a:lnTo>
                  <a:pt x="100444" y="77317"/>
                </a:lnTo>
                <a:lnTo>
                  <a:pt x="100444" y="48806"/>
                </a:lnTo>
                <a:lnTo>
                  <a:pt x="144246" y="48806"/>
                </a:lnTo>
                <a:lnTo>
                  <a:pt x="144246" y="39027"/>
                </a:lnTo>
                <a:lnTo>
                  <a:pt x="100444" y="39027"/>
                </a:lnTo>
                <a:lnTo>
                  <a:pt x="100444" y="11252"/>
                </a:lnTo>
                <a:lnTo>
                  <a:pt x="147916" y="11252"/>
                </a:lnTo>
                <a:lnTo>
                  <a:pt x="147916" y="1460"/>
                </a:lnTo>
                <a:close/>
              </a:path>
              <a:path w="513080" h="88900">
                <a:moveTo>
                  <a:pt x="176301" y="1460"/>
                </a:moveTo>
                <a:lnTo>
                  <a:pt x="166027" y="1460"/>
                </a:lnTo>
                <a:lnTo>
                  <a:pt x="166027" y="87109"/>
                </a:lnTo>
                <a:lnTo>
                  <a:pt x="223774" y="87109"/>
                </a:lnTo>
                <a:lnTo>
                  <a:pt x="223774" y="77317"/>
                </a:lnTo>
                <a:lnTo>
                  <a:pt x="176301" y="77317"/>
                </a:lnTo>
                <a:lnTo>
                  <a:pt x="176301" y="1460"/>
                </a:lnTo>
                <a:close/>
              </a:path>
              <a:path w="513080" h="88900">
                <a:moveTo>
                  <a:pt x="247141" y="1460"/>
                </a:moveTo>
                <a:lnTo>
                  <a:pt x="236867" y="1460"/>
                </a:lnTo>
                <a:lnTo>
                  <a:pt x="236867" y="87109"/>
                </a:lnTo>
                <a:lnTo>
                  <a:pt x="294614" y="87109"/>
                </a:lnTo>
                <a:lnTo>
                  <a:pt x="294614" y="77317"/>
                </a:lnTo>
                <a:lnTo>
                  <a:pt x="247141" y="77317"/>
                </a:lnTo>
                <a:lnTo>
                  <a:pt x="247141" y="1460"/>
                </a:lnTo>
                <a:close/>
              </a:path>
              <a:path w="513080" h="88900">
                <a:moveTo>
                  <a:pt x="341833" y="0"/>
                </a:moveTo>
                <a:lnTo>
                  <a:pt x="322191" y="3804"/>
                </a:lnTo>
                <a:lnTo>
                  <a:pt x="308203" y="13836"/>
                </a:lnTo>
                <a:lnTo>
                  <a:pt x="299835" y="28021"/>
                </a:lnTo>
                <a:lnTo>
                  <a:pt x="297052" y="44284"/>
                </a:lnTo>
                <a:lnTo>
                  <a:pt x="299835" y="60548"/>
                </a:lnTo>
                <a:lnTo>
                  <a:pt x="308203" y="74733"/>
                </a:lnTo>
                <a:lnTo>
                  <a:pt x="322191" y="84764"/>
                </a:lnTo>
                <a:lnTo>
                  <a:pt x="341833" y="88569"/>
                </a:lnTo>
                <a:lnTo>
                  <a:pt x="361474" y="84764"/>
                </a:lnTo>
                <a:lnTo>
                  <a:pt x="369822" y="78778"/>
                </a:lnTo>
                <a:lnTo>
                  <a:pt x="341833" y="78778"/>
                </a:lnTo>
                <a:lnTo>
                  <a:pt x="326651" y="75865"/>
                </a:lnTo>
                <a:lnTo>
                  <a:pt x="315923" y="68137"/>
                </a:lnTo>
                <a:lnTo>
                  <a:pt x="309555" y="57105"/>
                </a:lnTo>
                <a:lnTo>
                  <a:pt x="307454" y="44284"/>
                </a:lnTo>
                <a:lnTo>
                  <a:pt x="309555" y="31462"/>
                </a:lnTo>
                <a:lnTo>
                  <a:pt x="315923" y="20426"/>
                </a:lnTo>
                <a:lnTo>
                  <a:pt x="326651" y="12693"/>
                </a:lnTo>
                <a:lnTo>
                  <a:pt x="341833" y="9779"/>
                </a:lnTo>
                <a:lnTo>
                  <a:pt x="369804" y="9779"/>
                </a:lnTo>
                <a:lnTo>
                  <a:pt x="361474" y="3804"/>
                </a:lnTo>
                <a:lnTo>
                  <a:pt x="341833" y="0"/>
                </a:lnTo>
                <a:close/>
              </a:path>
              <a:path w="513080" h="88900">
                <a:moveTo>
                  <a:pt x="369804" y="9779"/>
                </a:moveTo>
                <a:lnTo>
                  <a:pt x="341833" y="9779"/>
                </a:lnTo>
                <a:lnTo>
                  <a:pt x="357009" y="12693"/>
                </a:lnTo>
                <a:lnTo>
                  <a:pt x="367738" y="20426"/>
                </a:lnTo>
                <a:lnTo>
                  <a:pt x="374108" y="31462"/>
                </a:lnTo>
                <a:lnTo>
                  <a:pt x="376212" y="44284"/>
                </a:lnTo>
                <a:lnTo>
                  <a:pt x="374108" y="57105"/>
                </a:lnTo>
                <a:lnTo>
                  <a:pt x="367738" y="68137"/>
                </a:lnTo>
                <a:lnTo>
                  <a:pt x="357009" y="75865"/>
                </a:lnTo>
                <a:lnTo>
                  <a:pt x="341833" y="78778"/>
                </a:lnTo>
                <a:lnTo>
                  <a:pt x="369822" y="78778"/>
                </a:lnTo>
                <a:lnTo>
                  <a:pt x="375462" y="74733"/>
                </a:lnTo>
                <a:lnTo>
                  <a:pt x="383831" y="60548"/>
                </a:lnTo>
                <a:lnTo>
                  <a:pt x="386613" y="44284"/>
                </a:lnTo>
                <a:lnTo>
                  <a:pt x="383831" y="28021"/>
                </a:lnTo>
                <a:lnTo>
                  <a:pt x="375462" y="13836"/>
                </a:lnTo>
                <a:lnTo>
                  <a:pt x="369804" y="9779"/>
                </a:lnTo>
                <a:close/>
              </a:path>
              <a:path w="513080" h="88900">
                <a:moveTo>
                  <a:pt x="403859" y="1460"/>
                </a:moveTo>
                <a:lnTo>
                  <a:pt x="392607" y="1460"/>
                </a:lnTo>
                <a:lnTo>
                  <a:pt x="419519" y="87109"/>
                </a:lnTo>
                <a:lnTo>
                  <a:pt x="430898" y="87109"/>
                </a:lnTo>
                <a:lnTo>
                  <a:pt x="434843" y="74625"/>
                </a:lnTo>
                <a:lnTo>
                  <a:pt x="425272" y="74625"/>
                </a:lnTo>
                <a:lnTo>
                  <a:pt x="403859" y="1460"/>
                </a:lnTo>
                <a:close/>
              </a:path>
              <a:path w="513080" h="88900">
                <a:moveTo>
                  <a:pt x="462529" y="18592"/>
                </a:moveTo>
                <a:lnTo>
                  <a:pt x="452551" y="18592"/>
                </a:lnTo>
                <a:lnTo>
                  <a:pt x="474205" y="87109"/>
                </a:lnTo>
                <a:lnTo>
                  <a:pt x="485711" y="87109"/>
                </a:lnTo>
                <a:lnTo>
                  <a:pt x="489634" y="74625"/>
                </a:lnTo>
                <a:lnTo>
                  <a:pt x="479958" y="74625"/>
                </a:lnTo>
                <a:lnTo>
                  <a:pt x="462529" y="18592"/>
                </a:lnTo>
                <a:close/>
              </a:path>
              <a:path w="513080" h="88900">
                <a:moveTo>
                  <a:pt x="457200" y="1460"/>
                </a:moveTo>
                <a:lnTo>
                  <a:pt x="448030" y="1460"/>
                </a:lnTo>
                <a:lnTo>
                  <a:pt x="425272" y="74625"/>
                </a:lnTo>
                <a:lnTo>
                  <a:pt x="434843" y="74625"/>
                </a:lnTo>
                <a:lnTo>
                  <a:pt x="452551" y="18592"/>
                </a:lnTo>
                <a:lnTo>
                  <a:pt x="462529" y="18592"/>
                </a:lnTo>
                <a:lnTo>
                  <a:pt x="457200" y="1460"/>
                </a:lnTo>
                <a:close/>
              </a:path>
              <a:path w="513080" h="88900">
                <a:moveTo>
                  <a:pt x="512622" y="1460"/>
                </a:moveTo>
                <a:lnTo>
                  <a:pt x="501370" y="1460"/>
                </a:lnTo>
                <a:lnTo>
                  <a:pt x="479958" y="74625"/>
                </a:lnTo>
                <a:lnTo>
                  <a:pt x="489634" y="74625"/>
                </a:lnTo>
                <a:lnTo>
                  <a:pt x="512622" y="146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775774" y="23929"/>
            <a:ext cx="8724900" cy="6456680"/>
            <a:chOff x="775774" y="23929"/>
            <a:chExt cx="8724900" cy="645668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27756" y="23929"/>
              <a:ext cx="3872344" cy="645606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5774" y="5270147"/>
              <a:ext cx="5000942" cy="5902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1976" cy="6472516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4254537" y="5678050"/>
            <a:ext cx="367665" cy="102870"/>
          </a:xfrm>
          <a:custGeom>
            <a:avLst/>
            <a:gdLst/>
            <a:ahLst/>
            <a:cxnLst/>
            <a:rect l="l" t="t" r="r" b="b"/>
            <a:pathLst>
              <a:path w="367664" h="102870">
                <a:moveTo>
                  <a:pt x="28562" y="44574"/>
                </a:moveTo>
                <a:lnTo>
                  <a:pt x="23977" y="44574"/>
                </a:lnTo>
                <a:lnTo>
                  <a:pt x="15505" y="45454"/>
                </a:lnTo>
                <a:lnTo>
                  <a:pt x="7788" y="48424"/>
                </a:lnTo>
                <a:lnTo>
                  <a:pt x="2171" y="53977"/>
                </a:lnTo>
                <a:lnTo>
                  <a:pt x="0" y="62607"/>
                </a:lnTo>
                <a:lnTo>
                  <a:pt x="0" y="73695"/>
                </a:lnTo>
                <a:lnTo>
                  <a:pt x="9080" y="79070"/>
                </a:lnTo>
                <a:lnTo>
                  <a:pt x="27216" y="79070"/>
                </a:lnTo>
                <a:lnTo>
                  <a:pt x="33557" y="76495"/>
                </a:lnTo>
                <a:lnTo>
                  <a:pt x="33694" y="76495"/>
                </a:lnTo>
                <a:lnTo>
                  <a:pt x="39090" y="72129"/>
                </a:lnTo>
                <a:lnTo>
                  <a:pt x="57454" y="72129"/>
                </a:lnTo>
                <a:lnTo>
                  <a:pt x="57454" y="69775"/>
                </a:lnTo>
                <a:lnTo>
                  <a:pt x="17030" y="69775"/>
                </a:lnTo>
                <a:lnTo>
                  <a:pt x="12319" y="67089"/>
                </a:lnTo>
                <a:lnTo>
                  <a:pt x="12319" y="55105"/>
                </a:lnTo>
                <a:lnTo>
                  <a:pt x="19494" y="52976"/>
                </a:lnTo>
                <a:lnTo>
                  <a:pt x="49961" y="52976"/>
                </a:lnTo>
                <a:lnTo>
                  <a:pt x="49961" y="46144"/>
                </a:lnTo>
                <a:lnTo>
                  <a:pt x="37973" y="46144"/>
                </a:lnTo>
                <a:lnTo>
                  <a:pt x="33718" y="45247"/>
                </a:lnTo>
                <a:lnTo>
                  <a:pt x="28562" y="44574"/>
                </a:lnTo>
                <a:close/>
              </a:path>
              <a:path w="367664" h="102870">
                <a:moveTo>
                  <a:pt x="57454" y="72129"/>
                </a:moveTo>
                <a:lnTo>
                  <a:pt x="39090" y="72129"/>
                </a:lnTo>
                <a:lnTo>
                  <a:pt x="40995" y="76495"/>
                </a:lnTo>
                <a:lnTo>
                  <a:pt x="44919" y="78400"/>
                </a:lnTo>
                <a:lnTo>
                  <a:pt x="52527" y="78400"/>
                </a:lnTo>
                <a:lnTo>
                  <a:pt x="55219" y="77950"/>
                </a:lnTo>
                <a:lnTo>
                  <a:pt x="57454" y="77054"/>
                </a:lnTo>
                <a:lnTo>
                  <a:pt x="57454" y="72129"/>
                </a:lnTo>
                <a:close/>
              </a:path>
              <a:path w="367664" h="102870">
                <a:moveTo>
                  <a:pt x="49961" y="52976"/>
                </a:moveTo>
                <a:lnTo>
                  <a:pt x="30137" y="52976"/>
                </a:lnTo>
                <a:lnTo>
                  <a:pt x="34721" y="53647"/>
                </a:lnTo>
                <a:lnTo>
                  <a:pt x="37973" y="54320"/>
                </a:lnTo>
                <a:lnTo>
                  <a:pt x="37973" y="63392"/>
                </a:lnTo>
                <a:lnTo>
                  <a:pt x="33718" y="67647"/>
                </a:lnTo>
                <a:lnTo>
                  <a:pt x="28117" y="69775"/>
                </a:lnTo>
                <a:lnTo>
                  <a:pt x="57454" y="69775"/>
                </a:lnTo>
                <a:lnTo>
                  <a:pt x="57454" y="69105"/>
                </a:lnTo>
                <a:lnTo>
                  <a:pt x="51752" y="69105"/>
                </a:lnTo>
                <a:lnTo>
                  <a:pt x="49961" y="68209"/>
                </a:lnTo>
                <a:lnTo>
                  <a:pt x="49961" y="52976"/>
                </a:lnTo>
                <a:close/>
              </a:path>
              <a:path w="367664" h="102870">
                <a:moveTo>
                  <a:pt x="57454" y="68432"/>
                </a:moveTo>
                <a:lnTo>
                  <a:pt x="56337" y="68766"/>
                </a:lnTo>
                <a:lnTo>
                  <a:pt x="55105" y="69105"/>
                </a:lnTo>
                <a:lnTo>
                  <a:pt x="57454" y="69105"/>
                </a:lnTo>
                <a:lnTo>
                  <a:pt x="57454" y="68432"/>
                </a:lnTo>
                <a:close/>
              </a:path>
              <a:path w="367664" h="102870">
                <a:moveTo>
                  <a:pt x="46465" y="32816"/>
                </a:moveTo>
                <a:lnTo>
                  <a:pt x="33045" y="32816"/>
                </a:lnTo>
                <a:lnTo>
                  <a:pt x="37973" y="37519"/>
                </a:lnTo>
                <a:lnTo>
                  <a:pt x="37973" y="46144"/>
                </a:lnTo>
                <a:lnTo>
                  <a:pt x="49961" y="46144"/>
                </a:lnTo>
                <a:lnTo>
                  <a:pt x="49850" y="45247"/>
                </a:lnTo>
                <a:lnTo>
                  <a:pt x="48217" y="35393"/>
                </a:lnTo>
                <a:lnTo>
                  <a:pt x="46465" y="32816"/>
                </a:lnTo>
                <a:close/>
              </a:path>
              <a:path w="367664" h="102870">
                <a:moveTo>
                  <a:pt x="25095" y="22398"/>
                </a:moveTo>
                <a:lnTo>
                  <a:pt x="16471" y="22398"/>
                </a:lnTo>
                <a:lnTo>
                  <a:pt x="8737" y="24526"/>
                </a:lnTo>
                <a:lnTo>
                  <a:pt x="4483" y="25984"/>
                </a:lnTo>
                <a:lnTo>
                  <a:pt x="4483" y="36960"/>
                </a:lnTo>
                <a:lnTo>
                  <a:pt x="9296" y="34833"/>
                </a:lnTo>
                <a:lnTo>
                  <a:pt x="15913" y="32816"/>
                </a:lnTo>
                <a:lnTo>
                  <a:pt x="46465" y="32816"/>
                </a:lnTo>
                <a:lnTo>
                  <a:pt x="43238" y="28069"/>
                </a:lnTo>
                <a:lnTo>
                  <a:pt x="35404" y="23790"/>
                </a:lnTo>
                <a:lnTo>
                  <a:pt x="25095" y="22398"/>
                </a:lnTo>
                <a:close/>
              </a:path>
              <a:path w="367664" h="102870">
                <a:moveTo>
                  <a:pt x="77177" y="23856"/>
                </a:moveTo>
                <a:lnTo>
                  <a:pt x="66535" y="23856"/>
                </a:lnTo>
                <a:lnTo>
                  <a:pt x="66535" y="102254"/>
                </a:lnTo>
                <a:lnTo>
                  <a:pt x="78511" y="102254"/>
                </a:lnTo>
                <a:lnTo>
                  <a:pt x="78511" y="70698"/>
                </a:lnTo>
                <a:lnTo>
                  <a:pt x="117268" y="70698"/>
                </a:lnTo>
                <a:lnTo>
                  <a:pt x="118555" y="68543"/>
                </a:lnTo>
                <a:lnTo>
                  <a:pt x="87363" y="68543"/>
                </a:lnTo>
                <a:lnTo>
                  <a:pt x="81089" y="63168"/>
                </a:lnTo>
                <a:lnTo>
                  <a:pt x="78511" y="57232"/>
                </a:lnTo>
                <a:lnTo>
                  <a:pt x="78511" y="44128"/>
                </a:lnTo>
                <a:lnTo>
                  <a:pt x="81089" y="38303"/>
                </a:lnTo>
                <a:lnTo>
                  <a:pt x="87363" y="32928"/>
                </a:lnTo>
                <a:lnTo>
                  <a:pt x="118556" y="32928"/>
                </a:lnTo>
                <a:lnTo>
                  <a:pt x="118154" y="32255"/>
                </a:lnTo>
                <a:lnTo>
                  <a:pt x="77177" y="32255"/>
                </a:lnTo>
                <a:lnTo>
                  <a:pt x="77177" y="23856"/>
                </a:lnTo>
                <a:close/>
              </a:path>
              <a:path w="367664" h="102870">
                <a:moveTo>
                  <a:pt x="117268" y="70698"/>
                </a:moveTo>
                <a:lnTo>
                  <a:pt x="78535" y="70698"/>
                </a:lnTo>
                <a:lnTo>
                  <a:pt x="82207" y="74926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61" y="76816"/>
                </a:lnTo>
                <a:lnTo>
                  <a:pt x="117268" y="70698"/>
                </a:lnTo>
                <a:close/>
              </a:path>
              <a:path w="367664" h="102870">
                <a:moveTo>
                  <a:pt x="118556" y="32928"/>
                </a:moveTo>
                <a:lnTo>
                  <a:pt x="105397" y="32928"/>
                </a:lnTo>
                <a:lnTo>
                  <a:pt x="112344" y="40208"/>
                </a:lnTo>
                <a:lnTo>
                  <a:pt x="112344" y="61264"/>
                </a:lnTo>
                <a:lnTo>
                  <a:pt x="105397" y="68543"/>
                </a:lnTo>
                <a:lnTo>
                  <a:pt x="118555" y="68543"/>
                </a:lnTo>
                <a:lnTo>
                  <a:pt x="122651" y="61683"/>
                </a:lnTo>
                <a:lnTo>
                  <a:pt x="124548" y="50733"/>
                </a:lnTo>
                <a:lnTo>
                  <a:pt x="122724" y="40208"/>
                </a:lnTo>
                <a:lnTo>
                  <a:pt x="122651" y="39786"/>
                </a:lnTo>
                <a:lnTo>
                  <a:pt x="118556" y="32928"/>
                </a:lnTo>
                <a:close/>
              </a:path>
              <a:path w="367664" h="102870">
                <a:moveTo>
                  <a:pt x="97891" y="22398"/>
                </a:moveTo>
                <a:lnTo>
                  <a:pt x="87807" y="22398"/>
                </a:lnTo>
                <a:lnTo>
                  <a:pt x="81432" y="27104"/>
                </a:lnTo>
                <a:lnTo>
                  <a:pt x="77177" y="32255"/>
                </a:lnTo>
                <a:lnTo>
                  <a:pt x="118154" y="32255"/>
                </a:lnTo>
                <a:lnTo>
                  <a:pt x="117268" y="30770"/>
                </a:lnTo>
                <a:lnTo>
                  <a:pt x="108861" y="24653"/>
                </a:lnTo>
                <a:lnTo>
                  <a:pt x="97891" y="22398"/>
                </a:lnTo>
                <a:close/>
              </a:path>
              <a:path w="367664" h="102870">
                <a:moveTo>
                  <a:pt x="159829" y="34383"/>
                </a:moveTo>
                <a:lnTo>
                  <a:pt x="147840" y="34383"/>
                </a:lnTo>
                <a:lnTo>
                  <a:pt x="147840" y="77616"/>
                </a:lnTo>
                <a:lnTo>
                  <a:pt x="159829" y="77616"/>
                </a:lnTo>
                <a:lnTo>
                  <a:pt x="159829" y="34383"/>
                </a:lnTo>
                <a:close/>
              </a:path>
              <a:path w="367664" h="102870">
                <a:moveTo>
                  <a:pt x="178308" y="23856"/>
                </a:moveTo>
                <a:lnTo>
                  <a:pt x="129247" y="23856"/>
                </a:lnTo>
                <a:lnTo>
                  <a:pt x="129247" y="34383"/>
                </a:lnTo>
                <a:lnTo>
                  <a:pt x="178308" y="34383"/>
                </a:lnTo>
                <a:lnTo>
                  <a:pt x="178308" y="23856"/>
                </a:lnTo>
                <a:close/>
              </a:path>
              <a:path w="367664" h="102870">
                <a:moveTo>
                  <a:pt x="191643" y="64288"/>
                </a:moveTo>
                <a:lnTo>
                  <a:pt x="183578" y="64288"/>
                </a:lnTo>
                <a:lnTo>
                  <a:pt x="179984" y="66639"/>
                </a:lnTo>
                <a:lnTo>
                  <a:pt x="179984" y="76495"/>
                </a:lnTo>
                <a:lnTo>
                  <a:pt x="183578" y="78846"/>
                </a:lnTo>
                <a:lnTo>
                  <a:pt x="191643" y="78846"/>
                </a:lnTo>
                <a:lnTo>
                  <a:pt x="195110" y="76495"/>
                </a:lnTo>
                <a:lnTo>
                  <a:pt x="195110" y="66639"/>
                </a:lnTo>
                <a:lnTo>
                  <a:pt x="191643" y="64288"/>
                </a:lnTo>
                <a:close/>
              </a:path>
              <a:path w="367664" h="102870">
                <a:moveTo>
                  <a:pt x="266458" y="0"/>
                </a:moveTo>
                <a:lnTo>
                  <a:pt x="251149" y="3043"/>
                </a:lnTo>
                <a:lnTo>
                  <a:pt x="240514" y="11409"/>
                </a:lnTo>
                <a:lnTo>
                  <a:pt x="234310" y="23955"/>
                </a:lnTo>
                <a:lnTo>
                  <a:pt x="232295" y="39535"/>
                </a:lnTo>
                <a:lnTo>
                  <a:pt x="234310" y="55114"/>
                </a:lnTo>
                <a:lnTo>
                  <a:pt x="240397" y="67424"/>
                </a:lnTo>
                <a:lnTo>
                  <a:pt x="240514" y="67660"/>
                </a:lnTo>
                <a:lnTo>
                  <a:pt x="251149" y="76026"/>
                </a:lnTo>
                <a:lnTo>
                  <a:pt x="266458" y="79070"/>
                </a:lnTo>
                <a:lnTo>
                  <a:pt x="281765" y="76026"/>
                </a:lnTo>
                <a:lnTo>
                  <a:pt x="292396" y="67660"/>
                </a:lnTo>
                <a:lnTo>
                  <a:pt x="292513" y="67424"/>
                </a:lnTo>
                <a:lnTo>
                  <a:pt x="266458" y="67424"/>
                </a:lnTo>
                <a:lnTo>
                  <a:pt x="256939" y="65555"/>
                </a:lnTo>
                <a:lnTo>
                  <a:pt x="250310" y="60116"/>
                </a:lnTo>
                <a:lnTo>
                  <a:pt x="246434" y="51358"/>
                </a:lnTo>
                <a:lnTo>
                  <a:pt x="245173" y="39535"/>
                </a:lnTo>
                <a:lnTo>
                  <a:pt x="246434" y="27713"/>
                </a:lnTo>
                <a:lnTo>
                  <a:pt x="250310" y="18957"/>
                </a:lnTo>
                <a:lnTo>
                  <a:pt x="256939" y="13518"/>
                </a:lnTo>
                <a:lnTo>
                  <a:pt x="266458" y="11649"/>
                </a:lnTo>
                <a:lnTo>
                  <a:pt x="292515" y="11649"/>
                </a:lnTo>
                <a:lnTo>
                  <a:pt x="292396" y="11409"/>
                </a:lnTo>
                <a:lnTo>
                  <a:pt x="281765" y="3043"/>
                </a:lnTo>
                <a:lnTo>
                  <a:pt x="266458" y="0"/>
                </a:lnTo>
                <a:close/>
              </a:path>
              <a:path w="367664" h="102870">
                <a:moveTo>
                  <a:pt x="292515" y="11649"/>
                </a:moveTo>
                <a:lnTo>
                  <a:pt x="266458" y="11649"/>
                </a:lnTo>
                <a:lnTo>
                  <a:pt x="275922" y="13518"/>
                </a:lnTo>
                <a:lnTo>
                  <a:pt x="282552" y="18957"/>
                </a:lnTo>
                <a:lnTo>
                  <a:pt x="286454" y="27713"/>
                </a:lnTo>
                <a:lnTo>
                  <a:pt x="287731" y="39535"/>
                </a:lnTo>
                <a:lnTo>
                  <a:pt x="286454" y="51358"/>
                </a:lnTo>
                <a:lnTo>
                  <a:pt x="282552" y="60116"/>
                </a:lnTo>
                <a:lnTo>
                  <a:pt x="275922" y="65555"/>
                </a:lnTo>
                <a:lnTo>
                  <a:pt x="266458" y="67424"/>
                </a:lnTo>
                <a:lnTo>
                  <a:pt x="292513" y="67424"/>
                </a:lnTo>
                <a:lnTo>
                  <a:pt x="298596" y="55114"/>
                </a:lnTo>
                <a:lnTo>
                  <a:pt x="300609" y="39535"/>
                </a:lnTo>
                <a:lnTo>
                  <a:pt x="298596" y="23955"/>
                </a:lnTo>
                <a:lnTo>
                  <a:pt x="292515" y="11649"/>
                </a:lnTo>
                <a:close/>
              </a:path>
              <a:path w="367664" h="102870">
                <a:moveTo>
                  <a:pt x="311594" y="61710"/>
                </a:moveTo>
                <a:lnTo>
                  <a:pt x="311594" y="74029"/>
                </a:lnTo>
                <a:lnTo>
                  <a:pt x="317677" y="76283"/>
                </a:lnTo>
                <a:lnTo>
                  <a:pt x="323970" y="77852"/>
                </a:lnTo>
                <a:lnTo>
                  <a:pt x="330682" y="78771"/>
                </a:lnTo>
                <a:lnTo>
                  <a:pt x="338023" y="79070"/>
                </a:lnTo>
                <a:lnTo>
                  <a:pt x="348380" y="77852"/>
                </a:lnTo>
                <a:lnTo>
                  <a:pt x="348935" y="77852"/>
                </a:lnTo>
                <a:lnTo>
                  <a:pt x="358422" y="73737"/>
                </a:lnTo>
                <a:lnTo>
                  <a:pt x="364136" y="67536"/>
                </a:lnTo>
                <a:lnTo>
                  <a:pt x="331766" y="67536"/>
                </a:lnTo>
                <a:lnTo>
                  <a:pt x="323834" y="66345"/>
                </a:lnTo>
                <a:lnTo>
                  <a:pt x="317686" y="64527"/>
                </a:lnTo>
                <a:lnTo>
                  <a:pt x="311594" y="61710"/>
                </a:lnTo>
                <a:close/>
              </a:path>
              <a:path w="367664" h="102870">
                <a:moveTo>
                  <a:pt x="361579" y="11537"/>
                </a:moveTo>
                <a:lnTo>
                  <a:pt x="346087" y="11537"/>
                </a:lnTo>
                <a:lnTo>
                  <a:pt x="351789" y="15570"/>
                </a:lnTo>
                <a:lnTo>
                  <a:pt x="351789" y="28785"/>
                </a:lnTo>
                <a:lnTo>
                  <a:pt x="351645" y="28785"/>
                </a:lnTo>
                <a:lnTo>
                  <a:pt x="346760" y="32702"/>
                </a:lnTo>
                <a:lnTo>
                  <a:pt x="326707" y="32702"/>
                </a:lnTo>
                <a:lnTo>
                  <a:pt x="326707" y="44128"/>
                </a:lnTo>
                <a:lnTo>
                  <a:pt x="347878" y="44128"/>
                </a:lnTo>
                <a:lnTo>
                  <a:pt x="354939" y="46929"/>
                </a:lnTo>
                <a:lnTo>
                  <a:pt x="354939" y="64176"/>
                </a:lnTo>
                <a:lnTo>
                  <a:pt x="346820" y="67536"/>
                </a:lnTo>
                <a:lnTo>
                  <a:pt x="364136" y="67536"/>
                </a:lnTo>
                <a:lnTo>
                  <a:pt x="364783" y="66834"/>
                </a:lnTo>
                <a:lnTo>
                  <a:pt x="367144" y="56894"/>
                </a:lnTo>
                <a:lnTo>
                  <a:pt x="367144" y="45359"/>
                </a:lnTo>
                <a:lnTo>
                  <a:pt x="359854" y="39646"/>
                </a:lnTo>
                <a:lnTo>
                  <a:pt x="352691" y="37407"/>
                </a:lnTo>
                <a:lnTo>
                  <a:pt x="359524" y="35167"/>
                </a:lnTo>
                <a:lnTo>
                  <a:pt x="364007" y="28785"/>
                </a:lnTo>
                <a:lnTo>
                  <a:pt x="364007" y="20833"/>
                </a:lnTo>
                <a:lnTo>
                  <a:pt x="362047" y="12096"/>
                </a:lnTo>
                <a:lnTo>
                  <a:pt x="361579" y="11537"/>
                </a:lnTo>
                <a:close/>
              </a:path>
              <a:path w="367664" h="102870">
                <a:moveTo>
                  <a:pt x="337350" y="0"/>
                </a:moveTo>
                <a:lnTo>
                  <a:pt x="327939" y="0"/>
                </a:lnTo>
                <a:lnTo>
                  <a:pt x="319760" y="2015"/>
                </a:lnTo>
                <a:lnTo>
                  <a:pt x="312927" y="5601"/>
                </a:lnTo>
                <a:lnTo>
                  <a:pt x="312927" y="17809"/>
                </a:lnTo>
                <a:lnTo>
                  <a:pt x="320319" y="13553"/>
                </a:lnTo>
                <a:lnTo>
                  <a:pt x="328168" y="11537"/>
                </a:lnTo>
                <a:lnTo>
                  <a:pt x="361579" y="11537"/>
                </a:lnTo>
                <a:lnTo>
                  <a:pt x="356608" y="5601"/>
                </a:lnTo>
                <a:lnTo>
                  <a:pt x="348132" y="1428"/>
                </a:lnTo>
                <a:lnTo>
                  <a:pt x="337350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9949954" y="3095421"/>
            <a:ext cx="336550" cy="100965"/>
          </a:xfrm>
          <a:custGeom>
            <a:avLst/>
            <a:gdLst/>
            <a:ahLst/>
            <a:cxnLst/>
            <a:rect l="l" t="t" r="r" b="b"/>
            <a:pathLst>
              <a:path w="336550" h="100964">
                <a:moveTo>
                  <a:pt x="28562" y="43116"/>
                </a:moveTo>
                <a:lnTo>
                  <a:pt x="23964" y="43116"/>
                </a:lnTo>
                <a:lnTo>
                  <a:pt x="15494" y="43996"/>
                </a:lnTo>
                <a:lnTo>
                  <a:pt x="7781" y="46966"/>
                </a:lnTo>
                <a:lnTo>
                  <a:pt x="2169" y="52519"/>
                </a:lnTo>
                <a:lnTo>
                  <a:pt x="0" y="61150"/>
                </a:lnTo>
                <a:lnTo>
                  <a:pt x="0" y="72237"/>
                </a:lnTo>
                <a:lnTo>
                  <a:pt x="9067" y="77609"/>
                </a:lnTo>
                <a:lnTo>
                  <a:pt x="27216" y="77609"/>
                </a:lnTo>
                <a:lnTo>
                  <a:pt x="33538" y="75044"/>
                </a:lnTo>
                <a:lnTo>
                  <a:pt x="33678" y="75044"/>
                </a:lnTo>
                <a:lnTo>
                  <a:pt x="39090" y="70675"/>
                </a:lnTo>
                <a:lnTo>
                  <a:pt x="57454" y="70675"/>
                </a:lnTo>
                <a:lnTo>
                  <a:pt x="57454" y="68313"/>
                </a:lnTo>
                <a:lnTo>
                  <a:pt x="17018" y="68313"/>
                </a:lnTo>
                <a:lnTo>
                  <a:pt x="12319" y="65633"/>
                </a:lnTo>
                <a:lnTo>
                  <a:pt x="12319" y="53644"/>
                </a:lnTo>
                <a:lnTo>
                  <a:pt x="19494" y="51523"/>
                </a:lnTo>
                <a:lnTo>
                  <a:pt x="49949" y="51523"/>
                </a:lnTo>
                <a:lnTo>
                  <a:pt x="49949" y="44691"/>
                </a:lnTo>
                <a:lnTo>
                  <a:pt x="37973" y="44691"/>
                </a:lnTo>
                <a:lnTo>
                  <a:pt x="33718" y="43789"/>
                </a:lnTo>
                <a:lnTo>
                  <a:pt x="28562" y="43116"/>
                </a:lnTo>
                <a:close/>
              </a:path>
              <a:path w="336550" h="100964">
                <a:moveTo>
                  <a:pt x="57454" y="70675"/>
                </a:moveTo>
                <a:lnTo>
                  <a:pt x="39090" y="70675"/>
                </a:lnTo>
                <a:lnTo>
                  <a:pt x="40995" y="75044"/>
                </a:lnTo>
                <a:lnTo>
                  <a:pt x="44907" y="76936"/>
                </a:lnTo>
                <a:lnTo>
                  <a:pt x="52527" y="76936"/>
                </a:lnTo>
                <a:lnTo>
                  <a:pt x="55219" y="76492"/>
                </a:lnTo>
                <a:lnTo>
                  <a:pt x="57454" y="75590"/>
                </a:lnTo>
                <a:lnTo>
                  <a:pt x="57454" y="70675"/>
                </a:lnTo>
                <a:close/>
              </a:path>
              <a:path w="336550" h="100964">
                <a:moveTo>
                  <a:pt x="49949" y="51523"/>
                </a:moveTo>
                <a:lnTo>
                  <a:pt x="30124" y="51523"/>
                </a:lnTo>
                <a:lnTo>
                  <a:pt x="34721" y="52184"/>
                </a:lnTo>
                <a:lnTo>
                  <a:pt x="37973" y="52857"/>
                </a:lnTo>
                <a:lnTo>
                  <a:pt x="37973" y="61937"/>
                </a:lnTo>
                <a:lnTo>
                  <a:pt x="33718" y="66192"/>
                </a:lnTo>
                <a:lnTo>
                  <a:pt x="28117" y="68313"/>
                </a:lnTo>
                <a:lnTo>
                  <a:pt x="57454" y="68313"/>
                </a:lnTo>
                <a:lnTo>
                  <a:pt x="57454" y="67652"/>
                </a:lnTo>
                <a:lnTo>
                  <a:pt x="51739" y="67652"/>
                </a:lnTo>
                <a:lnTo>
                  <a:pt x="49949" y="66751"/>
                </a:lnTo>
                <a:lnTo>
                  <a:pt x="49949" y="51523"/>
                </a:lnTo>
                <a:close/>
              </a:path>
              <a:path w="336550" h="100964">
                <a:moveTo>
                  <a:pt x="57454" y="66979"/>
                </a:moveTo>
                <a:lnTo>
                  <a:pt x="55105" y="67652"/>
                </a:lnTo>
                <a:lnTo>
                  <a:pt x="57454" y="67652"/>
                </a:lnTo>
                <a:lnTo>
                  <a:pt x="57454" y="66979"/>
                </a:lnTo>
                <a:close/>
              </a:path>
              <a:path w="336550" h="100964">
                <a:moveTo>
                  <a:pt x="46454" y="31356"/>
                </a:moveTo>
                <a:lnTo>
                  <a:pt x="33045" y="31356"/>
                </a:lnTo>
                <a:lnTo>
                  <a:pt x="37973" y="36055"/>
                </a:lnTo>
                <a:lnTo>
                  <a:pt x="37973" y="44691"/>
                </a:lnTo>
                <a:lnTo>
                  <a:pt x="49949" y="44691"/>
                </a:lnTo>
                <a:lnTo>
                  <a:pt x="49837" y="43789"/>
                </a:lnTo>
                <a:lnTo>
                  <a:pt x="48206" y="33934"/>
                </a:lnTo>
                <a:lnTo>
                  <a:pt x="46454" y="31356"/>
                </a:lnTo>
                <a:close/>
              </a:path>
              <a:path w="336550" h="100964">
                <a:moveTo>
                  <a:pt x="25082" y="20942"/>
                </a:moveTo>
                <a:lnTo>
                  <a:pt x="16459" y="20942"/>
                </a:lnTo>
                <a:lnTo>
                  <a:pt x="8737" y="23063"/>
                </a:lnTo>
                <a:lnTo>
                  <a:pt x="4483" y="24523"/>
                </a:lnTo>
                <a:lnTo>
                  <a:pt x="4483" y="35509"/>
                </a:lnTo>
                <a:lnTo>
                  <a:pt x="9296" y="33375"/>
                </a:lnTo>
                <a:lnTo>
                  <a:pt x="15900" y="31356"/>
                </a:lnTo>
                <a:lnTo>
                  <a:pt x="46454" y="31356"/>
                </a:lnTo>
                <a:lnTo>
                  <a:pt x="43230" y="26611"/>
                </a:lnTo>
                <a:lnTo>
                  <a:pt x="35397" y="22333"/>
                </a:lnTo>
                <a:lnTo>
                  <a:pt x="25082" y="20942"/>
                </a:lnTo>
                <a:close/>
              </a:path>
              <a:path w="336550" h="100964">
                <a:moveTo>
                  <a:pt x="77165" y="22402"/>
                </a:moveTo>
                <a:lnTo>
                  <a:pt x="66522" y="22402"/>
                </a:lnTo>
                <a:lnTo>
                  <a:pt x="66522" y="100799"/>
                </a:lnTo>
                <a:lnTo>
                  <a:pt x="78511" y="100799"/>
                </a:lnTo>
                <a:lnTo>
                  <a:pt x="78511" y="69238"/>
                </a:lnTo>
                <a:lnTo>
                  <a:pt x="117268" y="69238"/>
                </a:lnTo>
                <a:lnTo>
                  <a:pt x="118556" y="67081"/>
                </a:lnTo>
                <a:lnTo>
                  <a:pt x="87363" y="67081"/>
                </a:lnTo>
                <a:lnTo>
                  <a:pt x="81089" y="61709"/>
                </a:lnTo>
                <a:lnTo>
                  <a:pt x="78511" y="55778"/>
                </a:lnTo>
                <a:lnTo>
                  <a:pt x="78511" y="42672"/>
                </a:lnTo>
                <a:lnTo>
                  <a:pt x="81089" y="36842"/>
                </a:lnTo>
                <a:lnTo>
                  <a:pt x="87363" y="31470"/>
                </a:lnTo>
                <a:lnTo>
                  <a:pt x="118556" y="31470"/>
                </a:lnTo>
                <a:lnTo>
                  <a:pt x="118154" y="30797"/>
                </a:lnTo>
                <a:lnTo>
                  <a:pt x="77165" y="30797"/>
                </a:lnTo>
                <a:lnTo>
                  <a:pt x="77165" y="22402"/>
                </a:lnTo>
                <a:close/>
              </a:path>
              <a:path w="336550" h="100964">
                <a:moveTo>
                  <a:pt x="117268" y="69238"/>
                </a:moveTo>
                <a:lnTo>
                  <a:pt x="78532" y="69238"/>
                </a:lnTo>
                <a:lnTo>
                  <a:pt x="82207" y="73469"/>
                </a:lnTo>
                <a:lnTo>
                  <a:pt x="88480" y="77609"/>
                </a:lnTo>
                <a:lnTo>
                  <a:pt x="97891" y="77609"/>
                </a:lnTo>
                <a:lnTo>
                  <a:pt x="108861" y="75356"/>
                </a:lnTo>
                <a:lnTo>
                  <a:pt x="117268" y="69238"/>
                </a:lnTo>
                <a:close/>
              </a:path>
              <a:path w="336550" h="100964">
                <a:moveTo>
                  <a:pt x="118556" y="31470"/>
                </a:moveTo>
                <a:lnTo>
                  <a:pt x="105397" y="31470"/>
                </a:lnTo>
                <a:lnTo>
                  <a:pt x="112331" y="38747"/>
                </a:lnTo>
                <a:lnTo>
                  <a:pt x="112331" y="59804"/>
                </a:lnTo>
                <a:lnTo>
                  <a:pt x="105397" y="67081"/>
                </a:lnTo>
                <a:lnTo>
                  <a:pt x="118556" y="67081"/>
                </a:lnTo>
                <a:lnTo>
                  <a:pt x="122651" y="60223"/>
                </a:lnTo>
                <a:lnTo>
                  <a:pt x="124548" y="49275"/>
                </a:lnTo>
                <a:lnTo>
                  <a:pt x="122724" y="38747"/>
                </a:lnTo>
                <a:lnTo>
                  <a:pt x="122651" y="38328"/>
                </a:lnTo>
                <a:lnTo>
                  <a:pt x="118556" y="31470"/>
                </a:lnTo>
                <a:close/>
              </a:path>
              <a:path w="336550" h="100964">
                <a:moveTo>
                  <a:pt x="97891" y="20942"/>
                </a:moveTo>
                <a:lnTo>
                  <a:pt x="87807" y="20942"/>
                </a:lnTo>
                <a:lnTo>
                  <a:pt x="81419" y="25641"/>
                </a:lnTo>
                <a:lnTo>
                  <a:pt x="77165" y="30797"/>
                </a:lnTo>
                <a:lnTo>
                  <a:pt x="118154" y="30797"/>
                </a:lnTo>
                <a:lnTo>
                  <a:pt x="117268" y="29313"/>
                </a:lnTo>
                <a:lnTo>
                  <a:pt x="108861" y="23195"/>
                </a:lnTo>
                <a:lnTo>
                  <a:pt x="97891" y="20942"/>
                </a:lnTo>
                <a:close/>
              </a:path>
              <a:path w="336550" h="100964">
                <a:moveTo>
                  <a:pt x="159829" y="32931"/>
                </a:moveTo>
                <a:lnTo>
                  <a:pt x="147840" y="32931"/>
                </a:lnTo>
                <a:lnTo>
                  <a:pt x="147840" y="76161"/>
                </a:lnTo>
                <a:lnTo>
                  <a:pt x="159829" y="76161"/>
                </a:lnTo>
                <a:lnTo>
                  <a:pt x="159829" y="32931"/>
                </a:lnTo>
                <a:close/>
              </a:path>
              <a:path w="336550" h="100964">
                <a:moveTo>
                  <a:pt x="178307" y="22402"/>
                </a:moveTo>
                <a:lnTo>
                  <a:pt x="129247" y="22402"/>
                </a:lnTo>
                <a:lnTo>
                  <a:pt x="129247" y="32931"/>
                </a:lnTo>
                <a:lnTo>
                  <a:pt x="178307" y="32931"/>
                </a:lnTo>
                <a:lnTo>
                  <a:pt x="178307" y="22402"/>
                </a:lnTo>
                <a:close/>
              </a:path>
              <a:path w="336550" h="100964">
                <a:moveTo>
                  <a:pt x="191630" y="62826"/>
                </a:moveTo>
                <a:lnTo>
                  <a:pt x="183565" y="62826"/>
                </a:lnTo>
                <a:lnTo>
                  <a:pt x="179984" y="65176"/>
                </a:lnTo>
                <a:lnTo>
                  <a:pt x="179984" y="75044"/>
                </a:lnTo>
                <a:lnTo>
                  <a:pt x="183565" y="77393"/>
                </a:lnTo>
                <a:lnTo>
                  <a:pt x="191630" y="77393"/>
                </a:lnTo>
                <a:lnTo>
                  <a:pt x="195110" y="75044"/>
                </a:lnTo>
                <a:lnTo>
                  <a:pt x="195110" y="65176"/>
                </a:lnTo>
                <a:lnTo>
                  <a:pt x="191630" y="62826"/>
                </a:lnTo>
                <a:close/>
              </a:path>
              <a:path w="336550" h="100964">
                <a:moveTo>
                  <a:pt x="274180" y="64617"/>
                </a:moveTo>
                <a:lnTo>
                  <a:pt x="232740" y="64617"/>
                </a:lnTo>
                <a:lnTo>
                  <a:pt x="232740" y="76161"/>
                </a:lnTo>
                <a:lnTo>
                  <a:pt x="274180" y="76161"/>
                </a:lnTo>
                <a:lnTo>
                  <a:pt x="274180" y="64617"/>
                </a:lnTo>
                <a:close/>
              </a:path>
              <a:path w="336550" h="100964">
                <a:moveTo>
                  <a:pt x="260629" y="13106"/>
                </a:moveTo>
                <a:lnTo>
                  <a:pt x="247967" y="13106"/>
                </a:lnTo>
                <a:lnTo>
                  <a:pt x="247967" y="64617"/>
                </a:lnTo>
                <a:lnTo>
                  <a:pt x="260629" y="64617"/>
                </a:lnTo>
                <a:lnTo>
                  <a:pt x="260629" y="13106"/>
                </a:lnTo>
                <a:close/>
              </a:path>
              <a:path w="336550" h="100964">
                <a:moveTo>
                  <a:pt x="260629" y="0"/>
                </a:moveTo>
                <a:lnTo>
                  <a:pt x="251218" y="0"/>
                </a:lnTo>
                <a:lnTo>
                  <a:pt x="232740" y="7061"/>
                </a:lnTo>
                <a:lnTo>
                  <a:pt x="232740" y="18808"/>
                </a:lnTo>
                <a:lnTo>
                  <a:pt x="247967" y="13106"/>
                </a:lnTo>
                <a:lnTo>
                  <a:pt x="260629" y="13106"/>
                </a:lnTo>
                <a:lnTo>
                  <a:pt x="260629" y="0"/>
                </a:lnTo>
                <a:close/>
              </a:path>
              <a:path w="336550" h="100964">
                <a:moveTo>
                  <a:pt x="336118" y="0"/>
                </a:moveTo>
                <a:lnTo>
                  <a:pt x="279552" y="0"/>
                </a:lnTo>
                <a:lnTo>
                  <a:pt x="279552" y="11417"/>
                </a:lnTo>
                <a:lnTo>
                  <a:pt x="321665" y="11417"/>
                </a:lnTo>
                <a:lnTo>
                  <a:pt x="290753" y="76161"/>
                </a:lnTo>
                <a:lnTo>
                  <a:pt x="304533" y="76161"/>
                </a:lnTo>
                <a:lnTo>
                  <a:pt x="336118" y="10083"/>
                </a:lnTo>
                <a:lnTo>
                  <a:pt x="336118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172881" y="5472756"/>
            <a:ext cx="445770" cy="102870"/>
          </a:xfrm>
          <a:custGeom>
            <a:avLst/>
            <a:gdLst/>
            <a:ahLst/>
            <a:cxnLst/>
            <a:rect l="l" t="t" r="r" b="b"/>
            <a:pathLst>
              <a:path w="445769" h="102870">
                <a:moveTo>
                  <a:pt x="28562" y="44575"/>
                </a:moveTo>
                <a:lnTo>
                  <a:pt x="23964" y="44575"/>
                </a:lnTo>
                <a:lnTo>
                  <a:pt x="15494" y="45455"/>
                </a:lnTo>
                <a:lnTo>
                  <a:pt x="7781" y="48425"/>
                </a:lnTo>
                <a:lnTo>
                  <a:pt x="2169" y="53978"/>
                </a:lnTo>
                <a:lnTo>
                  <a:pt x="0" y="62608"/>
                </a:lnTo>
                <a:lnTo>
                  <a:pt x="0" y="73695"/>
                </a:lnTo>
                <a:lnTo>
                  <a:pt x="9067" y="79070"/>
                </a:lnTo>
                <a:lnTo>
                  <a:pt x="27216" y="79070"/>
                </a:lnTo>
                <a:lnTo>
                  <a:pt x="33545" y="76497"/>
                </a:lnTo>
                <a:lnTo>
                  <a:pt x="33681" y="76497"/>
                </a:lnTo>
                <a:lnTo>
                  <a:pt x="39090" y="72129"/>
                </a:lnTo>
                <a:lnTo>
                  <a:pt x="57454" y="72129"/>
                </a:lnTo>
                <a:lnTo>
                  <a:pt x="57454" y="69775"/>
                </a:lnTo>
                <a:lnTo>
                  <a:pt x="17018" y="69775"/>
                </a:lnTo>
                <a:lnTo>
                  <a:pt x="12318" y="67090"/>
                </a:lnTo>
                <a:lnTo>
                  <a:pt x="12318" y="55105"/>
                </a:lnTo>
                <a:lnTo>
                  <a:pt x="19481" y="52978"/>
                </a:lnTo>
                <a:lnTo>
                  <a:pt x="49949" y="52978"/>
                </a:lnTo>
                <a:lnTo>
                  <a:pt x="49949" y="46145"/>
                </a:lnTo>
                <a:lnTo>
                  <a:pt x="37960" y="46145"/>
                </a:lnTo>
                <a:lnTo>
                  <a:pt x="33705" y="45248"/>
                </a:lnTo>
                <a:lnTo>
                  <a:pt x="28562" y="44575"/>
                </a:lnTo>
                <a:close/>
              </a:path>
              <a:path w="445769" h="102870">
                <a:moveTo>
                  <a:pt x="57454" y="72129"/>
                </a:moveTo>
                <a:lnTo>
                  <a:pt x="39090" y="72129"/>
                </a:lnTo>
                <a:lnTo>
                  <a:pt x="40995" y="76497"/>
                </a:lnTo>
                <a:lnTo>
                  <a:pt x="44907" y="78400"/>
                </a:lnTo>
                <a:lnTo>
                  <a:pt x="52527" y="78400"/>
                </a:lnTo>
                <a:lnTo>
                  <a:pt x="55206" y="77951"/>
                </a:lnTo>
                <a:lnTo>
                  <a:pt x="57454" y="77054"/>
                </a:lnTo>
                <a:lnTo>
                  <a:pt x="57454" y="72129"/>
                </a:lnTo>
                <a:close/>
              </a:path>
              <a:path w="445769" h="102870">
                <a:moveTo>
                  <a:pt x="49949" y="52978"/>
                </a:moveTo>
                <a:lnTo>
                  <a:pt x="30124" y="52978"/>
                </a:lnTo>
                <a:lnTo>
                  <a:pt x="34721" y="53647"/>
                </a:lnTo>
                <a:lnTo>
                  <a:pt x="37960" y="54320"/>
                </a:lnTo>
                <a:lnTo>
                  <a:pt x="37960" y="63393"/>
                </a:lnTo>
                <a:lnTo>
                  <a:pt x="33705" y="67647"/>
                </a:lnTo>
                <a:lnTo>
                  <a:pt x="28105" y="69775"/>
                </a:lnTo>
                <a:lnTo>
                  <a:pt x="57454" y="69775"/>
                </a:lnTo>
                <a:lnTo>
                  <a:pt x="57454" y="69105"/>
                </a:lnTo>
                <a:lnTo>
                  <a:pt x="51739" y="69105"/>
                </a:lnTo>
                <a:lnTo>
                  <a:pt x="49949" y="68209"/>
                </a:lnTo>
                <a:lnTo>
                  <a:pt x="49949" y="52978"/>
                </a:lnTo>
                <a:close/>
              </a:path>
              <a:path w="445769" h="102870">
                <a:moveTo>
                  <a:pt x="57454" y="68432"/>
                </a:moveTo>
                <a:lnTo>
                  <a:pt x="56337" y="68767"/>
                </a:lnTo>
                <a:lnTo>
                  <a:pt x="55105" y="69105"/>
                </a:lnTo>
                <a:lnTo>
                  <a:pt x="57454" y="69105"/>
                </a:lnTo>
                <a:lnTo>
                  <a:pt x="57454" y="68432"/>
                </a:lnTo>
                <a:close/>
              </a:path>
              <a:path w="445769" h="102870">
                <a:moveTo>
                  <a:pt x="46454" y="32818"/>
                </a:moveTo>
                <a:lnTo>
                  <a:pt x="33032" y="32818"/>
                </a:lnTo>
                <a:lnTo>
                  <a:pt x="37960" y="37519"/>
                </a:lnTo>
                <a:lnTo>
                  <a:pt x="37960" y="46145"/>
                </a:lnTo>
                <a:lnTo>
                  <a:pt x="49949" y="46145"/>
                </a:lnTo>
                <a:lnTo>
                  <a:pt x="49837" y="45248"/>
                </a:lnTo>
                <a:lnTo>
                  <a:pt x="48205" y="35393"/>
                </a:lnTo>
                <a:lnTo>
                  <a:pt x="46454" y="32818"/>
                </a:lnTo>
                <a:close/>
              </a:path>
              <a:path w="445769" h="102870">
                <a:moveTo>
                  <a:pt x="25082" y="22398"/>
                </a:moveTo>
                <a:lnTo>
                  <a:pt x="16459" y="22398"/>
                </a:lnTo>
                <a:lnTo>
                  <a:pt x="8737" y="24527"/>
                </a:lnTo>
                <a:lnTo>
                  <a:pt x="4483" y="25985"/>
                </a:lnTo>
                <a:lnTo>
                  <a:pt x="4483" y="36962"/>
                </a:lnTo>
                <a:lnTo>
                  <a:pt x="9296" y="34833"/>
                </a:lnTo>
                <a:lnTo>
                  <a:pt x="15900" y="32818"/>
                </a:lnTo>
                <a:lnTo>
                  <a:pt x="46454" y="32818"/>
                </a:lnTo>
                <a:lnTo>
                  <a:pt x="43226" y="28069"/>
                </a:lnTo>
                <a:lnTo>
                  <a:pt x="35391" y="23790"/>
                </a:lnTo>
                <a:lnTo>
                  <a:pt x="25082" y="22398"/>
                </a:lnTo>
                <a:close/>
              </a:path>
              <a:path w="445769" h="102870">
                <a:moveTo>
                  <a:pt x="77165" y="23858"/>
                </a:moveTo>
                <a:lnTo>
                  <a:pt x="66522" y="23858"/>
                </a:lnTo>
                <a:lnTo>
                  <a:pt x="66522" y="102255"/>
                </a:lnTo>
                <a:lnTo>
                  <a:pt x="78511" y="102255"/>
                </a:lnTo>
                <a:lnTo>
                  <a:pt x="78511" y="70699"/>
                </a:lnTo>
                <a:lnTo>
                  <a:pt x="117262" y="70699"/>
                </a:lnTo>
                <a:lnTo>
                  <a:pt x="118548" y="68544"/>
                </a:lnTo>
                <a:lnTo>
                  <a:pt x="87363" y="68544"/>
                </a:lnTo>
                <a:lnTo>
                  <a:pt x="81089" y="63169"/>
                </a:lnTo>
                <a:lnTo>
                  <a:pt x="78511" y="57233"/>
                </a:lnTo>
                <a:lnTo>
                  <a:pt x="78511" y="44128"/>
                </a:lnTo>
                <a:lnTo>
                  <a:pt x="81089" y="38304"/>
                </a:lnTo>
                <a:lnTo>
                  <a:pt x="87363" y="32929"/>
                </a:lnTo>
                <a:lnTo>
                  <a:pt x="118549" y="32929"/>
                </a:lnTo>
                <a:lnTo>
                  <a:pt x="118148" y="32256"/>
                </a:lnTo>
                <a:lnTo>
                  <a:pt x="77165" y="32256"/>
                </a:lnTo>
                <a:lnTo>
                  <a:pt x="77165" y="23858"/>
                </a:lnTo>
                <a:close/>
              </a:path>
              <a:path w="445769" h="102870">
                <a:moveTo>
                  <a:pt x="117262" y="70699"/>
                </a:moveTo>
                <a:lnTo>
                  <a:pt x="78535" y="70699"/>
                </a:lnTo>
                <a:lnTo>
                  <a:pt x="82207" y="74927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59" y="76816"/>
                </a:lnTo>
                <a:lnTo>
                  <a:pt x="117262" y="70699"/>
                </a:lnTo>
                <a:close/>
              </a:path>
              <a:path w="445769" h="102870">
                <a:moveTo>
                  <a:pt x="118549" y="32929"/>
                </a:moveTo>
                <a:lnTo>
                  <a:pt x="105384" y="32929"/>
                </a:lnTo>
                <a:lnTo>
                  <a:pt x="112331" y="40208"/>
                </a:lnTo>
                <a:lnTo>
                  <a:pt x="112331" y="61264"/>
                </a:lnTo>
                <a:lnTo>
                  <a:pt x="105384" y="68544"/>
                </a:lnTo>
                <a:lnTo>
                  <a:pt x="118548" y="68544"/>
                </a:lnTo>
                <a:lnTo>
                  <a:pt x="122641" y="61684"/>
                </a:lnTo>
                <a:lnTo>
                  <a:pt x="124536" y="50735"/>
                </a:lnTo>
                <a:lnTo>
                  <a:pt x="122713" y="40208"/>
                </a:lnTo>
                <a:lnTo>
                  <a:pt x="122641" y="39787"/>
                </a:lnTo>
                <a:lnTo>
                  <a:pt x="118549" y="32929"/>
                </a:lnTo>
                <a:close/>
              </a:path>
              <a:path w="445769" h="102870">
                <a:moveTo>
                  <a:pt x="97891" y="22398"/>
                </a:moveTo>
                <a:lnTo>
                  <a:pt x="87807" y="22398"/>
                </a:lnTo>
                <a:lnTo>
                  <a:pt x="81419" y="27104"/>
                </a:lnTo>
                <a:lnTo>
                  <a:pt x="77165" y="32256"/>
                </a:lnTo>
                <a:lnTo>
                  <a:pt x="118148" y="32256"/>
                </a:lnTo>
                <a:lnTo>
                  <a:pt x="117262" y="30771"/>
                </a:lnTo>
                <a:lnTo>
                  <a:pt x="108859" y="24653"/>
                </a:lnTo>
                <a:lnTo>
                  <a:pt x="97891" y="22398"/>
                </a:lnTo>
                <a:close/>
              </a:path>
              <a:path w="445769" h="102870">
                <a:moveTo>
                  <a:pt x="159816" y="34383"/>
                </a:moveTo>
                <a:lnTo>
                  <a:pt x="147840" y="34383"/>
                </a:lnTo>
                <a:lnTo>
                  <a:pt x="147840" y="77616"/>
                </a:lnTo>
                <a:lnTo>
                  <a:pt x="159816" y="77616"/>
                </a:lnTo>
                <a:lnTo>
                  <a:pt x="159816" y="34383"/>
                </a:lnTo>
                <a:close/>
              </a:path>
              <a:path w="445769" h="102870">
                <a:moveTo>
                  <a:pt x="178308" y="23858"/>
                </a:moveTo>
                <a:lnTo>
                  <a:pt x="129247" y="23858"/>
                </a:lnTo>
                <a:lnTo>
                  <a:pt x="129247" y="34383"/>
                </a:lnTo>
                <a:lnTo>
                  <a:pt x="178308" y="34383"/>
                </a:lnTo>
                <a:lnTo>
                  <a:pt x="178308" y="23858"/>
                </a:lnTo>
                <a:close/>
              </a:path>
              <a:path w="445769" h="102870">
                <a:moveTo>
                  <a:pt x="191630" y="64288"/>
                </a:moveTo>
                <a:lnTo>
                  <a:pt x="183565" y="64288"/>
                </a:lnTo>
                <a:lnTo>
                  <a:pt x="179984" y="66639"/>
                </a:lnTo>
                <a:lnTo>
                  <a:pt x="179984" y="76497"/>
                </a:lnTo>
                <a:lnTo>
                  <a:pt x="183565" y="78847"/>
                </a:lnTo>
                <a:lnTo>
                  <a:pt x="191630" y="78847"/>
                </a:lnTo>
                <a:lnTo>
                  <a:pt x="195097" y="76497"/>
                </a:lnTo>
                <a:lnTo>
                  <a:pt x="195097" y="66639"/>
                </a:lnTo>
                <a:lnTo>
                  <a:pt x="191630" y="64288"/>
                </a:lnTo>
                <a:close/>
              </a:path>
              <a:path w="445769" h="102870">
                <a:moveTo>
                  <a:pt x="283949" y="11537"/>
                </a:moveTo>
                <a:lnTo>
                  <a:pt x="267906" y="11537"/>
                </a:lnTo>
                <a:lnTo>
                  <a:pt x="273608" y="15008"/>
                </a:lnTo>
                <a:lnTo>
                  <a:pt x="273608" y="30239"/>
                </a:lnTo>
                <a:lnTo>
                  <a:pt x="240055" y="51143"/>
                </a:lnTo>
                <a:lnTo>
                  <a:pt x="231724" y="71791"/>
                </a:lnTo>
                <a:lnTo>
                  <a:pt x="231724" y="77616"/>
                </a:lnTo>
                <a:lnTo>
                  <a:pt x="286943" y="77616"/>
                </a:lnTo>
                <a:lnTo>
                  <a:pt x="286943" y="66193"/>
                </a:lnTo>
                <a:lnTo>
                  <a:pt x="246062" y="66193"/>
                </a:lnTo>
                <a:lnTo>
                  <a:pt x="247735" y="60963"/>
                </a:lnTo>
                <a:lnTo>
                  <a:pt x="252042" y="56448"/>
                </a:lnTo>
                <a:lnTo>
                  <a:pt x="258176" y="52269"/>
                </a:lnTo>
                <a:lnTo>
                  <a:pt x="265328" y="48049"/>
                </a:lnTo>
                <a:lnTo>
                  <a:pt x="272963" y="43096"/>
                </a:lnTo>
                <a:lnTo>
                  <a:pt x="279719" y="37240"/>
                </a:lnTo>
                <a:lnTo>
                  <a:pt x="284465" y="30239"/>
                </a:lnTo>
                <a:lnTo>
                  <a:pt x="286385" y="21391"/>
                </a:lnTo>
                <a:lnTo>
                  <a:pt x="284375" y="12048"/>
                </a:lnTo>
                <a:lnTo>
                  <a:pt x="283949" y="11537"/>
                </a:lnTo>
                <a:close/>
              </a:path>
              <a:path w="445769" h="102870">
                <a:moveTo>
                  <a:pt x="259613" y="0"/>
                </a:moveTo>
                <a:lnTo>
                  <a:pt x="253031" y="451"/>
                </a:lnTo>
                <a:lnTo>
                  <a:pt x="246581" y="1847"/>
                </a:lnTo>
                <a:lnTo>
                  <a:pt x="240319" y="4252"/>
                </a:lnTo>
                <a:lnTo>
                  <a:pt x="234302" y="7729"/>
                </a:lnTo>
                <a:lnTo>
                  <a:pt x="234302" y="20048"/>
                </a:lnTo>
                <a:lnTo>
                  <a:pt x="240398" y="16261"/>
                </a:lnTo>
                <a:lnTo>
                  <a:pt x="246527" y="13609"/>
                </a:lnTo>
                <a:lnTo>
                  <a:pt x="252592" y="12048"/>
                </a:lnTo>
                <a:lnTo>
                  <a:pt x="258495" y="11537"/>
                </a:lnTo>
                <a:lnTo>
                  <a:pt x="283949" y="11537"/>
                </a:lnTo>
                <a:lnTo>
                  <a:pt x="278795" y="5361"/>
                </a:lnTo>
                <a:lnTo>
                  <a:pt x="270316" y="1342"/>
                </a:lnTo>
                <a:lnTo>
                  <a:pt x="259613" y="0"/>
                </a:lnTo>
                <a:close/>
              </a:path>
              <a:path w="445769" h="102870">
                <a:moveTo>
                  <a:pt x="331965" y="0"/>
                </a:moveTo>
                <a:lnTo>
                  <a:pt x="316656" y="3043"/>
                </a:lnTo>
                <a:lnTo>
                  <a:pt x="306020" y="11409"/>
                </a:lnTo>
                <a:lnTo>
                  <a:pt x="299816" y="23955"/>
                </a:lnTo>
                <a:lnTo>
                  <a:pt x="297802" y="39535"/>
                </a:lnTo>
                <a:lnTo>
                  <a:pt x="299816" y="55115"/>
                </a:lnTo>
                <a:lnTo>
                  <a:pt x="305903" y="67424"/>
                </a:lnTo>
                <a:lnTo>
                  <a:pt x="306020" y="67660"/>
                </a:lnTo>
                <a:lnTo>
                  <a:pt x="316656" y="76027"/>
                </a:lnTo>
                <a:lnTo>
                  <a:pt x="331965" y="79070"/>
                </a:lnTo>
                <a:lnTo>
                  <a:pt x="347274" y="76027"/>
                </a:lnTo>
                <a:lnTo>
                  <a:pt x="357909" y="67660"/>
                </a:lnTo>
                <a:lnTo>
                  <a:pt x="358026" y="67424"/>
                </a:lnTo>
                <a:lnTo>
                  <a:pt x="331965" y="67424"/>
                </a:lnTo>
                <a:lnTo>
                  <a:pt x="322451" y="65555"/>
                </a:lnTo>
                <a:lnTo>
                  <a:pt x="315822" y="60116"/>
                </a:lnTo>
                <a:lnTo>
                  <a:pt x="311943" y="51359"/>
                </a:lnTo>
                <a:lnTo>
                  <a:pt x="310680" y="39535"/>
                </a:lnTo>
                <a:lnTo>
                  <a:pt x="311943" y="27713"/>
                </a:lnTo>
                <a:lnTo>
                  <a:pt x="315822" y="18957"/>
                </a:lnTo>
                <a:lnTo>
                  <a:pt x="322451" y="13518"/>
                </a:lnTo>
                <a:lnTo>
                  <a:pt x="331965" y="11649"/>
                </a:lnTo>
                <a:lnTo>
                  <a:pt x="358028" y="11649"/>
                </a:lnTo>
                <a:lnTo>
                  <a:pt x="357909" y="11409"/>
                </a:lnTo>
                <a:lnTo>
                  <a:pt x="347274" y="3043"/>
                </a:lnTo>
                <a:lnTo>
                  <a:pt x="331965" y="0"/>
                </a:lnTo>
                <a:close/>
              </a:path>
              <a:path w="445769" h="102870">
                <a:moveTo>
                  <a:pt x="358028" y="11649"/>
                </a:moveTo>
                <a:lnTo>
                  <a:pt x="331965" y="11649"/>
                </a:lnTo>
                <a:lnTo>
                  <a:pt x="341436" y="13518"/>
                </a:lnTo>
                <a:lnTo>
                  <a:pt x="348070" y="18957"/>
                </a:lnTo>
                <a:lnTo>
                  <a:pt x="351973" y="27713"/>
                </a:lnTo>
                <a:lnTo>
                  <a:pt x="353250" y="39535"/>
                </a:lnTo>
                <a:lnTo>
                  <a:pt x="351973" y="51359"/>
                </a:lnTo>
                <a:lnTo>
                  <a:pt x="348070" y="60116"/>
                </a:lnTo>
                <a:lnTo>
                  <a:pt x="341436" y="65555"/>
                </a:lnTo>
                <a:lnTo>
                  <a:pt x="331965" y="67424"/>
                </a:lnTo>
                <a:lnTo>
                  <a:pt x="358026" y="67424"/>
                </a:lnTo>
                <a:lnTo>
                  <a:pt x="364113" y="55115"/>
                </a:lnTo>
                <a:lnTo>
                  <a:pt x="366128" y="39535"/>
                </a:lnTo>
                <a:lnTo>
                  <a:pt x="364113" y="23955"/>
                </a:lnTo>
                <a:lnTo>
                  <a:pt x="358028" y="11649"/>
                </a:lnTo>
                <a:close/>
              </a:path>
              <a:path w="445769" h="102870">
                <a:moveTo>
                  <a:pt x="411035" y="0"/>
                </a:moveTo>
                <a:lnTo>
                  <a:pt x="395726" y="3043"/>
                </a:lnTo>
                <a:lnTo>
                  <a:pt x="385090" y="11409"/>
                </a:lnTo>
                <a:lnTo>
                  <a:pt x="378886" y="23955"/>
                </a:lnTo>
                <a:lnTo>
                  <a:pt x="376872" y="39535"/>
                </a:lnTo>
                <a:lnTo>
                  <a:pt x="378886" y="55115"/>
                </a:lnTo>
                <a:lnTo>
                  <a:pt x="384974" y="67424"/>
                </a:lnTo>
                <a:lnTo>
                  <a:pt x="385090" y="67660"/>
                </a:lnTo>
                <a:lnTo>
                  <a:pt x="395726" y="76027"/>
                </a:lnTo>
                <a:lnTo>
                  <a:pt x="411035" y="79070"/>
                </a:lnTo>
                <a:lnTo>
                  <a:pt x="426344" y="76027"/>
                </a:lnTo>
                <a:lnTo>
                  <a:pt x="436980" y="67660"/>
                </a:lnTo>
                <a:lnTo>
                  <a:pt x="437096" y="67424"/>
                </a:lnTo>
                <a:lnTo>
                  <a:pt x="411035" y="67424"/>
                </a:lnTo>
                <a:lnTo>
                  <a:pt x="401523" y="65555"/>
                </a:lnTo>
                <a:lnTo>
                  <a:pt x="394898" y="60116"/>
                </a:lnTo>
                <a:lnTo>
                  <a:pt x="391024" y="51359"/>
                </a:lnTo>
                <a:lnTo>
                  <a:pt x="389763" y="39535"/>
                </a:lnTo>
                <a:lnTo>
                  <a:pt x="391024" y="27713"/>
                </a:lnTo>
                <a:lnTo>
                  <a:pt x="394898" y="18957"/>
                </a:lnTo>
                <a:lnTo>
                  <a:pt x="401523" y="13518"/>
                </a:lnTo>
                <a:lnTo>
                  <a:pt x="411035" y="11649"/>
                </a:lnTo>
                <a:lnTo>
                  <a:pt x="437098" y="11649"/>
                </a:lnTo>
                <a:lnTo>
                  <a:pt x="436980" y="11409"/>
                </a:lnTo>
                <a:lnTo>
                  <a:pt x="426344" y="3043"/>
                </a:lnTo>
                <a:lnTo>
                  <a:pt x="411035" y="0"/>
                </a:lnTo>
                <a:close/>
              </a:path>
              <a:path w="445769" h="102870">
                <a:moveTo>
                  <a:pt x="437098" y="11649"/>
                </a:moveTo>
                <a:lnTo>
                  <a:pt x="411035" y="11649"/>
                </a:lnTo>
                <a:lnTo>
                  <a:pt x="420506" y="13518"/>
                </a:lnTo>
                <a:lnTo>
                  <a:pt x="427140" y="18957"/>
                </a:lnTo>
                <a:lnTo>
                  <a:pt x="431043" y="27713"/>
                </a:lnTo>
                <a:lnTo>
                  <a:pt x="432320" y="39535"/>
                </a:lnTo>
                <a:lnTo>
                  <a:pt x="431043" y="51359"/>
                </a:lnTo>
                <a:lnTo>
                  <a:pt x="427140" y="60116"/>
                </a:lnTo>
                <a:lnTo>
                  <a:pt x="420506" y="65555"/>
                </a:lnTo>
                <a:lnTo>
                  <a:pt x="411035" y="67424"/>
                </a:lnTo>
                <a:lnTo>
                  <a:pt x="437096" y="67424"/>
                </a:lnTo>
                <a:lnTo>
                  <a:pt x="443184" y="55115"/>
                </a:lnTo>
                <a:lnTo>
                  <a:pt x="445198" y="39535"/>
                </a:lnTo>
                <a:lnTo>
                  <a:pt x="443184" y="23955"/>
                </a:lnTo>
                <a:lnTo>
                  <a:pt x="437098" y="11649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978799" y="685126"/>
            <a:ext cx="433705" cy="103505"/>
          </a:xfrm>
          <a:custGeom>
            <a:avLst/>
            <a:gdLst/>
            <a:ahLst/>
            <a:cxnLst/>
            <a:rect l="l" t="t" r="r" b="b"/>
            <a:pathLst>
              <a:path w="433705" h="103504">
                <a:moveTo>
                  <a:pt x="28562" y="45351"/>
                </a:moveTo>
                <a:lnTo>
                  <a:pt x="23964" y="45351"/>
                </a:lnTo>
                <a:lnTo>
                  <a:pt x="15494" y="46231"/>
                </a:lnTo>
                <a:lnTo>
                  <a:pt x="7781" y="49201"/>
                </a:lnTo>
                <a:lnTo>
                  <a:pt x="2169" y="54754"/>
                </a:lnTo>
                <a:lnTo>
                  <a:pt x="0" y="63385"/>
                </a:lnTo>
                <a:lnTo>
                  <a:pt x="0" y="74472"/>
                </a:lnTo>
                <a:lnTo>
                  <a:pt x="9067" y="79844"/>
                </a:lnTo>
                <a:lnTo>
                  <a:pt x="27216" y="79844"/>
                </a:lnTo>
                <a:lnTo>
                  <a:pt x="33538" y="77279"/>
                </a:lnTo>
                <a:lnTo>
                  <a:pt x="33678" y="77279"/>
                </a:lnTo>
                <a:lnTo>
                  <a:pt x="39090" y="72910"/>
                </a:lnTo>
                <a:lnTo>
                  <a:pt x="57454" y="72910"/>
                </a:lnTo>
                <a:lnTo>
                  <a:pt x="57454" y="70548"/>
                </a:lnTo>
                <a:lnTo>
                  <a:pt x="17018" y="70548"/>
                </a:lnTo>
                <a:lnTo>
                  <a:pt x="12318" y="67868"/>
                </a:lnTo>
                <a:lnTo>
                  <a:pt x="12318" y="55879"/>
                </a:lnTo>
                <a:lnTo>
                  <a:pt x="19481" y="53759"/>
                </a:lnTo>
                <a:lnTo>
                  <a:pt x="49949" y="53759"/>
                </a:lnTo>
                <a:lnTo>
                  <a:pt x="49949" y="46926"/>
                </a:lnTo>
                <a:lnTo>
                  <a:pt x="37960" y="46926"/>
                </a:lnTo>
                <a:lnTo>
                  <a:pt x="33705" y="46024"/>
                </a:lnTo>
                <a:lnTo>
                  <a:pt x="28562" y="45351"/>
                </a:lnTo>
                <a:close/>
              </a:path>
              <a:path w="433705" h="103504">
                <a:moveTo>
                  <a:pt x="57454" y="72910"/>
                </a:moveTo>
                <a:lnTo>
                  <a:pt x="39090" y="72910"/>
                </a:lnTo>
                <a:lnTo>
                  <a:pt x="40995" y="77279"/>
                </a:lnTo>
                <a:lnTo>
                  <a:pt x="44907" y="79184"/>
                </a:lnTo>
                <a:lnTo>
                  <a:pt x="52527" y="79184"/>
                </a:lnTo>
                <a:lnTo>
                  <a:pt x="55219" y="78727"/>
                </a:lnTo>
                <a:lnTo>
                  <a:pt x="57454" y="77838"/>
                </a:lnTo>
                <a:lnTo>
                  <a:pt x="57454" y="72910"/>
                </a:lnTo>
                <a:close/>
              </a:path>
              <a:path w="433705" h="103504">
                <a:moveTo>
                  <a:pt x="49949" y="53759"/>
                </a:moveTo>
                <a:lnTo>
                  <a:pt x="30124" y="53759"/>
                </a:lnTo>
                <a:lnTo>
                  <a:pt x="34721" y="54432"/>
                </a:lnTo>
                <a:lnTo>
                  <a:pt x="37960" y="55105"/>
                </a:lnTo>
                <a:lnTo>
                  <a:pt x="37960" y="64173"/>
                </a:lnTo>
                <a:lnTo>
                  <a:pt x="33705" y="68427"/>
                </a:lnTo>
                <a:lnTo>
                  <a:pt x="28105" y="70548"/>
                </a:lnTo>
                <a:lnTo>
                  <a:pt x="57454" y="70548"/>
                </a:lnTo>
                <a:lnTo>
                  <a:pt x="57454" y="69888"/>
                </a:lnTo>
                <a:lnTo>
                  <a:pt x="51739" y="69888"/>
                </a:lnTo>
                <a:lnTo>
                  <a:pt x="49949" y="68986"/>
                </a:lnTo>
                <a:lnTo>
                  <a:pt x="49949" y="53759"/>
                </a:lnTo>
                <a:close/>
              </a:path>
              <a:path w="433705" h="103504">
                <a:moveTo>
                  <a:pt x="57454" y="69214"/>
                </a:moveTo>
                <a:lnTo>
                  <a:pt x="55105" y="69888"/>
                </a:lnTo>
                <a:lnTo>
                  <a:pt x="57454" y="69888"/>
                </a:lnTo>
                <a:lnTo>
                  <a:pt x="57454" y="69214"/>
                </a:lnTo>
                <a:close/>
              </a:path>
              <a:path w="433705" h="103504">
                <a:moveTo>
                  <a:pt x="46454" y="33591"/>
                </a:moveTo>
                <a:lnTo>
                  <a:pt x="33045" y="33591"/>
                </a:lnTo>
                <a:lnTo>
                  <a:pt x="37960" y="38303"/>
                </a:lnTo>
                <a:lnTo>
                  <a:pt x="37960" y="46926"/>
                </a:lnTo>
                <a:lnTo>
                  <a:pt x="49949" y="46926"/>
                </a:lnTo>
                <a:lnTo>
                  <a:pt x="49837" y="46024"/>
                </a:lnTo>
                <a:lnTo>
                  <a:pt x="48206" y="36170"/>
                </a:lnTo>
                <a:lnTo>
                  <a:pt x="46454" y="33591"/>
                </a:lnTo>
                <a:close/>
              </a:path>
              <a:path w="433705" h="103504">
                <a:moveTo>
                  <a:pt x="25082" y="23177"/>
                </a:moveTo>
                <a:lnTo>
                  <a:pt x="16459" y="23177"/>
                </a:lnTo>
                <a:lnTo>
                  <a:pt x="8737" y="25311"/>
                </a:lnTo>
                <a:lnTo>
                  <a:pt x="4483" y="26758"/>
                </a:lnTo>
                <a:lnTo>
                  <a:pt x="4483" y="37744"/>
                </a:lnTo>
                <a:lnTo>
                  <a:pt x="9296" y="35610"/>
                </a:lnTo>
                <a:lnTo>
                  <a:pt x="15900" y="33591"/>
                </a:lnTo>
                <a:lnTo>
                  <a:pt x="46454" y="33591"/>
                </a:lnTo>
                <a:lnTo>
                  <a:pt x="43230" y="28846"/>
                </a:lnTo>
                <a:lnTo>
                  <a:pt x="35397" y="24568"/>
                </a:lnTo>
                <a:lnTo>
                  <a:pt x="25082" y="23177"/>
                </a:lnTo>
                <a:close/>
              </a:path>
              <a:path w="433705" h="103504">
                <a:moveTo>
                  <a:pt x="77165" y="24637"/>
                </a:moveTo>
                <a:lnTo>
                  <a:pt x="66522" y="24637"/>
                </a:lnTo>
                <a:lnTo>
                  <a:pt x="66522" y="103035"/>
                </a:lnTo>
                <a:lnTo>
                  <a:pt x="78511" y="103035"/>
                </a:lnTo>
                <a:lnTo>
                  <a:pt x="78511" y="71474"/>
                </a:lnTo>
                <a:lnTo>
                  <a:pt x="117268" y="71474"/>
                </a:lnTo>
                <a:lnTo>
                  <a:pt x="118556" y="69316"/>
                </a:lnTo>
                <a:lnTo>
                  <a:pt x="87363" y="69316"/>
                </a:lnTo>
                <a:lnTo>
                  <a:pt x="81089" y="63944"/>
                </a:lnTo>
                <a:lnTo>
                  <a:pt x="78511" y="58013"/>
                </a:lnTo>
                <a:lnTo>
                  <a:pt x="78511" y="44907"/>
                </a:lnTo>
                <a:lnTo>
                  <a:pt x="81089" y="39077"/>
                </a:lnTo>
                <a:lnTo>
                  <a:pt x="87363" y="33705"/>
                </a:lnTo>
                <a:lnTo>
                  <a:pt x="118556" y="33705"/>
                </a:lnTo>
                <a:lnTo>
                  <a:pt x="118154" y="33032"/>
                </a:lnTo>
                <a:lnTo>
                  <a:pt x="77165" y="33032"/>
                </a:lnTo>
                <a:lnTo>
                  <a:pt x="77165" y="24637"/>
                </a:lnTo>
                <a:close/>
              </a:path>
              <a:path w="433705" h="103504">
                <a:moveTo>
                  <a:pt x="117268" y="71474"/>
                </a:moveTo>
                <a:lnTo>
                  <a:pt x="78532" y="71474"/>
                </a:lnTo>
                <a:lnTo>
                  <a:pt x="82207" y="75704"/>
                </a:lnTo>
                <a:lnTo>
                  <a:pt x="88480" y="79844"/>
                </a:lnTo>
                <a:lnTo>
                  <a:pt x="97891" y="79844"/>
                </a:lnTo>
                <a:lnTo>
                  <a:pt x="108861" y="77591"/>
                </a:lnTo>
                <a:lnTo>
                  <a:pt x="117268" y="71474"/>
                </a:lnTo>
                <a:close/>
              </a:path>
              <a:path w="433705" h="103504">
                <a:moveTo>
                  <a:pt x="118556" y="33705"/>
                </a:moveTo>
                <a:lnTo>
                  <a:pt x="105384" y="33705"/>
                </a:lnTo>
                <a:lnTo>
                  <a:pt x="112331" y="40982"/>
                </a:lnTo>
                <a:lnTo>
                  <a:pt x="112331" y="62039"/>
                </a:lnTo>
                <a:lnTo>
                  <a:pt x="105384" y="69316"/>
                </a:lnTo>
                <a:lnTo>
                  <a:pt x="118556" y="69316"/>
                </a:lnTo>
                <a:lnTo>
                  <a:pt x="122651" y="62458"/>
                </a:lnTo>
                <a:lnTo>
                  <a:pt x="124548" y="51511"/>
                </a:lnTo>
                <a:lnTo>
                  <a:pt x="122724" y="40982"/>
                </a:lnTo>
                <a:lnTo>
                  <a:pt x="122651" y="40563"/>
                </a:lnTo>
                <a:lnTo>
                  <a:pt x="118556" y="33705"/>
                </a:lnTo>
                <a:close/>
              </a:path>
              <a:path w="433705" h="103504">
                <a:moveTo>
                  <a:pt x="97891" y="23177"/>
                </a:moveTo>
                <a:lnTo>
                  <a:pt x="87807" y="23177"/>
                </a:lnTo>
                <a:lnTo>
                  <a:pt x="81419" y="27889"/>
                </a:lnTo>
                <a:lnTo>
                  <a:pt x="77165" y="33032"/>
                </a:lnTo>
                <a:lnTo>
                  <a:pt x="118154" y="33032"/>
                </a:lnTo>
                <a:lnTo>
                  <a:pt x="117268" y="31548"/>
                </a:lnTo>
                <a:lnTo>
                  <a:pt x="108861" y="25431"/>
                </a:lnTo>
                <a:lnTo>
                  <a:pt x="97891" y="23177"/>
                </a:lnTo>
                <a:close/>
              </a:path>
              <a:path w="433705" h="103504">
                <a:moveTo>
                  <a:pt x="159829" y="35166"/>
                </a:moveTo>
                <a:lnTo>
                  <a:pt x="147840" y="35166"/>
                </a:lnTo>
                <a:lnTo>
                  <a:pt x="147840" y="78397"/>
                </a:lnTo>
                <a:lnTo>
                  <a:pt x="159829" y="78397"/>
                </a:lnTo>
                <a:lnTo>
                  <a:pt x="159829" y="35166"/>
                </a:lnTo>
                <a:close/>
              </a:path>
              <a:path w="433705" h="103504">
                <a:moveTo>
                  <a:pt x="178307" y="24637"/>
                </a:moveTo>
                <a:lnTo>
                  <a:pt x="129247" y="24637"/>
                </a:lnTo>
                <a:lnTo>
                  <a:pt x="129247" y="35166"/>
                </a:lnTo>
                <a:lnTo>
                  <a:pt x="178307" y="35166"/>
                </a:lnTo>
                <a:lnTo>
                  <a:pt x="178307" y="24637"/>
                </a:lnTo>
                <a:close/>
              </a:path>
              <a:path w="433705" h="103504">
                <a:moveTo>
                  <a:pt x="191630" y="65062"/>
                </a:moveTo>
                <a:lnTo>
                  <a:pt x="183565" y="65062"/>
                </a:lnTo>
                <a:lnTo>
                  <a:pt x="179984" y="67424"/>
                </a:lnTo>
                <a:lnTo>
                  <a:pt x="179984" y="77279"/>
                </a:lnTo>
                <a:lnTo>
                  <a:pt x="183565" y="79628"/>
                </a:lnTo>
                <a:lnTo>
                  <a:pt x="191630" y="79628"/>
                </a:lnTo>
                <a:lnTo>
                  <a:pt x="195097" y="77279"/>
                </a:lnTo>
                <a:lnTo>
                  <a:pt x="195097" y="67424"/>
                </a:lnTo>
                <a:lnTo>
                  <a:pt x="191630" y="65062"/>
                </a:lnTo>
                <a:close/>
              </a:path>
              <a:path w="433705" h="103504">
                <a:moveTo>
                  <a:pt x="283949" y="12318"/>
                </a:moveTo>
                <a:lnTo>
                  <a:pt x="267906" y="12318"/>
                </a:lnTo>
                <a:lnTo>
                  <a:pt x="273621" y="15786"/>
                </a:lnTo>
                <a:lnTo>
                  <a:pt x="273621" y="31013"/>
                </a:lnTo>
                <a:lnTo>
                  <a:pt x="240056" y="51920"/>
                </a:lnTo>
                <a:lnTo>
                  <a:pt x="231724" y="72567"/>
                </a:lnTo>
                <a:lnTo>
                  <a:pt x="231724" y="78397"/>
                </a:lnTo>
                <a:lnTo>
                  <a:pt x="286943" y="78397"/>
                </a:lnTo>
                <a:lnTo>
                  <a:pt x="286943" y="66967"/>
                </a:lnTo>
                <a:lnTo>
                  <a:pt x="246062" y="66967"/>
                </a:lnTo>
                <a:lnTo>
                  <a:pt x="247735" y="61736"/>
                </a:lnTo>
                <a:lnTo>
                  <a:pt x="252042" y="57223"/>
                </a:lnTo>
                <a:lnTo>
                  <a:pt x="258176" y="53047"/>
                </a:lnTo>
                <a:lnTo>
                  <a:pt x="265328" y="48831"/>
                </a:lnTo>
                <a:lnTo>
                  <a:pt x="272963" y="43878"/>
                </a:lnTo>
                <a:lnTo>
                  <a:pt x="279719" y="38022"/>
                </a:lnTo>
                <a:lnTo>
                  <a:pt x="284470" y="31013"/>
                </a:lnTo>
                <a:lnTo>
                  <a:pt x="286384" y="22174"/>
                </a:lnTo>
                <a:lnTo>
                  <a:pt x="284375" y="12829"/>
                </a:lnTo>
                <a:lnTo>
                  <a:pt x="283949" y="12318"/>
                </a:lnTo>
                <a:close/>
              </a:path>
              <a:path w="433705" h="103504">
                <a:moveTo>
                  <a:pt x="259613" y="774"/>
                </a:moveTo>
                <a:lnTo>
                  <a:pt x="253033" y="1225"/>
                </a:lnTo>
                <a:lnTo>
                  <a:pt x="246586" y="2622"/>
                </a:lnTo>
                <a:lnTo>
                  <a:pt x="240325" y="5028"/>
                </a:lnTo>
                <a:lnTo>
                  <a:pt x="234302" y="8508"/>
                </a:lnTo>
                <a:lnTo>
                  <a:pt x="234302" y="20827"/>
                </a:lnTo>
                <a:lnTo>
                  <a:pt x="240398" y="17039"/>
                </a:lnTo>
                <a:lnTo>
                  <a:pt x="246527" y="14387"/>
                </a:lnTo>
                <a:lnTo>
                  <a:pt x="252588" y="12829"/>
                </a:lnTo>
                <a:lnTo>
                  <a:pt x="258495" y="12318"/>
                </a:lnTo>
                <a:lnTo>
                  <a:pt x="283949" y="12318"/>
                </a:lnTo>
                <a:lnTo>
                  <a:pt x="278795" y="6140"/>
                </a:lnTo>
                <a:lnTo>
                  <a:pt x="270316" y="2118"/>
                </a:lnTo>
                <a:lnTo>
                  <a:pt x="259613" y="774"/>
                </a:lnTo>
                <a:close/>
              </a:path>
              <a:path w="433705" h="103504">
                <a:moveTo>
                  <a:pt x="298030" y="62712"/>
                </a:moveTo>
                <a:lnTo>
                  <a:pt x="298030" y="74701"/>
                </a:lnTo>
                <a:lnTo>
                  <a:pt x="304749" y="77952"/>
                </a:lnTo>
                <a:lnTo>
                  <a:pt x="313601" y="79844"/>
                </a:lnTo>
                <a:lnTo>
                  <a:pt x="322452" y="79844"/>
                </a:lnTo>
                <a:lnTo>
                  <a:pt x="334348" y="78276"/>
                </a:lnTo>
                <a:lnTo>
                  <a:pt x="344147" y="73590"/>
                </a:lnTo>
                <a:lnTo>
                  <a:pt x="348663" y="68313"/>
                </a:lnTo>
                <a:lnTo>
                  <a:pt x="313042" y="68313"/>
                </a:lnTo>
                <a:lnTo>
                  <a:pt x="304419" y="66408"/>
                </a:lnTo>
                <a:lnTo>
                  <a:pt x="298030" y="62712"/>
                </a:lnTo>
                <a:close/>
              </a:path>
              <a:path w="433705" h="103504">
                <a:moveTo>
                  <a:pt x="348855" y="41211"/>
                </a:moveTo>
                <a:lnTo>
                  <a:pt x="331749" y="41211"/>
                </a:lnTo>
                <a:lnTo>
                  <a:pt x="340372" y="44792"/>
                </a:lnTo>
                <a:lnTo>
                  <a:pt x="340372" y="63830"/>
                </a:lnTo>
                <a:lnTo>
                  <a:pt x="332308" y="68313"/>
                </a:lnTo>
                <a:lnTo>
                  <a:pt x="348663" y="68313"/>
                </a:lnTo>
                <a:lnTo>
                  <a:pt x="350799" y="65818"/>
                </a:lnTo>
                <a:lnTo>
                  <a:pt x="353250" y="54990"/>
                </a:lnTo>
                <a:lnTo>
                  <a:pt x="350886" y="43633"/>
                </a:lnTo>
                <a:lnTo>
                  <a:pt x="348855" y="41211"/>
                </a:lnTo>
                <a:close/>
              </a:path>
              <a:path w="433705" h="103504">
                <a:moveTo>
                  <a:pt x="349669" y="2235"/>
                </a:moveTo>
                <a:lnTo>
                  <a:pt x="302729" y="2235"/>
                </a:lnTo>
                <a:lnTo>
                  <a:pt x="300472" y="41211"/>
                </a:lnTo>
                <a:lnTo>
                  <a:pt x="300401" y="42443"/>
                </a:lnTo>
                <a:lnTo>
                  <a:pt x="300278" y="44564"/>
                </a:lnTo>
                <a:lnTo>
                  <a:pt x="306438" y="42443"/>
                </a:lnTo>
                <a:lnTo>
                  <a:pt x="313486" y="41211"/>
                </a:lnTo>
                <a:lnTo>
                  <a:pt x="348855" y="41211"/>
                </a:lnTo>
                <a:lnTo>
                  <a:pt x="344584" y="36117"/>
                </a:lnTo>
                <a:lnTo>
                  <a:pt x="335680" y="32029"/>
                </a:lnTo>
                <a:lnTo>
                  <a:pt x="313372" y="32029"/>
                </a:lnTo>
                <a:lnTo>
                  <a:pt x="314502" y="13665"/>
                </a:lnTo>
                <a:lnTo>
                  <a:pt x="349669" y="13665"/>
                </a:lnTo>
                <a:lnTo>
                  <a:pt x="349669" y="2235"/>
                </a:lnTo>
                <a:close/>
              </a:path>
              <a:path w="433705" h="103504">
                <a:moveTo>
                  <a:pt x="324916" y="30683"/>
                </a:moveTo>
                <a:lnTo>
                  <a:pt x="320992" y="30683"/>
                </a:lnTo>
                <a:lnTo>
                  <a:pt x="317068" y="31127"/>
                </a:lnTo>
                <a:lnTo>
                  <a:pt x="313372" y="32029"/>
                </a:lnTo>
                <a:lnTo>
                  <a:pt x="336097" y="32029"/>
                </a:lnTo>
                <a:lnTo>
                  <a:pt x="324916" y="30683"/>
                </a:lnTo>
                <a:close/>
              </a:path>
              <a:path w="433705" h="103504">
                <a:moveTo>
                  <a:pt x="379349" y="0"/>
                </a:moveTo>
                <a:lnTo>
                  <a:pt x="366572" y="0"/>
                </a:lnTo>
                <a:lnTo>
                  <a:pt x="366572" y="49390"/>
                </a:lnTo>
                <a:lnTo>
                  <a:pt x="369366" y="63739"/>
                </a:lnTo>
                <a:lnTo>
                  <a:pt x="376821" y="73142"/>
                </a:lnTo>
                <a:lnTo>
                  <a:pt x="387553" y="78283"/>
                </a:lnTo>
                <a:lnTo>
                  <a:pt x="400176" y="79844"/>
                </a:lnTo>
                <a:lnTo>
                  <a:pt x="412716" y="78283"/>
                </a:lnTo>
                <a:lnTo>
                  <a:pt x="423375" y="73142"/>
                </a:lnTo>
                <a:lnTo>
                  <a:pt x="427437" y="67983"/>
                </a:lnTo>
                <a:lnTo>
                  <a:pt x="400176" y="67983"/>
                </a:lnTo>
                <a:lnTo>
                  <a:pt x="391773" y="66973"/>
                </a:lnTo>
                <a:lnTo>
                  <a:pt x="385296" y="63739"/>
                </a:lnTo>
                <a:lnTo>
                  <a:pt x="380887" y="57728"/>
                </a:lnTo>
                <a:lnTo>
                  <a:pt x="379463" y="49390"/>
                </a:lnTo>
                <a:lnTo>
                  <a:pt x="379349" y="0"/>
                </a:lnTo>
                <a:close/>
              </a:path>
              <a:path w="433705" h="103504">
                <a:moveTo>
                  <a:pt x="433552" y="0"/>
                </a:moveTo>
                <a:lnTo>
                  <a:pt x="420789" y="0"/>
                </a:lnTo>
                <a:lnTo>
                  <a:pt x="420674" y="49390"/>
                </a:lnTo>
                <a:lnTo>
                  <a:pt x="419254" y="57728"/>
                </a:lnTo>
                <a:lnTo>
                  <a:pt x="414869" y="63739"/>
                </a:lnTo>
                <a:lnTo>
                  <a:pt x="408455" y="66973"/>
                </a:lnTo>
                <a:lnTo>
                  <a:pt x="400176" y="67983"/>
                </a:lnTo>
                <a:lnTo>
                  <a:pt x="427437" y="67983"/>
                </a:lnTo>
                <a:lnTo>
                  <a:pt x="430779" y="63739"/>
                </a:lnTo>
                <a:lnTo>
                  <a:pt x="433552" y="49390"/>
                </a:lnTo>
                <a:lnTo>
                  <a:pt x="433552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3675722" y="3673817"/>
            <a:ext cx="366395" cy="102870"/>
          </a:xfrm>
          <a:custGeom>
            <a:avLst/>
            <a:gdLst/>
            <a:ahLst/>
            <a:cxnLst/>
            <a:rect l="l" t="t" r="r" b="b"/>
            <a:pathLst>
              <a:path w="366395" h="102870">
                <a:moveTo>
                  <a:pt x="28562" y="44576"/>
                </a:moveTo>
                <a:lnTo>
                  <a:pt x="23964" y="44576"/>
                </a:lnTo>
                <a:lnTo>
                  <a:pt x="15494" y="45457"/>
                </a:lnTo>
                <a:lnTo>
                  <a:pt x="7781" y="48426"/>
                </a:lnTo>
                <a:lnTo>
                  <a:pt x="2169" y="53979"/>
                </a:lnTo>
                <a:lnTo>
                  <a:pt x="0" y="62611"/>
                </a:lnTo>
                <a:lnTo>
                  <a:pt x="0" y="73698"/>
                </a:lnTo>
                <a:lnTo>
                  <a:pt x="9067" y="79070"/>
                </a:lnTo>
                <a:lnTo>
                  <a:pt x="27216" y="79070"/>
                </a:lnTo>
                <a:lnTo>
                  <a:pt x="33569" y="76492"/>
                </a:lnTo>
                <a:lnTo>
                  <a:pt x="37147" y="73698"/>
                </a:lnTo>
                <a:lnTo>
                  <a:pt x="39077" y="72136"/>
                </a:lnTo>
                <a:lnTo>
                  <a:pt x="57454" y="72136"/>
                </a:lnTo>
                <a:lnTo>
                  <a:pt x="57454" y="69773"/>
                </a:lnTo>
                <a:lnTo>
                  <a:pt x="17017" y="69773"/>
                </a:lnTo>
                <a:lnTo>
                  <a:pt x="12318" y="67094"/>
                </a:lnTo>
                <a:lnTo>
                  <a:pt x="12318" y="55105"/>
                </a:lnTo>
                <a:lnTo>
                  <a:pt x="19481" y="52984"/>
                </a:lnTo>
                <a:lnTo>
                  <a:pt x="49949" y="52984"/>
                </a:lnTo>
                <a:lnTo>
                  <a:pt x="49949" y="46151"/>
                </a:lnTo>
                <a:lnTo>
                  <a:pt x="37960" y="46151"/>
                </a:lnTo>
                <a:lnTo>
                  <a:pt x="33705" y="45250"/>
                </a:lnTo>
                <a:lnTo>
                  <a:pt x="28562" y="44576"/>
                </a:lnTo>
                <a:close/>
              </a:path>
              <a:path w="366395" h="102870">
                <a:moveTo>
                  <a:pt x="57454" y="72136"/>
                </a:moveTo>
                <a:lnTo>
                  <a:pt x="39077" y="72136"/>
                </a:lnTo>
                <a:lnTo>
                  <a:pt x="40995" y="76492"/>
                </a:lnTo>
                <a:lnTo>
                  <a:pt x="44907" y="78397"/>
                </a:lnTo>
                <a:lnTo>
                  <a:pt x="52527" y="78397"/>
                </a:lnTo>
                <a:lnTo>
                  <a:pt x="55206" y="77952"/>
                </a:lnTo>
                <a:lnTo>
                  <a:pt x="57454" y="77050"/>
                </a:lnTo>
                <a:lnTo>
                  <a:pt x="57454" y="72136"/>
                </a:lnTo>
                <a:close/>
              </a:path>
              <a:path w="366395" h="102870">
                <a:moveTo>
                  <a:pt x="49949" y="52984"/>
                </a:moveTo>
                <a:lnTo>
                  <a:pt x="30124" y="52984"/>
                </a:lnTo>
                <a:lnTo>
                  <a:pt x="34721" y="53644"/>
                </a:lnTo>
                <a:lnTo>
                  <a:pt x="37960" y="54317"/>
                </a:lnTo>
                <a:lnTo>
                  <a:pt x="37960" y="63398"/>
                </a:lnTo>
                <a:lnTo>
                  <a:pt x="33705" y="67652"/>
                </a:lnTo>
                <a:lnTo>
                  <a:pt x="28105" y="69773"/>
                </a:lnTo>
                <a:lnTo>
                  <a:pt x="57454" y="69773"/>
                </a:lnTo>
                <a:lnTo>
                  <a:pt x="57454" y="69113"/>
                </a:lnTo>
                <a:lnTo>
                  <a:pt x="51739" y="69113"/>
                </a:lnTo>
                <a:lnTo>
                  <a:pt x="49949" y="68211"/>
                </a:lnTo>
                <a:lnTo>
                  <a:pt x="49949" y="52984"/>
                </a:lnTo>
                <a:close/>
              </a:path>
              <a:path w="366395" h="102870">
                <a:moveTo>
                  <a:pt x="57454" y="68427"/>
                </a:moveTo>
                <a:lnTo>
                  <a:pt x="56337" y="68770"/>
                </a:lnTo>
                <a:lnTo>
                  <a:pt x="55105" y="69113"/>
                </a:lnTo>
                <a:lnTo>
                  <a:pt x="57454" y="69113"/>
                </a:lnTo>
                <a:lnTo>
                  <a:pt x="57454" y="68427"/>
                </a:lnTo>
                <a:close/>
              </a:path>
              <a:path w="366395" h="102870">
                <a:moveTo>
                  <a:pt x="46451" y="32816"/>
                </a:moveTo>
                <a:lnTo>
                  <a:pt x="33032" y="32816"/>
                </a:lnTo>
                <a:lnTo>
                  <a:pt x="37960" y="37515"/>
                </a:lnTo>
                <a:lnTo>
                  <a:pt x="37960" y="46151"/>
                </a:lnTo>
                <a:lnTo>
                  <a:pt x="49949" y="46151"/>
                </a:lnTo>
                <a:lnTo>
                  <a:pt x="49837" y="45250"/>
                </a:lnTo>
                <a:lnTo>
                  <a:pt x="48205" y="35395"/>
                </a:lnTo>
                <a:lnTo>
                  <a:pt x="46451" y="32816"/>
                </a:lnTo>
                <a:close/>
              </a:path>
              <a:path w="366395" h="102870">
                <a:moveTo>
                  <a:pt x="25082" y="22402"/>
                </a:moveTo>
                <a:lnTo>
                  <a:pt x="16459" y="22402"/>
                </a:lnTo>
                <a:lnTo>
                  <a:pt x="8737" y="24523"/>
                </a:lnTo>
                <a:lnTo>
                  <a:pt x="4483" y="25984"/>
                </a:lnTo>
                <a:lnTo>
                  <a:pt x="4483" y="36956"/>
                </a:lnTo>
                <a:lnTo>
                  <a:pt x="9296" y="34836"/>
                </a:lnTo>
                <a:lnTo>
                  <a:pt x="15900" y="32816"/>
                </a:lnTo>
                <a:lnTo>
                  <a:pt x="46451" y="32816"/>
                </a:lnTo>
                <a:lnTo>
                  <a:pt x="43226" y="28071"/>
                </a:lnTo>
                <a:lnTo>
                  <a:pt x="35391" y="23793"/>
                </a:lnTo>
                <a:lnTo>
                  <a:pt x="25082" y="22402"/>
                </a:lnTo>
                <a:close/>
              </a:path>
              <a:path w="366395" h="102870">
                <a:moveTo>
                  <a:pt x="77165" y="23863"/>
                </a:moveTo>
                <a:lnTo>
                  <a:pt x="66522" y="23863"/>
                </a:lnTo>
                <a:lnTo>
                  <a:pt x="66522" y="102260"/>
                </a:lnTo>
                <a:lnTo>
                  <a:pt x="78511" y="102260"/>
                </a:lnTo>
                <a:lnTo>
                  <a:pt x="78511" y="70699"/>
                </a:lnTo>
                <a:lnTo>
                  <a:pt x="117262" y="70699"/>
                </a:lnTo>
                <a:lnTo>
                  <a:pt x="118549" y="68541"/>
                </a:lnTo>
                <a:lnTo>
                  <a:pt x="87350" y="68541"/>
                </a:lnTo>
                <a:lnTo>
                  <a:pt x="81089" y="63169"/>
                </a:lnTo>
                <a:lnTo>
                  <a:pt x="78511" y="57238"/>
                </a:lnTo>
                <a:lnTo>
                  <a:pt x="78511" y="44132"/>
                </a:lnTo>
                <a:lnTo>
                  <a:pt x="81089" y="38303"/>
                </a:lnTo>
                <a:lnTo>
                  <a:pt x="87350" y="32931"/>
                </a:lnTo>
                <a:lnTo>
                  <a:pt x="118549" y="32931"/>
                </a:lnTo>
                <a:lnTo>
                  <a:pt x="118147" y="32257"/>
                </a:lnTo>
                <a:lnTo>
                  <a:pt x="77165" y="32257"/>
                </a:lnTo>
                <a:lnTo>
                  <a:pt x="77165" y="23863"/>
                </a:lnTo>
                <a:close/>
              </a:path>
              <a:path w="366395" h="102870">
                <a:moveTo>
                  <a:pt x="117262" y="70699"/>
                </a:moveTo>
                <a:lnTo>
                  <a:pt x="78532" y="70699"/>
                </a:lnTo>
                <a:lnTo>
                  <a:pt x="82207" y="74930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59" y="76816"/>
                </a:lnTo>
                <a:lnTo>
                  <a:pt x="117262" y="70699"/>
                </a:lnTo>
                <a:close/>
              </a:path>
              <a:path w="366395" h="102870">
                <a:moveTo>
                  <a:pt x="118549" y="32931"/>
                </a:moveTo>
                <a:lnTo>
                  <a:pt x="105384" y="32931"/>
                </a:lnTo>
                <a:lnTo>
                  <a:pt x="112331" y="40208"/>
                </a:lnTo>
                <a:lnTo>
                  <a:pt x="112331" y="61264"/>
                </a:lnTo>
                <a:lnTo>
                  <a:pt x="105384" y="68541"/>
                </a:lnTo>
                <a:lnTo>
                  <a:pt x="118549" y="68541"/>
                </a:lnTo>
                <a:lnTo>
                  <a:pt x="122641" y="61684"/>
                </a:lnTo>
                <a:lnTo>
                  <a:pt x="124536" y="50736"/>
                </a:lnTo>
                <a:lnTo>
                  <a:pt x="122713" y="40208"/>
                </a:lnTo>
                <a:lnTo>
                  <a:pt x="122641" y="39788"/>
                </a:lnTo>
                <a:lnTo>
                  <a:pt x="118549" y="32931"/>
                </a:lnTo>
                <a:close/>
              </a:path>
              <a:path w="366395" h="102870">
                <a:moveTo>
                  <a:pt x="97891" y="22402"/>
                </a:moveTo>
                <a:lnTo>
                  <a:pt x="87807" y="22402"/>
                </a:lnTo>
                <a:lnTo>
                  <a:pt x="81419" y="27101"/>
                </a:lnTo>
                <a:lnTo>
                  <a:pt x="77165" y="32257"/>
                </a:lnTo>
                <a:lnTo>
                  <a:pt x="118147" y="32257"/>
                </a:lnTo>
                <a:lnTo>
                  <a:pt x="117262" y="30773"/>
                </a:lnTo>
                <a:lnTo>
                  <a:pt x="108859" y="24656"/>
                </a:lnTo>
                <a:lnTo>
                  <a:pt x="97891" y="22402"/>
                </a:lnTo>
                <a:close/>
              </a:path>
              <a:path w="366395" h="102870">
                <a:moveTo>
                  <a:pt x="159816" y="34378"/>
                </a:moveTo>
                <a:lnTo>
                  <a:pt x="147840" y="34378"/>
                </a:lnTo>
                <a:lnTo>
                  <a:pt x="147840" y="77622"/>
                </a:lnTo>
                <a:lnTo>
                  <a:pt x="159816" y="77622"/>
                </a:lnTo>
                <a:lnTo>
                  <a:pt x="159816" y="34378"/>
                </a:lnTo>
                <a:close/>
              </a:path>
              <a:path w="366395" h="102870">
                <a:moveTo>
                  <a:pt x="178307" y="23863"/>
                </a:moveTo>
                <a:lnTo>
                  <a:pt x="129247" y="23863"/>
                </a:lnTo>
                <a:lnTo>
                  <a:pt x="129247" y="34378"/>
                </a:lnTo>
                <a:lnTo>
                  <a:pt x="178307" y="34378"/>
                </a:lnTo>
                <a:lnTo>
                  <a:pt x="178307" y="23863"/>
                </a:lnTo>
                <a:close/>
              </a:path>
              <a:path w="366395" h="102870">
                <a:moveTo>
                  <a:pt x="191630" y="64287"/>
                </a:moveTo>
                <a:lnTo>
                  <a:pt x="183565" y="64287"/>
                </a:lnTo>
                <a:lnTo>
                  <a:pt x="179984" y="66636"/>
                </a:lnTo>
                <a:lnTo>
                  <a:pt x="179984" y="76492"/>
                </a:lnTo>
                <a:lnTo>
                  <a:pt x="183565" y="78854"/>
                </a:lnTo>
                <a:lnTo>
                  <a:pt x="191630" y="78854"/>
                </a:lnTo>
                <a:lnTo>
                  <a:pt x="195097" y="76492"/>
                </a:lnTo>
                <a:lnTo>
                  <a:pt x="195097" y="66636"/>
                </a:lnTo>
                <a:lnTo>
                  <a:pt x="191630" y="64287"/>
                </a:lnTo>
                <a:close/>
              </a:path>
              <a:path w="366395" h="102870">
                <a:moveTo>
                  <a:pt x="266445" y="0"/>
                </a:moveTo>
                <a:lnTo>
                  <a:pt x="251137" y="3043"/>
                </a:lnTo>
                <a:lnTo>
                  <a:pt x="240501" y="11409"/>
                </a:lnTo>
                <a:lnTo>
                  <a:pt x="234297" y="23954"/>
                </a:lnTo>
                <a:lnTo>
                  <a:pt x="232282" y="39535"/>
                </a:lnTo>
                <a:lnTo>
                  <a:pt x="234297" y="55115"/>
                </a:lnTo>
                <a:lnTo>
                  <a:pt x="240384" y="67424"/>
                </a:lnTo>
                <a:lnTo>
                  <a:pt x="240501" y="67660"/>
                </a:lnTo>
                <a:lnTo>
                  <a:pt x="251137" y="76027"/>
                </a:lnTo>
                <a:lnTo>
                  <a:pt x="266445" y="79070"/>
                </a:lnTo>
                <a:lnTo>
                  <a:pt x="281754" y="76027"/>
                </a:lnTo>
                <a:lnTo>
                  <a:pt x="292390" y="67660"/>
                </a:lnTo>
                <a:lnTo>
                  <a:pt x="292507" y="67424"/>
                </a:lnTo>
                <a:lnTo>
                  <a:pt x="266445" y="67424"/>
                </a:lnTo>
                <a:lnTo>
                  <a:pt x="256931" y="65556"/>
                </a:lnTo>
                <a:lnTo>
                  <a:pt x="250302" y="60118"/>
                </a:lnTo>
                <a:lnTo>
                  <a:pt x="246423" y="51361"/>
                </a:lnTo>
                <a:lnTo>
                  <a:pt x="245160" y="39535"/>
                </a:lnTo>
                <a:lnTo>
                  <a:pt x="246423" y="27713"/>
                </a:lnTo>
                <a:lnTo>
                  <a:pt x="250302" y="18956"/>
                </a:lnTo>
                <a:lnTo>
                  <a:pt x="256931" y="13515"/>
                </a:lnTo>
                <a:lnTo>
                  <a:pt x="266445" y="11645"/>
                </a:lnTo>
                <a:lnTo>
                  <a:pt x="292507" y="11645"/>
                </a:lnTo>
                <a:lnTo>
                  <a:pt x="292390" y="11409"/>
                </a:lnTo>
                <a:lnTo>
                  <a:pt x="281754" y="3043"/>
                </a:lnTo>
                <a:lnTo>
                  <a:pt x="266445" y="0"/>
                </a:lnTo>
                <a:close/>
              </a:path>
              <a:path w="366395" h="102870">
                <a:moveTo>
                  <a:pt x="292507" y="11645"/>
                </a:moveTo>
                <a:lnTo>
                  <a:pt x="266445" y="11645"/>
                </a:lnTo>
                <a:lnTo>
                  <a:pt x="275917" y="13515"/>
                </a:lnTo>
                <a:lnTo>
                  <a:pt x="282551" y="18956"/>
                </a:lnTo>
                <a:lnTo>
                  <a:pt x="286453" y="27713"/>
                </a:lnTo>
                <a:lnTo>
                  <a:pt x="287731" y="39535"/>
                </a:lnTo>
                <a:lnTo>
                  <a:pt x="286453" y="51361"/>
                </a:lnTo>
                <a:lnTo>
                  <a:pt x="282551" y="60118"/>
                </a:lnTo>
                <a:lnTo>
                  <a:pt x="275917" y="65556"/>
                </a:lnTo>
                <a:lnTo>
                  <a:pt x="266445" y="67424"/>
                </a:lnTo>
                <a:lnTo>
                  <a:pt x="292507" y="67424"/>
                </a:lnTo>
                <a:lnTo>
                  <a:pt x="298594" y="55115"/>
                </a:lnTo>
                <a:lnTo>
                  <a:pt x="300608" y="39535"/>
                </a:lnTo>
                <a:lnTo>
                  <a:pt x="298594" y="23954"/>
                </a:lnTo>
                <a:lnTo>
                  <a:pt x="292507" y="11645"/>
                </a:lnTo>
                <a:close/>
              </a:path>
              <a:path w="366395" h="102870">
                <a:moveTo>
                  <a:pt x="363028" y="11544"/>
                </a:moveTo>
                <a:lnTo>
                  <a:pt x="346976" y="11544"/>
                </a:lnTo>
                <a:lnTo>
                  <a:pt x="352678" y="15011"/>
                </a:lnTo>
                <a:lnTo>
                  <a:pt x="352678" y="30238"/>
                </a:lnTo>
                <a:lnTo>
                  <a:pt x="319125" y="51146"/>
                </a:lnTo>
                <a:lnTo>
                  <a:pt x="310794" y="71793"/>
                </a:lnTo>
                <a:lnTo>
                  <a:pt x="310794" y="77622"/>
                </a:lnTo>
                <a:lnTo>
                  <a:pt x="366013" y="77622"/>
                </a:lnTo>
                <a:lnTo>
                  <a:pt x="366013" y="66192"/>
                </a:lnTo>
                <a:lnTo>
                  <a:pt x="325132" y="66192"/>
                </a:lnTo>
                <a:lnTo>
                  <a:pt x="326805" y="60961"/>
                </a:lnTo>
                <a:lnTo>
                  <a:pt x="331112" y="56448"/>
                </a:lnTo>
                <a:lnTo>
                  <a:pt x="337246" y="52272"/>
                </a:lnTo>
                <a:lnTo>
                  <a:pt x="344398" y="48056"/>
                </a:lnTo>
                <a:lnTo>
                  <a:pt x="352033" y="43103"/>
                </a:lnTo>
                <a:lnTo>
                  <a:pt x="358789" y="37245"/>
                </a:lnTo>
                <a:lnTo>
                  <a:pt x="363537" y="30238"/>
                </a:lnTo>
                <a:lnTo>
                  <a:pt x="365455" y="21386"/>
                </a:lnTo>
                <a:lnTo>
                  <a:pt x="363447" y="12054"/>
                </a:lnTo>
                <a:lnTo>
                  <a:pt x="363028" y="11544"/>
                </a:lnTo>
                <a:close/>
              </a:path>
              <a:path w="366395" h="102870">
                <a:moveTo>
                  <a:pt x="338683" y="0"/>
                </a:moveTo>
                <a:lnTo>
                  <a:pt x="332101" y="451"/>
                </a:lnTo>
                <a:lnTo>
                  <a:pt x="325651" y="1847"/>
                </a:lnTo>
                <a:lnTo>
                  <a:pt x="319390" y="4254"/>
                </a:lnTo>
                <a:lnTo>
                  <a:pt x="313372" y="7734"/>
                </a:lnTo>
                <a:lnTo>
                  <a:pt x="313372" y="20053"/>
                </a:lnTo>
                <a:lnTo>
                  <a:pt x="319469" y="16264"/>
                </a:lnTo>
                <a:lnTo>
                  <a:pt x="325597" y="13612"/>
                </a:lnTo>
                <a:lnTo>
                  <a:pt x="331662" y="12054"/>
                </a:lnTo>
                <a:lnTo>
                  <a:pt x="337565" y="11544"/>
                </a:lnTo>
                <a:lnTo>
                  <a:pt x="363028" y="11544"/>
                </a:lnTo>
                <a:lnTo>
                  <a:pt x="357865" y="5359"/>
                </a:lnTo>
                <a:lnTo>
                  <a:pt x="349387" y="1341"/>
                </a:lnTo>
                <a:lnTo>
                  <a:pt x="338683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6127610" y="582866"/>
            <a:ext cx="358140" cy="102870"/>
          </a:xfrm>
          <a:custGeom>
            <a:avLst/>
            <a:gdLst/>
            <a:ahLst/>
            <a:cxnLst/>
            <a:rect l="l" t="t" r="r" b="b"/>
            <a:pathLst>
              <a:path w="358139" h="102870">
                <a:moveTo>
                  <a:pt x="28562" y="44576"/>
                </a:moveTo>
                <a:lnTo>
                  <a:pt x="23964" y="44576"/>
                </a:lnTo>
                <a:lnTo>
                  <a:pt x="15494" y="45457"/>
                </a:lnTo>
                <a:lnTo>
                  <a:pt x="7781" y="48426"/>
                </a:lnTo>
                <a:lnTo>
                  <a:pt x="2169" y="53979"/>
                </a:lnTo>
                <a:lnTo>
                  <a:pt x="0" y="62611"/>
                </a:lnTo>
                <a:lnTo>
                  <a:pt x="0" y="73698"/>
                </a:lnTo>
                <a:lnTo>
                  <a:pt x="9067" y="79070"/>
                </a:lnTo>
                <a:lnTo>
                  <a:pt x="27216" y="79070"/>
                </a:lnTo>
                <a:lnTo>
                  <a:pt x="33569" y="76492"/>
                </a:lnTo>
                <a:lnTo>
                  <a:pt x="37155" y="73698"/>
                </a:lnTo>
                <a:lnTo>
                  <a:pt x="39090" y="72136"/>
                </a:lnTo>
                <a:lnTo>
                  <a:pt x="57454" y="72136"/>
                </a:lnTo>
                <a:lnTo>
                  <a:pt x="57454" y="69773"/>
                </a:lnTo>
                <a:lnTo>
                  <a:pt x="17018" y="69773"/>
                </a:lnTo>
                <a:lnTo>
                  <a:pt x="12319" y="67094"/>
                </a:lnTo>
                <a:lnTo>
                  <a:pt x="12319" y="55105"/>
                </a:lnTo>
                <a:lnTo>
                  <a:pt x="19481" y="52971"/>
                </a:lnTo>
                <a:lnTo>
                  <a:pt x="49949" y="52971"/>
                </a:lnTo>
                <a:lnTo>
                  <a:pt x="49949" y="46139"/>
                </a:lnTo>
                <a:lnTo>
                  <a:pt x="37960" y="46139"/>
                </a:lnTo>
                <a:lnTo>
                  <a:pt x="33705" y="45250"/>
                </a:lnTo>
                <a:lnTo>
                  <a:pt x="28562" y="44576"/>
                </a:lnTo>
                <a:close/>
              </a:path>
              <a:path w="358139" h="102870">
                <a:moveTo>
                  <a:pt x="57454" y="72136"/>
                </a:moveTo>
                <a:lnTo>
                  <a:pt x="39090" y="72136"/>
                </a:lnTo>
                <a:lnTo>
                  <a:pt x="40982" y="76492"/>
                </a:lnTo>
                <a:lnTo>
                  <a:pt x="44907" y="78397"/>
                </a:lnTo>
                <a:lnTo>
                  <a:pt x="52527" y="78397"/>
                </a:lnTo>
                <a:lnTo>
                  <a:pt x="55206" y="77952"/>
                </a:lnTo>
                <a:lnTo>
                  <a:pt x="57454" y="77050"/>
                </a:lnTo>
                <a:lnTo>
                  <a:pt x="57454" y="72136"/>
                </a:lnTo>
                <a:close/>
              </a:path>
              <a:path w="358139" h="102870">
                <a:moveTo>
                  <a:pt x="49949" y="52971"/>
                </a:moveTo>
                <a:lnTo>
                  <a:pt x="30124" y="52971"/>
                </a:lnTo>
                <a:lnTo>
                  <a:pt x="34721" y="53644"/>
                </a:lnTo>
                <a:lnTo>
                  <a:pt x="37960" y="54317"/>
                </a:lnTo>
                <a:lnTo>
                  <a:pt x="37960" y="63385"/>
                </a:lnTo>
                <a:lnTo>
                  <a:pt x="33705" y="67652"/>
                </a:lnTo>
                <a:lnTo>
                  <a:pt x="28105" y="69773"/>
                </a:lnTo>
                <a:lnTo>
                  <a:pt x="57454" y="69773"/>
                </a:lnTo>
                <a:lnTo>
                  <a:pt x="57454" y="69100"/>
                </a:lnTo>
                <a:lnTo>
                  <a:pt x="51739" y="69100"/>
                </a:lnTo>
                <a:lnTo>
                  <a:pt x="49949" y="68211"/>
                </a:lnTo>
                <a:lnTo>
                  <a:pt x="49949" y="52971"/>
                </a:lnTo>
                <a:close/>
              </a:path>
              <a:path w="358139" h="102870">
                <a:moveTo>
                  <a:pt x="57454" y="68427"/>
                </a:moveTo>
                <a:lnTo>
                  <a:pt x="56337" y="68770"/>
                </a:lnTo>
                <a:lnTo>
                  <a:pt x="55105" y="69100"/>
                </a:lnTo>
                <a:lnTo>
                  <a:pt x="57454" y="69100"/>
                </a:lnTo>
                <a:lnTo>
                  <a:pt x="57454" y="68427"/>
                </a:lnTo>
                <a:close/>
              </a:path>
              <a:path w="358139" h="102870">
                <a:moveTo>
                  <a:pt x="46451" y="32816"/>
                </a:moveTo>
                <a:lnTo>
                  <a:pt x="33032" y="32816"/>
                </a:lnTo>
                <a:lnTo>
                  <a:pt x="37960" y="37515"/>
                </a:lnTo>
                <a:lnTo>
                  <a:pt x="37960" y="46139"/>
                </a:lnTo>
                <a:lnTo>
                  <a:pt x="49949" y="46139"/>
                </a:lnTo>
                <a:lnTo>
                  <a:pt x="49837" y="45250"/>
                </a:lnTo>
                <a:lnTo>
                  <a:pt x="48205" y="35395"/>
                </a:lnTo>
                <a:lnTo>
                  <a:pt x="46451" y="32816"/>
                </a:lnTo>
                <a:close/>
              </a:path>
              <a:path w="358139" h="102870">
                <a:moveTo>
                  <a:pt x="25082" y="22402"/>
                </a:moveTo>
                <a:lnTo>
                  <a:pt x="16459" y="22402"/>
                </a:lnTo>
                <a:lnTo>
                  <a:pt x="8737" y="24523"/>
                </a:lnTo>
                <a:lnTo>
                  <a:pt x="4483" y="25984"/>
                </a:lnTo>
                <a:lnTo>
                  <a:pt x="4483" y="36957"/>
                </a:lnTo>
                <a:lnTo>
                  <a:pt x="9296" y="34836"/>
                </a:lnTo>
                <a:lnTo>
                  <a:pt x="15900" y="32816"/>
                </a:lnTo>
                <a:lnTo>
                  <a:pt x="46451" y="32816"/>
                </a:lnTo>
                <a:lnTo>
                  <a:pt x="43226" y="28071"/>
                </a:lnTo>
                <a:lnTo>
                  <a:pt x="35391" y="23793"/>
                </a:lnTo>
                <a:lnTo>
                  <a:pt x="25082" y="22402"/>
                </a:lnTo>
                <a:close/>
              </a:path>
              <a:path w="358139" h="102870">
                <a:moveTo>
                  <a:pt x="77165" y="23863"/>
                </a:moveTo>
                <a:lnTo>
                  <a:pt x="66522" y="23863"/>
                </a:lnTo>
                <a:lnTo>
                  <a:pt x="66522" y="102260"/>
                </a:lnTo>
                <a:lnTo>
                  <a:pt x="78511" y="102260"/>
                </a:lnTo>
                <a:lnTo>
                  <a:pt x="78511" y="70699"/>
                </a:lnTo>
                <a:lnTo>
                  <a:pt x="117262" y="70699"/>
                </a:lnTo>
                <a:lnTo>
                  <a:pt x="118549" y="68541"/>
                </a:lnTo>
                <a:lnTo>
                  <a:pt x="87363" y="68541"/>
                </a:lnTo>
                <a:lnTo>
                  <a:pt x="81089" y="63169"/>
                </a:lnTo>
                <a:lnTo>
                  <a:pt x="78511" y="57238"/>
                </a:lnTo>
                <a:lnTo>
                  <a:pt x="78511" y="44132"/>
                </a:lnTo>
                <a:lnTo>
                  <a:pt x="81089" y="38303"/>
                </a:lnTo>
                <a:lnTo>
                  <a:pt x="87363" y="32931"/>
                </a:lnTo>
                <a:lnTo>
                  <a:pt x="118549" y="32931"/>
                </a:lnTo>
                <a:lnTo>
                  <a:pt x="118147" y="32258"/>
                </a:lnTo>
                <a:lnTo>
                  <a:pt x="77165" y="32258"/>
                </a:lnTo>
                <a:lnTo>
                  <a:pt x="77165" y="23863"/>
                </a:lnTo>
                <a:close/>
              </a:path>
              <a:path w="358139" h="102870">
                <a:moveTo>
                  <a:pt x="117262" y="70699"/>
                </a:moveTo>
                <a:lnTo>
                  <a:pt x="78532" y="70699"/>
                </a:lnTo>
                <a:lnTo>
                  <a:pt x="82207" y="74930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59" y="76816"/>
                </a:lnTo>
                <a:lnTo>
                  <a:pt x="117262" y="70699"/>
                </a:lnTo>
                <a:close/>
              </a:path>
              <a:path w="358139" h="102870">
                <a:moveTo>
                  <a:pt x="118549" y="32931"/>
                </a:moveTo>
                <a:lnTo>
                  <a:pt x="105384" y="32931"/>
                </a:lnTo>
                <a:lnTo>
                  <a:pt x="112331" y="40208"/>
                </a:lnTo>
                <a:lnTo>
                  <a:pt x="112331" y="61264"/>
                </a:lnTo>
                <a:lnTo>
                  <a:pt x="105384" y="68541"/>
                </a:lnTo>
                <a:lnTo>
                  <a:pt x="118549" y="68541"/>
                </a:lnTo>
                <a:lnTo>
                  <a:pt x="122641" y="61684"/>
                </a:lnTo>
                <a:lnTo>
                  <a:pt x="124536" y="50736"/>
                </a:lnTo>
                <a:lnTo>
                  <a:pt x="122713" y="40208"/>
                </a:lnTo>
                <a:lnTo>
                  <a:pt x="122641" y="39788"/>
                </a:lnTo>
                <a:lnTo>
                  <a:pt x="118549" y="32931"/>
                </a:lnTo>
                <a:close/>
              </a:path>
              <a:path w="358139" h="102870">
                <a:moveTo>
                  <a:pt x="97891" y="22402"/>
                </a:moveTo>
                <a:lnTo>
                  <a:pt x="87807" y="22402"/>
                </a:lnTo>
                <a:lnTo>
                  <a:pt x="81419" y="27101"/>
                </a:lnTo>
                <a:lnTo>
                  <a:pt x="77165" y="32258"/>
                </a:lnTo>
                <a:lnTo>
                  <a:pt x="118147" y="32258"/>
                </a:lnTo>
                <a:lnTo>
                  <a:pt x="117262" y="30773"/>
                </a:lnTo>
                <a:lnTo>
                  <a:pt x="108859" y="24656"/>
                </a:lnTo>
                <a:lnTo>
                  <a:pt x="97891" y="22402"/>
                </a:lnTo>
                <a:close/>
              </a:path>
              <a:path w="358139" h="102870">
                <a:moveTo>
                  <a:pt x="159816" y="34378"/>
                </a:moveTo>
                <a:lnTo>
                  <a:pt x="147840" y="34378"/>
                </a:lnTo>
                <a:lnTo>
                  <a:pt x="147840" y="77622"/>
                </a:lnTo>
                <a:lnTo>
                  <a:pt x="159816" y="77622"/>
                </a:lnTo>
                <a:lnTo>
                  <a:pt x="159816" y="34378"/>
                </a:lnTo>
                <a:close/>
              </a:path>
              <a:path w="358139" h="102870">
                <a:moveTo>
                  <a:pt x="178308" y="23863"/>
                </a:moveTo>
                <a:lnTo>
                  <a:pt x="129247" y="23863"/>
                </a:lnTo>
                <a:lnTo>
                  <a:pt x="129247" y="34378"/>
                </a:lnTo>
                <a:lnTo>
                  <a:pt x="178308" y="34378"/>
                </a:lnTo>
                <a:lnTo>
                  <a:pt x="178308" y="23863"/>
                </a:lnTo>
                <a:close/>
              </a:path>
              <a:path w="358139" h="102870">
                <a:moveTo>
                  <a:pt x="191630" y="64287"/>
                </a:moveTo>
                <a:lnTo>
                  <a:pt x="183565" y="64287"/>
                </a:lnTo>
                <a:lnTo>
                  <a:pt x="179984" y="66636"/>
                </a:lnTo>
                <a:lnTo>
                  <a:pt x="179984" y="76492"/>
                </a:lnTo>
                <a:lnTo>
                  <a:pt x="183565" y="78841"/>
                </a:lnTo>
                <a:lnTo>
                  <a:pt x="191630" y="78841"/>
                </a:lnTo>
                <a:lnTo>
                  <a:pt x="195097" y="76492"/>
                </a:lnTo>
                <a:lnTo>
                  <a:pt x="195097" y="66636"/>
                </a:lnTo>
                <a:lnTo>
                  <a:pt x="191630" y="64287"/>
                </a:lnTo>
                <a:close/>
              </a:path>
              <a:path w="358139" h="102870">
                <a:moveTo>
                  <a:pt x="232511" y="61937"/>
                </a:moveTo>
                <a:lnTo>
                  <a:pt x="232511" y="73913"/>
                </a:lnTo>
                <a:lnTo>
                  <a:pt x="239229" y="77165"/>
                </a:lnTo>
                <a:lnTo>
                  <a:pt x="248081" y="79070"/>
                </a:lnTo>
                <a:lnTo>
                  <a:pt x="256933" y="79070"/>
                </a:lnTo>
                <a:lnTo>
                  <a:pt x="268828" y="77501"/>
                </a:lnTo>
                <a:lnTo>
                  <a:pt x="278628" y="72813"/>
                </a:lnTo>
                <a:lnTo>
                  <a:pt x="283141" y="67538"/>
                </a:lnTo>
                <a:lnTo>
                  <a:pt x="247523" y="67538"/>
                </a:lnTo>
                <a:lnTo>
                  <a:pt x="238899" y="65633"/>
                </a:lnTo>
                <a:lnTo>
                  <a:pt x="232511" y="61937"/>
                </a:lnTo>
                <a:close/>
              </a:path>
              <a:path w="358139" h="102870">
                <a:moveTo>
                  <a:pt x="283343" y="40436"/>
                </a:moveTo>
                <a:lnTo>
                  <a:pt x="266217" y="40436"/>
                </a:lnTo>
                <a:lnTo>
                  <a:pt x="274853" y="44018"/>
                </a:lnTo>
                <a:lnTo>
                  <a:pt x="274853" y="63055"/>
                </a:lnTo>
                <a:lnTo>
                  <a:pt x="266788" y="67538"/>
                </a:lnTo>
                <a:lnTo>
                  <a:pt x="283141" y="67538"/>
                </a:lnTo>
                <a:lnTo>
                  <a:pt x="285280" y="65038"/>
                </a:lnTo>
                <a:lnTo>
                  <a:pt x="287731" y="54203"/>
                </a:lnTo>
                <a:lnTo>
                  <a:pt x="285366" y="42847"/>
                </a:lnTo>
                <a:lnTo>
                  <a:pt x="283343" y="40436"/>
                </a:lnTo>
                <a:close/>
              </a:path>
              <a:path w="358139" h="102870">
                <a:moveTo>
                  <a:pt x="284149" y="1460"/>
                </a:moveTo>
                <a:lnTo>
                  <a:pt x="237210" y="1460"/>
                </a:lnTo>
                <a:lnTo>
                  <a:pt x="234941" y="40436"/>
                </a:lnTo>
                <a:lnTo>
                  <a:pt x="234870" y="41668"/>
                </a:lnTo>
                <a:lnTo>
                  <a:pt x="234746" y="43789"/>
                </a:lnTo>
                <a:lnTo>
                  <a:pt x="240906" y="41668"/>
                </a:lnTo>
                <a:lnTo>
                  <a:pt x="247967" y="40436"/>
                </a:lnTo>
                <a:lnTo>
                  <a:pt x="283343" y="40436"/>
                </a:lnTo>
                <a:lnTo>
                  <a:pt x="279063" y="35336"/>
                </a:lnTo>
                <a:lnTo>
                  <a:pt x="270132" y="31242"/>
                </a:lnTo>
                <a:lnTo>
                  <a:pt x="247853" y="31242"/>
                </a:lnTo>
                <a:lnTo>
                  <a:pt x="248970" y="12877"/>
                </a:lnTo>
                <a:lnTo>
                  <a:pt x="284149" y="12877"/>
                </a:lnTo>
                <a:lnTo>
                  <a:pt x="284149" y="1460"/>
                </a:lnTo>
                <a:close/>
              </a:path>
              <a:path w="358139" h="102870">
                <a:moveTo>
                  <a:pt x="259384" y="29908"/>
                </a:moveTo>
                <a:lnTo>
                  <a:pt x="255473" y="29908"/>
                </a:lnTo>
                <a:lnTo>
                  <a:pt x="251548" y="30352"/>
                </a:lnTo>
                <a:lnTo>
                  <a:pt x="247853" y="31242"/>
                </a:lnTo>
                <a:lnTo>
                  <a:pt x="270484" y="31242"/>
                </a:lnTo>
                <a:lnTo>
                  <a:pt x="259384" y="29908"/>
                </a:lnTo>
                <a:close/>
              </a:path>
              <a:path w="358139" h="102870">
                <a:moveTo>
                  <a:pt x="302628" y="62941"/>
                </a:moveTo>
                <a:lnTo>
                  <a:pt x="302628" y="74587"/>
                </a:lnTo>
                <a:lnTo>
                  <a:pt x="308673" y="77508"/>
                </a:lnTo>
                <a:lnTo>
                  <a:pt x="315506" y="79070"/>
                </a:lnTo>
                <a:lnTo>
                  <a:pt x="322338" y="79070"/>
                </a:lnTo>
                <a:lnTo>
                  <a:pt x="336070" y="76709"/>
                </a:lnTo>
                <a:lnTo>
                  <a:pt x="347284" y="69424"/>
                </a:lnTo>
                <a:lnTo>
                  <a:pt x="348293" y="67754"/>
                </a:lnTo>
                <a:lnTo>
                  <a:pt x="314833" y="67754"/>
                </a:lnTo>
                <a:lnTo>
                  <a:pt x="308229" y="66078"/>
                </a:lnTo>
                <a:lnTo>
                  <a:pt x="302628" y="62941"/>
                </a:lnTo>
                <a:close/>
              </a:path>
              <a:path w="358139" h="102870">
                <a:moveTo>
                  <a:pt x="356878" y="43684"/>
                </a:moveTo>
                <a:lnTo>
                  <a:pt x="344712" y="43684"/>
                </a:lnTo>
                <a:lnTo>
                  <a:pt x="342021" y="55045"/>
                </a:lnTo>
                <a:lnTo>
                  <a:pt x="336700" y="62506"/>
                </a:lnTo>
                <a:lnTo>
                  <a:pt x="329491" y="66542"/>
                </a:lnTo>
                <a:lnTo>
                  <a:pt x="321106" y="67754"/>
                </a:lnTo>
                <a:lnTo>
                  <a:pt x="348293" y="67754"/>
                </a:lnTo>
                <a:lnTo>
                  <a:pt x="354846" y="56910"/>
                </a:lnTo>
                <a:lnTo>
                  <a:pt x="356878" y="43684"/>
                </a:lnTo>
                <a:close/>
              </a:path>
              <a:path w="358139" h="102870">
                <a:moveTo>
                  <a:pt x="324459" y="0"/>
                </a:moveTo>
                <a:lnTo>
                  <a:pt x="313626" y="1627"/>
                </a:lnTo>
                <a:lnTo>
                  <a:pt x="304639" y="6469"/>
                </a:lnTo>
                <a:lnTo>
                  <a:pt x="298508" y="14460"/>
                </a:lnTo>
                <a:lnTo>
                  <a:pt x="296240" y="25539"/>
                </a:lnTo>
                <a:lnTo>
                  <a:pt x="298510" y="36124"/>
                </a:lnTo>
                <a:lnTo>
                  <a:pt x="304487" y="43684"/>
                </a:lnTo>
                <a:lnTo>
                  <a:pt x="312919" y="48221"/>
                </a:lnTo>
                <a:lnTo>
                  <a:pt x="322554" y="49733"/>
                </a:lnTo>
                <a:lnTo>
                  <a:pt x="330733" y="49733"/>
                </a:lnTo>
                <a:lnTo>
                  <a:pt x="337451" y="47942"/>
                </a:lnTo>
                <a:lnTo>
                  <a:pt x="344535" y="43684"/>
                </a:lnTo>
                <a:lnTo>
                  <a:pt x="356878" y="43684"/>
                </a:lnTo>
                <a:lnTo>
                  <a:pt x="357619" y="38862"/>
                </a:lnTo>
                <a:lnTo>
                  <a:pt x="357592" y="38633"/>
                </a:lnTo>
                <a:lnTo>
                  <a:pt x="317296" y="38633"/>
                </a:lnTo>
                <a:lnTo>
                  <a:pt x="309118" y="35394"/>
                </a:lnTo>
                <a:lnTo>
                  <a:pt x="309118" y="14897"/>
                </a:lnTo>
                <a:lnTo>
                  <a:pt x="316509" y="10972"/>
                </a:lnTo>
                <a:lnTo>
                  <a:pt x="350014" y="10972"/>
                </a:lnTo>
                <a:lnTo>
                  <a:pt x="349735" y="10401"/>
                </a:lnTo>
                <a:lnTo>
                  <a:pt x="339424" y="2686"/>
                </a:lnTo>
                <a:lnTo>
                  <a:pt x="324459" y="0"/>
                </a:lnTo>
                <a:close/>
              </a:path>
              <a:path w="358139" h="102870">
                <a:moveTo>
                  <a:pt x="350014" y="10972"/>
                </a:moveTo>
                <a:lnTo>
                  <a:pt x="325361" y="10972"/>
                </a:lnTo>
                <a:lnTo>
                  <a:pt x="332698" y="12141"/>
                </a:lnTo>
                <a:lnTo>
                  <a:pt x="338475" y="15862"/>
                </a:lnTo>
                <a:lnTo>
                  <a:pt x="342511" y="22459"/>
                </a:lnTo>
                <a:lnTo>
                  <a:pt x="344627" y="32258"/>
                </a:lnTo>
                <a:lnTo>
                  <a:pt x="339128" y="36626"/>
                </a:lnTo>
                <a:lnTo>
                  <a:pt x="332524" y="38633"/>
                </a:lnTo>
                <a:lnTo>
                  <a:pt x="357592" y="38633"/>
                </a:lnTo>
                <a:lnTo>
                  <a:pt x="355699" y="22631"/>
                </a:lnTo>
                <a:lnTo>
                  <a:pt x="350014" y="10972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6617258" y="5575011"/>
            <a:ext cx="412750" cy="103505"/>
          </a:xfrm>
          <a:custGeom>
            <a:avLst/>
            <a:gdLst/>
            <a:ahLst/>
            <a:cxnLst/>
            <a:rect l="l" t="t" r="r" b="b"/>
            <a:pathLst>
              <a:path w="412750" h="103504">
                <a:moveTo>
                  <a:pt x="28562" y="45359"/>
                </a:moveTo>
                <a:lnTo>
                  <a:pt x="23964" y="45359"/>
                </a:lnTo>
                <a:lnTo>
                  <a:pt x="15500" y="46239"/>
                </a:lnTo>
                <a:lnTo>
                  <a:pt x="7786" y="49209"/>
                </a:lnTo>
                <a:lnTo>
                  <a:pt x="2171" y="54762"/>
                </a:lnTo>
                <a:lnTo>
                  <a:pt x="0" y="63392"/>
                </a:lnTo>
                <a:lnTo>
                  <a:pt x="0" y="74480"/>
                </a:lnTo>
                <a:lnTo>
                  <a:pt x="9080" y="79855"/>
                </a:lnTo>
                <a:lnTo>
                  <a:pt x="27216" y="79855"/>
                </a:lnTo>
                <a:lnTo>
                  <a:pt x="33557" y="77280"/>
                </a:lnTo>
                <a:lnTo>
                  <a:pt x="33694" y="77280"/>
                </a:lnTo>
                <a:lnTo>
                  <a:pt x="39090" y="72914"/>
                </a:lnTo>
                <a:lnTo>
                  <a:pt x="57454" y="72914"/>
                </a:lnTo>
                <a:lnTo>
                  <a:pt x="57454" y="70559"/>
                </a:lnTo>
                <a:lnTo>
                  <a:pt x="17030" y="70559"/>
                </a:lnTo>
                <a:lnTo>
                  <a:pt x="12319" y="67873"/>
                </a:lnTo>
                <a:lnTo>
                  <a:pt x="12319" y="55888"/>
                </a:lnTo>
                <a:lnTo>
                  <a:pt x="19494" y="53761"/>
                </a:lnTo>
                <a:lnTo>
                  <a:pt x="49949" y="53761"/>
                </a:lnTo>
                <a:lnTo>
                  <a:pt x="49949" y="46929"/>
                </a:lnTo>
                <a:lnTo>
                  <a:pt x="37973" y="46929"/>
                </a:lnTo>
                <a:lnTo>
                  <a:pt x="33718" y="46032"/>
                </a:lnTo>
                <a:lnTo>
                  <a:pt x="28562" y="45359"/>
                </a:lnTo>
                <a:close/>
              </a:path>
              <a:path w="412750" h="103504">
                <a:moveTo>
                  <a:pt x="57454" y="72914"/>
                </a:moveTo>
                <a:lnTo>
                  <a:pt x="39090" y="72914"/>
                </a:lnTo>
                <a:lnTo>
                  <a:pt x="40995" y="77280"/>
                </a:lnTo>
                <a:lnTo>
                  <a:pt x="44919" y="79184"/>
                </a:lnTo>
                <a:lnTo>
                  <a:pt x="52527" y="79184"/>
                </a:lnTo>
                <a:lnTo>
                  <a:pt x="55219" y="78734"/>
                </a:lnTo>
                <a:lnTo>
                  <a:pt x="57454" y="77838"/>
                </a:lnTo>
                <a:lnTo>
                  <a:pt x="57454" y="72914"/>
                </a:lnTo>
                <a:close/>
              </a:path>
              <a:path w="412750" h="103504">
                <a:moveTo>
                  <a:pt x="49949" y="53761"/>
                </a:moveTo>
                <a:lnTo>
                  <a:pt x="30124" y="53761"/>
                </a:lnTo>
                <a:lnTo>
                  <a:pt x="34721" y="54430"/>
                </a:lnTo>
                <a:lnTo>
                  <a:pt x="37973" y="55105"/>
                </a:lnTo>
                <a:lnTo>
                  <a:pt x="37973" y="64176"/>
                </a:lnTo>
                <a:lnTo>
                  <a:pt x="33718" y="68431"/>
                </a:lnTo>
                <a:lnTo>
                  <a:pt x="28117" y="70559"/>
                </a:lnTo>
                <a:lnTo>
                  <a:pt x="57454" y="70559"/>
                </a:lnTo>
                <a:lnTo>
                  <a:pt x="57454" y="69889"/>
                </a:lnTo>
                <a:lnTo>
                  <a:pt x="51752" y="69889"/>
                </a:lnTo>
                <a:lnTo>
                  <a:pt x="49949" y="68994"/>
                </a:lnTo>
                <a:lnTo>
                  <a:pt x="49949" y="53761"/>
                </a:lnTo>
                <a:close/>
              </a:path>
              <a:path w="412750" h="103504">
                <a:moveTo>
                  <a:pt x="57454" y="69216"/>
                </a:moveTo>
                <a:lnTo>
                  <a:pt x="56337" y="69551"/>
                </a:lnTo>
                <a:lnTo>
                  <a:pt x="55105" y="69889"/>
                </a:lnTo>
                <a:lnTo>
                  <a:pt x="57454" y="69889"/>
                </a:lnTo>
                <a:lnTo>
                  <a:pt x="57454" y="69216"/>
                </a:lnTo>
                <a:close/>
              </a:path>
              <a:path w="412750" h="103504">
                <a:moveTo>
                  <a:pt x="46457" y="33601"/>
                </a:moveTo>
                <a:lnTo>
                  <a:pt x="33045" y="33601"/>
                </a:lnTo>
                <a:lnTo>
                  <a:pt x="37973" y="38303"/>
                </a:lnTo>
                <a:lnTo>
                  <a:pt x="37973" y="46929"/>
                </a:lnTo>
                <a:lnTo>
                  <a:pt x="49949" y="46929"/>
                </a:lnTo>
                <a:lnTo>
                  <a:pt x="49837" y="46032"/>
                </a:lnTo>
                <a:lnTo>
                  <a:pt x="48207" y="36177"/>
                </a:lnTo>
                <a:lnTo>
                  <a:pt x="46457" y="33601"/>
                </a:lnTo>
                <a:close/>
              </a:path>
              <a:path w="412750" h="103504">
                <a:moveTo>
                  <a:pt x="25095" y="23183"/>
                </a:moveTo>
                <a:lnTo>
                  <a:pt x="16471" y="23183"/>
                </a:lnTo>
                <a:lnTo>
                  <a:pt x="8737" y="25311"/>
                </a:lnTo>
                <a:lnTo>
                  <a:pt x="4483" y="26769"/>
                </a:lnTo>
                <a:lnTo>
                  <a:pt x="4483" y="37745"/>
                </a:lnTo>
                <a:lnTo>
                  <a:pt x="9296" y="35618"/>
                </a:lnTo>
                <a:lnTo>
                  <a:pt x="15913" y="33601"/>
                </a:lnTo>
                <a:lnTo>
                  <a:pt x="46457" y="33601"/>
                </a:lnTo>
                <a:lnTo>
                  <a:pt x="43232" y="28853"/>
                </a:lnTo>
                <a:lnTo>
                  <a:pt x="35402" y="24574"/>
                </a:lnTo>
                <a:lnTo>
                  <a:pt x="25095" y="23183"/>
                </a:lnTo>
                <a:close/>
              </a:path>
              <a:path w="412750" h="103504">
                <a:moveTo>
                  <a:pt x="77165" y="24641"/>
                </a:moveTo>
                <a:lnTo>
                  <a:pt x="66535" y="24641"/>
                </a:lnTo>
                <a:lnTo>
                  <a:pt x="66535" y="103038"/>
                </a:lnTo>
                <a:lnTo>
                  <a:pt x="78511" y="103038"/>
                </a:lnTo>
                <a:lnTo>
                  <a:pt x="78511" y="71483"/>
                </a:lnTo>
                <a:lnTo>
                  <a:pt x="117268" y="71483"/>
                </a:lnTo>
                <a:lnTo>
                  <a:pt x="118555" y="69328"/>
                </a:lnTo>
                <a:lnTo>
                  <a:pt x="87363" y="69328"/>
                </a:lnTo>
                <a:lnTo>
                  <a:pt x="81089" y="63953"/>
                </a:lnTo>
                <a:lnTo>
                  <a:pt x="78511" y="58017"/>
                </a:lnTo>
                <a:lnTo>
                  <a:pt x="78511" y="44913"/>
                </a:lnTo>
                <a:lnTo>
                  <a:pt x="81089" y="39088"/>
                </a:lnTo>
                <a:lnTo>
                  <a:pt x="87363" y="33713"/>
                </a:lnTo>
                <a:lnTo>
                  <a:pt x="118556" y="33713"/>
                </a:lnTo>
                <a:lnTo>
                  <a:pt x="118154" y="33040"/>
                </a:lnTo>
                <a:lnTo>
                  <a:pt x="77165" y="33040"/>
                </a:lnTo>
                <a:lnTo>
                  <a:pt x="77165" y="24641"/>
                </a:lnTo>
                <a:close/>
              </a:path>
              <a:path w="412750" h="103504">
                <a:moveTo>
                  <a:pt x="117268" y="71483"/>
                </a:moveTo>
                <a:lnTo>
                  <a:pt x="78536" y="71483"/>
                </a:lnTo>
                <a:lnTo>
                  <a:pt x="82207" y="75711"/>
                </a:lnTo>
                <a:lnTo>
                  <a:pt x="88480" y="79855"/>
                </a:lnTo>
                <a:lnTo>
                  <a:pt x="97891" y="79855"/>
                </a:lnTo>
                <a:lnTo>
                  <a:pt x="108861" y="77601"/>
                </a:lnTo>
                <a:lnTo>
                  <a:pt x="117268" y="71483"/>
                </a:lnTo>
                <a:close/>
              </a:path>
              <a:path w="412750" h="103504">
                <a:moveTo>
                  <a:pt x="118556" y="33713"/>
                </a:moveTo>
                <a:lnTo>
                  <a:pt x="105397" y="33713"/>
                </a:lnTo>
                <a:lnTo>
                  <a:pt x="112344" y="40993"/>
                </a:lnTo>
                <a:lnTo>
                  <a:pt x="112344" y="62049"/>
                </a:lnTo>
                <a:lnTo>
                  <a:pt x="105397" y="69328"/>
                </a:lnTo>
                <a:lnTo>
                  <a:pt x="118555" y="69328"/>
                </a:lnTo>
                <a:lnTo>
                  <a:pt x="122651" y="62467"/>
                </a:lnTo>
                <a:lnTo>
                  <a:pt x="124548" y="51518"/>
                </a:lnTo>
                <a:lnTo>
                  <a:pt x="122724" y="40993"/>
                </a:lnTo>
                <a:lnTo>
                  <a:pt x="122651" y="40571"/>
                </a:lnTo>
                <a:lnTo>
                  <a:pt x="118556" y="33713"/>
                </a:lnTo>
                <a:close/>
              </a:path>
              <a:path w="412750" h="103504">
                <a:moveTo>
                  <a:pt x="97891" y="23183"/>
                </a:moveTo>
                <a:lnTo>
                  <a:pt x="87807" y="23183"/>
                </a:lnTo>
                <a:lnTo>
                  <a:pt x="81432" y="27889"/>
                </a:lnTo>
                <a:lnTo>
                  <a:pt x="77165" y="33040"/>
                </a:lnTo>
                <a:lnTo>
                  <a:pt x="118154" y="33040"/>
                </a:lnTo>
                <a:lnTo>
                  <a:pt x="117268" y="31555"/>
                </a:lnTo>
                <a:lnTo>
                  <a:pt x="108861" y="25437"/>
                </a:lnTo>
                <a:lnTo>
                  <a:pt x="97891" y="23183"/>
                </a:lnTo>
                <a:close/>
              </a:path>
              <a:path w="412750" h="103504">
                <a:moveTo>
                  <a:pt x="159829" y="35167"/>
                </a:moveTo>
                <a:lnTo>
                  <a:pt x="147840" y="35167"/>
                </a:lnTo>
                <a:lnTo>
                  <a:pt x="147840" y="78400"/>
                </a:lnTo>
                <a:lnTo>
                  <a:pt x="159829" y="78400"/>
                </a:lnTo>
                <a:lnTo>
                  <a:pt x="159829" y="35167"/>
                </a:lnTo>
                <a:close/>
              </a:path>
              <a:path w="412750" h="103504">
                <a:moveTo>
                  <a:pt x="178307" y="24641"/>
                </a:moveTo>
                <a:lnTo>
                  <a:pt x="129247" y="24641"/>
                </a:lnTo>
                <a:lnTo>
                  <a:pt x="129247" y="35167"/>
                </a:lnTo>
                <a:lnTo>
                  <a:pt x="178307" y="35167"/>
                </a:lnTo>
                <a:lnTo>
                  <a:pt x="178307" y="24641"/>
                </a:lnTo>
                <a:close/>
              </a:path>
              <a:path w="412750" h="103504">
                <a:moveTo>
                  <a:pt x="191643" y="65073"/>
                </a:moveTo>
                <a:lnTo>
                  <a:pt x="183578" y="65073"/>
                </a:lnTo>
                <a:lnTo>
                  <a:pt x="179984" y="67424"/>
                </a:lnTo>
                <a:lnTo>
                  <a:pt x="179984" y="77280"/>
                </a:lnTo>
                <a:lnTo>
                  <a:pt x="183578" y="79631"/>
                </a:lnTo>
                <a:lnTo>
                  <a:pt x="191643" y="79631"/>
                </a:lnTo>
                <a:lnTo>
                  <a:pt x="195110" y="77280"/>
                </a:lnTo>
                <a:lnTo>
                  <a:pt x="195110" y="67424"/>
                </a:lnTo>
                <a:lnTo>
                  <a:pt x="191643" y="65073"/>
                </a:lnTo>
                <a:close/>
              </a:path>
              <a:path w="412750" h="103504">
                <a:moveTo>
                  <a:pt x="274408" y="784"/>
                </a:moveTo>
                <a:lnTo>
                  <a:pt x="267576" y="784"/>
                </a:lnTo>
                <a:lnTo>
                  <a:pt x="253839" y="3129"/>
                </a:lnTo>
                <a:lnTo>
                  <a:pt x="242625" y="10388"/>
                </a:lnTo>
                <a:lnTo>
                  <a:pt x="235066" y="22897"/>
                </a:lnTo>
                <a:lnTo>
                  <a:pt x="232295" y="40993"/>
                </a:lnTo>
                <a:lnTo>
                  <a:pt x="234217" y="57224"/>
                </a:lnTo>
                <a:lnTo>
                  <a:pt x="240191" y="69454"/>
                </a:lnTo>
                <a:lnTo>
                  <a:pt x="250533" y="77169"/>
                </a:lnTo>
                <a:lnTo>
                  <a:pt x="265556" y="79855"/>
                </a:lnTo>
                <a:lnTo>
                  <a:pt x="276372" y="78227"/>
                </a:lnTo>
                <a:lnTo>
                  <a:pt x="285319" y="73388"/>
                </a:lnTo>
                <a:lnTo>
                  <a:pt x="288755" y="68882"/>
                </a:lnTo>
                <a:lnTo>
                  <a:pt x="264553" y="68882"/>
                </a:lnTo>
                <a:lnTo>
                  <a:pt x="257208" y="67714"/>
                </a:lnTo>
                <a:lnTo>
                  <a:pt x="251429" y="63995"/>
                </a:lnTo>
                <a:lnTo>
                  <a:pt x="247396" y="57398"/>
                </a:lnTo>
                <a:lnTo>
                  <a:pt x="245287" y="47598"/>
                </a:lnTo>
                <a:lnTo>
                  <a:pt x="250774" y="43232"/>
                </a:lnTo>
                <a:lnTo>
                  <a:pt x="257378" y="41215"/>
                </a:lnTo>
                <a:lnTo>
                  <a:pt x="289425" y="41215"/>
                </a:lnTo>
                <a:lnTo>
                  <a:pt x="285551" y="36287"/>
                </a:lnTo>
                <a:lnTo>
                  <a:pt x="245173" y="36287"/>
                </a:lnTo>
                <a:lnTo>
                  <a:pt x="247902" y="24805"/>
                </a:lnTo>
                <a:lnTo>
                  <a:pt x="253247" y="17345"/>
                </a:lnTo>
                <a:lnTo>
                  <a:pt x="260464" y="13308"/>
                </a:lnTo>
                <a:lnTo>
                  <a:pt x="268808" y="12095"/>
                </a:lnTo>
                <a:lnTo>
                  <a:pt x="287286" y="12095"/>
                </a:lnTo>
                <a:lnTo>
                  <a:pt x="287286" y="5266"/>
                </a:lnTo>
                <a:lnTo>
                  <a:pt x="281343" y="2353"/>
                </a:lnTo>
                <a:lnTo>
                  <a:pt x="274408" y="784"/>
                </a:lnTo>
                <a:close/>
              </a:path>
              <a:path w="412750" h="103504">
                <a:moveTo>
                  <a:pt x="289425" y="41215"/>
                </a:moveTo>
                <a:lnTo>
                  <a:pt x="272605" y="41215"/>
                </a:lnTo>
                <a:lnTo>
                  <a:pt x="280784" y="44462"/>
                </a:lnTo>
                <a:lnTo>
                  <a:pt x="280784" y="64961"/>
                </a:lnTo>
                <a:lnTo>
                  <a:pt x="273392" y="68882"/>
                </a:lnTo>
                <a:lnTo>
                  <a:pt x="288755" y="68882"/>
                </a:lnTo>
                <a:lnTo>
                  <a:pt x="291412" y="65398"/>
                </a:lnTo>
                <a:lnTo>
                  <a:pt x="293662" y="54320"/>
                </a:lnTo>
                <a:lnTo>
                  <a:pt x="291393" y="43718"/>
                </a:lnTo>
                <a:lnTo>
                  <a:pt x="289425" y="41215"/>
                </a:lnTo>
                <a:close/>
              </a:path>
              <a:path w="412750" h="103504">
                <a:moveTo>
                  <a:pt x="267347" y="30016"/>
                </a:moveTo>
                <a:lnTo>
                  <a:pt x="259168" y="30016"/>
                </a:lnTo>
                <a:lnTo>
                  <a:pt x="252450" y="31920"/>
                </a:lnTo>
                <a:lnTo>
                  <a:pt x="245173" y="36287"/>
                </a:lnTo>
                <a:lnTo>
                  <a:pt x="285551" y="36287"/>
                </a:lnTo>
                <a:lnTo>
                  <a:pt x="285419" y="36120"/>
                </a:lnTo>
                <a:lnTo>
                  <a:pt x="276988" y="31545"/>
                </a:lnTo>
                <a:lnTo>
                  <a:pt x="267347" y="30016"/>
                </a:lnTo>
                <a:close/>
              </a:path>
              <a:path w="412750" h="103504">
                <a:moveTo>
                  <a:pt x="287286" y="12095"/>
                </a:moveTo>
                <a:lnTo>
                  <a:pt x="275081" y="12095"/>
                </a:lnTo>
                <a:lnTo>
                  <a:pt x="281686" y="13776"/>
                </a:lnTo>
                <a:lnTo>
                  <a:pt x="287286" y="16912"/>
                </a:lnTo>
                <a:lnTo>
                  <a:pt x="287286" y="12095"/>
                </a:lnTo>
                <a:close/>
              </a:path>
              <a:path w="412750" h="103504">
                <a:moveTo>
                  <a:pt x="303187" y="62495"/>
                </a:moveTo>
                <a:lnTo>
                  <a:pt x="303187" y="74814"/>
                </a:lnTo>
                <a:lnTo>
                  <a:pt x="309270" y="77067"/>
                </a:lnTo>
                <a:lnTo>
                  <a:pt x="315564" y="78637"/>
                </a:lnTo>
                <a:lnTo>
                  <a:pt x="322280" y="79556"/>
                </a:lnTo>
                <a:lnTo>
                  <a:pt x="329628" y="79855"/>
                </a:lnTo>
                <a:lnTo>
                  <a:pt x="339977" y="78637"/>
                </a:lnTo>
                <a:lnTo>
                  <a:pt x="340533" y="78637"/>
                </a:lnTo>
                <a:lnTo>
                  <a:pt x="350016" y="74521"/>
                </a:lnTo>
                <a:lnTo>
                  <a:pt x="355728" y="68320"/>
                </a:lnTo>
                <a:lnTo>
                  <a:pt x="323375" y="68320"/>
                </a:lnTo>
                <a:lnTo>
                  <a:pt x="315437" y="67130"/>
                </a:lnTo>
                <a:lnTo>
                  <a:pt x="309286" y="65311"/>
                </a:lnTo>
                <a:lnTo>
                  <a:pt x="303187" y="62495"/>
                </a:lnTo>
                <a:close/>
              </a:path>
              <a:path w="412750" h="103504">
                <a:moveTo>
                  <a:pt x="353172" y="12322"/>
                </a:moveTo>
                <a:lnTo>
                  <a:pt x="337680" y="12322"/>
                </a:lnTo>
                <a:lnTo>
                  <a:pt x="343395" y="16353"/>
                </a:lnTo>
                <a:lnTo>
                  <a:pt x="343395" y="29569"/>
                </a:lnTo>
                <a:lnTo>
                  <a:pt x="343252" y="29569"/>
                </a:lnTo>
                <a:lnTo>
                  <a:pt x="338353" y="33486"/>
                </a:lnTo>
                <a:lnTo>
                  <a:pt x="318312" y="33486"/>
                </a:lnTo>
                <a:lnTo>
                  <a:pt x="318312" y="44913"/>
                </a:lnTo>
                <a:lnTo>
                  <a:pt x="339483" y="44913"/>
                </a:lnTo>
                <a:lnTo>
                  <a:pt x="346532" y="47713"/>
                </a:lnTo>
                <a:lnTo>
                  <a:pt x="346532" y="64961"/>
                </a:lnTo>
                <a:lnTo>
                  <a:pt x="338426" y="68320"/>
                </a:lnTo>
                <a:lnTo>
                  <a:pt x="355728" y="68320"/>
                </a:lnTo>
                <a:lnTo>
                  <a:pt x="356376" y="67617"/>
                </a:lnTo>
                <a:lnTo>
                  <a:pt x="358736" y="57678"/>
                </a:lnTo>
                <a:lnTo>
                  <a:pt x="358736" y="46144"/>
                </a:lnTo>
                <a:lnTo>
                  <a:pt x="351459" y="40431"/>
                </a:lnTo>
                <a:lnTo>
                  <a:pt x="344297" y="38191"/>
                </a:lnTo>
                <a:lnTo>
                  <a:pt x="351129" y="35952"/>
                </a:lnTo>
                <a:lnTo>
                  <a:pt x="355600" y="29569"/>
                </a:lnTo>
                <a:lnTo>
                  <a:pt x="355600" y="21617"/>
                </a:lnTo>
                <a:lnTo>
                  <a:pt x="353640" y="12881"/>
                </a:lnTo>
                <a:lnTo>
                  <a:pt x="353172" y="12322"/>
                </a:lnTo>
                <a:close/>
              </a:path>
              <a:path w="412750" h="103504">
                <a:moveTo>
                  <a:pt x="328942" y="784"/>
                </a:moveTo>
                <a:lnTo>
                  <a:pt x="319544" y="784"/>
                </a:lnTo>
                <a:lnTo>
                  <a:pt x="311365" y="2800"/>
                </a:lnTo>
                <a:lnTo>
                  <a:pt x="304533" y="6385"/>
                </a:lnTo>
                <a:lnTo>
                  <a:pt x="304533" y="18594"/>
                </a:lnTo>
                <a:lnTo>
                  <a:pt x="311924" y="14338"/>
                </a:lnTo>
                <a:lnTo>
                  <a:pt x="319760" y="12322"/>
                </a:lnTo>
                <a:lnTo>
                  <a:pt x="353172" y="12322"/>
                </a:lnTo>
                <a:lnTo>
                  <a:pt x="348200" y="6385"/>
                </a:lnTo>
                <a:lnTo>
                  <a:pt x="339724" y="2212"/>
                </a:lnTo>
                <a:lnTo>
                  <a:pt x="328942" y="784"/>
                </a:lnTo>
                <a:close/>
              </a:path>
              <a:path w="412750" h="103504">
                <a:moveTo>
                  <a:pt x="365569" y="62945"/>
                </a:moveTo>
                <a:lnTo>
                  <a:pt x="365569" y="75153"/>
                </a:lnTo>
                <a:lnTo>
                  <a:pt x="370611" y="77953"/>
                </a:lnTo>
                <a:lnTo>
                  <a:pt x="378002" y="79743"/>
                </a:lnTo>
                <a:lnTo>
                  <a:pt x="385737" y="79743"/>
                </a:lnTo>
                <a:lnTo>
                  <a:pt x="396124" y="78404"/>
                </a:lnTo>
                <a:lnTo>
                  <a:pt x="404674" y="74158"/>
                </a:lnTo>
                <a:lnTo>
                  <a:pt x="409708" y="67646"/>
                </a:lnTo>
                <a:lnTo>
                  <a:pt x="376656" y="67646"/>
                </a:lnTo>
                <a:lnTo>
                  <a:pt x="370281" y="65968"/>
                </a:lnTo>
                <a:lnTo>
                  <a:pt x="365569" y="62945"/>
                </a:lnTo>
                <a:close/>
              </a:path>
              <a:path w="412750" h="103504">
                <a:moveTo>
                  <a:pt x="412610" y="0"/>
                </a:moveTo>
                <a:lnTo>
                  <a:pt x="377786" y="0"/>
                </a:lnTo>
                <a:lnTo>
                  <a:pt x="377786" y="11760"/>
                </a:lnTo>
                <a:lnTo>
                  <a:pt x="399846" y="11760"/>
                </a:lnTo>
                <a:lnTo>
                  <a:pt x="399846" y="64622"/>
                </a:lnTo>
                <a:lnTo>
                  <a:pt x="392455" y="67646"/>
                </a:lnTo>
                <a:lnTo>
                  <a:pt x="409708" y="67646"/>
                </a:lnTo>
                <a:lnTo>
                  <a:pt x="410474" y="66656"/>
                </a:lnTo>
                <a:lnTo>
                  <a:pt x="412610" y="55551"/>
                </a:lnTo>
                <a:lnTo>
                  <a:pt x="412610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8942019" y="1999259"/>
            <a:ext cx="555625" cy="103505"/>
          </a:xfrm>
          <a:custGeom>
            <a:avLst/>
            <a:gdLst/>
            <a:ahLst/>
            <a:cxnLst/>
            <a:rect l="l" t="t" r="r" b="b"/>
            <a:pathLst>
              <a:path w="555625" h="103505">
                <a:moveTo>
                  <a:pt x="28562" y="45364"/>
                </a:moveTo>
                <a:lnTo>
                  <a:pt x="23977" y="45364"/>
                </a:lnTo>
                <a:lnTo>
                  <a:pt x="15505" y="46244"/>
                </a:lnTo>
                <a:lnTo>
                  <a:pt x="7788" y="49214"/>
                </a:lnTo>
                <a:lnTo>
                  <a:pt x="2171" y="54767"/>
                </a:lnTo>
                <a:lnTo>
                  <a:pt x="0" y="63398"/>
                </a:lnTo>
                <a:lnTo>
                  <a:pt x="0" y="74485"/>
                </a:lnTo>
                <a:lnTo>
                  <a:pt x="9080" y="79857"/>
                </a:lnTo>
                <a:lnTo>
                  <a:pt x="27228" y="79857"/>
                </a:lnTo>
                <a:lnTo>
                  <a:pt x="33551" y="77292"/>
                </a:lnTo>
                <a:lnTo>
                  <a:pt x="33691" y="77292"/>
                </a:lnTo>
                <a:lnTo>
                  <a:pt x="39090" y="72923"/>
                </a:lnTo>
                <a:lnTo>
                  <a:pt x="57467" y="72923"/>
                </a:lnTo>
                <a:lnTo>
                  <a:pt x="57467" y="70561"/>
                </a:lnTo>
                <a:lnTo>
                  <a:pt x="17030" y="70561"/>
                </a:lnTo>
                <a:lnTo>
                  <a:pt x="12331" y="67881"/>
                </a:lnTo>
                <a:lnTo>
                  <a:pt x="12331" y="55892"/>
                </a:lnTo>
                <a:lnTo>
                  <a:pt x="19494" y="53771"/>
                </a:lnTo>
                <a:lnTo>
                  <a:pt x="49961" y="53771"/>
                </a:lnTo>
                <a:lnTo>
                  <a:pt x="49961" y="46939"/>
                </a:lnTo>
                <a:lnTo>
                  <a:pt x="37973" y="46939"/>
                </a:lnTo>
                <a:lnTo>
                  <a:pt x="33718" y="46037"/>
                </a:lnTo>
                <a:lnTo>
                  <a:pt x="28562" y="45364"/>
                </a:lnTo>
                <a:close/>
              </a:path>
              <a:path w="555625" h="103505">
                <a:moveTo>
                  <a:pt x="57467" y="72923"/>
                </a:moveTo>
                <a:lnTo>
                  <a:pt x="39090" y="72923"/>
                </a:lnTo>
                <a:lnTo>
                  <a:pt x="40995" y="77292"/>
                </a:lnTo>
                <a:lnTo>
                  <a:pt x="44919" y="79197"/>
                </a:lnTo>
                <a:lnTo>
                  <a:pt x="52527" y="79197"/>
                </a:lnTo>
                <a:lnTo>
                  <a:pt x="55219" y="78740"/>
                </a:lnTo>
                <a:lnTo>
                  <a:pt x="57467" y="77850"/>
                </a:lnTo>
                <a:lnTo>
                  <a:pt x="57467" y="72923"/>
                </a:lnTo>
                <a:close/>
              </a:path>
              <a:path w="555625" h="103505">
                <a:moveTo>
                  <a:pt x="49961" y="53771"/>
                </a:moveTo>
                <a:lnTo>
                  <a:pt x="30137" y="53771"/>
                </a:lnTo>
                <a:lnTo>
                  <a:pt x="34721" y="54432"/>
                </a:lnTo>
                <a:lnTo>
                  <a:pt x="37973" y="55105"/>
                </a:lnTo>
                <a:lnTo>
                  <a:pt x="37973" y="64185"/>
                </a:lnTo>
                <a:lnTo>
                  <a:pt x="33718" y="68440"/>
                </a:lnTo>
                <a:lnTo>
                  <a:pt x="28117" y="70561"/>
                </a:lnTo>
                <a:lnTo>
                  <a:pt x="57467" y="70561"/>
                </a:lnTo>
                <a:lnTo>
                  <a:pt x="57467" y="69900"/>
                </a:lnTo>
                <a:lnTo>
                  <a:pt x="51752" y="69900"/>
                </a:lnTo>
                <a:lnTo>
                  <a:pt x="49961" y="68999"/>
                </a:lnTo>
                <a:lnTo>
                  <a:pt x="49961" y="53771"/>
                </a:lnTo>
                <a:close/>
              </a:path>
              <a:path w="555625" h="103505">
                <a:moveTo>
                  <a:pt x="57467" y="69227"/>
                </a:moveTo>
                <a:lnTo>
                  <a:pt x="55105" y="69900"/>
                </a:lnTo>
                <a:lnTo>
                  <a:pt x="57467" y="69900"/>
                </a:lnTo>
                <a:lnTo>
                  <a:pt x="57467" y="69227"/>
                </a:lnTo>
                <a:close/>
              </a:path>
              <a:path w="555625" h="103505">
                <a:moveTo>
                  <a:pt x="46464" y="33604"/>
                </a:moveTo>
                <a:lnTo>
                  <a:pt x="33045" y="33604"/>
                </a:lnTo>
                <a:lnTo>
                  <a:pt x="37973" y="38315"/>
                </a:lnTo>
                <a:lnTo>
                  <a:pt x="37973" y="46939"/>
                </a:lnTo>
                <a:lnTo>
                  <a:pt x="49961" y="46939"/>
                </a:lnTo>
                <a:lnTo>
                  <a:pt x="49850" y="46037"/>
                </a:lnTo>
                <a:lnTo>
                  <a:pt x="48217" y="36182"/>
                </a:lnTo>
                <a:lnTo>
                  <a:pt x="46464" y="33604"/>
                </a:lnTo>
                <a:close/>
              </a:path>
              <a:path w="555625" h="103505">
                <a:moveTo>
                  <a:pt x="25095" y="23190"/>
                </a:moveTo>
                <a:lnTo>
                  <a:pt x="16471" y="23190"/>
                </a:lnTo>
                <a:lnTo>
                  <a:pt x="8750" y="25311"/>
                </a:lnTo>
                <a:lnTo>
                  <a:pt x="4483" y="26771"/>
                </a:lnTo>
                <a:lnTo>
                  <a:pt x="4483" y="37757"/>
                </a:lnTo>
                <a:lnTo>
                  <a:pt x="9309" y="35623"/>
                </a:lnTo>
                <a:lnTo>
                  <a:pt x="15913" y="33604"/>
                </a:lnTo>
                <a:lnTo>
                  <a:pt x="46464" y="33604"/>
                </a:lnTo>
                <a:lnTo>
                  <a:pt x="43238" y="28859"/>
                </a:lnTo>
                <a:lnTo>
                  <a:pt x="35404" y="24581"/>
                </a:lnTo>
                <a:lnTo>
                  <a:pt x="25095" y="23190"/>
                </a:lnTo>
                <a:close/>
              </a:path>
              <a:path w="555625" h="103505">
                <a:moveTo>
                  <a:pt x="77177" y="24650"/>
                </a:moveTo>
                <a:lnTo>
                  <a:pt x="66535" y="24650"/>
                </a:lnTo>
                <a:lnTo>
                  <a:pt x="66535" y="103047"/>
                </a:lnTo>
                <a:lnTo>
                  <a:pt x="78524" y="103047"/>
                </a:lnTo>
                <a:lnTo>
                  <a:pt x="78524" y="71486"/>
                </a:lnTo>
                <a:lnTo>
                  <a:pt x="117268" y="71486"/>
                </a:lnTo>
                <a:lnTo>
                  <a:pt x="118556" y="69329"/>
                </a:lnTo>
                <a:lnTo>
                  <a:pt x="87363" y="69329"/>
                </a:lnTo>
                <a:lnTo>
                  <a:pt x="81089" y="63957"/>
                </a:lnTo>
                <a:lnTo>
                  <a:pt x="78524" y="58026"/>
                </a:lnTo>
                <a:lnTo>
                  <a:pt x="78524" y="44919"/>
                </a:lnTo>
                <a:lnTo>
                  <a:pt x="81089" y="39090"/>
                </a:lnTo>
                <a:lnTo>
                  <a:pt x="87363" y="33718"/>
                </a:lnTo>
                <a:lnTo>
                  <a:pt x="118556" y="33718"/>
                </a:lnTo>
                <a:lnTo>
                  <a:pt x="118154" y="33045"/>
                </a:lnTo>
                <a:lnTo>
                  <a:pt x="77177" y="33045"/>
                </a:lnTo>
                <a:lnTo>
                  <a:pt x="77177" y="24650"/>
                </a:lnTo>
                <a:close/>
              </a:path>
              <a:path w="555625" h="103505">
                <a:moveTo>
                  <a:pt x="117268" y="71486"/>
                </a:moveTo>
                <a:lnTo>
                  <a:pt x="78544" y="71486"/>
                </a:lnTo>
                <a:lnTo>
                  <a:pt x="82219" y="75717"/>
                </a:lnTo>
                <a:lnTo>
                  <a:pt x="88480" y="79857"/>
                </a:lnTo>
                <a:lnTo>
                  <a:pt x="97891" y="79857"/>
                </a:lnTo>
                <a:lnTo>
                  <a:pt x="108861" y="77603"/>
                </a:lnTo>
                <a:lnTo>
                  <a:pt x="117268" y="71486"/>
                </a:lnTo>
                <a:close/>
              </a:path>
              <a:path w="555625" h="103505">
                <a:moveTo>
                  <a:pt x="118556" y="33718"/>
                </a:moveTo>
                <a:lnTo>
                  <a:pt x="105397" y="33718"/>
                </a:lnTo>
                <a:lnTo>
                  <a:pt x="112344" y="40995"/>
                </a:lnTo>
                <a:lnTo>
                  <a:pt x="112344" y="62052"/>
                </a:lnTo>
                <a:lnTo>
                  <a:pt x="105397" y="69329"/>
                </a:lnTo>
                <a:lnTo>
                  <a:pt x="118556" y="69329"/>
                </a:lnTo>
                <a:lnTo>
                  <a:pt x="122651" y="62471"/>
                </a:lnTo>
                <a:lnTo>
                  <a:pt x="124548" y="51523"/>
                </a:lnTo>
                <a:lnTo>
                  <a:pt x="122724" y="40995"/>
                </a:lnTo>
                <a:lnTo>
                  <a:pt x="122651" y="40576"/>
                </a:lnTo>
                <a:lnTo>
                  <a:pt x="118556" y="33718"/>
                </a:lnTo>
                <a:close/>
              </a:path>
              <a:path w="555625" h="103505">
                <a:moveTo>
                  <a:pt x="97891" y="23190"/>
                </a:moveTo>
                <a:lnTo>
                  <a:pt x="87820" y="23190"/>
                </a:lnTo>
                <a:lnTo>
                  <a:pt x="81432" y="27889"/>
                </a:lnTo>
                <a:lnTo>
                  <a:pt x="77177" y="33045"/>
                </a:lnTo>
                <a:lnTo>
                  <a:pt x="118154" y="33045"/>
                </a:lnTo>
                <a:lnTo>
                  <a:pt x="117268" y="31561"/>
                </a:lnTo>
                <a:lnTo>
                  <a:pt x="108861" y="25443"/>
                </a:lnTo>
                <a:lnTo>
                  <a:pt x="97891" y="23190"/>
                </a:lnTo>
                <a:close/>
              </a:path>
              <a:path w="555625" h="103505">
                <a:moveTo>
                  <a:pt x="159829" y="35179"/>
                </a:moveTo>
                <a:lnTo>
                  <a:pt x="147840" y="35179"/>
                </a:lnTo>
                <a:lnTo>
                  <a:pt x="147840" y="78409"/>
                </a:lnTo>
                <a:lnTo>
                  <a:pt x="159829" y="78409"/>
                </a:lnTo>
                <a:lnTo>
                  <a:pt x="159829" y="35179"/>
                </a:lnTo>
                <a:close/>
              </a:path>
              <a:path w="555625" h="103505">
                <a:moveTo>
                  <a:pt x="178307" y="24650"/>
                </a:moveTo>
                <a:lnTo>
                  <a:pt x="129260" y="24650"/>
                </a:lnTo>
                <a:lnTo>
                  <a:pt x="129260" y="35179"/>
                </a:lnTo>
                <a:lnTo>
                  <a:pt x="178307" y="35179"/>
                </a:lnTo>
                <a:lnTo>
                  <a:pt x="178307" y="24650"/>
                </a:lnTo>
                <a:close/>
              </a:path>
              <a:path w="555625" h="103505">
                <a:moveTo>
                  <a:pt x="191643" y="65074"/>
                </a:moveTo>
                <a:lnTo>
                  <a:pt x="183578" y="65074"/>
                </a:lnTo>
                <a:lnTo>
                  <a:pt x="179997" y="67424"/>
                </a:lnTo>
                <a:lnTo>
                  <a:pt x="179997" y="77292"/>
                </a:lnTo>
                <a:lnTo>
                  <a:pt x="183578" y="79641"/>
                </a:lnTo>
                <a:lnTo>
                  <a:pt x="191643" y="79641"/>
                </a:lnTo>
                <a:lnTo>
                  <a:pt x="195110" y="77292"/>
                </a:lnTo>
                <a:lnTo>
                  <a:pt x="195110" y="67424"/>
                </a:lnTo>
                <a:lnTo>
                  <a:pt x="191643" y="65074"/>
                </a:lnTo>
                <a:close/>
              </a:path>
              <a:path w="555625" h="103505">
                <a:moveTo>
                  <a:pt x="266458" y="787"/>
                </a:moveTo>
                <a:lnTo>
                  <a:pt x="251149" y="3830"/>
                </a:lnTo>
                <a:lnTo>
                  <a:pt x="240514" y="12196"/>
                </a:lnTo>
                <a:lnTo>
                  <a:pt x="234310" y="24742"/>
                </a:lnTo>
                <a:lnTo>
                  <a:pt x="232295" y="40322"/>
                </a:lnTo>
                <a:lnTo>
                  <a:pt x="234310" y="55902"/>
                </a:lnTo>
                <a:lnTo>
                  <a:pt x="240397" y="68211"/>
                </a:lnTo>
                <a:lnTo>
                  <a:pt x="240514" y="68448"/>
                </a:lnTo>
                <a:lnTo>
                  <a:pt x="251149" y="76814"/>
                </a:lnTo>
                <a:lnTo>
                  <a:pt x="266458" y="79857"/>
                </a:lnTo>
                <a:lnTo>
                  <a:pt x="281767" y="76814"/>
                </a:lnTo>
                <a:lnTo>
                  <a:pt x="292403" y="68448"/>
                </a:lnTo>
                <a:lnTo>
                  <a:pt x="292520" y="68211"/>
                </a:lnTo>
                <a:lnTo>
                  <a:pt x="266458" y="68211"/>
                </a:lnTo>
                <a:lnTo>
                  <a:pt x="256944" y="66343"/>
                </a:lnTo>
                <a:lnTo>
                  <a:pt x="250315" y="60906"/>
                </a:lnTo>
                <a:lnTo>
                  <a:pt x="246436" y="52148"/>
                </a:lnTo>
                <a:lnTo>
                  <a:pt x="245173" y="40322"/>
                </a:lnTo>
                <a:lnTo>
                  <a:pt x="246436" y="28503"/>
                </a:lnTo>
                <a:lnTo>
                  <a:pt x="250315" y="19750"/>
                </a:lnTo>
                <a:lnTo>
                  <a:pt x="256944" y="14313"/>
                </a:lnTo>
                <a:lnTo>
                  <a:pt x="266458" y="12446"/>
                </a:lnTo>
                <a:lnTo>
                  <a:pt x="292526" y="12446"/>
                </a:lnTo>
                <a:lnTo>
                  <a:pt x="292403" y="12196"/>
                </a:lnTo>
                <a:lnTo>
                  <a:pt x="281767" y="3830"/>
                </a:lnTo>
                <a:lnTo>
                  <a:pt x="266458" y="787"/>
                </a:lnTo>
                <a:close/>
              </a:path>
              <a:path w="555625" h="103505">
                <a:moveTo>
                  <a:pt x="292526" y="12446"/>
                </a:moveTo>
                <a:lnTo>
                  <a:pt x="266458" y="12446"/>
                </a:lnTo>
                <a:lnTo>
                  <a:pt x="275927" y="14313"/>
                </a:lnTo>
                <a:lnTo>
                  <a:pt x="282557" y="19750"/>
                </a:lnTo>
                <a:lnTo>
                  <a:pt x="286455" y="28503"/>
                </a:lnTo>
                <a:lnTo>
                  <a:pt x="287731" y="40322"/>
                </a:lnTo>
                <a:lnTo>
                  <a:pt x="286455" y="52148"/>
                </a:lnTo>
                <a:lnTo>
                  <a:pt x="282557" y="60906"/>
                </a:lnTo>
                <a:lnTo>
                  <a:pt x="275927" y="66343"/>
                </a:lnTo>
                <a:lnTo>
                  <a:pt x="266458" y="68211"/>
                </a:lnTo>
                <a:lnTo>
                  <a:pt x="292520" y="68211"/>
                </a:lnTo>
                <a:lnTo>
                  <a:pt x="298607" y="55902"/>
                </a:lnTo>
                <a:lnTo>
                  <a:pt x="300621" y="40322"/>
                </a:lnTo>
                <a:lnTo>
                  <a:pt x="298607" y="24742"/>
                </a:lnTo>
                <a:lnTo>
                  <a:pt x="292526" y="12446"/>
                </a:lnTo>
                <a:close/>
              </a:path>
              <a:path w="555625" h="103505">
                <a:moveTo>
                  <a:pt x="362330" y="62839"/>
                </a:moveTo>
                <a:lnTo>
                  <a:pt x="350011" y="62839"/>
                </a:lnTo>
                <a:lnTo>
                  <a:pt x="350011" y="78409"/>
                </a:lnTo>
                <a:lnTo>
                  <a:pt x="362330" y="78409"/>
                </a:lnTo>
                <a:lnTo>
                  <a:pt x="362330" y="62839"/>
                </a:lnTo>
                <a:close/>
              </a:path>
              <a:path w="555625" h="103505">
                <a:moveTo>
                  <a:pt x="362330" y="2247"/>
                </a:moveTo>
                <a:lnTo>
                  <a:pt x="349224" y="2247"/>
                </a:lnTo>
                <a:lnTo>
                  <a:pt x="308686" y="51981"/>
                </a:lnTo>
                <a:lnTo>
                  <a:pt x="308686" y="62839"/>
                </a:lnTo>
                <a:lnTo>
                  <a:pt x="375437" y="62839"/>
                </a:lnTo>
                <a:lnTo>
                  <a:pt x="375437" y="51752"/>
                </a:lnTo>
                <a:lnTo>
                  <a:pt x="322910" y="51752"/>
                </a:lnTo>
                <a:lnTo>
                  <a:pt x="350011" y="18491"/>
                </a:lnTo>
                <a:lnTo>
                  <a:pt x="362330" y="18491"/>
                </a:lnTo>
                <a:lnTo>
                  <a:pt x="362330" y="2247"/>
                </a:lnTo>
                <a:close/>
              </a:path>
              <a:path w="555625" h="103505">
                <a:moveTo>
                  <a:pt x="362330" y="18491"/>
                </a:moveTo>
                <a:lnTo>
                  <a:pt x="350011" y="18491"/>
                </a:lnTo>
                <a:lnTo>
                  <a:pt x="350011" y="51752"/>
                </a:lnTo>
                <a:lnTo>
                  <a:pt x="362330" y="51752"/>
                </a:lnTo>
                <a:lnTo>
                  <a:pt x="362330" y="18491"/>
                </a:lnTo>
                <a:close/>
              </a:path>
              <a:path w="555625" h="103505">
                <a:moveTo>
                  <a:pt x="391782" y="0"/>
                </a:moveTo>
                <a:lnTo>
                  <a:pt x="377888" y="0"/>
                </a:lnTo>
                <a:lnTo>
                  <a:pt x="402310" y="78409"/>
                </a:lnTo>
                <a:lnTo>
                  <a:pt x="416305" y="78409"/>
                </a:lnTo>
                <a:lnTo>
                  <a:pt x="420906" y="63398"/>
                </a:lnTo>
                <a:lnTo>
                  <a:pt x="409587" y="63398"/>
                </a:lnTo>
                <a:lnTo>
                  <a:pt x="391782" y="0"/>
                </a:lnTo>
                <a:close/>
              </a:path>
              <a:path w="555625" h="103505">
                <a:moveTo>
                  <a:pt x="445927" y="19938"/>
                </a:moveTo>
                <a:lnTo>
                  <a:pt x="434225" y="19938"/>
                </a:lnTo>
                <a:lnTo>
                  <a:pt x="452158" y="78409"/>
                </a:lnTo>
                <a:lnTo>
                  <a:pt x="466153" y="78409"/>
                </a:lnTo>
                <a:lnTo>
                  <a:pt x="470848" y="63398"/>
                </a:lnTo>
                <a:lnTo>
                  <a:pt x="458977" y="63398"/>
                </a:lnTo>
                <a:lnTo>
                  <a:pt x="445927" y="19938"/>
                </a:lnTo>
                <a:close/>
              </a:path>
              <a:path w="555625" h="103505">
                <a:moveTo>
                  <a:pt x="439940" y="0"/>
                </a:moveTo>
                <a:lnTo>
                  <a:pt x="428637" y="0"/>
                </a:lnTo>
                <a:lnTo>
                  <a:pt x="409587" y="63398"/>
                </a:lnTo>
                <a:lnTo>
                  <a:pt x="420906" y="63398"/>
                </a:lnTo>
                <a:lnTo>
                  <a:pt x="434225" y="19938"/>
                </a:lnTo>
                <a:lnTo>
                  <a:pt x="445927" y="19938"/>
                </a:lnTo>
                <a:lnTo>
                  <a:pt x="439940" y="0"/>
                </a:lnTo>
                <a:close/>
              </a:path>
              <a:path w="555625" h="103505">
                <a:moveTo>
                  <a:pt x="490677" y="0"/>
                </a:moveTo>
                <a:lnTo>
                  <a:pt x="476681" y="0"/>
                </a:lnTo>
                <a:lnTo>
                  <a:pt x="458977" y="63398"/>
                </a:lnTo>
                <a:lnTo>
                  <a:pt x="470848" y="63398"/>
                </a:lnTo>
                <a:lnTo>
                  <a:pt x="490677" y="0"/>
                </a:lnTo>
                <a:close/>
              </a:path>
              <a:path w="555625" h="103505">
                <a:moveTo>
                  <a:pt x="514311" y="0"/>
                </a:moveTo>
                <a:lnTo>
                  <a:pt x="501535" y="0"/>
                </a:lnTo>
                <a:lnTo>
                  <a:pt x="501535" y="78409"/>
                </a:lnTo>
                <a:lnTo>
                  <a:pt x="555523" y="78409"/>
                </a:lnTo>
                <a:lnTo>
                  <a:pt x="555523" y="66535"/>
                </a:lnTo>
                <a:lnTo>
                  <a:pt x="514311" y="66535"/>
                </a:lnTo>
                <a:lnTo>
                  <a:pt x="514311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55" cy="647982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506" y="0"/>
            <a:ext cx="4879398" cy="6479824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6367818" y="3970743"/>
            <a:ext cx="1107440" cy="169545"/>
          </a:xfrm>
          <a:custGeom>
            <a:avLst/>
            <a:gdLst/>
            <a:ahLst/>
            <a:cxnLst/>
            <a:rect l="l" t="t" r="r" b="b"/>
            <a:pathLst>
              <a:path w="1107440" h="169545">
                <a:moveTo>
                  <a:pt x="61277" y="3251"/>
                </a:moveTo>
                <a:lnTo>
                  <a:pt x="0" y="3251"/>
                </a:lnTo>
                <a:lnTo>
                  <a:pt x="0" y="165747"/>
                </a:lnTo>
                <a:lnTo>
                  <a:pt x="34810" y="165747"/>
                </a:lnTo>
                <a:lnTo>
                  <a:pt x="34810" y="112356"/>
                </a:lnTo>
                <a:lnTo>
                  <a:pt x="61277" y="112356"/>
                </a:lnTo>
                <a:lnTo>
                  <a:pt x="88781" y="109741"/>
                </a:lnTo>
                <a:lnTo>
                  <a:pt x="111040" y="100838"/>
                </a:lnTo>
                <a:lnTo>
                  <a:pt x="125944" y="84056"/>
                </a:lnTo>
                <a:lnTo>
                  <a:pt x="126430" y="81711"/>
                </a:lnTo>
                <a:lnTo>
                  <a:pt x="34810" y="81711"/>
                </a:lnTo>
                <a:lnTo>
                  <a:pt x="34810" y="33896"/>
                </a:lnTo>
                <a:lnTo>
                  <a:pt x="126429" y="33896"/>
                </a:lnTo>
                <a:lnTo>
                  <a:pt x="125944" y="31556"/>
                </a:lnTo>
                <a:lnTo>
                  <a:pt x="111040" y="14771"/>
                </a:lnTo>
                <a:lnTo>
                  <a:pt x="88781" y="5866"/>
                </a:lnTo>
                <a:lnTo>
                  <a:pt x="61277" y="3251"/>
                </a:lnTo>
                <a:close/>
              </a:path>
              <a:path w="1107440" h="169545">
                <a:moveTo>
                  <a:pt x="227253" y="3251"/>
                </a:moveTo>
                <a:lnTo>
                  <a:pt x="189649" y="3251"/>
                </a:lnTo>
                <a:lnTo>
                  <a:pt x="123253" y="165747"/>
                </a:lnTo>
                <a:lnTo>
                  <a:pt x="159245" y="165747"/>
                </a:lnTo>
                <a:lnTo>
                  <a:pt x="171310" y="135331"/>
                </a:lnTo>
                <a:lnTo>
                  <a:pt x="281035" y="135331"/>
                </a:lnTo>
                <a:lnTo>
                  <a:pt x="269317" y="106553"/>
                </a:lnTo>
                <a:lnTo>
                  <a:pt x="182219" y="106553"/>
                </a:lnTo>
                <a:lnTo>
                  <a:pt x="204736" y="48285"/>
                </a:lnTo>
                <a:lnTo>
                  <a:pt x="206133" y="45034"/>
                </a:lnTo>
                <a:lnTo>
                  <a:pt x="207289" y="41783"/>
                </a:lnTo>
                <a:lnTo>
                  <a:pt x="208457" y="35521"/>
                </a:lnTo>
                <a:lnTo>
                  <a:pt x="240394" y="35521"/>
                </a:lnTo>
                <a:lnTo>
                  <a:pt x="227253" y="3251"/>
                </a:lnTo>
                <a:close/>
              </a:path>
              <a:path w="1107440" h="169545">
                <a:moveTo>
                  <a:pt x="281035" y="135331"/>
                </a:moveTo>
                <a:lnTo>
                  <a:pt x="245592" y="135331"/>
                </a:lnTo>
                <a:lnTo>
                  <a:pt x="257428" y="165747"/>
                </a:lnTo>
                <a:lnTo>
                  <a:pt x="293420" y="165747"/>
                </a:lnTo>
                <a:lnTo>
                  <a:pt x="281035" y="135331"/>
                </a:lnTo>
                <a:close/>
              </a:path>
              <a:path w="1107440" h="169545">
                <a:moveTo>
                  <a:pt x="240394" y="35521"/>
                </a:moveTo>
                <a:lnTo>
                  <a:pt x="208457" y="35521"/>
                </a:lnTo>
                <a:lnTo>
                  <a:pt x="209613" y="41783"/>
                </a:lnTo>
                <a:lnTo>
                  <a:pt x="211937" y="48285"/>
                </a:lnTo>
                <a:lnTo>
                  <a:pt x="234683" y="106553"/>
                </a:lnTo>
                <a:lnTo>
                  <a:pt x="269317" y="106553"/>
                </a:lnTo>
                <a:lnTo>
                  <a:pt x="240394" y="35521"/>
                </a:lnTo>
                <a:close/>
              </a:path>
              <a:path w="1107440" h="169545">
                <a:moveTo>
                  <a:pt x="126429" y="33896"/>
                </a:moveTo>
                <a:lnTo>
                  <a:pt x="62903" y="33896"/>
                </a:lnTo>
                <a:lnTo>
                  <a:pt x="75598" y="34921"/>
                </a:lnTo>
                <a:lnTo>
                  <a:pt x="86093" y="38623"/>
                </a:lnTo>
                <a:lnTo>
                  <a:pt x="93235" y="45940"/>
                </a:lnTo>
                <a:lnTo>
                  <a:pt x="95872" y="57810"/>
                </a:lnTo>
                <a:lnTo>
                  <a:pt x="93235" y="69570"/>
                </a:lnTo>
                <a:lnTo>
                  <a:pt x="86093" y="76895"/>
                </a:lnTo>
                <a:lnTo>
                  <a:pt x="75598" y="80652"/>
                </a:lnTo>
                <a:lnTo>
                  <a:pt x="62903" y="81711"/>
                </a:lnTo>
                <a:lnTo>
                  <a:pt x="126430" y="81711"/>
                </a:lnTo>
                <a:lnTo>
                  <a:pt x="131381" y="57810"/>
                </a:lnTo>
                <a:lnTo>
                  <a:pt x="126429" y="33896"/>
                </a:lnTo>
                <a:close/>
              </a:path>
              <a:path w="1107440" h="169545">
                <a:moveTo>
                  <a:pt x="344246" y="3251"/>
                </a:moveTo>
                <a:lnTo>
                  <a:pt x="311518" y="3251"/>
                </a:lnTo>
                <a:lnTo>
                  <a:pt x="311518" y="165747"/>
                </a:lnTo>
                <a:lnTo>
                  <a:pt x="346341" y="165747"/>
                </a:lnTo>
                <a:lnTo>
                  <a:pt x="346341" y="74523"/>
                </a:lnTo>
                <a:lnTo>
                  <a:pt x="346113" y="66395"/>
                </a:lnTo>
                <a:lnTo>
                  <a:pt x="345643" y="59664"/>
                </a:lnTo>
                <a:lnTo>
                  <a:pt x="384491" y="59664"/>
                </a:lnTo>
                <a:lnTo>
                  <a:pt x="344246" y="3251"/>
                </a:lnTo>
                <a:close/>
              </a:path>
              <a:path w="1107440" h="169545">
                <a:moveTo>
                  <a:pt x="384491" y="59664"/>
                </a:moveTo>
                <a:lnTo>
                  <a:pt x="345643" y="59664"/>
                </a:lnTo>
                <a:lnTo>
                  <a:pt x="421322" y="165747"/>
                </a:lnTo>
                <a:lnTo>
                  <a:pt x="454050" y="165747"/>
                </a:lnTo>
                <a:lnTo>
                  <a:pt x="454050" y="109334"/>
                </a:lnTo>
                <a:lnTo>
                  <a:pt x="419925" y="109334"/>
                </a:lnTo>
                <a:lnTo>
                  <a:pt x="384491" y="59664"/>
                </a:lnTo>
                <a:close/>
              </a:path>
              <a:path w="1107440" h="169545">
                <a:moveTo>
                  <a:pt x="454050" y="3251"/>
                </a:moveTo>
                <a:lnTo>
                  <a:pt x="419226" y="3251"/>
                </a:lnTo>
                <a:lnTo>
                  <a:pt x="419226" y="94487"/>
                </a:lnTo>
                <a:lnTo>
                  <a:pt x="419468" y="102603"/>
                </a:lnTo>
                <a:lnTo>
                  <a:pt x="419925" y="109334"/>
                </a:lnTo>
                <a:lnTo>
                  <a:pt x="454050" y="109334"/>
                </a:lnTo>
                <a:lnTo>
                  <a:pt x="454050" y="3251"/>
                </a:lnTo>
                <a:close/>
              </a:path>
              <a:path w="1107440" h="169545">
                <a:moveTo>
                  <a:pt x="558977" y="34594"/>
                </a:moveTo>
                <a:lnTo>
                  <a:pt x="524395" y="34594"/>
                </a:lnTo>
                <a:lnTo>
                  <a:pt x="524395" y="165747"/>
                </a:lnTo>
                <a:lnTo>
                  <a:pt x="558977" y="165747"/>
                </a:lnTo>
                <a:lnTo>
                  <a:pt x="558977" y="34594"/>
                </a:lnTo>
                <a:close/>
              </a:path>
              <a:path w="1107440" h="169545">
                <a:moveTo>
                  <a:pt x="608888" y="3251"/>
                </a:moveTo>
                <a:lnTo>
                  <a:pt x="474484" y="3251"/>
                </a:lnTo>
                <a:lnTo>
                  <a:pt x="474484" y="34594"/>
                </a:lnTo>
                <a:lnTo>
                  <a:pt x="608888" y="34594"/>
                </a:lnTo>
                <a:lnTo>
                  <a:pt x="608888" y="3251"/>
                </a:lnTo>
                <a:close/>
              </a:path>
              <a:path w="1107440" h="169545">
                <a:moveTo>
                  <a:pt x="701509" y="0"/>
                </a:moveTo>
                <a:lnTo>
                  <a:pt x="663729" y="7001"/>
                </a:lnTo>
                <a:lnTo>
                  <a:pt x="636741" y="25711"/>
                </a:lnTo>
                <a:lnTo>
                  <a:pt x="620547" y="52688"/>
                </a:lnTo>
                <a:lnTo>
                  <a:pt x="615149" y="84493"/>
                </a:lnTo>
                <a:lnTo>
                  <a:pt x="620547" y="116304"/>
                </a:lnTo>
                <a:lnTo>
                  <a:pt x="636741" y="143286"/>
                </a:lnTo>
                <a:lnTo>
                  <a:pt x="663729" y="161997"/>
                </a:lnTo>
                <a:lnTo>
                  <a:pt x="701509" y="168998"/>
                </a:lnTo>
                <a:lnTo>
                  <a:pt x="739288" y="161997"/>
                </a:lnTo>
                <a:lnTo>
                  <a:pt x="766271" y="143286"/>
                </a:lnTo>
                <a:lnTo>
                  <a:pt x="770206" y="136728"/>
                </a:lnTo>
                <a:lnTo>
                  <a:pt x="701509" y="136728"/>
                </a:lnTo>
                <a:lnTo>
                  <a:pt x="679266" y="132583"/>
                </a:lnTo>
                <a:lnTo>
                  <a:pt x="663379" y="121321"/>
                </a:lnTo>
                <a:lnTo>
                  <a:pt x="653848" y="104704"/>
                </a:lnTo>
                <a:lnTo>
                  <a:pt x="650671" y="84493"/>
                </a:lnTo>
                <a:lnTo>
                  <a:pt x="653848" y="64288"/>
                </a:lnTo>
                <a:lnTo>
                  <a:pt x="663379" y="47675"/>
                </a:lnTo>
                <a:lnTo>
                  <a:pt x="679266" y="36415"/>
                </a:lnTo>
                <a:lnTo>
                  <a:pt x="701509" y="32270"/>
                </a:lnTo>
                <a:lnTo>
                  <a:pt x="770208" y="32270"/>
                </a:lnTo>
                <a:lnTo>
                  <a:pt x="766271" y="25711"/>
                </a:lnTo>
                <a:lnTo>
                  <a:pt x="739288" y="7001"/>
                </a:lnTo>
                <a:lnTo>
                  <a:pt x="701509" y="0"/>
                </a:lnTo>
                <a:close/>
              </a:path>
              <a:path w="1107440" h="169545">
                <a:moveTo>
                  <a:pt x="770208" y="32270"/>
                </a:moveTo>
                <a:lnTo>
                  <a:pt x="701509" y="32270"/>
                </a:lnTo>
                <a:lnTo>
                  <a:pt x="723615" y="36415"/>
                </a:lnTo>
                <a:lnTo>
                  <a:pt x="739435" y="47675"/>
                </a:lnTo>
                <a:lnTo>
                  <a:pt x="748944" y="64288"/>
                </a:lnTo>
                <a:lnTo>
                  <a:pt x="752119" y="84493"/>
                </a:lnTo>
                <a:lnTo>
                  <a:pt x="748944" y="104704"/>
                </a:lnTo>
                <a:lnTo>
                  <a:pt x="739435" y="121321"/>
                </a:lnTo>
                <a:lnTo>
                  <a:pt x="723615" y="132583"/>
                </a:lnTo>
                <a:lnTo>
                  <a:pt x="701509" y="136728"/>
                </a:lnTo>
                <a:lnTo>
                  <a:pt x="770206" y="136728"/>
                </a:lnTo>
                <a:lnTo>
                  <a:pt x="782461" y="116304"/>
                </a:lnTo>
                <a:lnTo>
                  <a:pt x="787857" y="84493"/>
                </a:lnTo>
                <a:lnTo>
                  <a:pt x="782461" y="52688"/>
                </a:lnTo>
                <a:lnTo>
                  <a:pt x="770208" y="32270"/>
                </a:lnTo>
                <a:close/>
              </a:path>
              <a:path w="1107440" h="169545">
                <a:moveTo>
                  <a:pt x="846353" y="3251"/>
                </a:moveTo>
                <a:lnTo>
                  <a:pt x="813625" y="3251"/>
                </a:lnTo>
                <a:lnTo>
                  <a:pt x="813625" y="165747"/>
                </a:lnTo>
                <a:lnTo>
                  <a:pt x="848448" y="165747"/>
                </a:lnTo>
                <a:lnTo>
                  <a:pt x="848448" y="74523"/>
                </a:lnTo>
                <a:lnTo>
                  <a:pt x="848220" y="66395"/>
                </a:lnTo>
                <a:lnTo>
                  <a:pt x="847750" y="59664"/>
                </a:lnTo>
                <a:lnTo>
                  <a:pt x="886598" y="59664"/>
                </a:lnTo>
                <a:lnTo>
                  <a:pt x="846353" y="3251"/>
                </a:lnTo>
                <a:close/>
              </a:path>
              <a:path w="1107440" h="169545">
                <a:moveTo>
                  <a:pt x="886598" y="59664"/>
                </a:moveTo>
                <a:lnTo>
                  <a:pt x="847750" y="59664"/>
                </a:lnTo>
                <a:lnTo>
                  <a:pt x="923429" y="165747"/>
                </a:lnTo>
                <a:lnTo>
                  <a:pt x="956157" y="165747"/>
                </a:lnTo>
                <a:lnTo>
                  <a:pt x="956157" y="109334"/>
                </a:lnTo>
                <a:lnTo>
                  <a:pt x="922032" y="109334"/>
                </a:lnTo>
                <a:lnTo>
                  <a:pt x="886598" y="59664"/>
                </a:lnTo>
                <a:close/>
              </a:path>
              <a:path w="1107440" h="169545">
                <a:moveTo>
                  <a:pt x="956157" y="3251"/>
                </a:moveTo>
                <a:lnTo>
                  <a:pt x="921334" y="3251"/>
                </a:lnTo>
                <a:lnTo>
                  <a:pt x="921334" y="94487"/>
                </a:lnTo>
                <a:lnTo>
                  <a:pt x="921575" y="102603"/>
                </a:lnTo>
                <a:lnTo>
                  <a:pt x="922032" y="109334"/>
                </a:lnTo>
                <a:lnTo>
                  <a:pt x="956157" y="109334"/>
                </a:lnTo>
                <a:lnTo>
                  <a:pt x="956157" y="3251"/>
                </a:lnTo>
                <a:close/>
              </a:path>
              <a:path w="1107440" h="169545">
                <a:moveTo>
                  <a:pt x="1105420" y="3251"/>
                </a:moveTo>
                <a:lnTo>
                  <a:pt x="990980" y="3251"/>
                </a:lnTo>
                <a:lnTo>
                  <a:pt x="990980" y="165747"/>
                </a:lnTo>
                <a:lnTo>
                  <a:pt x="1106817" y="165747"/>
                </a:lnTo>
                <a:lnTo>
                  <a:pt x="1106817" y="135102"/>
                </a:lnTo>
                <a:lnTo>
                  <a:pt x="1025791" y="135102"/>
                </a:lnTo>
                <a:lnTo>
                  <a:pt x="1025791" y="98894"/>
                </a:lnTo>
                <a:lnTo>
                  <a:pt x="1098461" y="98894"/>
                </a:lnTo>
                <a:lnTo>
                  <a:pt x="1098461" y="68478"/>
                </a:lnTo>
                <a:lnTo>
                  <a:pt x="1025791" y="68478"/>
                </a:lnTo>
                <a:lnTo>
                  <a:pt x="1025791" y="33896"/>
                </a:lnTo>
                <a:lnTo>
                  <a:pt x="1105420" y="33896"/>
                </a:lnTo>
                <a:lnTo>
                  <a:pt x="1105420" y="3251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6377724" y="4228490"/>
            <a:ext cx="877569" cy="88900"/>
          </a:xfrm>
          <a:custGeom>
            <a:avLst/>
            <a:gdLst/>
            <a:ahLst/>
            <a:cxnLst/>
            <a:rect l="l" t="t" r="r" b="b"/>
            <a:pathLst>
              <a:path w="877570" h="88900">
                <a:moveTo>
                  <a:pt x="35115" y="1460"/>
                </a:moveTo>
                <a:lnTo>
                  <a:pt x="0" y="1460"/>
                </a:lnTo>
                <a:lnTo>
                  <a:pt x="0" y="87096"/>
                </a:lnTo>
                <a:lnTo>
                  <a:pt x="36080" y="87096"/>
                </a:lnTo>
                <a:lnTo>
                  <a:pt x="46280" y="86163"/>
                </a:lnTo>
                <a:lnTo>
                  <a:pt x="56548" y="82651"/>
                </a:lnTo>
                <a:lnTo>
                  <a:pt x="62453" y="77317"/>
                </a:lnTo>
                <a:lnTo>
                  <a:pt x="10274" y="77317"/>
                </a:lnTo>
                <a:lnTo>
                  <a:pt x="10274" y="47701"/>
                </a:lnTo>
                <a:lnTo>
                  <a:pt x="60859" y="47701"/>
                </a:lnTo>
                <a:lnTo>
                  <a:pt x="56192" y="44304"/>
                </a:lnTo>
                <a:lnTo>
                  <a:pt x="50520" y="42075"/>
                </a:lnTo>
                <a:lnTo>
                  <a:pt x="57251" y="40119"/>
                </a:lnTo>
                <a:lnTo>
                  <a:pt x="59759" y="37922"/>
                </a:lnTo>
                <a:lnTo>
                  <a:pt x="10274" y="37922"/>
                </a:lnTo>
                <a:lnTo>
                  <a:pt x="10274" y="11252"/>
                </a:lnTo>
                <a:lnTo>
                  <a:pt x="60046" y="11252"/>
                </a:lnTo>
                <a:lnTo>
                  <a:pt x="56227" y="6877"/>
                </a:lnTo>
                <a:lnTo>
                  <a:pt x="47041" y="2815"/>
                </a:lnTo>
                <a:lnTo>
                  <a:pt x="35115" y="1460"/>
                </a:lnTo>
                <a:close/>
              </a:path>
              <a:path w="877570" h="88900">
                <a:moveTo>
                  <a:pt x="60859" y="47701"/>
                </a:moveTo>
                <a:lnTo>
                  <a:pt x="45021" y="47701"/>
                </a:lnTo>
                <a:lnTo>
                  <a:pt x="57251" y="49174"/>
                </a:lnTo>
                <a:lnTo>
                  <a:pt x="57251" y="62509"/>
                </a:lnTo>
                <a:lnTo>
                  <a:pt x="55132" y="70759"/>
                </a:lnTo>
                <a:lnTo>
                  <a:pt x="49664" y="75190"/>
                </a:lnTo>
                <a:lnTo>
                  <a:pt x="42180" y="76982"/>
                </a:lnTo>
                <a:lnTo>
                  <a:pt x="34010" y="77317"/>
                </a:lnTo>
                <a:lnTo>
                  <a:pt x="62453" y="77317"/>
                </a:lnTo>
                <a:lnTo>
                  <a:pt x="64475" y="75491"/>
                </a:lnTo>
                <a:lnTo>
                  <a:pt x="67652" y="63614"/>
                </a:lnTo>
                <a:lnTo>
                  <a:pt x="65974" y="54640"/>
                </a:lnTo>
                <a:lnTo>
                  <a:pt x="61748" y="48348"/>
                </a:lnTo>
                <a:lnTo>
                  <a:pt x="60859" y="47701"/>
                </a:lnTo>
                <a:close/>
              </a:path>
              <a:path w="877570" h="88900">
                <a:moveTo>
                  <a:pt x="60046" y="11252"/>
                </a:moveTo>
                <a:lnTo>
                  <a:pt x="46367" y="11252"/>
                </a:lnTo>
                <a:lnTo>
                  <a:pt x="53822" y="14427"/>
                </a:lnTo>
                <a:lnTo>
                  <a:pt x="53822" y="34366"/>
                </a:lnTo>
                <a:lnTo>
                  <a:pt x="45999" y="37922"/>
                </a:lnTo>
                <a:lnTo>
                  <a:pt x="59759" y="37922"/>
                </a:lnTo>
                <a:lnTo>
                  <a:pt x="64223" y="34010"/>
                </a:lnTo>
                <a:lnTo>
                  <a:pt x="64223" y="23113"/>
                </a:lnTo>
                <a:lnTo>
                  <a:pt x="62134" y="13644"/>
                </a:lnTo>
                <a:lnTo>
                  <a:pt x="60046" y="11252"/>
                </a:lnTo>
                <a:close/>
              </a:path>
              <a:path w="877570" h="88900">
                <a:moveTo>
                  <a:pt x="118059" y="1460"/>
                </a:moveTo>
                <a:lnTo>
                  <a:pt x="84531" y="1460"/>
                </a:lnTo>
                <a:lnTo>
                  <a:pt x="84531" y="87096"/>
                </a:lnTo>
                <a:lnTo>
                  <a:pt x="94805" y="87096"/>
                </a:lnTo>
                <a:lnTo>
                  <a:pt x="94805" y="53339"/>
                </a:lnTo>
                <a:lnTo>
                  <a:pt x="127951" y="53339"/>
                </a:lnTo>
                <a:lnTo>
                  <a:pt x="127228" y="52476"/>
                </a:lnTo>
                <a:lnTo>
                  <a:pt x="135913" y="49850"/>
                </a:lnTo>
                <a:lnTo>
                  <a:pt x="143208" y="45031"/>
                </a:lnTo>
                <a:lnTo>
                  <a:pt x="144219" y="43548"/>
                </a:lnTo>
                <a:lnTo>
                  <a:pt x="94805" y="43548"/>
                </a:lnTo>
                <a:lnTo>
                  <a:pt x="94805" y="11252"/>
                </a:lnTo>
                <a:lnTo>
                  <a:pt x="143712" y="11252"/>
                </a:lnTo>
                <a:lnTo>
                  <a:pt x="139857" y="7088"/>
                </a:lnTo>
                <a:lnTo>
                  <a:pt x="129564" y="2760"/>
                </a:lnTo>
                <a:lnTo>
                  <a:pt x="118059" y="1460"/>
                </a:lnTo>
                <a:close/>
              </a:path>
              <a:path w="877570" h="88900">
                <a:moveTo>
                  <a:pt x="127951" y="53339"/>
                </a:moveTo>
                <a:lnTo>
                  <a:pt x="115366" y="53339"/>
                </a:lnTo>
                <a:lnTo>
                  <a:pt x="143370" y="87096"/>
                </a:lnTo>
                <a:lnTo>
                  <a:pt x="156222" y="87096"/>
                </a:lnTo>
                <a:lnTo>
                  <a:pt x="127951" y="53339"/>
                </a:lnTo>
                <a:close/>
              </a:path>
              <a:path w="877570" h="88900">
                <a:moveTo>
                  <a:pt x="143712" y="11252"/>
                </a:moveTo>
                <a:lnTo>
                  <a:pt x="118541" y="11252"/>
                </a:lnTo>
                <a:lnTo>
                  <a:pt x="126184" y="11968"/>
                </a:lnTo>
                <a:lnTo>
                  <a:pt x="132980" y="14508"/>
                </a:lnTo>
                <a:lnTo>
                  <a:pt x="137849" y="19455"/>
                </a:lnTo>
                <a:lnTo>
                  <a:pt x="139712" y="27393"/>
                </a:lnTo>
                <a:lnTo>
                  <a:pt x="137849" y="35286"/>
                </a:lnTo>
                <a:lnTo>
                  <a:pt x="132980" y="40243"/>
                </a:lnTo>
                <a:lnTo>
                  <a:pt x="126184" y="42813"/>
                </a:lnTo>
                <a:lnTo>
                  <a:pt x="118541" y="43548"/>
                </a:lnTo>
                <a:lnTo>
                  <a:pt x="144219" y="43548"/>
                </a:lnTo>
                <a:lnTo>
                  <a:pt x="148231" y="37663"/>
                </a:lnTo>
                <a:lnTo>
                  <a:pt x="150101" y="27393"/>
                </a:lnTo>
                <a:lnTo>
                  <a:pt x="147261" y="15085"/>
                </a:lnTo>
                <a:lnTo>
                  <a:pt x="143712" y="11252"/>
                </a:lnTo>
                <a:close/>
              </a:path>
              <a:path w="877570" h="88900">
                <a:moveTo>
                  <a:pt x="179831" y="1460"/>
                </a:moveTo>
                <a:lnTo>
                  <a:pt x="169557" y="1460"/>
                </a:lnTo>
                <a:lnTo>
                  <a:pt x="169557" y="87096"/>
                </a:lnTo>
                <a:lnTo>
                  <a:pt x="179831" y="87096"/>
                </a:lnTo>
                <a:lnTo>
                  <a:pt x="179831" y="1460"/>
                </a:lnTo>
                <a:close/>
              </a:path>
              <a:path w="877570" h="88900">
                <a:moveTo>
                  <a:pt x="242227" y="0"/>
                </a:moveTo>
                <a:lnTo>
                  <a:pt x="225513" y="2772"/>
                </a:lnTo>
                <a:lnTo>
                  <a:pt x="210934" y="11083"/>
                </a:lnTo>
                <a:lnTo>
                  <a:pt x="200621" y="24924"/>
                </a:lnTo>
                <a:lnTo>
                  <a:pt x="196710" y="44284"/>
                </a:lnTo>
                <a:lnTo>
                  <a:pt x="200671" y="64829"/>
                </a:lnTo>
                <a:lnTo>
                  <a:pt x="211147" y="78538"/>
                </a:lnTo>
                <a:lnTo>
                  <a:pt x="226028" y="86191"/>
                </a:lnTo>
                <a:lnTo>
                  <a:pt x="243204" y="88569"/>
                </a:lnTo>
                <a:lnTo>
                  <a:pt x="250194" y="88187"/>
                </a:lnTo>
                <a:lnTo>
                  <a:pt x="257103" y="87069"/>
                </a:lnTo>
                <a:lnTo>
                  <a:pt x="263762" y="85264"/>
                </a:lnTo>
                <a:lnTo>
                  <a:pt x="270001" y="82816"/>
                </a:lnTo>
                <a:lnTo>
                  <a:pt x="270001" y="78778"/>
                </a:lnTo>
                <a:lnTo>
                  <a:pt x="243941" y="78778"/>
                </a:lnTo>
                <a:lnTo>
                  <a:pt x="230600" y="77017"/>
                </a:lnTo>
                <a:lnTo>
                  <a:pt x="218782" y="71208"/>
                </a:lnTo>
                <a:lnTo>
                  <a:pt x="210337" y="60561"/>
                </a:lnTo>
                <a:lnTo>
                  <a:pt x="207111" y="44284"/>
                </a:lnTo>
                <a:lnTo>
                  <a:pt x="210297" y="28568"/>
                </a:lnTo>
                <a:lnTo>
                  <a:pt x="218657" y="17854"/>
                </a:lnTo>
                <a:lnTo>
                  <a:pt x="230391" y="11729"/>
                </a:lnTo>
                <a:lnTo>
                  <a:pt x="243700" y="9778"/>
                </a:lnTo>
                <a:lnTo>
                  <a:pt x="267919" y="9778"/>
                </a:lnTo>
                <a:lnTo>
                  <a:pt x="267919" y="5740"/>
                </a:lnTo>
                <a:lnTo>
                  <a:pt x="261974" y="3246"/>
                </a:lnTo>
                <a:lnTo>
                  <a:pt x="255620" y="1450"/>
                </a:lnTo>
                <a:lnTo>
                  <a:pt x="248993" y="364"/>
                </a:lnTo>
                <a:lnTo>
                  <a:pt x="242227" y="0"/>
                </a:lnTo>
                <a:close/>
              </a:path>
              <a:path w="877570" h="88900">
                <a:moveTo>
                  <a:pt x="270001" y="41592"/>
                </a:moveTo>
                <a:lnTo>
                  <a:pt x="259715" y="41592"/>
                </a:lnTo>
                <a:lnTo>
                  <a:pt x="259715" y="75603"/>
                </a:lnTo>
                <a:lnTo>
                  <a:pt x="255435" y="77685"/>
                </a:lnTo>
                <a:lnTo>
                  <a:pt x="249681" y="78778"/>
                </a:lnTo>
                <a:lnTo>
                  <a:pt x="270001" y="78778"/>
                </a:lnTo>
                <a:lnTo>
                  <a:pt x="270001" y="41592"/>
                </a:lnTo>
                <a:close/>
              </a:path>
              <a:path w="877570" h="88900">
                <a:moveTo>
                  <a:pt x="267919" y="9778"/>
                </a:moveTo>
                <a:lnTo>
                  <a:pt x="252628" y="9778"/>
                </a:lnTo>
                <a:lnTo>
                  <a:pt x="261315" y="11861"/>
                </a:lnTo>
                <a:lnTo>
                  <a:pt x="267919" y="16027"/>
                </a:lnTo>
                <a:lnTo>
                  <a:pt x="267919" y="9778"/>
                </a:lnTo>
                <a:close/>
              </a:path>
              <a:path w="877570" h="88900">
                <a:moveTo>
                  <a:pt x="298869" y="1460"/>
                </a:moveTo>
                <a:lnTo>
                  <a:pt x="288594" y="1460"/>
                </a:lnTo>
                <a:lnTo>
                  <a:pt x="288594" y="87096"/>
                </a:lnTo>
                <a:lnTo>
                  <a:pt x="298869" y="87096"/>
                </a:lnTo>
                <a:lnTo>
                  <a:pt x="298869" y="49047"/>
                </a:lnTo>
                <a:lnTo>
                  <a:pt x="359918" y="49047"/>
                </a:lnTo>
                <a:lnTo>
                  <a:pt x="359918" y="39268"/>
                </a:lnTo>
                <a:lnTo>
                  <a:pt x="298869" y="39268"/>
                </a:lnTo>
                <a:lnTo>
                  <a:pt x="298869" y="1460"/>
                </a:lnTo>
                <a:close/>
              </a:path>
              <a:path w="877570" h="88900">
                <a:moveTo>
                  <a:pt x="359918" y="49047"/>
                </a:moveTo>
                <a:lnTo>
                  <a:pt x="349643" y="49047"/>
                </a:lnTo>
                <a:lnTo>
                  <a:pt x="349643" y="87096"/>
                </a:lnTo>
                <a:lnTo>
                  <a:pt x="359918" y="87096"/>
                </a:lnTo>
                <a:lnTo>
                  <a:pt x="359918" y="49047"/>
                </a:lnTo>
                <a:close/>
              </a:path>
              <a:path w="877570" h="88900">
                <a:moveTo>
                  <a:pt x="359918" y="1460"/>
                </a:moveTo>
                <a:lnTo>
                  <a:pt x="349643" y="1460"/>
                </a:lnTo>
                <a:lnTo>
                  <a:pt x="349643" y="39268"/>
                </a:lnTo>
                <a:lnTo>
                  <a:pt x="359918" y="39268"/>
                </a:lnTo>
                <a:lnTo>
                  <a:pt x="359918" y="1460"/>
                </a:lnTo>
                <a:close/>
              </a:path>
              <a:path w="877570" h="88900">
                <a:moveTo>
                  <a:pt x="413257" y="11252"/>
                </a:moveTo>
                <a:lnTo>
                  <a:pt x="402983" y="11252"/>
                </a:lnTo>
                <a:lnTo>
                  <a:pt x="402983" y="87096"/>
                </a:lnTo>
                <a:lnTo>
                  <a:pt x="413257" y="87096"/>
                </a:lnTo>
                <a:lnTo>
                  <a:pt x="413257" y="11252"/>
                </a:lnTo>
                <a:close/>
              </a:path>
              <a:path w="877570" h="88900">
                <a:moveTo>
                  <a:pt x="443344" y="1460"/>
                </a:moveTo>
                <a:lnTo>
                  <a:pt x="372884" y="1460"/>
                </a:lnTo>
                <a:lnTo>
                  <a:pt x="372884" y="11252"/>
                </a:lnTo>
                <a:lnTo>
                  <a:pt x="443344" y="11252"/>
                </a:lnTo>
                <a:lnTo>
                  <a:pt x="443344" y="1460"/>
                </a:lnTo>
                <a:close/>
              </a:path>
              <a:path w="877570" h="88900">
                <a:moveTo>
                  <a:pt x="522871" y="0"/>
                </a:moveTo>
                <a:lnTo>
                  <a:pt x="506158" y="2772"/>
                </a:lnTo>
                <a:lnTo>
                  <a:pt x="491578" y="11083"/>
                </a:lnTo>
                <a:lnTo>
                  <a:pt x="481266" y="24924"/>
                </a:lnTo>
                <a:lnTo>
                  <a:pt x="477354" y="44284"/>
                </a:lnTo>
                <a:lnTo>
                  <a:pt x="481315" y="64829"/>
                </a:lnTo>
                <a:lnTo>
                  <a:pt x="491791" y="78538"/>
                </a:lnTo>
                <a:lnTo>
                  <a:pt x="506672" y="86191"/>
                </a:lnTo>
                <a:lnTo>
                  <a:pt x="523849" y="88569"/>
                </a:lnTo>
                <a:lnTo>
                  <a:pt x="530838" y="88187"/>
                </a:lnTo>
                <a:lnTo>
                  <a:pt x="537748" y="87069"/>
                </a:lnTo>
                <a:lnTo>
                  <a:pt x="544407" y="85264"/>
                </a:lnTo>
                <a:lnTo>
                  <a:pt x="550646" y="82816"/>
                </a:lnTo>
                <a:lnTo>
                  <a:pt x="550646" y="78778"/>
                </a:lnTo>
                <a:lnTo>
                  <a:pt x="524586" y="78778"/>
                </a:lnTo>
                <a:lnTo>
                  <a:pt x="511244" y="77017"/>
                </a:lnTo>
                <a:lnTo>
                  <a:pt x="499427" y="71208"/>
                </a:lnTo>
                <a:lnTo>
                  <a:pt x="490982" y="60561"/>
                </a:lnTo>
                <a:lnTo>
                  <a:pt x="487756" y="44284"/>
                </a:lnTo>
                <a:lnTo>
                  <a:pt x="490942" y="28568"/>
                </a:lnTo>
                <a:lnTo>
                  <a:pt x="499302" y="17854"/>
                </a:lnTo>
                <a:lnTo>
                  <a:pt x="511035" y="11729"/>
                </a:lnTo>
                <a:lnTo>
                  <a:pt x="524344" y="9778"/>
                </a:lnTo>
                <a:lnTo>
                  <a:pt x="548563" y="9778"/>
                </a:lnTo>
                <a:lnTo>
                  <a:pt x="548563" y="5740"/>
                </a:lnTo>
                <a:lnTo>
                  <a:pt x="542624" y="3246"/>
                </a:lnTo>
                <a:lnTo>
                  <a:pt x="536270" y="1450"/>
                </a:lnTo>
                <a:lnTo>
                  <a:pt x="529640" y="364"/>
                </a:lnTo>
                <a:lnTo>
                  <a:pt x="522871" y="0"/>
                </a:lnTo>
                <a:close/>
              </a:path>
              <a:path w="877570" h="88900">
                <a:moveTo>
                  <a:pt x="550646" y="41592"/>
                </a:moveTo>
                <a:lnTo>
                  <a:pt x="540359" y="41592"/>
                </a:lnTo>
                <a:lnTo>
                  <a:pt x="540359" y="75603"/>
                </a:lnTo>
                <a:lnTo>
                  <a:pt x="536079" y="77685"/>
                </a:lnTo>
                <a:lnTo>
                  <a:pt x="530339" y="78778"/>
                </a:lnTo>
                <a:lnTo>
                  <a:pt x="550646" y="78778"/>
                </a:lnTo>
                <a:lnTo>
                  <a:pt x="550646" y="41592"/>
                </a:lnTo>
                <a:close/>
              </a:path>
              <a:path w="877570" h="88900">
                <a:moveTo>
                  <a:pt x="548563" y="9778"/>
                </a:moveTo>
                <a:lnTo>
                  <a:pt x="533273" y="9778"/>
                </a:lnTo>
                <a:lnTo>
                  <a:pt x="541959" y="11861"/>
                </a:lnTo>
                <a:lnTo>
                  <a:pt x="548563" y="16027"/>
                </a:lnTo>
                <a:lnTo>
                  <a:pt x="548563" y="9778"/>
                </a:lnTo>
                <a:close/>
              </a:path>
              <a:path w="877570" h="88900">
                <a:moveTo>
                  <a:pt x="602754" y="1460"/>
                </a:moveTo>
                <a:lnTo>
                  <a:pt x="569239" y="1460"/>
                </a:lnTo>
                <a:lnTo>
                  <a:pt x="569239" y="87096"/>
                </a:lnTo>
                <a:lnTo>
                  <a:pt x="579513" y="87096"/>
                </a:lnTo>
                <a:lnTo>
                  <a:pt x="579513" y="53339"/>
                </a:lnTo>
                <a:lnTo>
                  <a:pt x="612660" y="53339"/>
                </a:lnTo>
                <a:lnTo>
                  <a:pt x="611936" y="52476"/>
                </a:lnTo>
                <a:lnTo>
                  <a:pt x="620616" y="49850"/>
                </a:lnTo>
                <a:lnTo>
                  <a:pt x="627911" y="45031"/>
                </a:lnTo>
                <a:lnTo>
                  <a:pt x="628923" y="43548"/>
                </a:lnTo>
                <a:lnTo>
                  <a:pt x="579513" y="43548"/>
                </a:lnTo>
                <a:lnTo>
                  <a:pt x="579513" y="11252"/>
                </a:lnTo>
                <a:lnTo>
                  <a:pt x="628419" y="11252"/>
                </a:lnTo>
                <a:lnTo>
                  <a:pt x="624563" y="7088"/>
                </a:lnTo>
                <a:lnTo>
                  <a:pt x="614267" y="2760"/>
                </a:lnTo>
                <a:lnTo>
                  <a:pt x="602754" y="1460"/>
                </a:lnTo>
                <a:close/>
              </a:path>
              <a:path w="877570" h="88900">
                <a:moveTo>
                  <a:pt x="612660" y="53339"/>
                </a:moveTo>
                <a:lnTo>
                  <a:pt x="600062" y="53339"/>
                </a:lnTo>
                <a:lnTo>
                  <a:pt x="628078" y="87096"/>
                </a:lnTo>
                <a:lnTo>
                  <a:pt x="640930" y="87096"/>
                </a:lnTo>
                <a:lnTo>
                  <a:pt x="612660" y="53339"/>
                </a:lnTo>
                <a:close/>
              </a:path>
              <a:path w="877570" h="88900">
                <a:moveTo>
                  <a:pt x="628419" y="11252"/>
                </a:moveTo>
                <a:lnTo>
                  <a:pt x="603250" y="11252"/>
                </a:lnTo>
                <a:lnTo>
                  <a:pt x="610890" y="11968"/>
                </a:lnTo>
                <a:lnTo>
                  <a:pt x="617681" y="14508"/>
                </a:lnTo>
                <a:lnTo>
                  <a:pt x="622547" y="19455"/>
                </a:lnTo>
                <a:lnTo>
                  <a:pt x="624408" y="27393"/>
                </a:lnTo>
                <a:lnTo>
                  <a:pt x="622547" y="35286"/>
                </a:lnTo>
                <a:lnTo>
                  <a:pt x="617681" y="40243"/>
                </a:lnTo>
                <a:lnTo>
                  <a:pt x="610890" y="42813"/>
                </a:lnTo>
                <a:lnTo>
                  <a:pt x="603250" y="43548"/>
                </a:lnTo>
                <a:lnTo>
                  <a:pt x="628923" y="43548"/>
                </a:lnTo>
                <a:lnTo>
                  <a:pt x="632937" y="37663"/>
                </a:lnTo>
                <a:lnTo>
                  <a:pt x="634809" y="27393"/>
                </a:lnTo>
                <a:lnTo>
                  <a:pt x="631969" y="15085"/>
                </a:lnTo>
                <a:lnTo>
                  <a:pt x="628419" y="11252"/>
                </a:lnTo>
                <a:close/>
              </a:path>
              <a:path w="877570" h="88900">
                <a:moveTo>
                  <a:pt x="712000" y="1460"/>
                </a:moveTo>
                <a:lnTo>
                  <a:pt x="654265" y="1460"/>
                </a:lnTo>
                <a:lnTo>
                  <a:pt x="654265" y="87096"/>
                </a:lnTo>
                <a:lnTo>
                  <a:pt x="712736" y="87096"/>
                </a:lnTo>
                <a:lnTo>
                  <a:pt x="712736" y="77317"/>
                </a:lnTo>
                <a:lnTo>
                  <a:pt x="664540" y="77317"/>
                </a:lnTo>
                <a:lnTo>
                  <a:pt x="664540" y="48806"/>
                </a:lnTo>
                <a:lnTo>
                  <a:pt x="708329" y="48806"/>
                </a:lnTo>
                <a:lnTo>
                  <a:pt x="708329" y="39027"/>
                </a:lnTo>
                <a:lnTo>
                  <a:pt x="664540" y="39027"/>
                </a:lnTo>
                <a:lnTo>
                  <a:pt x="664540" y="11252"/>
                </a:lnTo>
                <a:lnTo>
                  <a:pt x="712000" y="11252"/>
                </a:lnTo>
                <a:lnTo>
                  <a:pt x="712000" y="1460"/>
                </a:lnTo>
                <a:close/>
              </a:path>
              <a:path w="877570" h="88900">
                <a:moveTo>
                  <a:pt x="787857" y="1460"/>
                </a:moveTo>
                <a:lnTo>
                  <a:pt x="730110" y="1460"/>
                </a:lnTo>
                <a:lnTo>
                  <a:pt x="730110" y="87096"/>
                </a:lnTo>
                <a:lnTo>
                  <a:pt x="788593" y="87096"/>
                </a:lnTo>
                <a:lnTo>
                  <a:pt x="788593" y="77317"/>
                </a:lnTo>
                <a:lnTo>
                  <a:pt x="740384" y="77317"/>
                </a:lnTo>
                <a:lnTo>
                  <a:pt x="740384" y="48806"/>
                </a:lnTo>
                <a:lnTo>
                  <a:pt x="784186" y="48806"/>
                </a:lnTo>
                <a:lnTo>
                  <a:pt x="784186" y="39027"/>
                </a:lnTo>
                <a:lnTo>
                  <a:pt x="740384" y="39027"/>
                </a:lnTo>
                <a:lnTo>
                  <a:pt x="740384" y="11252"/>
                </a:lnTo>
                <a:lnTo>
                  <a:pt x="787857" y="11252"/>
                </a:lnTo>
                <a:lnTo>
                  <a:pt x="787857" y="1460"/>
                </a:lnTo>
                <a:close/>
              </a:path>
              <a:path w="877570" h="88900">
                <a:moveTo>
                  <a:pt x="815505" y="1460"/>
                </a:moveTo>
                <a:lnTo>
                  <a:pt x="805954" y="1460"/>
                </a:lnTo>
                <a:lnTo>
                  <a:pt x="805954" y="87096"/>
                </a:lnTo>
                <a:lnTo>
                  <a:pt x="816228" y="87096"/>
                </a:lnTo>
                <a:lnTo>
                  <a:pt x="816228" y="18592"/>
                </a:lnTo>
                <a:lnTo>
                  <a:pt x="828406" y="18592"/>
                </a:lnTo>
                <a:lnTo>
                  <a:pt x="815505" y="1460"/>
                </a:lnTo>
                <a:close/>
              </a:path>
              <a:path w="877570" h="88900">
                <a:moveTo>
                  <a:pt x="828406" y="18592"/>
                </a:moveTo>
                <a:lnTo>
                  <a:pt x="816228" y="18592"/>
                </a:lnTo>
                <a:lnTo>
                  <a:pt x="867740" y="87096"/>
                </a:lnTo>
                <a:lnTo>
                  <a:pt x="877277" y="87096"/>
                </a:lnTo>
                <a:lnTo>
                  <a:pt x="877277" y="69850"/>
                </a:lnTo>
                <a:lnTo>
                  <a:pt x="867003" y="69850"/>
                </a:lnTo>
                <a:lnTo>
                  <a:pt x="828406" y="18592"/>
                </a:lnTo>
                <a:close/>
              </a:path>
              <a:path w="877570" h="88900">
                <a:moveTo>
                  <a:pt x="877277" y="1460"/>
                </a:moveTo>
                <a:lnTo>
                  <a:pt x="867003" y="1460"/>
                </a:lnTo>
                <a:lnTo>
                  <a:pt x="867003" y="69850"/>
                </a:lnTo>
                <a:lnTo>
                  <a:pt x="877277" y="69850"/>
                </a:lnTo>
                <a:lnTo>
                  <a:pt x="877277" y="146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58651" y="5249441"/>
            <a:ext cx="4992928" cy="38120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8239" cy="6472591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5344528" y="5678050"/>
            <a:ext cx="415925" cy="102870"/>
          </a:xfrm>
          <a:custGeom>
            <a:avLst/>
            <a:gdLst/>
            <a:ahLst/>
            <a:cxnLst/>
            <a:rect l="l" t="t" r="r" b="b"/>
            <a:pathLst>
              <a:path w="415925" h="102870">
                <a:moveTo>
                  <a:pt x="28562" y="44574"/>
                </a:moveTo>
                <a:lnTo>
                  <a:pt x="23964" y="44574"/>
                </a:lnTo>
                <a:lnTo>
                  <a:pt x="15500" y="45454"/>
                </a:lnTo>
                <a:lnTo>
                  <a:pt x="7786" y="48424"/>
                </a:lnTo>
                <a:lnTo>
                  <a:pt x="2171" y="53977"/>
                </a:lnTo>
                <a:lnTo>
                  <a:pt x="0" y="62607"/>
                </a:lnTo>
                <a:lnTo>
                  <a:pt x="0" y="73695"/>
                </a:lnTo>
                <a:lnTo>
                  <a:pt x="9080" y="79070"/>
                </a:lnTo>
                <a:lnTo>
                  <a:pt x="27216" y="79070"/>
                </a:lnTo>
                <a:lnTo>
                  <a:pt x="33557" y="76495"/>
                </a:lnTo>
                <a:lnTo>
                  <a:pt x="33694" y="76495"/>
                </a:lnTo>
                <a:lnTo>
                  <a:pt x="39090" y="72129"/>
                </a:lnTo>
                <a:lnTo>
                  <a:pt x="57454" y="72129"/>
                </a:lnTo>
                <a:lnTo>
                  <a:pt x="57454" y="69775"/>
                </a:lnTo>
                <a:lnTo>
                  <a:pt x="17030" y="69775"/>
                </a:lnTo>
                <a:lnTo>
                  <a:pt x="12318" y="67089"/>
                </a:lnTo>
                <a:lnTo>
                  <a:pt x="12318" y="55105"/>
                </a:lnTo>
                <a:lnTo>
                  <a:pt x="19494" y="52976"/>
                </a:lnTo>
                <a:lnTo>
                  <a:pt x="49961" y="52976"/>
                </a:lnTo>
                <a:lnTo>
                  <a:pt x="49961" y="46144"/>
                </a:lnTo>
                <a:lnTo>
                  <a:pt x="37973" y="46144"/>
                </a:lnTo>
                <a:lnTo>
                  <a:pt x="33718" y="45247"/>
                </a:lnTo>
                <a:lnTo>
                  <a:pt x="28562" y="44574"/>
                </a:lnTo>
                <a:close/>
              </a:path>
              <a:path w="415925" h="102870">
                <a:moveTo>
                  <a:pt x="57454" y="72129"/>
                </a:moveTo>
                <a:lnTo>
                  <a:pt x="39090" y="72129"/>
                </a:lnTo>
                <a:lnTo>
                  <a:pt x="40995" y="76495"/>
                </a:lnTo>
                <a:lnTo>
                  <a:pt x="44919" y="78400"/>
                </a:lnTo>
                <a:lnTo>
                  <a:pt x="52527" y="78400"/>
                </a:lnTo>
                <a:lnTo>
                  <a:pt x="55219" y="77950"/>
                </a:lnTo>
                <a:lnTo>
                  <a:pt x="57454" y="77054"/>
                </a:lnTo>
                <a:lnTo>
                  <a:pt x="57454" y="72129"/>
                </a:lnTo>
                <a:close/>
              </a:path>
              <a:path w="415925" h="102870">
                <a:moveTo>
                  <a:pt x="49961" y="52976"/>
                </a:moveTo>
                <a:lnTo>
                  <a:pt x="30124" y="52976"/>
                </a:lnTo>
                <a:lnTo>
                  <a:pt x="34721" y="53647"/>
                </a:lnTo>
                <a:lnTo>
                  <a:pt x="37973" y="54320"/>
                </a:lnTo>
                <a:lnTo>
                  <a:pt x="37973" y="63392"/>
                </a:lnTo>
                <a:lnTo>
                  <a:pt x="33718" y="67647"/>
                </a:lnTo>
                <a:lnTo>
                  <a:pt x="28117" y="69775"/>
                </a:lnTo>
                <a:lnTo>
                  <a:pt x="57454" y="69775"/>
                </a:lnTo>
                <a:lnTo>
                  <a:pt x="57454" y="69105"/>
                </a:lnTo>
                <a:lnTo>
                  <a:pt x="51752" y="69105"/>
                </a:lnTo>
                <a:lnTo>
                  <a:pt x="49961" y="68209"/>
                </a:lnTo>
                <a:lnTo>
                  <a:pt x="49961" y="52976"/>
                </a:lnTo>
                <a:close/>
              </a:path>
              <a:path w="415925" h="102870">
                <a:moveTo>
                  <a:pt x="57454" y="68432"/>
                </a:moveTo>
                <a:lnTo>
                  <a:pt x="56337" y="68766"/>
                </a:lnTo>
                <a:lnTo>
                  <a:pt x="55105" y="69105"/>
                </a:lnTo>
                <a:lnTo>
                  <a:pt x="57454" y="69105"/>
                </a:lnTo>
                <a:lnTo>
                  <a:pt x="57454" y="68432"/>
                </a:lnTo>
                <a:close/>
              </a:path>
              <a:path w="415925" h="102870">
                <a:moveTo>
                  <a:pt x="46465" y="32816"/>
                </a:moveTo>
                <a:lnTo>
                  <a:pt x="33045" y="32816"/>
                </a:lnTo>
                <a:lnTo>
                  <a:pt x="37973" y="37519"/>
                </a:lnTo>
                <a:lnTo>
                  <a:pt x="37973" y="46144"/>
                </a:lnTo>
                <a:lnTo>
                  <a:pt x="49961" y="46144"/>
                </a:lnTo>
                <a:lnTo>
                  <a:pt x="49850" y="45247"/>
                </a:lnTo>
                <a:lnTo>
                  <a:pt x="48217" y="35393"/>
                </a:lnTo>
                <a:lnTo>
                  <a:pt x="46465" y="32816"/>
                </a:lnTo>
                <a:close/>
              </a:path>
              <a:path w="415925" h="102870">
                <a:moveTo>
                  <a:pt x="25095" y="22398"/>
                </a:moveTo>
                <a:lnTo>
                  <a:pt x="16471" y="22398"/>
                </a:lnTo>
                <a:lnTo>
                  <a:pt x="8737" y="24526"/>
                </a:lnTo>
                <a:lnTo>
                  <a:pt x="4483" y="25984"/>
                </a:lnTo>
                <a:lnTo>
                  <a:pt x="4483" y="36960"/>
                </a:lnTo>
                <a:lnTo>
                  <a:pt x="9296" y="34833"/>
                </a:lnTo>
                <a:lnTo>
                  <a:pt x="15913" y="32816"/>
                </a:lnTo>
                <a:lnTo>
                  <a:pt x="46465" y="32816"/>
                </a:lnTo>
                <a:lnTo>
                  <a:pt x="43238" y="28069"/>
                </a:lnTo>
                <a:lnTo>
                  <a:pt x="35404" y="23790"/>
                </a:lnTo>
                <a:lnTo>
                  <a:pt x="25095" y="22398"/>
                </a:lnTo>
                <a:close/>
              </a:path>
              <a:path w="415925" h="102870">
                <a:moveTo>
                  <a:pt x="77177" y="23856"/>
                </a:moveTo>
                <a:lnTo>
                  <a:pt x="66535" y="23856"/>
                </a:lnTo>
                <a:lnTo>
                  <a:pt x="66535" y="102254"/>
                </a:lnTo>
                <a:lnTo>
                  <a:pt x="78511" y="102254"/>
                </a:lnTo>
                <a:lnTo>
                  <a:pt x="78511" y="70698"/>
                </a:lnTo>
                <a:lnTo>
                  <a:pt x="117268" y="70698"/>
                </a:lnTo>
                <a:lnTo>
                  <a:pt x="118555" y="68543"/>
                </a:lnTo>
                <a:lnTo>
                  <a:pt x="87363" y="68543"/>
                </a:lnTo>
                <a:lnTo>
                  <a:pt x="81089" y="63168"/>
                </a:lnTo>
                <a:lnTo>
                  <a:pt x="78511" y="57232"/>
                </a:lnTo>
                <a:lnTo>
                  <a:pt x="78511" y="44128"/>
                </a:lnTo>
                <a:lnTo>
                  <a:pt x="81089" y="38303"/>
                </a:lnTo>
                <a:lnTo>
                  <a:pt x="87363" y="32928"/>
                </a:lnTo>
                <a:lnTo>
                  <a:pt x="118556" y="32928"/>
                </a:lnTo>
                <a:lnTo>
                  <a:pt x="118154" y="32255"/>
                </a:lnTo>
                <a:lnTo>
                  <a:pt x="77177" y="32255"/>
                </a:lnTo>
                <a:lnTo>
                  <a:pt x="77177" y="23856"/>
                </a:lnTo>
                <a:close/>
              </a:path>
              <a:path w="415925" h="102870">
                <a:moveTo>
                  <a:pt x="117268" y="70698"/>
                </a:moveTo>
                <a:lnTo>
                  <a:pt x="78535" y="70698"/>
                </a:lnTo>
                <a:lnTo>
                  <a:pt x="82207" y="74926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61" y="76816"/>
                </a:lnTo>
                <a:lnTo>
                  <a:pt x="117268" y="70698"/>
                </a:lnTo>
                <a:close/>
              </a:path>
              <a:path w="415925" h="102870">
                <a:moveTo>
                  <a:pt x="118556" y="32928"/>
                </a:moveTo>
                <a:lnTo>
                  <a:pt x="105397" y="32928"/>
                </a:lnTo>
                <a:lnTo>
                  <a:pt x="112344" y="40208"/>
                </a:lnTo>
                <a:lnTo>
                  <a:pt x="112344" y="61264"/>
                </a:lnTo>
                <a:lnTo>
                  <a:pt x="105397" y="68543"/>
                </a:lnTo>
                <a:lnTo>
                  <a:pt x="118555" y="68543"/>
                </a:lnTo>
                <a:lnTo>
                  <a:pt x="122651" y="61683"/>
                </a:lnTo>
                <a:lnTo>
                  <a:pt x="124548" y="50733"/>
                </a:lnTo>
                <a:lnTo>
                  <a:pt x="122724" y="40208"/>
                </a:lnTo>
                <a:lnTo>
                  <a:pt x="122651" y="39786"/>
                </a:lnTo>
                <a:lnTo>
                  <a:pt x="118556" y="32928"/>
                </a:lnTo>
                <a:close/>
              </a:path>
              <a:path w="415925" h="102870">
                <a:moveTo>
                  <a:pt x="97891" y="22398"/>
                </a:moveTo>
                <a:lnTo>
                  <a:pt x="87807" y="22398"/>
                </a:lnTo>
                <a:lnTo>
                  <a:pt x="81432" y="27104"/>
                </a:lnTo>
                <a:lnTo>
                  <a:pt x="77177" y="32255"/>
                </a:lnTo>
                <a:lnTo>
                  <a:pt x="118154" y="32255"/>
                </a:lnTo>
                <a:lnTo>
                  <a:pt x="117268" y="30770"/>
                </a:lnTo>
                <a:lnTo>
                  <a:pt x="108861" y="24653"/>
                </a:lnTo>
                <a:lnTo>
                  <a:pt x="97891" y="22398"/>
                </a:lnTo>
                <a:close/>
              </a:path>
              <a:path w="415925" h="102870">
                <a:moveTo>
                  <a:pt x="159829" y="34383"/>
                </a:moveTo>
                <a:lnTo>
                  <a:pt x="147840" y="34383"/>
                </a:lnTo>
                <a:lnTo>
                  <a:pt x="147840" y="77616"/>
                </a:lnTo>
                <a:lnTo>
                  <a:pt x="159829" y="77616"/>
                </a:lnTo>
                <a:lnTo>
                  <a:pt x="159829" y="34383"/>
                </a:lnTo>
                <a:close/>
              </a:path>
              <a:path w="415925" h="102870">
                <a:moveTo>
                  <a:pt x="178308" y="23856"/>
                </a:moveTo>
                <a:lnTo>
                  <a:pt x="129247" y="23856"/>
                </a:lnTo>
                <a:lnTo>
                  <a:pt x="129247" y="34383"/>
                </a:lnTo>
                <a:lnTo>
                  <a:pt x="178308" y="34383"/>
                </a:lnTo>
                <a:lnTo>
                  <a:pt x="178308" y="23856"/>
                </a:lnTo>
                <a:close/>
              </a:path>
              <a:path w="415925" h="102870">
                <a:moveTo>
                  <a:pt x="191642" y="64288"/>
                </a:moveTo>
                <a:lnTo>
                  <a:pt x="183578" y="64288"/>
                </a:lnTo>
                <a:lnTo>
                  <a:pt x="179984" y="66639"/>
                </a:lnTo>
                <a:lnTo>
                  <a:pt x="179984" y="76495"/>
                </a:lnTo>
                <a:lnTo>
                  <a:pt x="183578" y="78846"/>
                </a:lnTo>
                <a:lnTo>
                  <a:pt x="191642" y="78846"/>
                </a:lnTo>
                <a:lnTo>
                  <a:pt x="195110" y="76495"/>
                </a:lnTo>
                <a:lnTo>
                  <a:pt x="195110" y="66639"/>
                </a:lnTo>
                <a:lnTo>
                  <a:pt x="191642" y="64288"/>
                </a:lnTo>
                <a:close/>
              </a:path>
              <a:path w="415925" h="102870">
                <a:moveTo>
                  <a:pt x="274180" y="66081"/>
                </a:moveTo>
                <a:lnTo>
                  <a:pt x="232740" y="66081"/>
                </a:lnTo>
                <a:lnTo>
                  <a:pt x="232740" y="77616"/>
                </a:lnTo>
                <a:lnTo>
                  <a:pt x="274180" y="77616"/>
                </a:lnTo>
                <a:lnTo>
                  <a:pt x="274180" y="66081"/>
                </a:lnTo>
                <a:close/>
              </a:path>
              <a:path w="415925" h="102870">
                <a:moveTo>
                  <a:pt x="260629" y="14561"/>
                </a:moveTo>
                <a:lnTo>
                  <a:pt x="247980" y="14561"/>
                </a:lnTo>
                <a:lnTo>
                  <a:pt x="247980" y="66081"/>
                </a:lnTo>
                <a:lnTo>
                  <a:pt x="260629" y="66081"/>
                </a:lnTo>
                <a:lnTo>
                  <a:pt x="260629" y="14561"/>
                </a:lnTo>
                <a:close/>
              </a:path>
              <a:path w="415925" h="102870">
                <a:moveTo>
                  <a:pt x="260629" y="1457"/>
                </a:moveTo>
                <a:lnTo>
                  <a:pt x="251218" y="1457"/>
                </a:lnTo>
                <a:lnTo>
                  <a:pt x="232740" y="8514"/>
                </a:lnTo>
                <a:lnTo>
                  <a:pt x="232740" y="20271"/>
                </a:lnTo>
                <a:lnTo>
                  <a:pt x="247980" y="14561"/>
                </a:lnTo>
                <a:lnTo>
                  <a:pt x="260629" y="14561"/>
                </a:lnTo>
                <a:lnTo>
                  <a:pt x="260629" y="1457"/>
                </a:lnTo>
                <a:close/>
              </a:path>
              <a:path w="415925" h="102870">
                <a:moveTo>
                  <a:pt x="282244" y="61934"/>
                </a:moveTo>
                <a:lnTo>
                  <a:pt x="282244" y="73919"/>
                </a:lnTo>
                <a:lnTo>
                  <a:pt x="288963" y="77169"/>
                </a:lnTo>
                <a:lnTo>
                  <a:pt x="297814" y="79070"/>
                </a:lnTo>
                <a:lnTo>
                  <a:pt x="306666" y="79070"/>
                </a:lnTo>
                <a:lnTo>
                  <a:pt x="318562" y="77500"/>
                </a:lnTo>
                <a:lnTo>
                  <a:pt x="328361" y="72813"/>
                </a:lnTo>
                <a:lnTo>
                  <a:pt x="332876" y="67536"/>
                </a:lnTo>
                <a:lnTo>
                  <a:pt x="297256" y="67536"/>
                </a:lnTo>
                <a:lnTo>
                  <a:pt x="288632" y="65631"/>
                </a:lnTo>
                <a:lnTo>
                  <a:pt x="282244" y="61934"/>
                </a:lnTo>
                <a:close/>
              </a:path>
              <a:path w="415925" h="102870">
                <a:moveTo>
                  <a:pt x="333070" y="40431"/>
                </a:moveTo>
                <a:lnTo>
                  <a:pt x="315950" y="40431"/>
                </a:lnTo>
                <a:lnTo>
                  <a:pt x="324586" y="44016"/>
                </a:lnTo>
                <a:lnTo>
                  <a:pt x="324586" y="63056"/>
                </a:lnTo>
                <a:lnTo>
                  <a:pt x="316522" y="67536"/>
                </a:lnTo>
                <a:lnTo>
                  <a:pt x="332876" y="67536"/>
                </a:lnTo>
                <a:lnTo>
                  <a:pt x="335013" y="65038"/>
                </a:lnTo>
                <a:lnTo>
                  <a:pt x="337464" y="54208"/>
                </a:lnTo>
                <a:lnTo>
                  <a:pt x="335099" y="42850"/>
                </a:lnTo>
                <a:lnTo>
                  <a:pt x="333070" y="40431"/>
                </a:lnTo>
                <a:close/>
              </a:path>
              <a:path w="415925" h="102870">
                <a:moveTo>
                  <a:pt x="333883" y="1457"/>
                </a:moveTo>
                <a:lnTo>
                  <a:pt x="286943" y="1457"/>
                </a:lnTo>
                <a:lnTo>
                  <a:pt x="284675" y="40431"/>
                </a:lnTo>
                <a:lnTo>
                  <a:pt x="284603" y="41662"/>
                </a:lnTo>
                <a:lnTo>
                  <a:pt x="284479" y="43789"/>
                </a:lnTo>
                <a:lnTo>
                  <a:pt x="290639" y="41662"/>
                </a:lnTo>
                <a:lnTo>
                  <a:pt x="297700" y="40431"/>
                </a:lnTo>
                <a:lnTo>
                  <a:pt x="333070" y="40431"/>
                </a:lnTo>
                <a:lnTo>
                  <a:pt x="328796" y="35336"/>
                </a:lnTo>
                <a:lnTo>
                  <a:pt x="319885" y="31248"/>
                </a:lnTo>
                <a:lnTo>
                  <a:pt x="297586" y="31248"/>
                </a:lnTo>
                <a:lnTo>
                  <a:pt x="298703" y="12880"/>
                </a:lnTo>
                <a:lnTo>
                  <a:pt x="333883" y="12880"/>
                </a:lnTo>
                <a:lnTo>
                  <a:pt x="333883" y="1457"/>
                </a:lnTo>
                <a:close/>
              </a:path>
              <a:path w="415925" h="102870">
                <a:moveTo>
                  <a:pt x="309117" y="29904"/>
                </a:moveTo>
                <a:lnTo>
                  <a:pt x="305206" y="29904"/>
                </a:lnTo>
                <a:lnTo>
                  <a:pt x="301282" y="30351"/>
                </a:lnTo>
                <a:lnTo>
                  <a:pt x="297586" y="31248"/>
                </a:lnTo>
                <a:lnTo>
                  <a:pt x="320292" y="31248"/>
                </a:lnTo>
                <a:lnTo>
                  <a:pt x="309117" y="29904"/>
                </a:lnTo>
                <a:close/>
              </a:path>
              <a:path w="415925" h="102870">
                <a:moveTo>
                  <a:pt x="381584" y="0"/>
                </a:moveTo>
                <a:lnTo>
                  <a:pt x="366280" y="3043"/>
                </a:lnTo>
                <a:lnTo>
                  <a:pt x="355644" y="11409"/>
                </a:lnTo>
                <a:lnTo>
                  <a:pt x="349437" y="23955"/>
                </a:lnTo>
                <a:lnTo>
                  <a:pt x="347421" y="39535"/>
                </a:lnTo>
                <a:lnTo>
                  <a:pt x="349437" y="55114"/>
                </a:lnTo>
                <a:lnTo>
                  <a:pt x="355527" y="67424"/>
                </a:lnTo>
                <a:lnTo>
                  <a:pt x="355644" y="67660"/>
                </a:lnTo>
                <a:lnTo>
                  <a:pt x="366280" y="76026"/>
                </a:lnTo>
                <a:lnTo>
                  <a:pt x="381584" y="79070"/>
                </a:lnTo>
                <a:lnTo>
                  <a:pt x="396893" y="76026"/>
                </a:lnTo>
                <a:lnTo>
                  <a:pt x="407528" y="67660"/>
                </a:lnTo>
                <a:lnTo>
                  <a:pt x="407645" y="67424"/>
                </a:lnTo>
                <a:lnTo>
                  <a:pt x="381584" y="67424"/>
                </a:lnTo>
                <a:lnTo>
                  <a:pt x="372072" y="65555"/>
                </a:lnTo>
                <a:lnTo>
                  <a:pt x="365447" y="60116"/>
                </a:lnTo>
                <a:lnTo>
                  <a:pt x="361572" y="51358"/>
                </a:lnTo>
                <a:lnTo>
                  <a:pt x="360311" y="39535"/>
                </a:lnTo>
                <a:lnTo>
                  <a:pt x="361572" y="27713"/>
                </a:lnTo>
                <a:lnTo>
                  <a:pt x="365447" y="18957"/>
                </a:lnTo>
                <a:lnTo>
                  <a:pt x="372072" y="13518"/>
                </a:lnTo>
                <a:lnTo>
                  <a:pt x="381584" y="11649"/>
                </a:lnTo>
                <a:lnTo>
                  <a:pt x="407647" y="11649"/>
                </a:lnTo>
                <a:lnTo>
                  <a:pt x="407528" y="11409"/>
                </a:lnTo>
                <a:lnTo>
                  <a:pt x="396893" y="3043"/>
                </a:lnTo>
                <a:lnTo>
                  <a:pt x="381584" y="0"/>
                </a:lnTo>
                <a:close/>
              </a:path>
              <a:path w="415925" h="102870">
                <a:moveTo>
                  <a:pt x="407647" y="11649"/>
                </a:moveTo>
                <a:lnTo>
                  <a:pt x="381584" y="11649"/>
                </a:lnTo>
                <a:lnTo>
                  <a:pt x="391055" y="13518"/>
                </a:lnTo>
                <a:lnTo>
                  <a:pt x="397689" y="18957"/>
                </a:lnTo>
                <a:lnTo>
                  <a:pt x="401592" y="27713"/>
                </a:lnTo>
                <a:lnTo>
                  <a:pt x="402869" y="39535"/>
                </a:lnTo>
                <a:lnTo>
                  <a:pt x="401592" y="51358"/>
                </a:lnTo>
                <a:lnTo>
                  <a:pt x="397689" y="60116"/>
                </a:lnTo>
                <a:lnTo>
                  <a:pt x="391055" y="65555"/>
                </a:lnTo>
                <a:lnTo>
                  <a:pt x="381584" y="67424"/>
                </a:lnTo>
                <a:lnTo>
                  <a:pt x="407645" y="67424"/>
                </a:lnTo>
                <a:lnTo>
                  <a:pt x="413732" y="55114"/>
                </a:lnTo>
                <a:lnTo>
                  <a:pt x="415747" y="39535"/>
                </a:lnTo>
                <a:lnTo>
                  <a:pt x="413732" y="23955"/>
                </a:lnTo>
                <a:lnTo>
                  <a:pt x="407647" y="11649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2316073" y="5780304"/>
            <a:ext cx="353695" cy="102870"/>
          </a:xfrm>
          <a:custGeom>
            <a:avLst/>
            <a:gdLst/>
            <a:ahLst/>
            <a:cxnLst/>
            <a:rect l="l" t="t" r="r" b="b"/>
            <a:pathLst>
              <a:path w="353694" h="102870">
                <a:moveTo>
                  <a:pt x="28562" y="44575"/>
                </a:moveTo>
                <a:lnTo>
                  <a:pt x="23964" y="44575"/>
                </a:lnTo>
                <a:lnTo>
                  <a:pt x="15494" y="45455"/>
                </a:lnTo>
                <a:lnTo>
                  <a:pt x="7781" y="48425"/>
                </a:lnTo>
                <a:lnTo>
                  <a:pt x="2169" y="53977"/>
                </a:lnTo>
                <a:lnTo>
                  <a:pt x="0" y="62607"/>
                </a:lnTo>
                <a:lnTo>
                  <a:pt x="0" y="73695"/>
                </a:lnTo>
                <a:lnTo>
                  <a:pt x="9067" y="79070"/>
                </a:lnTo>
                <a:lnTo>
                  <a:pt x="27216" y="79070"/>
                </a:lnTo>
                <a:lnTo>
                  <a:pt x="33548" y="76495"/>
                </a:lnTo>
                <a:lnTo>
                  <a:pt x="33683" y="76495"/>
                </a:lnTo>
                <a:lnTo>
                  <a:pt x="39090" y="72129"/>
                </a:lnTo>
                <a:lnTo>
                  <a:pt x="57454" y="72129"/>
                </a:lnTo>
                <a:lnTo>
                  <a:pt x="57454" y="69775"/>
                </a:lnTo>
                <a:lnTo>
                  <a:pt x="17030" y="69775"/>
                </a:lnTo>
                <a:lnTo>
                  <a:pt x="12318" y="67090"/>
                </a:lnTo>
                <a:lnTo>
                  <a:pt x="12318" y="55105"/>
                </a:lnTo>
                <a:lnTo>
                  <a:pt x="19494" y="52978"/>
                </a:lnTo>
                <a:lnTo>
                  <a:pt x="49949" y="52978"/>
                </a:lnTo>
                <a:lnTo>
                  <a:pt x="49949" y="46145"/>
                </a:lnTo>
                <a:lnTo>
                  <a:pt x="37973" y="46145"/>
                </a:lnTo>
                <a:lnTo>
                  <a:pt x="33718" y="45248"/>
                </a:lnTo>
                <a:lnTo>
                  <a:pt x="28562" y="44575"/>
                </a:lnTo>
                <a:close/>
              </a:path>
              <a:path w="353694" h="102870">
                <a:moveTo>
                  <a:pt x="57454" y="72129"/>
                </a:moveTo>
                <a:lnTo>
                  <a:pt x="39090" y="72129"/>
                </a:lnTo>
                <a:lnTo>
                  <a:pt x="40995" y="76495"/>
                </a:lnTo>
                <a:lnTo>
                  <a:pt x="44919" y="78400"/>
                </a:lnTo>
                <a:lnTo>
                  <a:pt x="52527" y="78400"/>
                </a:lnTo>
                <a:lnTo>
                  <a:pt x="55219" y="77951"/>
                </a:lnTo>
                <a:lnTo>
                  <a:pt x="57454" y="77054"/>
                </a:lnTo>
                <a:lnTo>
                  <a:pt x="57454" y="72129"/>
                </a:lnTo>
                <a:close/>
              </a:path>
              <a:path w="353694" h="102870">
                <a:moveTo>
                  <a:pt x="49949" y="52978"/>
                </a:moveTo>
                <a:lnTo>
                  <a:pt x="30124" y="52978"/>
                </a:lnTo>
                <a:lnTo>
                  <a:pt x="34721" y="53647"/>
                </a:lnTo>
                <a:lnTo>
                  <a:pt x="37973" y="54320"/>
                </a:lnTo>
                <a:lnTo>
                  <a:pt x="37973" y="63392"/>
                </a:lnTo>
                <a:lnTo>
                  <a:pt x="33718" y="67647"/>
                </a:lnTo>
                <a:lnTo>
                  <a:pt x="28117" y="69775"/>
                </a:lnTo>
                <a:lnTo>
                  <a:pt x="57454" y="69775"/>
                </a:lnTo>
                <a:lnTo>
                  <a:pt x="57454" y="69105"/>
                </a:lnTo>
                <a:lnTo>
                  <a:pt x="51752" y="69105"/>
                </a:lnTo>
                <a:lnTo>
                  <a:pt x="49949" y="68209"/>
                </a:lnTo>
                <a:lnTo>
                  <a:pt x="49949" y="52978"/>
                </a:lnTo>
                <a:close/>
              </a:path>
              <a:path w="353694" h="102870">
                <a:moveTo>
                  <a:pt x="57454" y="68432"/>
                </a:moveTo>
                <a:lnTo>
                  <a:pt x="56337" y="68767"/>
                </a:lnTo>
                <a:lnTo>
                  <a:pt x="55105" y="69105"/>
                </a:lnTo>
                <a:lnTo>
                  <a:pt x="57454" y="69105"/>
                </a:lnTo>
                <a:lnTo>
                  <a:pt x="57454" y="68432"/>
                </a:lnTo>
                <a:close/>
              </a:path>
              <a:path w="353694" h="102870">
                <a:moveTo>
                  <a:pt x="46456" y="32818"/>
                </a:moveTo>
                <a:lnTo>
                  <a:pt x="33045" y="32818"/>
                </a:lnTo>
                <a:lnTo>
                  <a:pt x="37973" y="37519"/>
                </a:lnTo>
                <a:lnTo>
                  <a:pt x="37973" y="46145"/>
                </a:lnTo>
                <a:lnTo>
                  <a:pt x="49949" y="46145"/>
                </a:lnTo>
                <a:lnTo>
                  <a:pt x="49837" y="45248"/>
                </a:lnTo>
                <a:lnTo>
                  <a:pt x="48206" y="35393"/>
                </a:lnTo>
                <a:lnTo>
                  <a:pt x="46456" y="32818"/>
                </a:lnTo>
                <a:close/>
              </a:path>
              <a:path w="353694" h="102870">
                <a:moveTo>
                  <a:pt x="25082" y="22398"/>
                </a:moveTo>
                <a:lnTo>
                  <a:pt x="16471" y="22398"/>
                </a:lnTo>
                <a:lnTo>
                  <a:pt x="8737" y="24527"/>
                </a:lnTo>
                <a:lnTo>
                  <a:pt x="4483" y="25985"/>
                </a:lnTo>
                <a:lnTo>
                  <a:pt x="4483" y="36960"/>
                </a:lnTo>
                <a:lnTo>
                  <a:pt x="9296" y="34833"/>
                </a:lnTo>
                <a:lnTo>
                  <a:pt x="15900" y="32818"/>
                </a:lnTo>
                <a:lnTo>
                  <a:pt x="46456" y="32818"/>
                </a:lnTo>
                <a:lnTo>
                  <a:pt x="43230" y="28069"/>
                </a:lnTo>
                <a:lnTo>
                  <a:pt x="35397" y="23790"/>
                </a:lnTo>
                <a:lnTo>
                  <a:pt x="25082" y="22398"/>
                </a:lnTo>
                <a:close/>
              </a:path>
              <a:path w="353694" h="102870">
                <a:moveTo>
                  <a:pt x="77165" y="23856"/>
                </a:moveTo>
                <a:lnTo>
                  <a:pt x="66522" y="23856"/>
                </a:lnTo>
                <a:lnTo>
                  <a:pt x="66522" y="102254"/>
                </a:lnTo>
                <a:lnTo>
                  <a:pt x="78511" y="102254"/>
                </a:lnTo>
                <a:lnTo>
                  <a:pt x="78511" y="70699"/>
                </a:lnTo>
                <a:lnTo>
                  <a:pt x="117268" y="70699"/>
                </a:lnTo>
                <a:lnTo>
                  <a:pt x="118555" y="68544"/>
                </a:lnTo>
                <a:lnTo>
                  <a:pt x="87363" y="68544"/>
                </a:lnTo>
                <a:lnTo>
                  <a:pt x="81089" y="63169"/>
                </a:lnTo>
                <a:lnTo>
                  <a:pt x="78511" y="57232"/>
                </a:lnTo>
                <a:lnTo>
                  <a:pt x="78511" y="44128"/>
                </a:lnTo>
                <a:lnTo>
                  <a:pt x="81089" y="38304"/>
                </a:lnTo>
                <a:lnTo>
                  <a:pt x="87363" y="32929"/>
                </a:lnTo>
                <a:lnTo>
                  <a:pt x="118557" y="32929"/>
                </a:lnTo>
                <a:lnTo>
                  <a:pt x="118155" y="32256"/>
                </a:lnTo>
                <a:lnTo>
                  <a:pt x="77165" y="32256"/>
                </a:lnTo>
                <a:lnTo>
                  <a:pt x="77165" y="23856"/>
                </a:lnTo>
                <a:close/>
              </a:path>
              <a:path w="353694" h="102870">
                <a:moveTo>
                  <a:pt x="117268" y="70699"/>
                </a:moveTo>
                <a:lnTo>
                  <a:pt x="78535" y="70699"/>
                </a:lnTo>
                <a:lnTo>
                  <a:pt x="82207" y="74927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61" y="76816"/>
                </a:lnTo>
                <a:lnTo>
                  <a:pt x="117268" y="70699"/>
                </a:lnTo>
                <a:close/>
              </a:path>
              <a:path w="353694" h="102870">
                <a:moveTo>
                  <a:pt x="118557" y="32929"/>
                </a:moveTo>
                <a:lnTo>
                  <a:pt x="105397" y="32929"/>
                </a:lnTo>
                <a:lnTo>
                  <a:pt x="112344" y="40208"/>
                </a:lnTo>
                <a:lnTo>
                  <a:pt x="112344" y="61264"/>
                </a:lnTo>
                <a:lnTo>
                  <a:pt x="105397" y="68544"/>
                </a:lnTo>
                <a:lnTo>
                  <a:pt x="118555" y="68544"/>
                </a:lnTo>
                <a:lnTo>
                  <a:pt x="122651" y="61684"/>
                </a:lnTo>
                <a:lnTo>
                  <a:pt x="124548" y="50735"/>
                </a:lnTo>
                <a:lnTo>
                  <a:pt x="122724" y="40208"/>
                </a:lnTo>
                <a:lnTo>
                  <a:pt x="122651" y="39787"/>
                </a:lnTo>
                <a:lnTo>
                  <a:pt x="118557" y="32929"/>
                </a:lnTo>
                <a:close/>
              </a:path>
              <a:path w="353694" h="102870">
                <a:moveTo>
                  <a:pt x="97891" y="22398"/>
                </a:moveTo>
                <a:lnTo>
                  <a:pt x="87807" y="22398"/>
                </a:lnTo>
                <a:lnTo>
                  <a:pt x="81419" y="27104"/>
                </a:lnTo>
                <a:lnTo>
                  <a:pt x="77165" y="32256"/>
                </a:lnTo>
                <a:lnTo>
                  <a:pt x="118155" y="32256"/>
                </a:lnTo>
                <a:lnTo>
                  <a:pt x="117268" y="30771"/>
                </a:lnTo>
                <a:lnTo>
                  <a:pt x="108861" y="24653"/>
                </a:lnTo>
                <a:lnTo>
                  <a:pt x="97891" y="22398"/>
                </a:lnTo>
                <a:close/>
              </a:path>
              <a:path w="353694" h="102870">
                <a:moveTo>
                  <a:pt x="159829" y="34383"/>
                </a:moveTo>
                <a:lnTo>
                  <a:pt x="147840" y="34383"/>
                </a:lnTo>
                <a:lnTo>
                  <a:pt x="147840" y="77616"/>
                </a:lnTo>
                <a:lnTo>
                  <a:pt x="159829" y="77616"/>
                </a:lnTo>
                <a:lnTo>
                  <a:pt x="159829" y="34383"/>
                </a:lnTo>
                <a:close/>
              </a:path>
              <a:path w="353694" h="102870">
                <a:moveTo>
                  <a:pt x="178307" y="23856"/>
                </a:moveTo>
                <a:lnTo>
                  <a:pt x="129247" y="23856"/>
                </a:lnTo>
                <a:lnTo>
                  <a:pt x="129247" y="34383"/>
                </a:lnTo>
                <a:lnTo>
                  <a:pt x="178307" y="34383"/>
                </a:lnTo>
                <a:lnTo>
                  <a:pt x="178307" y="23856"/>
                </a:lnTo>
                <a:close/>
              </a:path>
              <a:path w="353694" h="102870">
                <a:moveTo>
                  <a:pt x="191630" y="64288"/>
                </a:moveTo>
                <a:lnTo>
                  <a:pt x="183578" y="64288"/>
                </a:lnTo>
                <a:lnTo>
                  <a:pt x="179984" y="66639"/>
                </a:lnTo>
                <a:lnTo>
                  <a:pt x="179984" y="76495"/>
                </a:lnTo>
                <a:lnTo>
                  <a:pt x="183578" y="78847"/>
                </a:lnTo>
                <a:lnTo>
                  <a:pt x="191630" y="78847"/>
                </a:lnTo>
                <a:lnTo>
                  <a:pt x="195110" y="76495"/>
                </a:lnTo>
                <a:lnTo>
                  <a:pt x="195110" y="66639"/>
                </a:lnTo>
                <a:lnTo>
                  <a:pt x="191630" y="64288"/>
                </a:lnTo>
                <a:close/>
              </a:path>
              <a:path w="353694" h="102870">
                <a:moveTo>
                  <a:pt x="283951" y="11537"/>
                </a:moveTo>
                <a:lnTo>
                  <a:pt x="267906" y="11537"/>
                </a:lnTo>
                <a:lnTo>
                  <a:pt x="273621" y="15008"/>
                </a:lnTo>
                <a:lnTo>
                  <a:pt x="273621" y="30239"/>
                </a:lnTo>
                <a:lnTo>
                  <a:pt x="240063" y="51142"/>
                </a:lnTo>
                <a:lnTo>
                  <a:pt x="231736" y="71791"/>
                </a:lnTo>
                <a:lnTo>
                  <a:pt x="231736" y="77616"/>
                </a:lnTo>
                <a:lnTo>
                  <a:pt x="286943" y="77616"/>
                </a:lnTo>
                <a:lnTo>
                  <a:pt x="286943" y="66193"/>
                </a:lnTo>
                <a:lnTo>
                  <a:pt x="246062" y="66193"/>
                </a:lnTo>
                <a:lnTo>
                  <a:pt x="247735" y="60963"/>
                </a:lnTo>
                <a:lnTo>
                  <a:pt x="252042" y="56448"/>
                </a:lnTo>
                <a:lnTo>
                  <a:pt x="258176" y="52269"/>
                </a:lnTo>
                <a:lnTo>
                  <a:pt x="265328" y="48049"/>
                </a:lnTo>
                <a:lnTo>
                  <a:pt x="272963" y="43096"/>
                </a:lnTo>
                <a:lnTo>
                  <a:pt x="279719" y="37240"/>
                </a:lnTo>
                <a:lnTo>
                  <a:pt x="284465" y="30239"/>
                </a:lnTo>
                <a:lnTo>
                  <a:pt x="286385" y="21391"/>
                </a:lnTo>
                <a:lnTo>
                  <a:pt x="284377" y="12048"/>
                </a:lnTo>
                <a:lnTo>
                  <a:pt x="283951" y="11537"/>
                </a:lnTo>
                <a:close/>
              </a:path>
              <a:path w="353694" h="102870">
                <a:moveTo>
                  <a:pt x="259613" y="0"/>
                </a:moveTo>
                <a:lnTo>
                  <a:pt x="253033" y="451"/>
                </a:lnTo>
                <a:lnTo>
                  <a:pt x="246586" y="1847"/>
                </a:lnTo>
                <a:lnTo>
                  <a:pt x="240325" y="4252"/>
                </a:lnTo>
                <a:lnTo>
                  <a:pt x="234302" y="7729"/>
                </a:lnTo>
                <a:lnTo>
                  <a:pt x="234302" y="20048"/>
                </a:lnTo>
                <a:lnTo>
                  <a:pt x="240398" y="16261"/>
                </a:lnTo>
                <a:lnTo>
                  <a:pt x="246527" y="13609"/>
                </a:lnTo>
                <a:lnTo>
                  <a:pt x="252592" y="12048"/>
                </a:lnTo>
                <a:lnTo>
                  <a:pt x="258495" y="11537"/>
                </a:lnTo>
                <a:lnTo>
                  <a:pt x="283951" y="11537"/>
                </a:lnTo>
                <a:lnTo>
                  <a:pt x="278799" y="5361"/>
                </a:lnTo>
                <a:lnTo>
                  <a:pt x="270322" y="1342"/>
                </a:lnTo>
                <a:lnTo>
                  <a:pt x="259613" y="0"/>
                </a:lnTo>
                <a:close/>
              </a:path>
              <a:path w="353694" h="102870">
                <a:moveTo>
                  <a:pt x="298030" y="61934"/>
                </a:moveTo>
                <a:lnTo>
                  <a:pt x="298030" y="73919"/>
                </a:lnTo>
                <a:lnTo>
                  <a:pt x="304749" y="77170"/>
                </a:lnTo>
                <a:lnTo>
                  <a:pt x="313601" y="79070"/>
                </a:lnTo>
                <a:lnTo>
                  <a:pt x="322453" y="79070"/>
                </a:lnTo>
                <a:lnTo>
                  <a:pt x="334353" y="77500"/>
                </a:lnTo>
                <a:lnTo>
                  <a:pt x="344152" y="72813"/>
                </a:lnTo>
                <a:lnTo>
                  <a:pt x="348665" y="67536"/>
                </a:lnTo>
                <a:lnTo>
                  <a:pt x="313042" y="67536"/>
                </a:lnTo>
                <a:lnTo>
                  <a:pt x="304419" y="65632"/>
                </a:lnTo>
                <a:lnTo>
                  <a:pt x="298030" y="61934"/>
                </a:lnTo>
                <a:close/>
              </a:path>
              <a:path w="353694" h="102870">
                <a:moveTo>
                  <a:pt x="348857" y="40431"/>
                </a:moveTo>
                <a:lnTo>
                  <a:pt x="331749" y="40431"/>
                </a:lnTo>
                <a:lnTo>
                  <a:pt x="340372" y="44016"/>
                </a:lnTo>
                <a:lnTo>
                  <a:pt x="340372" y="63058"/>
                </a:lnTo>
                <a:lnTo>
                  <a:pt x="332308" y="67536"/>
                </a:lnTo>
                <a:lnTo>
                  <a:pt x="348665" y="67536"/>
                </a:lnTo>
                <a:lnTo>
                  <a:pt x="350801" y="65038"/>
                </a:lnTo>
                <a:lnTo>
                  <a:pt x="353250" y="54208"/>
                </a:lnTo>
                <a:lnTo>
                  <a:pt x="350886" y="42850"/>
                </a:lnTo>
                <a:lnTo>
                  <a:pt x="348857" y="40431"/>
                </a:lnTo>
                <a:close/>
              </a:path>
              <a:path w="353694" h="102870">
                <a:moveTo>
                  <a:pt x="349669" y="1457"/>
                </a:moveTo>
                <a:lnTo>
                  <a:pt x="302742" y="1457"/>
                </a:lnTo>
                <a:lnTo>
                  <a:pt x="300474" y="40431"/>
                </a:lnTo>
                <a:lnTo>
                  <a:pt x="300402" y="41662"/>
                </a:lnTo>
                <a:lnTo>
                  <a:pt x="300278" y="43790"/>
                </a:lnTo>
                <a:lnTo>
                  <a:pt x="306438" y="41662"/>
                </a:lnTo>
                <a:lnTo>
                  <a:pt x="313486" y="40431"/>
                </a:lnTo>
                <a:lnTo>
                  <a:pt x="348857" y="40431"/>
                </a:lnTo>
                <a:lnTo>
                  <a:pt x="344584" y="35336"/>
                </a:lnTo>
                <a:lnTo>
                  <a:pt x="335674" y="31248"/>
                </a:lnTo>
                <a:lnTo>
                  <a:pt x="313385" y="31248"/>
                </a:lnTo>
                <a:lnTo>
                  <a:pt x="314502" y="12880"/>
                </a:lnTo>
                <a:lnTo>
                  <a:pt x="349669" y="12880"/>
                </a:lnTo>
                <a:lnTo>
                  <a:pt x="349669" y="1457"/>
                </a:lnTo>
                <a:close/>
              </a:path>
              <a:path w="353694" h="102870">
                <a:moveTo>
                  <a:pt x="324916" y="29905"/>
                </a:moveTo>
                <a:lnTo>
                  <a:pt x="320992" y="29905"/>
                </a:lnTo>
                <a:lnTo>
                  <a:pt x="317068" y="30351"/>
                </a:lnTo>
                <a:lnTo>
                  <a:pt x="313385" y="31248"/>
                </a:lnTo>
                <a:lnTo>
                  <a:pt x="336074" y="31248"/>
                </a:lnTo>
                <a:lnTo>
                  <a:pt x="324916" y="29905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896831" y="4202620"/>
            <a:ext cx="336550" cy="100965"/>
          </a:xfrm>
          <a:custGeom>
            <a:avLst/>
            <a:gdLst/>
            <a:ahLst/>
            <a:cxnLst/>
            <a:rect l="l" t="t" r="r" b="b"/>
            <a:pathLst>
              <a:path w="336550" h="100964">
                <a:moveTo>
                  <a:pt x="28562" y="43116"/>
                </a:moveTo>
                <a:lnTo>
                  <a:pt x="23964" y="43116"/>
                </a:lnTo>
                <a:lnTo>
                  <a:pt x="15500" y="43996"/>
                </a:lnTo>
                <a:lnTo>
                  <a:pt x="7786" y="46966"/>
                </a:lnTo>
                <a:lnTo>
                  <a:pt x="2171" y="52519"/>
                </a:lnTo>
                <a:lnTo>
                  <a:pt x="0" y="61150"/>
                </a:lnTo>
                <a:lnTo>
                  <a:pt x="0" y="72237"/>
                </a:lnTo>
                <a:lnTo>
                  <a:pt x="9067" y="77609"/>
                </a:lnTo>
                <a:lnTo>
                  <a:pt x="27216" y="77609"/>
                </a:lnTo>
                <a:lnTo>
                  <a:pt x="33550" y="75044"/>
                </a:lnTo>
                <a:lnTo>
                  <a:pt x="33691" y="75044"/>
                </a:lnTo>
                <a:lnTo>
                  <a:pt x="39090" y="70675"/>
                </a:lnTo>
                <a:lnTo>
                  <a:pt x="57454" y="70675"/>
                </a:lnTo>
                <a:lnTo>
                  <a:pt x="57454" y="68326"/>
                </a:lnTo>
                <a:lnTo>
                  <a:pt x="17030" y="68326"/>
                </a:lnTo>
                <a:lnTo>
                  <a:pt x="12318" y="65633"/>
                </a:lnTo>
                <a:lnTo>
                  <a:pt x="12318" y="53644"/>
                </a:lnTo>
                <a:lnTo>
                  <a:pt x="19494" y="51523"/>
                </a:lnTo>
                <a:lnTo>
                  <a:pt x="49949" y="51523"/>
                </a:lnTo>
                <a:lnTo>
                  <a:pt x="49949" y="44691"/>
                </a:lnTo>
                <a:lnTo>
                  <a:pt x="37972" y="44691"/>
                </a:lnTo>
                <a:lnTo>
                  <a:pt x="33718" y="43789"/>
                </a:lnTo>
                <a:lnTo>
                  <a:pt x="28562" y="43116"/>
                </a:lnTo>
                <a:close/>
              </a:path>
              <a:path w="336550" h="100964">
                <a:moveTo>
                  <a:pt x="57454" y="70675"/>
                </a:moveTo>
                <a:lnTo>
                  <a:pt x="39090" y="70675"/>
                </a:lnTo>
                <a:lnTo>
                  <a:pt x="40995" y="75044"/>
                </a:lnTo>
                <a:lnTo>
                  <a:pt x="44919" y="76949"/>
                </a:lnTo>
                <a:lnTo>
                  <a:pt x="52527" y="76949"/>
                </a:lnTo>
                <a:lnTo>
                  <a:pt x="55219" y="76492"/>
                </a:lnTo>
                <a:lnTo>
                  <a:pt x="57454" y="75603"/>
                </a:lnTo>
                <a:lnTo>
                  <a:pt x="57454" y="70675"/>
                </a:lnTo>
                <a:close/>
              </a:path>
              <a:path w="336550" h="100964">
                <a:moveTo>
                  <a:pt x="49949" y="51523"/>
                </a:moveTo>
                <a:lnTo>
                  <a:pt x="30124" y="51523"/>
                </a:lnTo>
                <a:lnTo>
                  <a:pt x="34721" y="52197"/>
                </a:lnTo>
                <a:lnTo>
                  <a:pt x="37972" y="52870"/>
                </a:lnTo>
                <a:lnTo>
                  <a:pt x="37972" y="61937"/>
                </a:lnTo>
                <a:lnTo>
                  <a:pt x="33718" y="66192"/>
                </a:lnTo>
                <a:lnTo>
                  <a:pt x="28117" y="68326"/>
                </a:lnTo>
                <a:lnTo>
                  <a:pt x="57454" y="68326"/>
                </a:lnTo>
                <a:lnTo>
                  <a:pt x="57454" y="67652"/>
                </a:lnTo>
                <a:lnTo>
                  <a:pt x="51752" y="67652"/>
                </a:lnTo>
                <a:lnTo>
                  <a:pt x="49949" y="66751"/>
                </a:lnTo>
                <a:lnTo>
                  <a:pt x="49949" y="51523"/>
                </a:lnTo>
                <a:close/>
              </a:path>
              <a:path w="336550" h="100964">
                <a:moveTo>
                  <a:pt x="57454" y="66979"/>
                </a:moveTo>
                <a:lnTo>
                  <a:pt x="55105" y="67652"/>
                </a:lnTo>
                <a:lnTo>
                  <a:pt x="57454" y="67652"/>
                </a:lnTo>
                <a:lnTo>
                  <a:pt x="57454" y="66979"/>
                </a:lnTo>
                <a:close/>
              </a:path>
              <a:path w="336550" h="100964">
                <a:moveTo>
                  <a:pt x="46455" y="31356"/>
                </a:moveTo>
                <a:lnTo>
                  <a:pt x="33045" y="31356"/>
                </a:lnTo>
                <a:lnTo>
                  <a:pt x="37972" y="36068"/>
                </a:lnTo>
                <a:lnTo>
                  <a:pt x="37972" y="44691"/>
                </a:lnTo>
                <a:lnTo>
                  <a:pt x="49949" y="44691"/>
                </a:lnTo>
                <a:lnTo>
                  <a:pt x="49837" y="43789"/>
                </a:lnTo>
                <a:lnTo>
                  <a:pt x="48207" y="33934"/>
                </a:lnTo>
                <a:lnTo>
                  <a:pt x="46455" y="31356"/>
                </a:lnTo>
                <a:close/>
              </a:path>
              <a:path w="336550" h="100964">
                <a:moveTo>
                  <a:pt x="25095" y="20942"/>
                </a:moveTo>
                <a:lnTo>
                  <a:pt x="16471" y="20942"/>
                </a:lnTo>
                <a:lnTo>
                  <a:pt x="8737" y="23075"/>
                </a:lnTo>
                <a:lnTo>
                  <a:pt x="4483" y="24523"/>
                </a:lnTo>
                <a:lnTo>
                  <a:pt x="4483" y="35509"/>
                </a:lnTo>
                <a:lnTo>
                  <a:pt x="9296" y="33375"/>
                </a:lnTo>
                <a:lnTo>
                  <a:pt x="15900" y="31356"/>
                </a:lnTo>
                <a:lnTo>
                  <a:pt x="46455" y="31356"/>
                </a:lnTo>
                <a:lnTo>
                  <a:pt x="43232" y="26611"/>
                </a:lnTo>
                <a:lnTo>
                  <a:pt x="35402" y="22333"/>
                </a:lnTo>
                <a:lnTo>
                  <a:pt x="25095" y="20942"/>
                </a:lnTo>
                <a:close/>
              </a:path>
              <a:path w="336550" h="100964">
                <a:moveTo>
                  <a:pt x="77165" y="22402"/>
                </a:moveTo>
                <a:lnTo>
                  <a:pt x="66535" y="22402"/>
                </a:lnTo>
                <a:lnTo>
                  <a:pt x="66535" y="100799"/>
                </a:lnTo>
                <a:lnTo>
                  <a:pt x="78511" y="100799"/>
                </a:lnTo>
                <a:lnTo>
                  <a:pt x="78511" y="69238"/>
                </a:lnTo>
                <a:lnTo>
                  <a:pt x="117268" y="69238"/>
                </a:lnTo>
                <a:lnTo>
                  <a:pt x="118556" y="67081"/>
                </a:lnTo>
                <a:lnTo>
                  <a:pt x="87363" y="67081"/>
                </a:lnTo>
                <a:lnTo>
                  <a:pt x="81089" y="61709"/>
                </a:lnTo>
                <a:lnTo>
                  <a:pt x="78511" y="55778"/>
                </a:lnTo>
                <a:lnTo>
                  <a:pt x="78511" y="42672"/>
                </a:lnTo>
                <a:lnTo>
                  <a:pt x="81089" y="36842"/>
                </a:lnTo>
                <a:lnTo>
                  <a:pt x="87363" y="31470"/>
                </a:lnTo>
                <a:lnTo>
                  <a:pt x="118556" y="31470"/>
                </a:lnTo>
                <a:lnTo>
                  <a:pt x="118154" y="30797"/>
                </a:lnTo>
                <a:lnTo>
                  <a:pt x="77165" y="30797"/>
                </a:lnTo>
                <a:lnTo>
                  <a:pt x="77165" y="22402"/>
                </a:lnTo>
                <a:close/>
              </a:path>
              <a:path w="336550" h="100964">
                <a:moveTo>
                  <a:pt x="117268" y="69238"/>
                </a:moveTo>
                <a:lnTo>
                  <a:pt x="78532" y="69238"/>
                </a:lnTo>
                <a:lnTo>
                  <a:pt x="82207" y="73469"/>
                </a:lnTo>
                <a:lnTo>
                  <a:pt x="88480" y="77609"/>
                </a:lnTo>
                <a:lnTo>
                  <a:pt x="97891" y="77609"/>
                </a:lnTo>
                <a:lnTo>
                  <a:pt x="108861" y="75356"/>
                </a:lnTo>
                <a:lnTo>
                  <a:pt x="117268" y="69238"/>
                </a:lnTo>
                <a:close/>
              </a:path>
              <a:path w="336550" h="100964">
                <a:moveTo>
                  <a:pt x="118556" y="31470"/>
                </a:moveTo>
                <a:lnTo>
                  <a:pt x="105397" y="31470"/>
                </a:lnTo>
                <a:lnTo>
                  <a:pt x="112344" y="38747"/>
                </a:lnTo>
                <a:lnTo>
                  <a:pt x="112344" y="59804"/>
                </a:lnTo>
                <a:lnTo>
                  <a:pt x="105397" y="67081"/>
                </a:lnTo>
                <a:lnTo>
                  <a:pt x="118556" y="67081"/>
                </a:lnTo>
                <a:lnTo>
                  <a:pt x="122651" y="60223"/>
                </a:lnTo>
                <a:lnTo>
                  <a:pt x="124548" y="49276"/>
                </a:lnTo>
                <a:lnTo>
                  <a:pt x="122724" y="38747"/>
                </a:lnTo>
                <a:lnTo>
                  <a:pt x="122651" y="38328"/>
                </a:lnTo>
                <a:lnTo>
                  <a:pt x="118556" y="31470"/>
                </a:lnTo>
                <a:close/>
              </a:path>
              <a:path w="336550" h="100964">
                <a:moveTo>
                  <a:pt x="97891" y="20942"/>
                </a:moveTo>
                <a:lnTo>
                  <a:pt x="87807" y="20942"/>
                </a:lnTo>
                <a:lnTo>
                  <a:pt x="81419" y="25654"/>
                </a:lnTo>
                <a:lnTo>
                  <a:pt x="77165" y="30797"/>
                </a:lnTo>
                <a:lnTo>
                  <a:pt x="118154" y="30797"/>
                </a:lnTo>
                <a:lnTo>
                  <a:pt x="117268" y="29313"/>
                </a:lnTo>
                <a:lnTo>
                  <a:pt x="108861" y="23195"/>
                </a:lnTo>
                <a:lnTo>
                  <a:pt x="97891" y="20942"/>
                </a:lnTo>
                <a:close/>
              </a:path>
              <a:path w="336550" h="100964">
                <a:moveTo>
                  <a:pt x="159829" y="32931"/>
                </a:moveTo>
                <a:lnTo>
                  <a:pt x="147840" y="32931"/>
                </a:lnTo>
                <a:lnTo>
                  <a:pt x="147840" y="76161"/>
                </a:lnTo>
                <a:lnTo>
                  <a:pt x="159829" y="76161"/>
                </a:lnTo>
                <a:lnTo>
                  <a:pt x="159829" y="32931"/>
                </a:lnTo>
                <a:close/>
              </a:path>
              <a:path w="336550" h="100964">
                <a:moveTo>
                  <a:pt x="178307" y="22402"/>
                </a:moveTo>
                <a:lnTo>
                  <a:pt x="129247" y="22402"/>
                </a:lnTo>
                <a:lnTo>
                  <a:pt x="129247" y="32931"/>
                </a:lnTo>
                <a:lnTo>
                  <a:pt x="178307" y="32931"/>
                </a:lnTo>
                <a:lnTo>
                  <a:pt x="178307" y="22402"/>
                </a:lnTo>
                <a:close/>
              </a:path>
              <a:path w="336550" h="100964">
                <a:moveTo>
                  <a:pt x="191630" y="62839"/>
                </a:moveTo>
                <a:lnTo>
                  <a:pt x="183578" y="62839"/>
                </a:lnTo>
                <a:lnTo>
                  <a:pt x="179984" y="65189"/>
                </a:lnTo>
                <a:lnTo>
                  <a:pt x="179984" y="75044"/>
                </a:lnTo>
                <a:lnTo>
                  <a:pt x="183578" y="77393"/>
                </a:lnTo>
                <a:lnTo>
                  <a:pt x="191630" y="77393"/>
                </a:lnTo>
                <a:lnTo>
                  <a:pt x="195110" y="75044"/>
                </a:lnTo>
                <a:lnTo>
                  <a:pt x="195110" y="65189"/>
                </a:lnTo>
                <a:lnTo>
                  <a:pt x="191630" y="62839"/>
                </a:lnTo>
                <a:close/>
              </a:path>
              <a:path w="336550" h="100964">
                <a:moveTo>
                  <a:pt x="274180" y="64630"/>
                </a:moveTo>
                <a:lnTo>
                  <a:pt x="232740" y="64630"/>
                </a:lnTo>
                <a:lnTo>
                  <a:pt x="232740" y="76161"/>
                </a:lnTo>
                <a:lnTo>
                  <a:pt x="274180" y="76161"/>
                </a:lnTo>
                <a:lnTo>
                  <a:pt x="274180" y="64630"/>
                </a:lnTo>
                <a:close/>
              </a:path>
              <a:path w="336550" h="100964">
                <a:moveTo>
                  <a:pt x="260629" y="13106"/>
                </a:moveTo>
                <a:lnTo>
                  <a:pt x="247967" y="13106"/>
                </a:lnTo>
                <a:lnTo>
                  <a:pt x="247967" y="64630"/>
                </a:lnTo>
                <a:lnTo>
                  <a:pt x="260629" y="64630"/>
                </a:lnTo>
                <a:lnTo>
                  <a:pt x="260629" y="13106"/>
                </a:lnTo>
                <a:close/>
              </a:path>
              <a:path w="336550" h="100964">
                <a:moveTo>
                  <a:pt x="260629" y="0"/>
                </a:moveTo>
                <a:lnTo>
                  <a:pt x="251218" y="0"/>
                </a:lnTo>
                <a:lnTo>
                  <a:pt x="232740" y="7061"/>
                </a:lnTo>
                <a:lnTo>
                  <a:pt x="232740" y="18821"/>
                </a:lnTo>
                <a:lnTo>
                  <a:pt x="247967" y="13106"/>
                </a:lnTo>
                <a:lnTo>
                  <a:pt x="260629" y="13106"/>
                </a:lnTo>
                <a:lnTo>
                  <a:pt x="260629" y="0"/>
                </a:lnTo>
                <a:close/>
              </a:path>
              <a:path w="336550" h="100964">
                <a:moveTo>
                  <a:pt x="336118" y="0"/>
                </a:moveTo>
                <a:lnTo>
                  <a:pt x="279552" y="0"/>
                </a:lnTo>
                <a:lnTo>
                  <a:pt x="279552" y="11430"/>
                </a:lnTo>
                <a:lnTo>
                  <a:pt x="321665" y="11430"/>
                </a:lnTo>
                <a:lnTo>
                  <a:pt x="290753" y="76161"/>
                </a:lnTo>
                <a:lnTo>
                  <a:pt x="304533" y="76161"/>
                </a:lnTo>
                <a:lnTo>
                  <a:pt x="336118" y="10083"/>
                </a:lnTo>
                <a:lnTo>
                  <a:pt x="336118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4892166" y="1020825"/>
            <a:ext cx="452755" cy="103505"/>
          </a:xfrm>
          <a:custGeom>
            <a:avLst/>
            <a:gdLst/>
            <a:ahLst/>
            <a:cxnLst/>
            <a:rect l="l" t="t" r="r" b="b"/>
            <a:pathLst>
              <a:path w="452754" h="103505">
                <a:moveTo>
                  <a:pt x="28562" y="45351"/>
                </a:moveTo>
                <a:lnTo>
                  <a:pt x="23964" y="45351"/>
                </a:lnTo>
                <a:lnTo>
                  <a:pt x="15494" y="46231"/>
                </a:lnTo>
                <a:lnTo>
                  <a:pt x="7781" y="49201"/>
                </a:lnTo>
                <a:lnTo>
                  <a:pt x="2169" y="54754"/>
                </a:lnTo>
                <a:lnTo>
                  <a:pt x="0" y="63385"/>
                </a:lnTo>
                <a:lnTo>
                  <a:pt x="0" y="74472"/>
                </a:lnTo>
                <a:lnTo>
                  <a:pt x="9067" y="79844"/>
                </a:lnTo>
                <a:lnTo>
                  <a:pt x="27216" y="79844"/>
                </a:lnTo>
                <a:lnTo>
                  <a:pt x="33538" y="77279"/>
                </a:lnTo>
                <a:lnTo>
                  <a:pt x="33678" y="77279"/>
                </a:lnTo>
                <a:lnTo>
                  <a:pt x="39077" y="72910"/>
                </a:lnTo>
                <a:lnTo>
                  <a:pt x="57454" y="72910"/>
                </a:lnTo>
                <a:lnTo>
                  <a:pt x="57454" y="70561"/>
                </a:lnTo>
                <a:lnTo>
                  <a:pt x="17018" y="70561"/>
                </a:lnTo>
                <a:lnTo>
                  <a:pt x="12319" y="67868"/>
                </a:lnTo>
                <a:lnTo>
                  <a:pt x="12319" y="55879"/>
                </a:lnTo>
                <a:lnTo>
                  <a:pt x="19481" y="53759"/>
                </a:lnTo>
                <a:lnTo>
                  <a:pt x="49949" y="53759"/>
                </a:lnTo>
                <a:lnTo>
                  <a:pt x="49949" y="46926"/>
                </a:lnTo>
                <a:lnTo>
                  <a:pt x="37960" y="46926"/>
                </a:lnTo>
                <a:lnTo>
                  <a:pt x="33705" y="46024"/>
                </a:lnTo>
                <a:lnTo>
                  <a:pt x="28562" y="45351"/>
                </a:lnTo>
                <a:close/>
              </a:path>
              <a:path w="452754" h="103505">
                <a:moveTo>
                  <a:pt x="57454" y="72910"/>
                </a:moveTo>
                <a:lnTo>
                  <a:pt x="39077" y="72910"/>
                </a:lnTo>
                <a:lnTo>
                  <a:pt x="40982" y="77279"/>
                </a:lnTo>
                <a:lnTo>
                  <a:pt x="44907" y="79184"/>
                </a:lnTo>
                <a:lnTo>
                  <a:pt x="52527" y="79184"/>
                </a:lnTo>
                <a:lnTo>
                  <a:pt x="55206" y="78727"/>
                </a:lnTo>
                <a:lnTo>
                  <a:pt x="57454" y="77838"/>
                </a:lnTo>
                <a:lnTo>
                  <a:pt x="57454" y="72910"/>
                </a:lnTo>
                <a:close/>
              </a:path>
              <a:path w="452754" h="103505">
                <a:moveTo>
                  <a:pt x="49949" y="53759"/>
                </a:moveTo>
                <a:lnTo>
                  <a:pt x="30124" y="53759"/>
                </a:lnTo>
                <a:lnTo>
                  <a:pt x="34721" y="54432"/>
                </a:lnTo>
                <a:lnTo>
                  <a:pt x="37960" y="55105"/>
                </a:lnTo>
                <a:lnTo>
                  <a:pt x="37960" y="64173"/>
                </a:lnTo>
                <a:lnTo>
                  <a:pt x="33705" y="68427"/>
                </a:lnTo>
                <a:lnTo>
                  <a:pt x="28105" y="70561"/>
                </a:lnTo>
                <a:lnTo>
                  <a:pt x="57454" y="70561"/>
                </a:lnTo>
                <a:lnTo>
                  <a:pt x="57454" y="69888"/>
                </a:lnTo>
                <a:lnTo>
                  <a:pt x="51739" y="69888"/>
                </a:lnTo>
                <a:lnTo>
                  <a:pt x="49949" y="68986"/>
                </a:lnTo>
                <a:lnTo>
                  <a:pt x="49949" y="53759"/>
                </a:lnTo>
                <a:close/>
              </a:path>
              <a:path w="452754" h="103505">
                <a:moveTo>
                  <a:pt x="57454" y="69214"/>
                </a:moveTo>
                <a:lnTo>
                  <a:pt x="55105" y="69888"/>
                </a:lnTo>
                <a:lnTo>
                  <a:pt x="57454" y="69888"/>
                </a:lnTo>
                <a:lnTo>
                  <a:pt x="57454" y="69214"/>
                </a:lnTo>
                <a:close/>
              </a:path>
              <a:path w="452754" h="103505">
                <a:moveTo>
                  <a:pt x="46451" y="33591"/>
                </a:moveTo>
                <a:lnTo>
                  <a:pt x="33032" y="33591"/>
                </a:lnTo>
                <a:lnTo>
                  <a:pt x="37960" y="38303"/>
                </a:lnTo>
                <a:lnTo>
                  <a:pt x="37960" y="46926"/>
                </a:lnTo>
                <a:lnTo>
                  <a:pt x="49949" y="46926"/>
                </a:lnTo>
                <a:lnTo>
                  <a:pt x="49837" y="46024"/>
                </a:lnTo>
                <a:lnTo>
                  <a:pt x="48205" y="36170"/>
                </a:lnTo>
                <a:lnTo>
                  <a:pt x="46451" y="33591"/>
                </a:lnTo>
                <a:close/>
              </a:path>
              <a:path w="452754" h="103505">
                <a:moveTo>
                  <a:pt x="25082" y="23177"/>
                </a:moveTo>
                <a:lnTo>
                  <a:pt x="16459" y="23177"/>
                </a:lnTo>
                <a:lnTo>
                  <a:pt x="8737" y="25311"/>
                </a:lnTo>
                <a:lnTo>
                  <a:pt x="4483" y="26758"/>
                </a:lnTo>
                <a:lnTo>
                  <a:pt x="4483" y="37744"/>
                </a:lnTo>
                <a:lnTo>
                  <a:pt x="9296" y="35610"/>
                </a:lnTo>
                <a:lnTo>
                  <a:pt x="15900" y="33591"/>
                </a:lnTo>
                <a:lnTo>
                  <a:pt x="46451" y="33591"/>
                </a:lnTo>
                <a:lnTo>
                  <a:pt x="43226" y="28846"/>
                </a:lnTo>
                <a:lnTo>
                  <a:pt x="35391" y="24568"/>
                </a:lnTo>
                <a:lnTo>
                  <a:pt x="25082" y="23177"/>
                </a:lnTo>
                <a:close/>
              </a:path>
              <a:path w="452754" h="103505">
                <a:moveTo>
                  <a:pt x="77165" y="24637"/>
                </a:moveTo>
                <a:lnTo>
                  <a:pt x="66522" y="24637"/>
                </a:lnTo>
                <a:lnTo>
                  <a:pt x="66522" y="103035"/>
                </a:lnTo>
                <a:lnTo>
                  <a:pt x="78511" y="103035"/>
                </a:lnTo>
                <a:lnTo>
                  <a:pt x="78511" y="71474"/>
                </a:lnTo>
                <a:lnTo>
                  <a:pt x="117257" y="71474"/>
                </a:lnTo>
                <a:lnTo>
                  <a:pt x="118537" y="69329"/>
                </a:lnTo>
                <a:lnTo>
                  <a:pt x="87350" y="69329"/>
                </a:lnTo>
                <a:lnTo>
                  <a:pt x="81089" y="63944"/>
                </a:lnTo>
                <a:lnTo>
                  <a:pt x="78511" y="58013"/>
                </a:lnTo>
                <a:lnTo>
                  <a:pt x="78511" y="44907"/>
                </a:lnTo>
                <a:lnTo>
                  <a:pt x="81089" y="39077"/>
                </a:lnTo>
                <a:lnTo>
                  <a:pt x="87350" y="33705"/>
                </a:lnTo>
                <a:lnTo>
                  <a:pt x="118545" y="33705"/>
                </a:lnTo>
                <a:lnTo>
                  <a:pt x="118143" y="33032"/>
                </a:lnTo>
                <a:lnTo>
                  <a:pt x="77165" y="33032"/>
                </a:lnTo>
                <a:lnTo>
                  <a:pt x="77165" y="24637"/>
                </a:lnTo>
                <a:close/>
              </a:path>
              <a:path w="452754" h="103505">
                <a:moveTo>
                  <a:pt x="117257" y="71474"/>
                </a:moveTo>
                <a:lnTo>
                  <a:pt x="78532" y="71474"/>
                </a:lnTo>
                <a:lnTo>
                  <a:pt x="82207" y="75704"/>
                </a:lnTo>
                <a:lnTo>
                  <a:pt x="88480" y="79844"/>
                </a:lnTo>
                <a:lnTo>
                  <a:pt x="97891" y="79844"/>
                </a:lnTo>
                <a:lnTo>
                  <a:pt x="108853" y="77591"/>
                </a:lnTo>
                <a:lnTo>
                  <a:pt x="117257" y="71474"/>
                </a:lnTo>
                <a:close/>
              </a:path>
              <a:path w="452754" h="103505">
                <a:moveTo>
                  <a:pt x="118545" y="33705"/>
                </a:moveTo>
                <a:lnTo>
                  <a:pt x="105384" y="33705"/>
                </a:lnTo>
                <a:lnTo>
                  <a:pt x="112331" y="40982"/>
                </a:lnTo>
                <a:lnTo>
                  <a:pt x="112331" y="62039"/>
                </a:lnTo>
                <a:lnTo>
                  <a:pt x="105384" y="69329"/>
                </a:lnTo>
                <a:lnTo>
                  <a:pt x="118537" y="69329"/>
                </a:lnTo>
                <a:lnTo>
                  <a:pt x="122639" y="62458"/>
                </a:lnTo>
                <a:lnTo>
                  <a:pt x="124536" y="51511"/>
                </a:lnTo>
                <a:lnTo>
                  <a:pt x="122711" y="40982"/>
                </a:lnTo>
                <a:lnTo>
                  <a:pt x="122639" y="40563"/>
                </a:lnTo>
                <a:lnTo>
                  <a:pt x="118545" y="33705"/>
                </a:lnTo>
                <a:close/>
              </a:path>
              <a:path w="452754" h="103505">
                <a:moveTo>
                  <a:pt x="97891" y="23177"/>
                </a:moveTo>
                <a:lnTo>
                  <a:pt x="87807" y="23177"/>
                </a:lnTo>
                <a:lnTo>
                  <a:pt x="81419" y="27889"/>
                </a:lnTo>
                <a:lnTo>
                  <a:pt x="77165" y="33032"/>
                </a:lnTo>
                <a:lnTo>
                  <a:pt x="118143" y="33032"/>
                </a:lnTo>
                <a:lnTo>
                  <a:pt x="117257" y="31548"/>
                </a:lnTo>
                <a:lnTo>
                  <a:pt x="108853" y="25431"/>
                </a:lnTo>
                <a:lnTo>
                  <a:pt x="97891" y="23177"/>
                </a:lnTo>
                <a:close/>
              </a:path>
              <a:path w="452754" h="103505">
                <a:moveTo>
                  <a:pt x="159816" y="35166"/>
                </a:moveTo>
                <a:lnTo>
                  <a:pt x="147840" y="35166"/>
                </a:lnTo>
                <a:lnTo>
                  <a:pt x="147840" y="78397"/>
                </a:lnTo>
                <a:lnTo>
                  <a:pt x="159816" y="78397"/>
                </a:lnTo>
                <a:lnTo>
                  <a:pt x="159816" y="35166"/>
                </a:lnTo>
                <a:close/>
              </a:path>
              <a:path w="452754" h="103505">
                <a:moveTo>
                  <a:pt x="178308" y="24637"/>
                </a:moveTo>
                <a:lnTo>
                  <a:pt x="129247" y="24637"/>
                </a:lnTo>
                <a:lnTo>
                  <a:pt x="129247" y="35166"/>
                </a:lnTo>
                <a:lnTo>
                  <a:pt x="178308" y="35166"/>
                </a:lnTo>
                <a:lnTo>
                  <a:pt x="178308" y="24637"/>
                </a:lnTo>
                <a:close/>
              </a:path>
              <a:path w="452754" h="103505">
                <a:moveTo>
                  <a:pt x="191630" y="65074"/>
                </a:moveTo>
                <a:lnTo>
                  <a:pt x="183565" y="65074"/>
                </a:lnTo>
                <a:lnTo>
                  <a:pt x="179984" y="67424"/>
                </a:lnTo>
                <a:lnTo>
                  <a:pt x="179984" y="77279"/>
                </a:lnTo>
                <a:lnTo>
                  <a:pt x="183565" y="79628"/>
                </a:lnTo>
                <a:lnTo>
                  <a:pt x="191630" y="79628"/>
                </a:lnTo>
                <a:lnTo>
                  <a:pt x="195097" y="77279"/>
                </a:lnTo>
                <a:lnTo>
                  <a:pt x="195097" y="67424"/>
                </a:lnTo>
                <a:lnTo>
                  <a:pt x="191630" y="65074"/>
                </a:lnTo>
                <a:close/>
              </a:path>
              <a:path w="452754" h="103505">
                <a:moveTo>
                  <a:pt x="266446" y="774"/>
                </a:moveTo>
                <a:lnTo>
                  <a:pt x="251137" y="3817"/>
                </a:lnTo>
                <a:lnTo>
                  <a:pt x="240501" y="12184"/>
                </a:lnTo>
                <a:lnTo>
                  <a:pt x="234297" y="24729"/>
                </a:lnTo>
                <a:lnTo>
                  <a:pt x="232283" y="40309"/>
                </a:lnTo>
                <a:lnTo>
                  <a:pt x="234297" y="55890"/>
                </a:lnTo>
                <a:lnTo>
                  <a:pt x="240384" y="68199"/>
                </a:lnTo>
                <a:lnTo>
                  <a:pt x="240501" y="68435"/>
                </a:lnTo>
                <a:lnTo>
                  <a:pt x="251137" y="76801"/>
                </a:lnTo>
                <a:lnTo>
                  <a:pt x="266446" y="79844"/>
                </a:lnTo>
                <a:lnTo>
                  <a:pt x="281754" y="76801"/>
                </a:lnTo>
                <a:lnTo>
                  <a:pt x="292390" y="68435"/>
                </a:lnTo>
                <a:lnTo>
                  <a:pt x="292507" y="68199"/>
                </a:lnTo>
                <a:lnTo>
                  <a:pt x="266446" y="68199"/>
                </a:lnTo>
                <a:lnTo>
                  <a:pt x="256931" y="66330"/>
                </a:lnTo>
                <a:lnTo>
                  <a:pt x="250302" y="60893"/>
                </a:lnTo>
                <a:lnTo>
                  <a:pt x="246423" y="52136"/>
                </a:lnTo>
                <a:lnTo>
                  <a:pt x="245160" y="40309"/>
                </a:lnTo>
                <a:lnTo>
                  <a:pt x="246423" y="28490"/>
                </a:lnTo>
                <a:lnTo>
                  <a:pt x="250302" y="19737"/>
                </a:lnTo>
                <a:lnTo>
                  <a:pt x="256931" y="14301"/>
                </a:lnTo>
                <a:lnTo>
                  <a:pt x="266446" y="12433"/>
                </a:lnTo>
                <a:lnTo>
                  <a:pt x="292513" y="12433"/>
                </a:lnTo>
                <a:lnTo>
                  <a:pt x="292390" y="12184"/>
                </a:lnTo>
                <a:lnTo>
                  <a:pt x="281754" y="3817"/>
                </a:lnTo>
                <a:lnTo>
                  <a:pt x="266446" y="774"/>
                </a:lnTo>
                <a:close/>
              </a:path>
              <a:path w="452754" h="103505">
                <a:moveTo>
                  <a:pt x="292513" y="12433"/>
                </a:moveTo>
                <a:lnTo>
                  <a:pt x="266446" y="12433"/>
                </a:lnTo>
                <a:lnTo>
                  <a:pt x="275917" y="14301"/>
                </a:lnTo>
                <a:lnTo>
                  <a:pt x="282551" y="19737"/>
                </a:lnTo>
                <a:lnTo>
                  <a:pt x="286453" y="28490"/>
                </a:lnTo>
                <a:lnTo>
                  <a:pt x="287731" y="40309"/>
                </a:lnTo>
                <a:lnTo>
                  <a:pt x="286453" y="52136"/>
                </a:lnTo>
                <a:lnTo>
                  <a:pt x="282551" y="60893"/>
                </a:lnTo>
                <a:lnTo>
                  <a:pt x="275917" y="66330"/>
                </a:lnTo>
                <a:lnTo>
                  <a:pt x="266446" y="68199"/>
                </a:lnTo>
                <a:lnTo>
                  <a:pt x="292507" y="68199"/>
                </a:lnTo>
                <a:lnTo>
                  <a:pt x="298594" y="55890"/>
                </a:lnTo>
                <a:lnTo>
                  <a:pt x="300609" y="40309"/>
                </a:lnTo>
                <a:lnTo>
                  <a:pt x="298594" y="24729"/>
                </a:lnTo>
                <a:lnTo>
                  <a:pt x="292513" y="12433"/>
                </a:lnTo>
                <a:close/>
              </a:path>
              <a:path w="452754" h="103505">
                <a:moveTo>
                  <a:pt x="353466" y="774"/>
                </a:moveTo>
                <a:lnTo>
                  <a:pt x="346633" y="774"/>
                </a:lnTo>
                <a:lnTo>
                  <a:pt x="332902" y="3121"/>
                </a:lnTo>
                <a:lnTo>
                  <a:pt x="321687" y="10382"/>
                </a:lnTo>
                <a:lnTo>
                  <a:pt x="314126" y="22891"/>
                </a:lnTo>
                <a:lnTo>
                  <a:pt x="311353" y="40982"/>
                </a:lnTo>
                <a:lnTo>
                  <a:pt x="313274" y="57218"/>
                </a:lnTo>
                <a:lnTo>
                  <a:pt x="319249" y="69448"/>
                </a:lnTo>
                <a:lnTo>
                  <a:pt x="329591" y="77160"/>
                </a:lnTo>
                <a:lnTo>
                  <a:pt x="344614" y="79844"/>
                </a:lnTo>
                <a:lnTo>
                  <a:pt x="355437" y="78219"/>
                </a:lnTo>
                <a:lnTo>
                  <a:pt x="364388" y="73382"/>
                </a:lnTo>
                <a:lnTo>
                  <a:pt x="367829" y="68872"/>
                </a:lnTo>
                <a:lnTo>
                  <a:pt x="343611" y="68872"/>
                </a:lnTo>
                <a:lnTo>
                  <a:pt x="336273" y="67705"/>
                </a:lnTo>
                <a:lnTo>
                  <a:pt x="330496" y="63988"/>
                </a:lnTo>
                <a:lnTo>
                  <a:pt x="326460" y="57395"/>
                </a:lnTo>
                <a:lnTo>
                  <a:pt x="324345" y="47599"/>
                </a:lnTo>
                <a:lnTo>
                  <a:pt x="329831" y="43230"/>
                </a:lnTo>
                <a:lnTo>
                  <a:pt x="336448" y="41211"/>
                </a:lnTo>
                <a:lnTo>
                  <a:pt x="368492" y="41211"/>
                </a:lnTo>
                <a:lnTo>
                  <a:pt x="364617" y="36283"/>
                </a:lnTo>
                <a:lnTo>
                  <a:pt x="324231" y="36283"/>
                </a:lnTo>
                <a:lnTo>
                  <a:pt x="326966" y="24799"/>
                </a:lnTo>
                <a:lnTo>
                  <a:pt x="332314" y="17338"/>
                </a:lnTo>
                <a:lnTo>
                  <a:pt x="339529" y="13302"/>
                </a:lnTo>
                <a:lnTo>
                  <a:pt x="347865" y="12090"/>
                </a:lnTo>
                <a:lnTo>
                  <a:pt x="366344" y="12090"/>
                </a:lnTo>
                <a:lnTo>
                  <a:pt x="366344" y="5257"/>
                </a:lnTo>
                <a:lnTo>
                  <a:pt x="360413" y="2349"/>
                </a:lnTo>
                <a:lnTo>
                  <a:pt x="353466" y="774"/>
                </a:lnTo>
                <a:close/>
              </a:path>
              <a:path w="452754" h="103505">
                <a:moveTo>
                  <a:pt x="368492" y="41211"/>
                </a:moveTo>
                <a:lnTo>
                  <a:pt x="351675" y="41211"/>
                </a:lnTo>
                <a:lnTo>
                  <a:pt x="359854" y="44462"/>
                </a:lnTo>
                <a:lnTo>
                  <a:pt x="359854" y="64960"/>
                </a:lnTo>
                <a:lnTo>
                  <a:pt x="352463" y="68872"/>
                </a:lnTo>
                <a:lnTo>
                  <a:pt x="367829" y="68872"/>
                </a:lnTo>
                <a:lnTo>
                  <a:pt x="370482" y="65394"/>
                </a:lnTo>
                <a:lnTo>
                  <a:pt x="372732" y="54317"/>
                </a:lnTo>
                <a:lnTo>
                  <a:pt x="370461" y="43715"/>
                </a:lnTo>
                <a:lnTo>
                  <a:pt x="368492" y="41211"/>
                </a:lnTo>
                <a:close/>
              </a:path>
              <a:path w="452754" h="103505">
                <a:moveTo>
                  <a:pt x="346417" y="30010"/>
                </a:moveTo>
                <a:lnTo>
                  <a:pt x="338239" y="30010"/>
                </a:lnTo>
                <a:lnTo>
                  <a:pt x="331520" y="31915"/>
                </a:lnTo>
                <a:lnTo>
                  <a:pt x="324231" y="36283"/>
                </a:lnTo>
                <a:lnTo>
                  <a:pt x="364617" y="36283"/>
                </a:lnTo>
                <a:lnTo>
                  <a:pt x="364485" y="36115"/>
                </a:lnTo>
                <a:lnTo>
                  <a:pt x="356053" y="31540"/>
                </a:lnTo>
                <a:lnTo>
                  <a:pt x="346417" y="30010"/>
                </a:lnTo>
                <a:close/>
              </a:path>
              <a:path w="452754" h="103505">
                <a:moveTo>
                  <a:pt x="366344" y="12090"/>
                </a:moveTo>
                <a:lnTo>
                  <a:pt x="354139" y="12090"/>
                </a:lnTo>
                <a:lnTo>
                  <a:pt x="360743" y="13766"/>
                </a:lnTo>
                <a:lnTo>
                  <a:pt x="366344" y="16903"/>
                </a:lnTo>
                <a:lnTo>
                  <a:pt x="366344" y="12090"/>
                </a:lnTo>
                <a:close/>
              </a:path>
              <a:path w="452754" h="103505">
                <a:moveTo>
                  <a:pt x="398157" y="0"/>
                </a:moveTo>
                <a:lnTo>
                  <a:pt x="385394" y="0"/>
                </a:lnTo>
                <a:lnTo>
                  <a:pt x="385394" y="49390"/>
                </a:lnTo>
                <a:lnTo>
                  <a:pt x="388187" y="63739"/>
                </a:lnTo>
                <a:lnTo>
                  <a:pt x="395641" y="73142"/>
                </a:lnTo>
                <a:lnTo>
                  <a:pt x="406370" y="78283"/>
                </a:lnTo>
                <a:lnTo>
                  <a:pt x="418985" y="79844"/>
                </a:lnTo>
                <a:lnTo>
                  <a:pt x="431524" y="78283"/>
                </a:lnTo>
                <a:lnTo>
                  <a:pt x="442183" y="73142"/>
                </a:lnTo>
                <a:lnTo>
                  <a:pt x="446246" y="67983"/>
                </a:lnTo>
                <a:lnTo>
                  <a:pt x="418985" y="67983"/>
                </a:lnTo>
                <a:lnTo>
                  <a:pt x="410582" y="66973"/>
                </a:lnTo>
                <a:lnTo>
                  <a:pt x="404105" y="63739"/>
                </a:lnTo>
                <a:lnTo>
                  <a:pt x="399695" y="57728"/>
                </a:lnTo>
                <a:lnTo>
                  <a:pt x="398272" y="49390"/>
                </a:lnTo>
                <a:lnTo>
                  <a:pt x="398157" y="0"/>
                </a:lnTo>
                <a:close/>
              </a:path>
              <a:path w="452754" h="103505">
                <a:moveTo>
                  <a:pt x="452361" y="0"/>
                </a:moveTo>
                <a:lnTo>
                  <a:pt x="439597" y="0"/>
                </a:lnTo>
                <a:lnTo>
                  <a:pt x="439483" y="49390"/>
                </a:lnTo>
                <a:lnTo>
                  <a:pt x="438063" y="57728"/>
                </a:lnTo>
                <a:lnTo>
                  <a:pt x="433678" y="63739"/>
                </a:lnTo>
                <a:lnTo>
                  <a:pt x="427264" y="66973"/>
                </a:lnTo>
                <a:lnTo>
                  <a:pt x="418985" y="67983"/>
                </a:lnTo>
                <a:lnTo>
                  <a:pt x="446246" y="67983"/>
                </a:lnTo>
                <a:lnTo>
                  <a:pt x="449587" y="63739"/>
                </a:lnTo>
                <a:lnTo>
                  <a:pt x="452361" y="49390"/>
                </a:lnTo>
                <a:lnTo>
                  <a:pt x="452361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7194207" y="4770907"/>
            <a:ext cx="425450" cy="102870"/>
          </a:xfrm>
          <a:custGeom>
            <a:avLst/>
            <a:gdLst/>
            <a:ahLst/>
            <a:cxnLst/>
            <a:rect l="l" t="t" r="r" b="b"/>
            <a:pathLst>
              <a:path w="425450" h="102870">
                <a:moveTo>
                  <a:pt x="28562" y="44577"/>
                </a:moveTo>
                <a:lnTo>
                  <a:pt x="23977" y="44577"/>
                </a:lnTo>
                <a:lnTo>
                  <a:pt x="15505" y="45457"/>
                </a:lnTo>
                <a:lnTo>
                  <a:pt x="7788" y="48426"/>
                </a:lnTo>
                <a:lnTo>
                  <a:pt x="2171" y="53979"/>
                </a:lnTo>
                <a:lnTo>
                  <a:pt x="0" y="62611"/>
                </a:lnTo>
                <a:lnTo>
                  <a:pt x="0" y="73698"/>
                </a:lnTo>
                <a:lnTo>
                  <a:pt x="9080" y="79070"/>
                </a:lnTo>
                <a:lnTo>
                  <a:pt x="27216" y="79070"/>
                </a:lnTo>
                <a:lnTo>
                  <a:pt x="33551" y="76492"/>
                </a:lnTo>
                <a:lnTo>
                  <a:pt x="33691" y="76492"/>
                </a:lnTo>
                <a:lnTo>
                  <a:pt x="39090" y="72123"/>
                </a:lnTo>
                <a:lnTo>
                  <a:pt x="57454" y="72123"/>
                </a:lnTo>
                <a:lnTo>
                  <a:pt x="57454" y="69773"/>
                </a:lnTo>
                <a:lnTo>
                  <a:pt x="17030" y="69773"/>
                </a:lnTo>
                <a:lnTo>
                  <a:pt x="12331" y="67081"/>
                </a:lnTo>
                <a:lnTo>
                  <a:pt x="12331" y="55105"/>
                </a:lnTo>
                <a:lnTo>
                  <a:pt x="19494" y="52971"/>
                </a:lnTo>
                <a:lnTo>
                  <a:pt x="49961" y="52971"/>
                </a:lnTo>
                <a:lnTo>
                  <a:pt x="49961" y="46139"/>
                </a:lnTo>
                <a:lnTo>
                  <a:pt x="37973" y="46139"/>
                </a:lnTo>
                <a:lnTo>
                  <a:pt x="33718" y="45250"/>
                </a:lnTo>
                <a:lnTo>
                  <a:pt x="28562" y="44577"/>
                </a:lnTo>
                <a:close/>
              </a:path>
              <a:path w="425450" h="102870">
                <a:moveTo>
                  <a:pt x="57454" y="72123"/>
                </a:moveTo>
                <a:lnTo>
                  <a:pt x="39090" y="72123"/>
                </a:lnTo>
                <a:lnTo>
                  <a:pt x="40995" y="76492"/>
                </a:lnTo>
                <a:lnTo>
                  <a:pt x="44919" y="78397"/>
                </a:lnTo>
                <a:lnTo>
                  <a:pt x="52527" y="78397"/>
                </a:lnTo>
                <a:lnTo>
                  <a:pt x="55219" y="77952"/>
                </a:lnTo>
                <a:lnTo>
                  <a:pt x="57454" y="77050"/>
                </a:lnTo>
                <a:lnTo>
                  <a:pt x="57454" y="72123"/>
                </a:lnTo>
                <a:close/>
              </a:path>
              <a:path w="425450" h="102870">
                <a:moveTo>
                  <a:pt x="49961" y="52971"/>
                </a:moveTo>
                <a:lnTo>
                  <a:pt x="30137" y="52971"/>
                </a:lnTo>
                <a:lnTo>
                  <a:pt x="34721" y="53644"/>
                </a:lnTo>
                <a:lnTo>
                  <a:pt x="37973" y="54317"/>
                </a:lnTo>
                <a:lnTo>
                  <a:pt x="37973" y="63385"/>
                </a:lnTo>
                <a:lnTo>
                  <a:pt x="33718" y="67640"/>
                </a:lnTo>
                <a:lnTo>
                  <a:pt x="28117" y="69773"/>
                </a:lnTo>
                <a:lnTo>
                  <a:pt x="57454" y="69773"/>
                </a:lnTo>
                <a:lnTo>
                  <a:pt x="57454" y="69100"/>
                </a:lnTo>
                <a:lnTo>
                  <a:pt x="51752" y="69100"/>
                </a:lnTo>
                <a:lnTo>
                  <a:pt x="49961" y="68211"/>
                </a:lnTo>
                <a:lnTo>
                  <a:pt x="49961" y="52971"/>
                </a:lnTo>
                <a:close/>
              </a:path>
              <a:path w="425450" h="102870">
                <a:moveTo>
                  <a:pt x="57454" y="68427"/>
                </a:moveTo>
                <a:lnTo>
                  <a:pt x="56337" y="68770"/>
                </a:lnTo>
                <a:lnTo>
                  <a:pt x="55105" y="69100"/>
                </a:lnTo>
                <a:lnTo>
                  <a:pt x="57454" y="69100"/>
                </a:lnTo>
                <a:lnTo>
                  <a:pt x="57454" y="68427"/>
                </a:lnTo>
                <a:close/>
              </a:path>
              <a:path w="425450" h="102870">
                <a:moveTo>
                  <a:pt x="46464" y="32816"/>
                </a:moveTo>
                <a:lnTo>
                  <a:pt x="33045" y="32816"/>
                </a:lnTo>
                <a:lnTo>
                  <a:pt x="37973" y="37515"/>
                </a:lnTo>
                <a:lnTo>
                  <a:pt x="37973" y="46139"/>
                </a:lnTo>
                <a:lnTo>
                  <a:pt x="49961" y="46139"/>
                </a:lnTo>
                <a:lnTo>
                  <a:pt x="49850" y="45250"/>
                </a:lnTo>
                <a:lnTo>
                  <a:pt x="48217" y="35395"/>
                </a:lnTo>
                <a:lnTo>
                  <a:pt x="46464" y="32816"/>
                </a:lnTo>
                <a:close/>
              </a:path>
              <a:path w="425450" h="102870">
                <a:moveTo>
                  <a:pt x="25095" y="22402"/>
                </a:moveTo>
                <a:lnTo>
                  <a:pt x="16471" y="22402"/>
                </a:lnTo>
                <a:lnTo>
                  <a:pt x="8737" y="24523"/>
                </a:lnTo>
                <a:lnTo>
                  <a:pt x="4483" y="25984"/>
                </a:lnTo>
                <a:lnTo>
                  <a:pt x="4483" y="36957"/>
                </a:lnTo>
                <a:lnTo>
                  <a:pt x="9309" y="34836"/>
                </a:lnTo>
                <a:lnTo>
                  <a:pt x="15913" y="32816"/>
                </a:lnTo>
                <a:lnTo>
                  <a:pt x="46464" y="32816"/>
                </a:lnTo>
                <a:lnTo>
                  <a:pt x="43238" y="28071"/>
                </a:lnTo>
                <a:lnTo>
                  <a:pt x="35404" y="23793"/>
                </a:lnTo>
                <a:lnTo>
                  <a:pt x="25095" y="22402"/>
                </a:lnTo>
                <a:close/>
              </a:path>
              <a:path w="425450" h="102870">
                <a:moveTo>
                  <a:pt x="77177" y="23850"/>
                </a:moveTo>
                <a:lnTo>
                  <a:pt x="66535" y="23850"/>
                </a:lnTo>
                <a:lnTo>
                  <a:pt x="66535" y="102247"/>
                </a:lnTo>
                <a:lnTo>
                  <a:pt x="78511" y="102247"/>
                </a:lnTo>
                <a:lnTo>
                  <a:pt x="78511" y="70699"/>
                </a:lnTo>
                <a:lnTo>
                  <a:pt x="117268" y="70699"/>
                </a:lnTo>
                <a:lnTo>
                  <a:pt x="118556" y="68541"/>
                </a:lnTo>
                <a:lnTo>
                  <a:pt x="87363" y="68541"/>
                </a:lnTo>
                <a:lnTo>
                  <a:pt x="81089" y="63169"/>
                </a:lnTo>
                <a:lnTo>
                  <a:pt x="78511" y="57226"/>
                </a:lnTo>
                <a:lnTo>
                  <a:pt x="78511" y="44132"/>
                </a:lnTo>
                <a:lnTo>
                  <a:pt x="81089" y="38303"/>
                </a:lnTo>
                <a:lnTo>
                  <a:pt x="87363" y="32931"/>
                </a:lnTo>
                <a:lnTo>
                  <a:pt x="118556" y="32931"/>
                </a:lnTo>
                <a:lnTo>
                  <a:pt x="118154" y="32258"/>
                </a:lnTo>
                <a:lnTo>
                  <a:pt x="77177" y="32258"/>
                </a:lnTo>
                <a:lnTo>
                  <a:pt x="77177" y="23850"/>
                </a:lnTo>
                <a:close/>
              </a:path>
              <a:path w="425450" h="102870">
                <a:moveTo>
                  <a:pt x="117268" y="70699"/>
                </a:moveTo>
                <a:lnTo>
                  <a:pt x="78532" y="70699"/>
                </a:lnTo>
                <a:lnTo>
                  <a:pt x="82207" y="74930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61" y="76816"/>
                </a:lnTo>
                <a:lnTo>
                  <a:pt x="117268" y="70699"/>
                </a:lnTo>
                <a:close/>
              </a:path>
              <a:path w="425450" h="102870">
                <a:moveTo>
                  <a:pt x="118556" y="32931"/>
                </a:moveTo>
                <a:lnTo>
                  <a:pt x="105397" y="32931"/>
                </a:lnTo>
                <a:lnTo>
                  <a:pt x="112344" y="40208"/>
                </a:lnTo>
                <a:lnTo>
                  <a:pt x="112344" y="61264"/>
                </a:lnTo>
                <a:lnTo>
                  <a:pt x="105397" y="68541"/>
                </a:lnTo>
                <a:lnTo>
                  <a:pt x="118556" y="68541"/>
                </a:lnTo>
                <a:lnTo>
                  <a:pt x="122651" y="61684"/>
                </a:lnTo>
                <a:lnTo>
                  <a:pt x="124548" y="50736"/>
                </a:lnTo>
                <a:lnTo>
                  <a:pt x="122724" y="40208"/>
                </a:lnTo>
                <a:lnTo>
                  <a:pt x="122651" y="39788"/>
                </a:lnTo>
                <a:lnTo>
                  <a:pt x="118556" y="32931"/>
                </a:lnTo>
                <a:close/>
              </a:path>
              <a:path w="425450" h="102870">
                <a:moveTo>
                  <a:pt x="97891" y="22402"/>
                </a:moveTo>
                <a:lnTo>
                  <a:pt x="87820" y="22402"/>
                </a:lnTo>
                <a:lnTo>
                  <a:pt x="81432" y="27101"/>
                </a:lnTo>
                <a:lnTo>
                  <a:pt x="77177" y="32258"/>
                </a:lnTo>
                <a:lnTo>
                  <a:pt x="118154" y="32258"/>
                </a:lnTo>
                <a:lnTo>
                  <a:pt x="117268" y="30773"/>
                </a:lnTo>
                <a:lnTo>
                  <a:pt x="108861" y="24656"/>
                </a:lnTo>
                <a:lnTo>
                  <a:pt x="97891" y="22402"/>
                </a:lnTo>
                <a:close/>
              </a:path>
              <a:path w="425450" h="102870">
                <a:moveTo>
                  <a:pt x="159829" y="34378"/>
                </a:moveTo>
                <a:lnTo>
                  <a:pt x="147840" y="34378"/>
                </a:lnTo>
                <a:lnTo>
                  <a:pt x="147840" y="77609"/>
                </a:lnTo>
                <a:lnTo>
                  <a:pt x="159829" y="77609"/>
                </a:lnTo>
                <a:lnTo>
                  <a:pt x="159829" y="34378"/>
                </a:lnTo>
                <a:close/>
              </a:path>
              <a:path w="425450" h="102870">
                <a:moveTo>
                  <a:pt x="178308" y="23850"/>
                </a:moveTo>
                <a:lnTo>
                  <a:pt x="129260" y="23850"/>
                </a:lnTo>
                <a:lnTo>
                  <a:pt x="129260" y="34378"/>
                </a:lnTo>
                <a:lnTo>
                  <a:pt x="178308" y="34378"/>
                </a:lnTo>
                <a:lnTo>
                  <a:pt x="178308" y="23850"/>
                </a:lnTo>
                <a:close/>
              </a:path>
              <a:path w="425450" h="102870">
                <a:moveTo>
                  <a:pt x="191643" y="64287"/>
                </a:moveTo>
                <a:lnTo>
                  <a:pt x="183578" y="64287"/>
                </a:lnTo>
                <a:lnTo>
                  <a:pt x="179984" y="66636"/>
                </a:lnTo>
                <a:lnTo>
                  <a:pt x="179984" y="76492"/>
                </a:lnTo>
                <a:lnTo>
                  <a:pt x="183578" y="78841"/>
                </a:lnTo>
                <a:lnTo>
                  <a:pt x="191643" y="78841"/>
                </a:lnTo>
                <a:lnTo>
                  <a:pt x="195110" y="76492"/>
                </a:lnTo>
                <a:lnTo>
                  <a:pt x="195110" y="66636"/>
                </a:lnTo>
                <a:lnTo>
                  <a:pt x="191643" y="64287"/>
                </a:lnTo>
                <a:close/>
              </a:path>
              <a:path w="425450" h="102870">
                <a:moveTo>
                  <a:pt x="274180" y="66078"/>
                </a:moveTo>
                <a:lnTo>
                  <a:pt x="232740" y="66078"/>
                </a:lnTo>
                <a:lnTo>
                  <a:pt x="232740" y="77609"/>
                </a:lnTo>
                <a:lnTo>
                  <a:pt x="274180" y="77609"/>
                </a:lnTo>
                <a:lnTo>
                  <a:pt x="274180" y="66078"/>
                </a:lnTo>
                <a:close/>
              </a:path>
              <a:path w="425450" h="102870">
                <a:moveTo>
                  <a:pt x="260629" y="14554"/>
                </a:moveTo>
                <a:lnTo>
                  <a:pt x="247980" y="14554"/>
                </a:lnTo>
                <a:lnTo>
                  <a:pt x="247980" y="66078"/>
                </a:lnTo>
                <a:lnTo>
                  <a:pt x="260629" y="66078"/>
                </a:lnTo>
                <a:lnTo>
                  <a:pt x="260629" y="14554"/>
                </a:lnTo>
                <a:close/>
              </a:path>
              <a:path w="425450" h="102870">
                <a:moveTo>
                  <a:pt x="260629" y="1460"/>
                </a:moveTo>
                <a:lnTo>
                  <a:pt x="251218" y="1460"/>
                </a:lnTo>
                <a:lnTo>
                  <a:pt x="232740" y="8509"/>
                </a:lnTo>
                <a:lnTo>
                  <a:pt x="232740" y="20269"/>
                </a:lnTo>
                <a:lnTo>
                  <a:pt x="247980" y="14554"/>
                </a:lnTo>
                <a:lnTo>
                  <a:pt x="260629" y="14554"/>
                </a:lnTo>
                <a:lnTo>
                  <a:pt x="260629" y="1460"/>
                </a:lnTo>
                <a:close/>
              </a:path>
              <a:path w="425450" h="102870">
                <a:moveTo>
                  <a:pt x="316179" y="0"/>
                </a:moveTo>
                <a:lnTo>
                  <a:pt x="300870" y="3043"/>
                </a:lnTo>
                <a:lnTo>
                  <a:pt x="290234" y="11409"/>
                </a:lnTo>
                <a:lnTo>
                  <a:pt x="284030" y="23954"/>
                </a:lnTo>
                <a:lnTo>
                  <a:pt x="282016" y="39535"/>
                </a:lnTo>
                <a:lnTo>
                  <a:pt x="284030" y="55115"/>
                </a:lnTo>
                <a:lnTo>
                  <a:pt x="290117" y="67424"/>
                </a:lnTo>
                <a:lnTo>
                  <a:pt x="290234" y="67660"/>
                </a:lnTo>
                <a:lnTo>
                  <a:pt x="300870" y="76027"/>
                </a:lnTo>
                <a:lnTo>
                  <a:pt x="316179" y="79070"/>
                </a:lnTo>
                <a:lnTo>
                  <a:pt x="331488" y="76027"/>
                </a:lnTo>
                <a:lnTo>
                  <a:pt x="342123" y="67660"/>
                </a:lnTo>
                <a:lnTo>
                  <a:pt x="342240" y="67424"/>
                </a:lnTo>
                <a:lnTo>
                  <a:pt x="316179" y="67424"/>
                </a:lnTo>
                <a:lnTo>
                  <a:pt x="306667" y="65554"/>
                </a:lnTo>
                <a:lnTo>
                  <a:pt x="300042" y="60113"/>
                </a:lnTo>
                <a:lnTo>
                  <a:pt x="296167" y="51356"/>
                </a:lnTo>
                <a:lnTo>
                  <a:pt x="294906" y="39535"/>
                </a:lnTo>
                <a:lnTo>
                  <a:pt x="296167" y="27708"/>
                </a:lnTo>
                <a:lnTo>
                  <a:pt x="300042" y="18951"/>
                </a:lnTo>
                <a:lnTo>
                  <a:pt x="306667" y="13513"/>
                </a:lnTo>
                <a:lnTo>
                  <a:pt x="316179" y="11645"/>
                </a:lnTo>
                <a:lnTo>
                  <a:pt x="342240" y="11645"/>
                </a:lnTo>
                <a:lnTo>
                  <a:pt x="342123" y="11409"/>
                </a:lnTo>
                <a:lnTo>
                  <a:pt x="331488" y="3043"/>
                </a:lnTo>
                <a:lnTo>
                  <a:pt x="316179" y="0"/>
                </a:lnTo>
                <a:close/>
              </a:path>
              <a:path w="425450" h="102870">
                <a:moveTo>
                  <a:pt x="342240" y="11645"/>
                </a:moveTo>
                <a:lnTo>
                  <a:pt x="316179" y="11645"/>
                </a:lnTo>
                <a:lnTo>
                  <a:pt x="325650" y="13513"/>
                </a:lnTo>
                <a:lnTo>
                  <a:pt x="332284" y="18951"/>
                </a:lnTo>
                <a:lnTo>
                  <a:pt x="336187" y="27708"/>
                </a:lnTo>
                <a:lnTo>
                  <a:pt x="337464" y="39535"/>
                </a:lnTo>
                <a:lnTo>
                  <a:pt x="336187" y="51356"/>
                </a:lnTo>
                <a:lnTo>
                  <a:pt x="332284" y="60113"/>
                </a:lnTo>
                <a:lnTo>
                  <a:pt x="325650" y="65554"/>
                </a:lnTo>
                <a:lnTo>
                  <a:pt x="316179" y="67424"/>
                </a:lnTo>
                <a:lnTo>
                  <a:pt x="342240" y="67424"/>
                </a:lnTo>
                <a:lnTo>
                  <a:pt x="348327" y="55115"/>
                </a:lnTo>
                <a:lnTo>
                  <a:pt x="350342" y="39535"/>
                </a:lnTo>
                <a:lnTo>
                  <a:pt x="348327" y="23954"/>
                </a:lnTo>
                <a:lnTo>
                  <a:pt x="342240" y="11645"/>
                </a:lnTo>
                <a:close/>
              </a:path>
              <a:path w="425450" h="102870">
                <a:moveTo>
                  <a:pt x="412051" y="62052"/>
                </a:moveTo>
                <a:lnTo>
                  <a:pt x="399732" y="62052"/>
                </a:lnTo>
                <a:lnTo>
                  <a:pt x="399732" y="77609"/>
                </a:lnTo>
                <a:lnTo>
                  <a:pt x="412051" y="77609"/>
                </a:lnTo>
                <a:lnTo>
                  <a:pt x="412051" y="62052"/>
                </a:lnTo>
                <a:close/>
              </a:path>
              <a:path w="425450" h="102870">
                <a:moveTo>
                  <a:pt x="412051" y="1460"/>
                </a:moveTo>
                <a:lnTo>
                  <a:pt x="398945" y="1460"/>
                </a:lnTo>
                <a:lnTo>
                  <a:pt x="358406" y="51181"/>
                </a:lnTo>
                <a:lnTo>
                  <a:pt x="358406" y="62052"/>
                </a:lnTo>
                <a:lnTo>
                  <a:pt x="425157" y="62052"/>
                </a:lnTo>
                <a:lnTo>
                  <a:pt x="425157" y="50952"/>
                </a:lnTo>
                <a:lnTo>
                  <a:pt x="372630" y="50952"/>
                </a:lnTo>
                <a:lnTo>
                  <a:pt x="399732" y="17691"/>
                </a:lnTo>
                <a:lnTo>
                  <a:pt x="412051" y="17691"/>
                </a:lnTo>
                <a:lnTo>
                  <a:pt x="412051" y="1460"/>
                </a:lnTo>
                <a:close/>
              </a:path>
              <a:path w="425450" h="102870">
                <a:moveTo>
                  <a:pt x="412051" y="17691"/>
                </a:moveTo>
                <a:lnTo>
                  <a:pt x="399732" y="17691"/>
                </a:lnTo>
                <a:lnTo>
                  <a:pt x="399732" y="50952"/>
                </a:lnTo>
                <a:lnTo>
                  <a:pt x="412051" y="50952"/>
                </a:lnTo>
                <a:lnTo>
                  <a:pt x="412051" y="17691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8942019" y="1999259"/>
            <a:ext cx="419734" cy="103505"/>
          </a:xfrm>
          <a:custGeom>
            <a:avLst/>
            <a:gdLst/>
            <a:ahLst/>
            <a:cxnLst/>
            <a:rect l="l" t="t" r="r" b="b"/>
            <a:pathLst>
              <a:path w="419734" h="103505">
                <a:moveTo>
                  <a:pt x="28562" y="45364"/>
                </a:moveTo>
                <a:lnTo>
                  <a:pt x="23977" y="45364"/>
                </a:lnTo>
                <a:lnTo>
                  <a:pt x="15505" y="46244"/>
                </a:lnTo>
                <a:lnTo>
                  <a:pt x="7788" y="49214"/>
                </a:lnTo>
                <a:lnTo>
                  <a:pt x="2171" y="54767"/>
                </a:lnTo>
                <a:lnTo>
                  <a:pt x="0" y="63398"/>
                </a:lnTo>
                <a:lnTo>
                  <a:pt x="0" y="74485"/>
                </a:lnTo>
                <a:lnTo>
                  <a:pt x="9080" y="79857"/>
                </a:lnTo>
                <a:lnTo>
                  <a:pt x="27228" y="79857"/>
                </a:lnTo>
                <a:lnTo>
                  <a:pt x="33551" y="77292"/>
                </a:lnTo>
                <a:lnTo>
                  <a:pt x="33691" y="77292"/>
                </a:lnTo>
                <a:lnTo>
                  <a:pt x="39090" y="72923"/>
                </a:lnTo>
                <a:lnTo>
                  <a:pt x="57467" y="72923"/>
                </a:lnTo>
                <a:lnTo>
                  <a:pt x="57467" y="70561"/>
                </a:lnTo>
                <a:lnTo>
                  <a:pt x="17030" y="70561"/>
                </a:lnTo>
                <a:lnTo>
                  <a:pt x="12331" y="67881"/>
                </a:lnTo>
                <a:lnTo>
                  <a:pt x="12331" y="55892"/>
                </a:lnTo>
                <a:lnTo>
                  <a:pt x="19494" y="53771"/>
                </a:lnTo>
                <a:lnTo>
                  <a:pt x="49961" y="53771"/>
                </a:lnTo>
                <a:lnTo>
                  <a:pt x="49961" y="46939"/>
                </a:lnTo>
                <a:lnTo>
                  <a:pt x="37973" y="46939"/>
                </a:lnTo>
                <a:lnTo>
                  <a:pt x="33718" y="46037"/>
                </a:lnTo>
                <a:lnTo>
                  <a:pt x="28562" y="45364"/>
                </a:lnTo>
                <a:close/>
              </a:path>
              <a:path w="419734" h="103505">
                <a:moveTo>
                  <a:pt x="57467" y="72923"/>
                </a:moveTo>
                <a:lnTo>
                  <a:pt x="39090" y="72923"/>
                </a:lnTo>
                <a:lnTo>
                  <a:pt x="40995" y="77292"/>
                </a:lnTo>
                <a:lnTo>
                  <a:pt x="44919" y="79197"/>
                </a:lnTo>
                <a:lnTo>
                  <a:pt x="52527" y="79197"/>
                </a:lnTo>
                <a:lnTo>
                  <a:pt x="55219" y="78740"/>
                </a:lnTo>
                <a:lnTo>
                  <a:pt x="57467" y="77850"/>
                </a:lnTo>
                <a:lnTo>
                  <a:pt x="57467" y="72923"/>
                </a:lnTo>
                <a:close/>
              </a:path>
              <a:path w="419734" h="103505">
                <a:moveTo>
                  <a:pt x="49961" y="53771"/>
                </a:moveTo>
                <a:lnTo>
                  <a:pt x="30137" y="53771"/>
                </a:lnTo>
                <a:lnTo>
                  <a:pt x="34721" y="54432"/>
                </a:lnTo>
                <a:lnTo>
                  <a:pt x="37973" y="55105"/>
                </a:lnTo>
                <a:lnTo>
                  <a:pt x="37973" y="64185"/>
                </a:lnTo>
                <a:lnTo>
                  <a:pt x="33718" y="68440"/>
                </a:lnTo>
                <a:lnTo>
                  <a:pt x="28117" y="70561"/>
                </a:lnTo>
                <a:lnTo>
                  <a:pt x="57467" y="70561"/>
                </a:lnTo>
                <a:lnTo>
                  <a:pt x="57467" y="69900"/>
                </a:lnTo>
                <a:lnTo>
                  <a:pt x="51752" y="69900"/>
                </a:lnTo>
                <a:lnTo>
                  <a:pt x="49961" y="68999"/>
                </a:lnTo>
                <a:lnTo>
                  <a:pt x="49961" y="53771"/>
                </a:lnTo>
                <a:close/>
              </a:path>
              <a:path w="419734" h="103505">
                <a:moveTo>
                  <a:pt x="57467" y="69227"/>
                </a:moveTo>
                <a:lnTo>
                  <a:pt x="55105" y="69900"/>
                </a:lnTo>
                <a:lnTo>
                  <a:pt x="57467" y="69900"/>
                </a:lnTo>
                <a:lnTo>
                  <a:pt x="57467" y="69227"/>
                </a:lnTo>
                <a:close/>
              </a:path>
              <a:path w="419734" h="103505">
                <a:moveTo>
                  <a:pt x="46464" y="33604"/>
                </a:moveTo>
                <a:lnTo>
                  <a:pt x="33045" y="33604"/>
                </a:lnTo>
                <a:lnTo>
                  <a:pt x="37973" y="38315"/>
                </a:lnTo>
                <a:lnTo>
                  <a:pt x="37973" y="46939"/>
                </a:lnTo>
                <a:lnTo>
                  <a:pt x="49961" y="46939"/>
                </a:lnTo>
                <a:lnTo>
                  <a:pt x="49850" y="46037"/>
                </a:lnTo>
                <a:lnTo>
                  <a:pt x="48217" y="36182"/>
                </a:lnTo>
                <a:lnTo>
                  <a:pt x="46464" y="33604"/>
                </a:lnTo>
                <a:close/>
              </a:path>
              <a:path w="419734" h="103505">
                <a:moveTo>
                  <a:pt x="25095" y="23190"/>
                </a:moveTo>
                <a:lnTo>
                  <a:pt x="16471" y="23190"/>
                </a:lnTo>
                <a:lnTo>
                  <a:pt x="8750" y="25311"/>
                </a:lnTo>
                <a:lnTo>
                  <a:pt x="4483" y="26771"/>
                </a:lnTo>
                <a:lnTo>
                  <a:pt x="4483" y="37757"/>
                </a:lnTo>
                <a:lnTo>
                  <a:pt x="9309" y="35623"/>
                </a:lnTo>
                <a:lnTo>
                  <a:pt x="15913" y="33604"/>
                </a:lnTo>
                <a:lnTo>
                  <a:pt x="46464" y="33604"/>
                </a:lnTo>
                <a:lnTo>
                  <a:pt x="43238" y="28859"/>
                </a:lnTo>
                <a:lnTo>
                  <a:pt x="35404" y="24581"/>
                </a:lnTo>
                <a:lnTo>
                  <a:pt x="25095" y="23190"/>
                </a:lnTo>
                <a:close/>
              </a:path>
              <a:path w="419734" h="103505">
                <a:moveTo>
                  <a:pt x="77177" y="24650"/>
                </a:moveTo>
                <a:lnTo>
                  <a:pt x="66535" y="24650"/>
                </a:lnTo>
                <a:lnTo>
                  <a:pt x="66535" y="103047"/>
                </a:lnTo>
                <a:lnTo>
                  <a:pt x="78524" y="103047"/>
                </a:lnTo>
                <a:lnTo>
                  <a:pt x="78524" y="71486"/>
                </a:lnTo>
                <a:lnTo>
                  <a:pt x="117268" y="71486"/>
                </a:lnTo>
                <a:lnTo>
                  <a:pt x="118556" y="69329"/>
                </a:lnTo>
                <a:lnTo>
                  <a:pt x="87363" y="69329"/>
                </a:lnTo>
                <a:lnTo>
                  <a:pt x="81089" y="63957"/>
                </a:lnTo>
                <a:lnTo>
                  <a:pt x="78524" y="58026"/>
                </a:lnTo>
                <a:lnTo>
                  <a:pt x="78524" y="44919"/>
                </a:lnTo>
                <a:lnTo>
                  <a:pt x="81089" y="39090"/>
                </a:lnTo>
                <a:lnTo>
                  <a:pt x="87363" y="33718"/>
                </a:lnTo>
                <a:lnTo>
                  <a:pt x="118556" y="33718"/>
                </a:lnTo>
                <a:lnTo>
                  <a:pt x="118154" y="33045"/>
                </a:lnTo>
                <a:lnTo>
                  <a:pt x="77177" y="33045"/>
                </a:lnTo>
                <a:lnTo>
                  <a:pt x="77177" y="24650"/>
                </a:lnTo>
                <a:close/>
              </a:path>
              <a:path w="419734" h="103505">
                <a:moveTo>
                  <a:pt x="117268" y="71486"/>
                </a:moveTo>
                <a:lnTo>
                  <a:pt x="78544" y="71486"/>
                </a:lnTo>
                <a:lnTo>
                  <a:pt x="82219" y="75717"/>
                </a:lnTo>
                <a:lnTo>
                  <a:pt x="88480" y="79857"/>
                </a:lnTo>
                <a:lnTo>
                  <a:pt x="97891" y="79857"/>
                </a:lnTo>
                <a:lnTo>
                  <a:pt x="108861" y="77603"/>
                </a:lnTo>
                <a:lnTo>
                  <a:pt x="117268" y="71486"/>
                </a:lnTo>
                <a:close/>
              </a:path>
              <a:path w="419734" h="103505">
                <a:moveTo>
                  <a:pt x="118556" y="33718"/>
                </a:moveTo>
                <a:lnTo>
                  <a:pt x="105397" y="33718"/>
                </a:lnTo>
                <a:lnTo>
                  <a:pt x="112344" y="40995"/>
                </a:lnTo>
                <a:lnTo>
                  <a:pt x="112344" y="62052"/>
                </a:lnTo>
                <a:lnTo>
                  <a:pt x="105397" y="69329"/>
                </a:lnTo>
                <a:lnTo>
                  <a:pt x="118556" y="69329"/>
                </a:lnTo>
                <a:lnTo>
                  <a:pt x="122651" y="62471"/>
                </a:lnTo>
                <a:lnTo>
                  <a:pt x="124548" y="51523"/>
                </a:lnTo>
                <a:lnTo>
                  <a:pt x="122724" y="40995"/>
                </a:lnTo>
                <a:lnTo>
                  <a:pt x="122651" y="40576"/>
                </a:lnTo>
                <a:lnTo>
                  <a:pt x="118556" y="33718"/>
                </a:lnTo>
                <a:close/>
              </a:path>
              <a:path w="419734" h="103505">
                <a:moveTo>
                  <a:pt x="97891" y="23190"/>
                </a:moveTo>
                <a:lnTo>
                  <a:pt x="87820" y="23190"/>
                </a:lnTo>
                <a:lnTo>
                  <a:pt x="81432" y="27889"/>
                </a:lnTo>
                <a:lnTo>
                  <a:pt x="77177" y="33045"/>
                </a:lnTo>
                <a:lnTo>
                  <a:pt x="118154" y="33045"/>
                </a:lnTo>
                <a:lnTo>
                  <a:pt x="117268" y="31561"/>
                </a:lnTo>
                <a:lnTo>
                  <a:pt x="108861" y="25443"/>
                </a:lnTo>
                <a:lnTo>
                  <a:pt x="97891" y="23190"/>
                </a:lnTo>
                <a:close/>
              </a:path>
              <a:path w="419734" h="103505">
                <a:moveTo>
                  <a:pt x="159829" y="35179"/>
                </a:moveTo>
                <a:lnTo>
                  <a:pt x="147840" y="35179"/>
                </a:lnTo>
                <a:lnTo>
                  <a:pt x="147840" y="78409"/>
                </a:lnTo>
                <a:lnTo>
                  <a:pt x="159829" y="78409"/>
                </a:lnTo>
                <a:lnTo>
                  <a:pt x="159829" y="35179"/>
                </a:lnTo>
                <a:close/>
              </a:path>
              <a:path w="419734" h="103505">
                <a:moveTo>
                  <a:pt x="178307" y="24650"/>
                </a:moveTo>
                <a:lnTo>
                  <a:pt x="129260" y="24650"/>
                </a:lnTo>
                <a:lnTo>
                  <a:pt x="129260" y="35179"/>
                </a:lnTo>
                <a:lnTo>
                  <a:pt x="178307" y="35179"/>
                </a:lnTo>
                <a:lnTo>
                  <a:pt x="178307" y="24650"/>
                </a:lnTo>
                <a:close/>
              </a:path>
              <a:path w="419734" h="103505">
                <a:moveTo>
                  <a:pt x="191643" y="65074"/>
                </a:moveTo>
                <a:lnTo>
                  <a:pt x="183578" y="65074"/>
                </a:lnTo>
                <a:lnTo>
                  <a:pt x="179997" y="67424"/>
                </a:lnTo>
                <a:lnTo>
                  <a:pt x="179997" y="77292"/>
                </a:lnTo>
                <a:lnTo>
                  <a:pt x="183578" y="79641"/>
                </a:lnTo>
                <a:lnTo>
                  <a:pt x="191643" y="79641"/>
                </a:lnTo>
                <a:lnTo>
                  <a:pt x="195110" y="77292"/>
                </a:lnTo>
                <a:lnTo>
                  <a:pt x="195110" y="67424"/>
                </a:lnTo>
                <a:lnTo>
                  <a:pt x="191643" y="65074"/>
                </a:lnTo>
                <a:close/>
              </a:path>
              <a:path w="419734" h="103505">
                <a:moveTo>
                  <a:pt x="274180" y="66878"/>
                </a:moveTo>
                <a:lnTo>
                  <a:pt x="232740" y="66878"/>
                </a:lnTo>
                <a:lnTo>
                  <a:pt x="232740" y="78409"/>
                </a:lnTo>
                <a:lnTo>
                  <a:pt x="274180" y="78409"/>
                </a:lnTo>
                <a:lnTo>
                  <a:pt x="274180" y="66878"/>
                </a:lnTo>
                <a:close/>
              </a:path>
              <a:path w="419734" h="103505">
                <a:moveTo>
                  <a:pt x="260629" y="15354"/>
                </a:moveTo>
                <a:lnTo>
                  <a:pt x="247980" y="15354"/>
                </a:lnTo>
                <a:lnTo>
                  <a:pt x="247980" y="66878"/>
                </a:lnTo>
                <a:lnTo>
                  <a:pt x="260629" y="66878"/>
                </a:lnTo>
                <a:lnTo>
                  <a:pt x="260629" y="15354"/>
                </a:lnTo>
                <a:close/>
              </a:path>
              <a:path w="419734" h="103505">
                <a:moveTo>
                  <a:pt x="260629" y="2247"/>
                </a:moveTo>
                <a:lnTo>
                  <a:pt x="251218" y="2247"/>
                </a:lnTo>
                <a:lnTo>
                  <a:pt x="232740" y="9309"/>
                </a:lnTo>
                <a:lnTo>
                  <a:pt x="232740" y="21056"/>
                </a:lnTo>
                <a:lnTo>
                  <a:pt x="247980" y="15354"/>
                </a:lnTo>
                <a:lnTo>
                  <a:pt x="260629" y="15354"/>
                </a:lnTo>
                <a:lnTo>
                  <a:pt x="260629" y="2247"/>
                </a:lnTo>
                <a:close/>
              </a:path>
              <a:path w="419734" h="103505">
                <a:moveTo>
                  <a:pt x="316179" y="787"/>
                </a:moveTo>
                <a:lnTo>
                  <a:pt x="300877" y="3830"/>
                </a:lnTo>
                <a:lnTo>
                  <a:pt x="290245" y="12196"/>
                </a:lnTo>
                <a:lnTo>
                  <a:pt x="284043" y="24742"/>
                </a:lnTo>
                <a:lnTo>
                  <a:pt x="282028" y="40322"/>
                </a:lnTo>
                <a:lnTo>
                  <a:pt x="284043" y="55902"/>
                </a:lnTo>
                <a:lnTo>
                  <a:pt x="290128" y="68211"/>
                </a:lnTo>
                <a:lnTo>
                  <a:pt x="290245" y="68448"/>
                </a:lnTo>
                <a:lnTo>
                  <a:pt x="300877" y="76814"/>
                </a:lnTo>
                <a:lnTo>
                  <a:pt x="316179" y="79857"/>
                </a:lnTo>
                <a:lnTo>
                  <a:pt x="331488" y="76814"/>
                </a:lnTo>
                <a:lnTo>
                  <a:pt x="342123" y="68448"/>
                </a:lnTo>
                <a:lnTo>
                  <a:pt x="342240" y="68211"/>
                </a:lnTo>
                <a:lnTo>
                  <a:pt x="316179" y="68211"/>
                </a:lnTo>
                <a:lnTo>
                  <a:pt x="306667" y="66343"/>
                </a:lnTo>
                <a:lnTo>
                  <a:pt x="300042" y="60906"/>
                </a:lnTo>
                <a:lnTo>
                  <a:pt x="296167" y="52148"/>
                </a:lnTo>
                <a:lnTo>
                  <a:pt x="294906" y="40322"/>
                </a:lnTo>
                <a:lnTo>
                  <a:pt x="296167" y="28503"/>
                </a:lnTo>
                <a:lnTo>
                  <a:pt x="300042" y="19750"/>
                </a:lnTo>
                <a:lnTo>
                  <a:pt x="306667" y="14313"/>
                </a:lnTo>
                <a:lnTo>
                  <a:pt x="316179" y="12446"/>
                </a:lnTo>
                <a:lnTo>
                  <a:pt x="342246" y="12446"/>
                </a:lnTo>
                <a:lnTo>
                  <a:pt x="342123" y="12196"/>
                </a:lnTo>
                <a:lnTo>
                  <a:pt x="331488" y="3830"/>
                </a:lnTo>
                <a:lnTo>
                  <a:pt x="316179" y="787"/>
                </a:lnTo>
                <a:close/>
              </a:path>
              <a:path w="419734" h="103505">
                <a:moveTo>
                  <a:pt x="342246" y="12446"/>
                </a:moveTo>
                <a:lnTo>
                  <a:pt x="316179" y="12446"/>
                </a:lnTo>
                <a:lnTo>
                  <a:pt x="325650" y="14313"/>
                </a:lnTo>
                <a:lnTo>
                  <a:pt x="332284" y="19750"/>
                </a:lnTo>
                <a:lnTo>
                  <a:pt x="336187" y="28503"/>
                </a:lnTo>
                <a:lnTo>
                  <a:pt x="337464" y="40322"/>
                </a:lnTo>
                <a:lnTo>
                  <a:pt x="336187" y="52148"/>
                </a:lnTo>
                <a:lnTo>
                  <a:pt x="332284" y="60906"/>
                </a:lnTo>
                <a:lnTo>
                  <a:pt x="325650" y="66343"/>
                </a:lnTo>
                <a:lnTo>
                  <a:pt x="316179" y="68211"/>
                </a:lnTo>
                <a:lnTo>
                  <a:pt x="342240" y="68211"/>
                </a:lnTo>
                <a:lnTo>
                  <a:pt x="348327" y="55902"/>
                </a:lnTo>
                <a:lnTo>
                  <a:pt x="350342" y="40322"/>
                </a:lnTo>
                <a:lnTo>
                  <a:pt x="348327" y="24742"/>
                </a:lnTo>
                <a:lnTo>
                  <a:pt x="342246" y="12446"/>
                </a:lnTo>
                <a:close/>
              </a:path>
              <a:path w="419734" h="103505">
                <a:moveTo>
                  <a:pt x="378002" y="0"/>
                </a:moveTo>
                <a:lnTo>
                  <a:pt x="365239" y="0"/>
                </a:lnTo>
                <a:lnTo>
                  <a:pt x="365239" y="78409"/>
                </a:lnTo>
                <a:lnTo>
                  <a:pt x="419226" y="78409"/>
                </a:lnTo>
                <a:lnTo>
                  <a:pt x="419226" y="66535"/>
                </a:lnTo>
                <a:lnTo>
                  <a:pt x="378002" y="66535"/>
                </a:lnTo>
                <a:lnTo>
                  <a:pt x="378002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47999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788528" y="3970743"/>
            <a:ext cx="1107440" cy="169545"/>
          </a:xfrm>
          <a:custGeom>
            <a:avLst/>
            <a:gdLst/>
            <a:ahLst/>
            <a:cxnLst/>
            <a:rect l="l" t="t" r="r" b="b"/>
            <a:pathLst>
              <a:path w="1107439" h="169545">
                <a:moveTo>
                  <a:pt x="61290" y="3251"/>
                </a:moveTo>
                <a:lnTo>
                  <a:pt x="0" y="3251"/>
                </a:lnTo>
                <a:lnTo>
                  <a:pt x="0" y="165747"/>
                </a:lnTo>
                <a:lnTo>
                  <a:pt x="34823" y="165747"/>
                </a:lnTo>
                <a:lnTo>
                  <a:pt x="34823" y="112356"/>
                </a:lnTo>
                <a:lnTo>
                  <a:pt x="61290" y="112356"/>
                </a:lnTo>
                <a:lnTo>
                  <a:pt x="88794" y="109741"/>
                </a:lnTo>
                <a:lnTo>
                  <a:pt x="111053" y="100838"/>
                </a:lnTo>
                <a:lnTo>
                  <a:pt x="125957" y="84056"/>
                </a:lnTo>
                <a:lnTo>
                  <a:pt x="126443" y="81711"/>
                </a:lnTo>
                <a:lnTo>
                  <a:pt x="34823" y="81711"/>
                </a:lnTo>
                <a:lnTo>
                  <a:pt x="34823" y="33896"/>
                </a:lnTo>
                <a:lnTo>
                  <a:pt x="126441" y="33896"/>
                </a:lnTo>
                <a:lnTo>
                  <a:pt x="125957" y="31556"/>
                </a:lnTo>
                <a:lnTo>
                  <a:pt x="111053" y="14771"/>
                </a:lnTo>
                <a:lnTo>
                  <a:pt x="88794" y="5866"/>
                </a:lnTo>
                <a:lnTo>
                  <a:pt x="61290" y="3251"/>
                </a:lnTo>
                <a:close/>
              </a:path>
              <a:path w="1107439" h="169545">
                <a:moveTo>
                  <a:pt x="227266" y="3251"/>
                </a:moveTo>
                <a:lnTo>
                  <a:pt x="189661" y="3251"/>
                </a:lnTo>
                <a:lnTo>
                  <a:pt x="123266" y="165747"/>
                </a:lnTo>
                <a:lnTo>
                  <a:pt x="159257" y="165747"/>
                </a:lnTo>
                <a:lnTo>
                  <a:pt x="171322" y="135331"/>
                </a:lnTo>
                <a:lnTo>
                  <a:pt x="281037" y="135331"/>
                </a:lnTo>
                <a:lnTo>
                  <a:pt x="269321" y="106553"/>
                </a:lnTo>
                <a:lnTo>
                  <a:pt x="182232" y="106553"/>
                </a:lnTo>
                <a:lnTo>
                  <a:pt x="204749" y="48285"/>
                </a:lnTo>
                <a:lnTo>
                  <a:pt x="206146" y="45034"/>
                </a:lnTo>
                <a:lnTo>
                  <a:pt x="207302" y="41783"/>
                </a:lnTo>
                <a:lnTo>
                  <a:pt x="208457" y="35521"/>
                </a:lnTo>
                <a:lnTo>
                  <a:pt x="240404" y="35521"/>
                </a:lnTo>
                <a:lnTo>
                  <a:pt x="227266" y="3251"/>
                </a:lnTo>
                <a:close/>
              </a:path>
              <a:path w="1107439" h="169545">
                <a:moveTo>
                  <a:pt x="281037" y="135331"/>
                </a:moveTo>
                <a:lnTo>
                  <a:pt x="245605" y="135331"/>
                </a:lnTo>
                <a:lnTo>
                  <a:pt x="257441" y="165747"/>
                </a:lnTo>
                <a:lnTo>
                  <a:pt x="293420" y="165747"/>
                </a:lnTo>
                <a:lnTo>
                  <a:pt x="281037" y="135331"/>
                </a:lnTo>
                <a:close/>
              </a:path>
              <a:path w="1107439" h="169545">
                <a:moveTo>
                  <a:pt x="240404" y="35521"/>
                </a:moveTo>
                <a:lnTo>
                  <a:pt x="208457" y="35521"/>
                </a:lnTo>
                <a:lnTo>
                  <a:pt x="209626" y="41783"/>
                </a:lnTo>
                <a:lnTo>
                  <a:pt x="211950" y="48285"/>
                </a:lnTo>
                <a:lnTo>
                  <a:pt x="234695" y="106553"/>
                </a:lnTo>
                <a:lnTo>
                  <a:pt x="269321" y="106553"/>
                </a:lnTo>
                <a:lnTo>
                  <a:pt x="240404" y="35521"/>
                </a:lnTo>
                <a:close/>
              </a:path>
              <a:path w="1107439" h="169545">
                <a:moveTo>
                  <a:pt x="126441" y="33896"/>
                </a:moveTo>
                <a:lnTo>
                  <a:pt x="62915" y="33896"/>
                </a:lnTo>
                <a:lnTo>
                  <a:pt x="75603" y="34921"/>
                </a:lnTo>
                <a:lnTo>
                  <a:pt x="86094" y="38623"/>
                </a:lnTo>
                <a:lnTo>
                  <a:pt x="93235" y="45940"/>
                </a:lnTo>
                <a:lnTo>
                  <a:pt x="95872" y="57810"/>
                </a:lnTo>
                <a:lnTo>
                  <a:pt x="93235" y="69570"/>
                </a:lnTo>
                <a:lnTo>
                  <a:pt x="86094" y="76895"/>
                </a:lnTo>
                <a:lnTo>
                  <a:pt x="75603" y="80652"/>
                </a:lnTo>
                <a:lnTo>
                  <a:pt x="62915" y="81711"/>
                </a:lnTo>
                <a:lnTo>
                  <a:pt x="126443" y="81711"/>
                </a:lnTo>
                <a:lnTo>
                  <a:pt x="131394" y="57810"/>
                </a:lnTo>
                <a:lnTo>
                  <a:pt x="126441" y="33896"/>
                </a:lnTo>
                <a:close/>
              </a:path>
              <a:path w="1107439" h="169545">
                <a:moveTo>
                  <a:pt x="344258" y="3251"/>
                </a:moveTo>
                <a:lnTo>
                  <a:pt x="311531" y="3251"/>
                </a:lnTo>
                <a:lnTo>
                  <a:pt x="311531" y="165747"/>
                </a:lnTo>
                <a:lnTo>
                  <a:pt x="346354" y="165747"/>
                </a:lnTo>
                <a:lnTo>
                  <a:pt x="346354" y="74523"/>
                </a:lnTo>
                <a:lnTo>
                  <a:pt x="346125" y="66395"/>
                </a:lnTo>
                <a:lnTo>
                  <a:pt x="345655" y="59664"/>
                </a:lnTo>
                <a:lnTo>
                  <a:pt x="384504" y="59664"/>
                </a:lnTo>
                <a:lnTo>
                  <a:pt x="344258" y="3251"/>
                </a:lnTo>
                <a:close/>
              </a:path>
              <a:path w="1107439" h="169545">
                <a:moveTo>
                  <a:pt x="384504" y="59664"/>
                </a:moveTo>
                <a:lnTo>
                  <a:pt x="345655" y="59664"/>
                </a:lnTo>
                <a:lnTo>
                  <a:pt x="421335" y="165747"/>
                </a:lnTo>
                <a:lnTo>
                  <a:pt x="454063" y="165747"/>
                </a:lnTo>
                <a:lnTo>
                  <a:pt x="454063" y="109334"/>
                </a:lnTo>
                <a:lnTo>
                  <a:pt x="419938" y="109334"/>
                </a:lnTo>
                <a:lnTo>
                  <a:pt x="384504" y="59664"/>
                </a:lnTo>
                <a:close/>
              </a:path>
              <a:path w="1107439" h="169545">
                <a:moveTo>
                  <a:pt x="454063" y="3251"/>
                </a:moveTo>
                <a:lnTo>
                  <a:pt x="419239" y="3251"/>
                </a:lnTo>
                <a:lnTo>
                  <a:pt x="419239" y="94487"/>
                </a:lnTo>
                <a:lnTo>
                  <a:pt x="419481" y="102603"/>
                </a:lnTo>
                <a:lnTo>
                  <a:pt x="419938" y="109334"/>
                </a:lnTo>
                <a:lnTo>
                  <a:pt x="454063" y="109334"/>
                </a:lnTo>
                <a:lnTo>
                  <a:pt x="454063" y="3251"/>
                </a:lnTo>
                <a:close/>
              </a:path>
              <a:path w="1107439" h="169545">
                <a:moveTo>
                  <a:pt x="558990" y="34594"/>
                </a:moveTo>
                <a:lnTo>
                  <a:pt x="524395" y="34594"/>
                </a:lnTo>
                <a:lnTo>
                  <a:pt x="524395" y="165747"/>
                </a:lnTo>
                <a:lnTo>
                  <a:pt x="558990" y="165747"/>
                </a:lnTo>
                <a:lnTo>
                  <a:pt x="558990" y="34594"/>
                </a:lnTo>
                <a:close/>
              </a:path>
              <a:path w="1107439" h="169545">
                <a:moveTo>
                  <a:pt x="608888" y="3251"/>
                </a:moveTo>
                <a:lnTo>
                  <a:pt x="474484" y="3251"/>
                </a:lnTo>
                <a:lnTo>
                  <a:pt x="474484" y="34594"/>
                </a:lnTo>
                <a:lnTo>
                  <a:pt x="608888" y="34594"/>
                </a:lnTo>
                <a:lnTo>
                  <a:pt x="608888" y="3251"/>
                </a:lnTo>
                <a:close/>
              </a:path>
              <a:path w="1107439" h="169545">
                <a:moveTo>
                  <a:pt x="701522" y="0"/>
                </a:moveTo>
                <a:lnTo>
                  <a:pt x="663741" y="7001"/>
                </a:lnTo>
                <a:lnTo>
                  <a:pt x="636754" y="25711"/>
                </a:lnTo>
                <a:lnTo>
                  <a:pt x="620560" y="52688"/>
                </a:lnTo>
                <a:lnTo>
                  <a:pt x="615162" y="84493"/>
                </a:lnTo>
                <a:lnTo>
                  <a:pt x="620560" y="116304"/>
                </a:lnTo>
                <a:lnTo>
                  <a:pt x="636754" y="143286"/>
                </a:lnTo>
                <a:lnTo>
                  <a:pt x="663741" y="161997"/>
                </a:lnTo>
                <a:lnTo>
                  <a:pt x="701522" y="168998"/>
                </a:lnTo>
                <a:lnTo>
                  <a:pt x="739301" y="161997"/>
                </a:lnTo>
                <a:lnTo>
                  <a:pt x="766284" y="143286"/>
                </a:lnTo>
                <a:lnTo>
                  <a:pt x="770219" y="136728"/>
                </a:lnTo>
                <a:lnTo>
                  <a:pt x="701522" y="136728"/>
                </a:lnTo>
                <a:lnTo>
                  <a:pt x="679279" y="132583"/>
                </a:lnTo>
                <a:lnTo>
                  <a:pt x="663392" y="121321"/>
                </a:lnTo>
                <a:lnTo>
                  <a:pt x="653861" y="104704"/>
                </a:lnTo>
                <a:lnTo>
                  <a:pt x="650684" y="84493"/>
                </a:lnTo>
                <a:lnTo>
                  <a:pt x="653861" y="64288"/>
                </a:lnTo>
                <a:lnTo>
                  <a:pt x="663392" y="47675"/>
                </a:lnTo>
                <a:lnTo>
                  <a:pt x="679279" y="36415"/>
                </a:lnTo>
                <a:lnTo>
                  <a:pt x="701522" y="32270"/>
                </a:lnTo>
                <a:lnTo>
                  <a:pt x="770221" y="32270"/>
                </a:lnTo>
                <a:lnTo>
                  <a:pt x="766284" y="25711"/>
                </a:lnTo>
                <a:lnTo>
                  <a:pt x="739301" y="7001"/>
                </a:lnTo>
                <a:lnTo>
                  <a:pt x="701522" y="0"/>
                </a:lnTo>
                <a:close/>
              </a:path>
              <a:path w="1107439" h="169545">
                <a:moveTo>
                  <a:pt x="770221" y="32270"/>
                </a:moveTo>
                <a:lnTo>
                  <a:pt x="701522" y="32270"/>
                </a:lnTo>
                <a:lnTo>
                  <a:pt x="723626" y="36415"/>
                </a:lnTo>
                <a:lnTo>
                  <a:pt x="739441" y="47675"/>
                </a:lnTo>
                <a:lnTo>
                  <a:pt x="748946" y="64288"/>
                </a:lnTo>
                <a:lnTo>
                  <a:pt x="752119" y="84493"/>
                </a:lnTo>
                <a:lnTo>
                  <a:pt x="748946" y="104704"/>
                </a:lnTo>
                <a:lnTo>
                  <a:pt x="739441" y="121321"/>
                </a:lnTo>
                <a:lnTo>
                  <a:pt x="723626" y="132583"/>
                </a:lnTo>
                <a:lnTo>
                  <a:pt x="701522" y="136728"/>
                </a:lnTo>
                <a:lnTo>
                  <a:pt x="770219" y="136728"/>
                </a:lnTo>
                <a:lnTo>
                  <a:pt x="782473" y="116304"/>
                </a:lnTo>
                <a:lnTo>
                  <a:pt x="787869" y="84493"/>
                </a:lnTo>
                <a:lnTo>
                  <a:pt x="782473" y="52688"/>
                </a:lnTo>
                <a:lnTo>
                  <a:pt x="770221" y="32270"/>
                </a:lnTo>
                <a:close/>
              </a:path>
              <a:path w="1107439" h="169545">
                <a:moveTo>
                  <a:pt x="846366" y="3251"/>
                </a:moveTo>
                <a:lnTo>
                  <a:pt x="813638" y="3251"/>
                </a:lnTo>
                <a:lnTo>
                  <a:pt x="813638" y="165747"/>
                </a:lnTo>
                <a:lnTo>
                  <a:pt x="848461" y="165747"/>
                </a:lnTo>
                <a:lnTo>
                  <a:pt x="848461" y="74523"/>
                </a:lnTo>
                <a:lnTo>
                  <a:pt x="848220" y="66395"/>
                </a:lnTo>
                <a:lnTo>
                  <a:pt x="847763" y="59664"/>
                </a:lnTo>
                <a:lnTo>
                  <a:pt x="886611" y="59664"/>
                </a:lnTo>
                <a:lnTo>
                  <a:pt x="846366" y="3251"/>
                </a:lnTo>
                <a:close/>
              </a:path>
              <a:path w="1107439" h="169545">
                <a:moveTo>
                  <a:pt x="886611" y="59664"/>
                </a:moveTo>
                <a:lnTo>
                  <a:pt x="847763" y="59664"/>
                </a:lnTo>
                <a:lnTo>
                  <a:pt x="923442" y="165747"/>
                </a:lnTo>
                <a:lnTo>
                  <a:pt x="956170" y="165747"/>
                </a:lnTo>
                <a:lnTo>
                  <a:pt x="956170" y="109334"/>
                </a:lnTo>
                <a:lnTo>
                  <a:pt x="922045" y="109334"/>
                </a:lnTo>
                <a:lnTo>
                  <a:pt x="886611" y="59664"/>
                </a:lnTo>
                <a:close/>
              </a:path>
              <a:path w="1107439" h="169545">
                <a:moveTo>
                  <a:pt x="956170" y="3251"/>
                </a:moveTo>
                <a:lnTo>
                  <a:pt x="921346" y="3251"/>
                </a:lnTo>
                <a:lnTo>
                  <a:pt x="921346" y="94487"/>
                </a:lnTo>
                <a:lnTo>
                  <a:pt x="921575" y="102603"/>
                </a:lnTo>
                <a:lnTo>
                  <a:pt x="922045" y="109334"/>
                </a:lnTo>
                <a:lnTo>
                  <a:pt x="956170" y="109334"/>
                </a:lnTo>
                <a:lnTo>
                  <a:pt x="956170" y="3251"/>
                </a:lnTo>
                <a:close/>
              </a:path>
              <a:path w="1107439" h="169545">
                <a:moveTo>
                  <a:pt x="1105433" y="3251"/>
                </a:moveTo>
                <a:lnTo>
                  <a:pt x="990993" y="3251"/>
                </a:lnTo>
                <a:lnTo>
                  <a:pt x="990993" y="165747"/>
                </a:lnTo>
                <a:lnTo>
                  <a:pt x="1106830" y="165747"/>
                </a:lnTo>
                <a:lnTo>
                  <a:pt x="1106830" y="135102"/>
                </a:lnTo>
                <a:lnTo>
                  <a:pt x="1025804" y="135102"/>
                </a:lnTo>
                <a:lnTo>
                  <a:pt x="1025804" y="98894"/>
                </a:lnTo>
                <a:lnTo>
                  <a:pt x="1098461" y="98894"/>
                </a:lnTo>
                <a:lnTo>
                  <a:pt x="1098461" y="68478"/>
                </a:lnTo>
                <a:lnTo>
                  <a:pt x="1025804" y="68478"/>
                </a:lnTo>
                <a:lnTo>
                  <a:pt x="1025804" y="33896"/>
                </a:lnTo>
                <a:lnTo>
                  <a:pt x="1105433" y="33896"/>
                </a:lnTo>
                <a:lnTo>
                  <a:pt x="1105433" y="3251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792693" y="4228477"/>
            <a:ext cx="518159" cy="88900"/>
          </a:xfrm>
          <a:custGeom>
            <a:avLst/>
            <a:gdLst/>
            <a:ahLst/>
            <a:cxnLst/>
            <a:rect l="l" t="t" r="r" b="b"/>
            <a:pathLst>
              <a:path w="518160" h="88900">
                <a:moveTo>
                  <a:pt x="44780" y="0"/>
                </a:moveTo>
                <a:lnTo>
                  <a:pt x="25138" y="3806"/>
                </a:lnTo>
                <a:lnTo>
                  <a:pt x="11150" y="13842"/>
                </a:lnTo>
                <a:lnTo>
                  <a:pt x="2782" y="28032"/>
                </a:lnTo>
                <a:lnTo>
                  <a:pt x="0" y="44297"/>
                </a:lnTo>
                <a:lnTo>
                  <a:pt x="2782" y="60555"/>
                </a:lnTo>
                <a:lnTo>
                  <a:pt x="11150" y="74741"/>
                </a:lnTo>
                <a:lnTo>
                  <a:pt x="25138" y="84775"/>
                </a:lnTo>
                <a:lnTo>
                  <a:pt x="44780" y="88582"/>
                </a:lnTo>
                <a:lnTo>
                  <a:pt x="64421" y="84775"/>
                </a:lnTo>
                <a:lnTo>
                  <a:pt x="72764" y="78790"/>
                </a:lnTo>
                <a:lnTo>
                  <a:pt x="44780" y="78790"/>
                </a:lnTo>
                <a:lnTo>
                  <a:pt x="29598" y="75878"/>
                </a:lnTo>
                <a:lnTo>
                  <a:pt x="18870" y="68149"/>
                </a:lnTo>
                <a:lnTo>
                  <a:pt x="12502" y="57118"/>
                </a:lnTo>
                <a:lnTo>
                  <a:pt x="10401" y="44297"/>
                </a:lnTo>
                <a:lnTo>
                  <a:pt x="12502" y="31474"/>
                </a:lnTo>
                <a:lnTo>
                  <a:pt x="18870" y="20439"/>
                </a:lnTo>
                <a:lnTo>
                  <a:pt x="29598" y="12706"/>
                </a:lnTo>
                <a:lnTo>
                  <a:pt x="44780" y="9791"/>
                </a:lnTo>
                <a:lnTo>
                  <a:pt x="72763" y="9791"/>
                </a:lnTo>
                <a:lnTo>
                  <a:pt x="64421" y="3806"/>
                </a:lnTo>
                <a:lnTo>
                  <a:pt x="44780" y="0"/>
                </a:lnTo>
                <a:close/>
              </a:path>
              <a:path w="518160" h="88900">
                <a:moveTo>
                  <a:pt x="72763" y="9791"/>
                </a:moveTo>
                <a:lnTo>
                  <a:pt x="44780" y="9791"/>
                </a:lnTo>
                <a:lnTo>
                  <a:pt x="59956" y="12706"/>
                </a:lnTo>
                <a:lnTo>
                  <a:pt x="70685" y="20439"/>
                </a:lnTo>
                <a:lnTo>
                  <a:pt x="77055" y="31474"/>
                </a:lnTo>
                <a:lnTo>
                  <a:pt x="79159" y="44297"/>
                </a:lnTo>
                <a:lnTo>
                  <a:pt x="77055" y="57118"/>
                </a:lnTo>
                <a:lnTo>
                  <a:pt x="70685" y="68149"/>
                </a:lnTo>
                <a:lnTo>
                  <a:pt x="59956" y="75878"/>
                </a:lnTo>
                <a:lnTo>
                  <a:pt x="44780" y="78790"/>
                </a:lnTo>
                <a:lnTo>
                  <a:pt x="72764" y="78790"/>
                </a:lnTo>
                <a:lnTo>
                  <a:pt x="78409" y="74741"/>
                </a:lnTo>
                <a:lnTo>
                  <a:pt x="86778" y="60555"/>
                </a:lnTo>
                <a:lnTo>
                  <a:pt x="89560" y="44297"/>
                </a:lnTo>
                <a:lnTo>
                  <a:pt x="86778" y="28032"/>
                </a:lnTo>
                <a:lnTo>
                  <a:pt x="78409" y="13842"/>
                </a:lnTo>
                <a:lnTo>
                  <a:pt x="72763" y="9791"/>
                </a:lnTo>
                <a:close/>
              </a:path>
              <a:path w="518160" h="88900">
                <a:moveTo>
                  <a:pt x="139839" y="1473"/>
                </a:moveTo>
                <a:lnTo>
                  <a:pt x="106311" y="1473"/>
                </a:lnTo>
                <a:lnTo>
                  <a:pt x="106311" y="87109"/>
                </a:lnTo>
                <a:lnTo>
                  <a:pt x="116585" y="87109"/>
                </a:lnTo>
                <a:lnTo>
                  <a:pt x="116585" y="53339"/>
                </a:lnTo>
                <a:lnTo>
                  <a:pt x="149721" y="53339"/>
                </a:lnTo>
                <a:lnTo>
                  <a:pt x="149009" y="52489"/>
                </a:lnTo>
                <a:lnTo>
                  <a:pt x="157696" y="49862"/>
                </a:lnTo>
                <a:lnTo>
                  <a:pt x="164995" y="45043"/>
                </a:lnTo>
                <a:lnTo>
                  <a:pt x="166007" y="43560"/>
                </a:lnTo>
                <a:lnTo>
                  <a:pt x="116585" y="43560"/>
                </a:lnTo>
                <a:lnTo>
                  <a:pt x="116585" y="11264"/>
                </a:lnTo>
                <a:lnTo>
                  <a:pt x="165504" y="11264"/>
                </a:lnTo>
                <a:lnTo>
                  <a:pt x="161648" y="7100"/>
                </a:lnTo>
                <a:lnTo>
                  <a:pt x="151352" y="2773"/>
                </a:lnTo>
                <a:lnTo>
                  <a:pt x="139839" y="1473"/>
                </a:lnTo>
                <a:close/>
              </a:path>
              <a:path w="518160" h="88900">
                <a:moveTo>
                  <a:pt x="149721" y="53339"/>
                </a:moveTo>
                <a:lnTo>
                  <a:pt x="137147" y="53339"/>
                </a:lnTo>
                <a:lnTo>
                  <a:pt x="165163" y="87109"/>
                </a:lnTo>
                <a:lnTo>
                  <a:pt x="178003" y="87109"/>
                </a:lnTo>
                <a:lnTo>
                  <a:pt x="149721" y="53339"/>
                </a:lnTo>
                <a:close/>
              </a:path>
              <a:path w="518160" h="88900">
                <a:moveTo>
                  <a:pt x="165504" y="11264"/>
                </a:moveTo>
                <a:lnTo>
                  <a:pt x="140322" y="11264"/>
                </a:lnTo>
                <a:lnTo>
                  <a:pt x="147970" y="11981"/>
                </a:lnTo>
                <a:lnTo>
                  <a:pt x="154765" y="14520"/>
                </a:lnTo>
                <a:lnTo>
                  <a:pt x="159631" y="19467"/>
                </a:lnTo>
                <a:lnTo>
                  <a:pt x="161493" y="27406"/>
                </a:lnTo>
                <a:lnTo>
                  <a:pt x="159631" y="35299"/>
                </a:lnTo>
                <a:lnTo>
                  <a:pt x="154765" y="40255"/>
                </a:lnTo>
                <a:lnTo>
                  <a:pt x="147970" y="42826"/>
                </a:lnTo>
                <a:lnTo>
                  <a:pt x="140322" y="43560"/>
                </a:lnTo>
                <a:lnTo>
                  <a:pt x="166007" y="43560"/>
                </a:lnTo>
                <a:lnTo>
                  <a:pt x="170022" y="37676"/>
                </a:lnTo>
                <a:lnTo>
                  <a:pt x="171894" y="27406"/>
                </a:lnTo>
                <a:lnTo>
                  <a:pt x="169054" y="15098"/>
                </a:lnTo>
                <a:lnTo>
                  <a:pt x="165504" y="11264"/>
                </a:lnTo>
                <a:close/>
              </a:path>
              <a:path w="518160" h="88900">
                <a:moveTo>
                  <a:pt x="229641" y="1473"/>
                </a:moveTo>
                <a:lnTo>
                  <a:pt x="218262" y="1473"/>
                </a:lnTo>
                <a:lnTo>
                  <a:pt x="180949" y="87109"/>
                </a:lnTo>
                <a:lnTo>
                  <a:pt x="192074" y="87109"/>
                </a:lnTo>
                <a:lnTo>
                  <a:pt x="200888" y="66433"/>
                </a:lnTo>
                <a:lnTo>
                  <a:pt x="257849" y="66433"/>
                </a:lnTo>
                <a:lnTo>
                  <a:pt x="253707" y="56895"/>
                </a:lnTo>
                <a:lnTo>
                  <a:pt x="204927" y="56895"/>
                </a:lnTo>
                <a:lnTo>
                  <a:pt x="222542" y="15290"/>
                </a:lnTo>
                <a:lnTo>
                  <a:pt x="223024" y="14198"/>
                </a:lnTo>
                <a:lnTo>
                  <a:pt x="223393" y="13220"/>
                </a:lnTo>
                <a:lnTo>
                  <a:pt x="223888" y="12001"/>
                </a:lnTo>
                <a:lnTo>
                  <a:pt x="234213" y="12001"/>
                </a:lnTo>
                <a:lnTo>
                  <a:pt x="229641" y="1473"/>
                </a:lnTo>
                <a:close/>
              </a:path>
              <a:path w="518160" h="88900">
                <a:moveTo>
                  <a:pt x="257849" y="66433"/>
                </a:moveTo>
                <a:lnTo>
                  <a:pt x="247002" y="66433"/>
                </a:lnTo>
                <a:lnTo>
                  <a:pt x="255816" y="87109"/>
                </a:lnTo>
                <a:lnTo>
                  <a:pt x="266826" y="87109"/>
                </a:lnTo>
                <a:lnTo>
                  <a:pt x="257849" y="66433"/>
                </a:lnTo>
                <a:close/>
              </a:path>
              <a:path w="518160" h="88900">
                <a:moveTo>
                  <a:pt x="234213" y="12001"/>
                </a:moveTo>
                <a:lnTo>
                  <a:pt x="223888" y="12001"/>
                </a:lnTo>
                <a:lnTo>
                  <a:pt x="224739" y="14198"/>
                </a:lnTo>
                <a:lnTo>
                  <a:pt x="225234" y="15290"/>
                </a:lnTo>
                <a:lnTo>
                  <a:pt x="242976" y="56895"/>
                </a:lnTo>
                <a:lnTo>
                  <a:pt x="253707" y="56895"/>
                </a:lnTo>
                <a:lnTo>
                  <a:pt x="234213" y="12001"/>
                </a:lnTo>
                <a:close/>
              </a:path>
              <a:path w="518160" h="88900">
                <a:moveTo>
                  <a:pt x="288607" y="1473"/>
                </a:moveTo>
                <a:lnTo>
                  <a:pt x="279069" y="1473"/>
                </a:lnTo>
                <a:lnTo>
                  <a:pt x="279069" y="87109"/>
                </a:lnTo>
                <a:lnTo>
                  <a:pt x="289344" y="87109"/>
                </a:lnTo>
                <a:lnTo>
                  <a:pt x="289344" y="18605"/>
                </a:lnTo>
                <a:lnTo>
                  <a:pt x="301511" y="18605"/>
                </a:lnTo>
                <a:lnTo>
                  <a:pt x="288607" y="1473"/>
                </a:lnTo>
                <a:close/>
              </a:path>
              <a:path w="518160" h="88900">
                <a:moveTo>
                  <a:pt x="301511" y="18605"/>
                </a:moveTo>
                <a:lnTo>
                  <a:pt x="289344" y="18605"/>
                </a:lnTo>
                <a:lnTo>
                  <a:pt x="340842" y="87109"/>
                </a:lnTo>
                <a:lnTo>
                  <a:pt x="350393" y="87109"/>
                </a:lnTo>
                <a:lnTo>
                  <a:pt x="350393" y="69862"/>
                </a:lnTo>
                <a:lnTo>
                  <a:pt x="340118" y="69862"/>
                </a:lnTo>
                <a:lnTo>
                  <a:pt x="301511" y="18605"/>
                </a:lnTo>
                <a:close/>
              </a:path>
              <a:path w="518160" h="88900">
                <a:moveTo>
                  <a:pt x="350393" y="1473"/>
                </a:moveTo>
                <a:lnTo>
                  <a:pt x="340118" y="1473"/>
                </a:lnTo>
                <a:lnTo>
                  <a:pt x="340118" y="69862"/>
                </a:lnTo>
                <a:lnTo>
                  <a:pt x="350393" y="69862"/>
                </a:lnTo>
                <a:lnTo>
                  <a:pt x="350393" y="1473"/>
                </a:lnTo>
                <a:close/>
              </a:path>
              <a:path w="518160" h="88900">
                <a:moveTo>
                  <a:pt x="412788" y="0"/>
                </a:moveTo>
                <a:lnTo>
                  <a:pt x="396074" y="2774"/>
                </a:lnTo>
                <a:lnTo>
                  <a:pt x="381495" y="11090"/>
                </a:lnTo>
                <a:lnTo>
                  <a:pt x="371182" y="24935"/>
                </a:lnTo>
                <a:lnTo>
                  <a:pt x="367271" y="44297"/>
                </a:lnTo>
                <a:lnTo>
                  <a:pt x="371232" y="64842"/>
                </a:lnTo>
                <a:lnTo>
                  <a:pt x="381708" y="78551"/>
                </a:lnTo>
                <a:lnTo>
                  <a:pt x="396589" y="86204"/>
                </a:lnTo>
                <a:lnTo>
                  <a:pt x="413765" y="88582"/>
                </a:lnTo>
                <a:lnTo>
                  <a:pt x="420755" y="88199"/>
                </a:lnTo>
                <a:lnTo>
                  <a:pt x="427664" y="87082"/>
                </a:lnTo>
                <a:lnTo>
                  <a:pt x="434323" y="85276"/>
                </a:lnTo>
                <a:lnTo>
                  <a:pt x="440563" y="82829"/>
                </a:lnTo>
                <a:lnTo>
                  <a:pt x="440563" y="78790"/>
                </a:lnTo>
                <a:lnTo>
                  <a:pt x="414502" y="78790"/>
                </a:lnTo>
                <a:lnTo>
                  <a:pt x="401161" y="77030"/>
                </a:lnTo>
                <a:lnTo>
                  <a:pt x="389343" y="71221"/>
                </a:lnTo>
                <a:lnTo>
                  <a:pt x="380898" y="60574"/>
                </a:lnTo>
                <a:lnTo>
                  <a:pt x="377672" y="44297"/>
                </a:lnTo>
                <a:lnTo>
                  <a:pt x="380858" y="28581"/>
                </a:lnTo>
                <a:lnTo>
                  <a:pt x="389216" y="17867"/>
                </a:lnTo>
                <a:lnTo>
                  <a:pt x="400946" y="11741"/>
                </a:lnTo>
                <a:lnTo>
                  <a:pt x="414248" y="9791"/>
                </a:lnTo>
                <a:lnTo>
                  <a:pt x="438480" y="9791"/>
                </a:lnTo>
                <a:lnTo>
                  <a:pt x="438480" y="5753"/>
                </a:lnTo>
                <a:lnTo>
                  <a:pt x="432540" y="3257"/>
                </a:lnTo>
                <a:lnTo>
                  <a:pt x="426186" y="1457"/>
                </a:lnTo>
                <a:lnTo>
                  <a:pt x="419556" y="366"/>
                </a:lnTo>
                <a:lnTo>
                  <a:pt x="412788" y="0"/>
                </a:lnTo>
                <a:close/>
              </a:path>
              <a:path w="518160" h="88900">
                <a:moveTo>
                  <a:pt x="440563" y="41605"/>
                </a:moveTo>
                <a:lnTo>
                  <a:pt x="430275" y="41605"/>
                </a:lnTo>
                <a:lnTo>
                  <a:pt x="430275" y="75615"/>
                </a:lnTo>
                <a:lnTo>
                  <a:pt x="425996" y="77698"/>
                </a:lnTo>
                <a:lnTo>
                  <a:pt x="420243" y="78790"/>
                </a:lnTo>
                <a:lnTo>
                  <a:pt x="440563" y="78790"/>
                </a:lnTo>
                <a:lnTo>
                  <a:pt x="440563" y="41605"/>
                </a:lnTo>
                <a:close/>
              </a:path>
              <a:path w="518160" h="88900">
                <a:moveTo>
                  <a:pt x="438480" y="9791"/>
                </a:moveTo>
                <a:lnTo>
                  <a:pt x="423189" y="9791"/>
                </a:lnTo>
                <a:lnTo>
                  <a:pt x="431876" y="11874"/>
                </a:lnTo>
                <a:lnTo>
                  <a:pt x="438480" y="16027"/>
                </a:lnTo>
                <a:lnTo>
                  <a:pt x="438480" y="9791"/>
                </a:lnTo>
                <a:close/>
              </a:path>
              <a:path w="518160" h="88900">
                <a:moveTo>
                  <a:pt x="516902" y="1473"/>
                </a:moveTo>
                <a:lnTo>
                  <a:pt x="459155" y="1473"/>
                </a:lnTo>
                <a:lnTo>
                  <a:pt x="459155" y="87109"/>
                </a:lnTo>
                <a:lnTo>
                  <a:pt x="517639" y="87109"/>
                </a:lnTo>
                <a:lnTo>
                  <a:pt x="517639" y="77330"/>
                </a:lnTo>
                <a:lnTo>
                  <a:pt x="469430" y="77330"/>
                </a:lnTo>
                <a:lnTo>
                  <a:pt x="469430" y="48818"/>
                </a:lnTo>
                <a:lnTo>
                  <a:pt x="513232" y="48818"/>
                </a:lnTo>
                <a:lnTo>
                  <a:pt x="513232" y="39027"/>
                </a:lnTo>
                <a:lnTo>
                  <a:pt x="469430" y="39027"/>
                </a:lnTo>
                <a:lnTo>
                  <a:pt x="469430" y="11264"/>
                </a:lnTo>
                <a:lnTo>
                  <a:pt x="516902" y="11264"/>
                </a:lnTo>
                <a:lnTo>
                  <a:pt x="516902" y="1473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773758" y="115789"/>
            <a:ext cx="8159750" cy="6364605"/>
            <a:chOff x="773758" y="115789"/>
            <a:chExt cx="8159750" cy="636460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3638" y="115789"/>
              <a:ext cx="3139440" cy="636423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3758" y="4925212"/>
              <a:ext cx="4994568" cy="8057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47999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7429080" y="4886794"/>
            <a:ext cx="339725" cy="102870"/>
          </a:xfrm>
          <a:custGeom>
            <a:avLst/>
            <a:gdLst/>
            <a:ahLst/>
            <a:cxnLst/>
            <a:rect l="l" t="t" r="r" b="b"/>
            <a:pathLst>
              <a:path w="339725" h="102870">
                <a:moveTo>
                  <a:pt x="28562" y="44577"/>
                </a:moveTo>
                <a:lnTo>
                  <a:pt x="23977" y="44577"/>
                </a:lnTo>
                <a:lnTo>
                  <a:pt x="15505" y="45457"/>
                </a:lnTo>
                <a:lnTo>
                  <a:pt x="7788" y="48426"/>
                </a:lnTo>
                <a:lnTo>
                  <a:pt x="2171" y="53979"/>
                </a:lnTo>
                <a:lnTo>
                  <a:pt x="0" y="62611"/>
                </a:lnTo>
                <a:lnTo>
                  <a:pt x="0" y="73698"/>
                </a:lnTo>
                <a:lnTo>
                  <a:pt x="9080" y="79070"/>
                </a:lnTo>
                <a:lnTo>
                  <a:pt x="27216" y="79070"/>
                </a:lnTo>
                <a:lnTo>
                  <a:pt x="33550" y="76504"/>
                </a:lnTo>
                <a:lnTo>
                  <a:pt x="33691" y="76504"/>
                </a:lnTo>
                <a:lnTo>
                  <a:pt x="39090" y="72136"/>
                </a:lnTo>
                <a:lnTo>
                  <a:pt x="57454" y="72136"/>
                </a:lnTo>
                <a:lnTo>
                  <a:pt x="57454" y="69773"/>
                </a:lnTo>
                <a:lnTo>
                  <a:pt x="17030" y="69773"/>
                </a:lnTo>
                <a:lnTo>
                  <a:pt x="12331" y="67094"/>
                </a:lnTo>
                <a:lnTo>
                  <a:pt x="12331" y="55105"/>
                </a:lnTo>
                <a:lnTo>
                  <a:pt x="19494" y="52984"/>
                </a:lnTo>
                <a:lnTo>
                  <a:pt x="49961" y="52984"/>
                </a:lnTo>
                <a:lnTo>
                  <a:pt x="49961" y="46151"/>
                </a:lnTo>
                <a:lnTo>
                  <a:pt x="37973" y="46151"/>
                </a:lnTo>
                <a:lnTo>
                  <a:pt x="33718" y="45250"/>
                </a:lnTo>
                <a:lnTo>
                  <a:pt x="28562" y="44577"/>
                </a:lnTo>
                <a:close/>
              </a:path>
              <a:path w="339725" h="102870">
                <a:moveTo>
                  <a:pt x="57454" y="72136"/>
                </a:moveTo>
                <a:lnTo>
                  <a:pt x="39090" y="72136"/>
                </a:lnTo>
                <a:lnTo>
                  <a:pt x="40995" y="76504"/>
                </a:lnTo>
                <a:lnTo>
                  <a:pt x="44919" y="78409"/>
                </a:lnTo>
                <a:lnTo>
                  <a:pt x="52527" y="78409"/>
                </a:lnTo>
                <a:lnTo>
                  <a:pt x="55219" y="77952"/>
                </a:lnTo>
                <a:lnTo>
                  <a:pt x="57454" y="77063"/>
                </a:lnTo>
                <a:lnTo>
                  <a:pt x="57454" y="72136"/>
                </a:lnTo>
                <a:close/>
              </a:path>
              <a:path w="339725" h="102870">
                <a:moveTo>
                  <a:pt x="49961" y="52984"/>
                </a:moveTo>
                <a:lnTo>
                  <a:pt x="30137" y="52984"/>
                </a:lnTo>
                <a:lnTo>
                  <a:pt x="34721" y="53644"/>
                </a:lnTo>
                <a:lnTo>
                  <a:pt x="37973" y="54330"/>
                </a:lnTo>
                <a:lnTo>
                  <a:pt x="37973" y="63398"/>
                </a:lnTo>
                <a:lnTo>
                  <a:pt x="33718" y="67652"/>
                </a:lnTo>
                <a:lnTo>
                  <a:pt x="28117" y="69773"/>
                </a:lnTo>
                <a:lnTo>
                  <a:pt x="57454" y="69773"/>
                </a:lnTo>
                <a:lnTo>
                  <a:pt x="57454" y="69113"/>
                </a:lnTo>
                <a:lnTo>
                  <a:pt x="51752" y="69113"/>
                </a:lnTo>
                <a:lnTo>
                  <a:pt x="49961" y="68211"/>
                </a:lnTo>
                <a:lnTo>
                  <a:pt x="49961" y="52984"/>
                </a:lnTo>
                <a:close/>
              </a:path>
              <a:path w="339725" h="102870">
                <a:moveTo>
                  <a:pt x="57454" y="68440"/>
                </a:moveTo>
                <a:lnTo>
                  <a:pt x="55105" y="69113"/>
                </a:lnTo>
                <a:lnTo>
                  <a:pt x="57454" y="69113"/>
                </a:lnTo>
                <a:lnTo>
                  <a:pt x="57454" y="68440"/>
                </a:lnTo>
                <a:close/>
              </a:path>
              <a:path w="339725" h="102870">
                <a:moveTo>
                  <a:pt x="46464" y="32816"/>
                </a:moveTo>
                <a:lnTo>
                  <a:pt x="33045" y="32816"/>
                </a:lnTo>
                <a:lnTo>
                  <a:pt x="37973" y="37528"/>
                </a:lnTo>
                <a:lnTo>
                  <a:pt x="37973" y="46151"/>
                </a:lnTo>
                <a:lnTo>
                  <a:pt x="49961" y="46151"/>
                </a:lnTo>
                <a:lnTo>
                  <a:pt x="49850" y="45250"/>
                </a:lnTo>
                <a:lnTo>
                  <a:pt x="48217" y="35395"/>
                </a:lnTo>
                <a:lnTo>
                  <a:pt x="46464" y="32816"/>
                </a:lnTo>
                <a:close/>
              </a:path>
              <a:path w="339725" h="102870">
                <a:moveTo>
                  <a:pt x="25095" y="22402"/>
                </a:moveTo>
                <a:lnTo>
                  <a:pt x="16471" y="22402"/>
                </a:lnTo>
                <a:lnTo>
                  <a:pt x="8737" y="24536"/>
                </a:lnTo>
                <a:lnTo>
                  <a:pt x="4483" y="25984"/>
                </a:lnTo>
                <a:lnTo>
                  <a:pt x="4483" y="36969"/>
                </a:lnTo>
                <a:lnTo>
                  <a:pt x="9309" y="34836"/>
                </a:lnTo>
                <a:lnTo>
                  <a:pt x="15913" y="32816"/>
                </a:lnTo>
                <a:lnTo>
                  <a:pt x="46464" y="32816"/>
                </a:lnTo>
                <a:lnTo>
                  <a:pt x="43238" y="28071"/>
                </a:lnTo>
                <a:lnTo>
                  <a:pt x="35404" y="23793"/>
                </a:lnTo>
                <a:lnTo>
                  <a:pt x="25095" y="22402"/>
                </a:lnTo>
                <a:close/>
              </a:path>
              <a:path w="339725" h="102870">
                <a:moveTo>
                  <a:pt x="77177" y="23863"/>
                </a:moveTo>
                <a:lnTo>
                  <a:pt x="66535" y="23863"/>
                </a:lnTo>
                <a:lnTo>
                  <a:pt x="66535" y="102260"/>
                </a:lnTo>
                <a:lnTo>
                  <a:pt x="78511" y="102260"/>
                </a:lnTo>
                <a:lnTo>
                  <a:pt x="78511" y="70699"/>
                </a:lnTo>
                <a:lnTo>
                  <a:pt x="117268" y="70699"/>
                </a:lnTo>
                <a:lnTo>
                  <a:pt x="118556" y="68541"/>
                </a:lnTo>
                <a:lnTo>
                  <a:pt x="87363" y="68541"/>
                </a:lnTo>
                <a:lnTo>
                  <a:pt x="81089" y="63169"/>
                </a:lnTo>
                <a:lnTo>
                  <a:pt x="78511" y="57238"/>
                </a:lnTo>
                <a:lnTo>
                  <a:pt x="78511" y="44132"/>
                </a:lnTo>
                <a:lnTo>
                  <a:pt x="81089" y="38303"/>
                </a:lnTo>
                <a:lnTo>
                  <a:pt x="87363" y="32931"/>
                </a:lnTo>
                <a:lnTo>
                  <a:pt x="118556" y="32931"/>
                </a:lnTo>
                <a:lnTo>
                  <a:pt x="118154" y="32258"/>
                </a:lnTo>
                <a:lnTo>
                  <a:pt x="77177" y="32258"/>
                </a:lnTo>
                <a:lnTo>
                  <a:pt x="77177" y="23863"/>
                </a:lnTo>
                <a:close/>
              </a:path>
              <a:path w="339725" h="102870">
                <a:moveTo>
                  <a:pt x="117268" y="70699"/>
                </a:moveTo>
                <a:lnTo>
                  <a:pt x="78532" y="70699"/>
                </a:lnTo>
                <a:lnTo>
                  <a:pt x="82219" y="74930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61" y="76816"/>
                </a:lnTo>
                <a:lnTo>
                  <a:pt x="117268" y="70699"/>
                </a:lnTo>
                <a:close/>
              </a:path>
              <a:path w="339725" h="102870">
                <a:moveTo>
                  <a:pt x="118556" y="32931"/>
                </a:moveTo>
                <a:lnTo>
                  <a:pt x="105397" y="32931"/>
                </a:lnTo>
                <a:lnTo>
                  <a:pt x="112344" y="40208"/>
                </a:lnTo>
                <a:lnTo>
                  <a:pt x="112344" y="61264"/>
                </a:lnTo>
                <a:lnTo>
                  <a:pt x="105397" y="68541"/>
                </a:lnTo>
                <a:lnTo>
                  <a:pt x="118556" y="68541"/>
                </a:lnTo>
                <a:lnTo>
                  <a:pt x="122651" y="61684"/>
                </a:lnTo>
                <a:lnTo>
                  <a:pt x="124548" y="50736"/>
                </a:lnTo>
                <a:lnTo>
                  <a:pt x="122724" y="40208"/>
                </a:lnTo>
                <a:lnTo>
                  <a:pt x="122651" y="39788"/>
                </a:lnTo>
                <a:lnTo>
                  <a:pt x="118556" y="32931"/>
                </a:lnTo>
                <a:close/>
              </a:path>
              <a:path w="339725" h="102870">
                <a:moveTo>
                  <a:pt x="97891" y="22402"/>
                </a:moveTo>
                <a:lnTo>
                  <a:pt x="87820" y="22402"/>
                </a:lnTo>
                <a:lnTo>
                  <a:pt x="81432" y="27101"/>
                </a:lnTo>
                <a:lnTo>
                  <a:pt x="77177" y="32258"/>
                </a:lnTo>
                <a:lnTo>
                  <a:pt x="118154" y="32258"/>
                </a:lnTo>
                <a:lnTo>
                  <a:pt x="117268" y="30773"/>
                </a:lnTo>
                <a:lnTo>
                  <a:pt x="108861" y="24656"/>
                </a:lnTo>
                <a:lnTo>
                  <a:pt x="97891" y="22402"/>
                </a:lnTo>
                <a:close/>
              </a:path>
              <a:path w="339725" h="102870">
                <a:moveTo>
                  <a:pt x="159829" y="34391"/>
                </a:moveTo>
                <a:lnTo>
                  <a:pt x="147840" y="34391"/>
                </a:lnTo>
                <a:lnTo>
                  <a:pt x="147840" y="77622"/>
                </a:lnTo>
                <a:lnTo>
                  <a:pt x="159829" y="77622"/>
                </a:lnTo>
                <a:lnTo>
                  <a:pt x="159829" y="34391"/>
                </a:lnTo>
                <a:close/>
              </a:path>
              <a:path w="339725" h="102870">
                <a:moveTo>
                  <a:pt x="178307" y="23863"/>
                </a:moveTo>
                <a:lnTo>
                  <a:pt x="129260" y="23863"/>
                </a:lnTo>
                <a:lnTo>
                  <a:pt x="129260" y="34391"/>
                </a:lnTo>
                <a:lnTo>
                  <a:pt x="178307" y="34391"/>
                </a:lnTo>
                <a:lnTo>
                  <a:pt x="178307" y="23863"/>
                </a:lnTo>
                <a:close/>
              </a:path>
              <a:path w="339725" h="102870">
                <a:moveTo>
                  <a:pt x="191643" y="64287"/>
                </a:moveTo>
                <a:lnTo>
                  <a:pt x="183578" y="64287"/>
                </a:lnTo>
                <a:lnTo>
                  <a:pt x="179984" y="66649"/>
                </a:lnTo>
                <a:lnTo>
                  <a:pt x="179984" y="76504"/>
                </a:lnTo>
                <a:lnTo>
                  <a:pt x="183578" y="78854"/>
                </a:lnTo>
                <a:lnTo>
                  <a:pt x="191643" y="78854"/>
                </a:lnTo>
                <a:lnTo>
                  <a:pt x="195110" y="76504"/>
                </a:lnTo>
                <a:lnTo>
                  <a:pt x="195110" y="66649"/>
                </a:lnTo>
                <a:lnTo>
                  <a:pt x="191643" y="64287"/>
                </a:lnTo>
                <a:close/>
              </a:path>
              <a:path w="339725" h="102870">
                <a:moveTo>
                  <a:pt x="283962" y="11544"/>
                </a:moveTo>
                <a:lnTo>
                  <a:pt x="267919" y="11544"/>
                </a:lnTo>
                <a:lnTo>
                  <a:pt x="273621" y="15011"/>
                </a:lnTo>
                <a:lnTo>
                  <a:pt x="273621" y="30238"/>
                </a:lnTo>
                <a:lnTo>
                  <a:pt x="240068" y="51146"/>
                </a:lnTo>
                <a:lnTo>
                  <a:pt x="231736" y="71793"/>
                </a:lnTo>
                <a:lnTo>
                  <a:pt x="231736" y="77622"/>
                </a:lnTo>
                <a:lnTo>
                  <a:pt x="286943" y="77622"/>
                </a:lnTo>
                <a:lnTo>
                  <a:pt x="286943" y="66192"/>
                </a:lnTo>
                <a:lnTo>
                  <a:pt x="246075" y="66192"/>
                </a:lnTo>
                <a:lnTo>
                  <a:pt x="247747" y="60967"/>
                </a:lnTo>
                <a:lnTo>
                  <a:pt x="252055" y="56453"/>
                </a:lnTo>
                <a:lnTo>
                  <a:pt x="258189" y="52274"/>
                </a:lnTo>
                <a:lnTo>
                  <a:pt x="265341" y="48056"/>
                </a:lnTo>
                <a:lnTo>
                  <a:pt x="272976" y="43103"/>
                </a:lnTo>
                <a:lnTo>
                  <a:pt x="279731" y="37247"/>
                </a:lnTo>
                <a:lnTo>
                  <a:pt x="284483" y="30238"/>
                </a:lnTo>
                <a:lnTo>
                  <a:pt x="286397" y="21399"/>
                </a:lnTo>
                <a:lnTo>
                  <a:pt x="284388" y="12055"/>
                </a:lnTo>
                <a:lnTo>
                  <a:pt x="283962" y="11544"/>
                </a:lnTo>
                <a:close/>
              </a:path>
              <a:path w="339725" h="102870">
                <a:moveTo>
                  <a:pt x="259626" y="0"/>
                </a:moveTo>
                <a:lnTo>
                  <a:pt x="253038" y="451"/>
                </a:lnTo>
                <a:lnTo>
                  <a:pt x="246589" y="1847"/>
                </a:lnTo>
                <a:lnTo>
                  <a:pt x="240330" y="4254"/>
                </a:lnTo>
                <a:lnTo>
                  <a:pt x="234315" y="7734"/>
                </a:lnTo>
                <a:lnTo>
                  <a:pt x="234315" y="20053"/>
                </a:lnTo>
                <a:lnTo>
                  <a:pt x="240409" y="16264"/>
                </a:lnTo>
                <a:lnTo>
                  <a:pt x="246535" y="13612"/>
                </a:lnTo>
                <a:lnTo>
                  <a:pt x="252595" y="12055"/>
                </a:lnTo>
                <a:lnTo>
                  <a:pt x="258508" y="11544"/>
                </a:lnTo>
                <a:lnTo>
                  <a:pt x="283962" y="11544"/>
                </a:lnTo>
                <a:lnTo>
                  <a:pt x="278807" y="5365"/>
                </a:lnTo>
                <a:lnTo>
                  <a:pt x="270329" y="1343"/>
                </a:lnTo>
                <a:lnTo>
                  <a:pt x="259626" y="0"/>
                </a:lnTo>
                <a:close/>
              </a:path>
              <a:path w="339725" h="102870">
                <a:moveTo>
                  <a:pt x="339699" y="66090"/>
                </a:moveTo>
                <a:lnTo>
                  <a:pt x="298259" y="66090"/>
                </a:lnTo>
                <a:lnTo>
                  <a:pt x="298259" y="77622"/>
                </a:lnTo>
                <a:lnTo>
                  <a:pt x="339699" y="77622"/>
                </a:lnTo>
                <a:lnTo>
                  <a:pt x="339699" y="66090"/>
                </a:lnTo>
                <a:close/>
              </a:path>
              <a:path w="339725" h="102870">
                <a:moveTo>
                  <a:pt x="326148" y="14566"/>
                </a:moveTo>
                <a:lnTo>
                  <a:pt x="313499" y="14566"/>
                </a:lnTo>
                <a:lnTo>
                  <a:pt x="313499" y="66090"/>
                </a:lnTo>
                <a:lnTo>
                  <a:pt x="326148" y="66090"/>
                </a:lnTo>
                <a:lnTo>
                  <a:pt x="326148" y="14566"/>
                </a:lnTo>
                <a:close/>
              </a:path>
              <a:path w="339725" h="102870">
                <a:moveTo>
                  <a:pt x="326148" y="1460"/>
                </a:moveTo>
                <a:lnTo>
                  <a:pt x="316738" y="1460"/>
                </a:lnTo>
                <a:lnTo>
                  <a:pt x="298259" y="8521"/>
                </a:lnTo>
                <a:lnTo>
                  <a:pt x="298259" y="20281"/>
                </a:lnTo>
                <a:lnTo>
                  <a:pt x="313499" y="14566"/>
                </a:lnTo>
                <a:lnTo>
                  <a:pt x="326148" y="14566"/>
                </a:lnTo>
                <a:lnTo>
                  <a:pt x="326148" y="146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2005660" y="5438495"/>
            <a:ext cx="445770" cy="102870"/>
          </a:xfrm>
          <a:custGeom>
            <a:avLst/>
            <a:gdLst/>
            <a:ahLst/>
            <a:cxnLst/>
            <a:rect l="l" t="t" r="r" b="b"/>
            <a:pathLst>
              <a:path w="445769" h="102870">
                <a:moveTo>
                  <a:pt x="28549" y="44575"/>
                </a:moveTo>
                <a:lnTo>
                  <a:pt x="23964" y="44575"/>
                </a:lnTo>
                <a:lnTo>
                  <a:pt x="15494" y="45455"/>
                </a:lnTo>
                <a:lnTo>
                  <a:pt x="7781" y="48425"/>
                </a:lnTo>
                <a:lnTo>
                  <a:pt x="2169" y="53977"/>
                </a:lnTo>
                <a:lnTo>
                  <a:pt x="0" y="62607"/>
                </a:lnTo>
                <a:lnTo>
                  <a:pt x="0" y="73695"/>
                </a:lnTo>
                <a:lnTo>
                  <a:pt x="9067" y="79070"/>
                </a:lnTo>
                <a:lnTo>
                  <a:pt x="27203" y="79070"/>
                </a:lnTo>
                <a:lnTo>
                  <a:pt x="33547" y="76495"/>
                </a:lnTo>
                <a:lnTo>
                  <a:pt x="33683" y="76495"/>
                </a:lnTo>
                <a:lnTo>
                  <a:pt x="39077" y="72129"/>
                </a:lnTo>
                <a:lnTo>
                  <a:pt x="57454" y="72129"/>
                </a:lnTo>
                <a:lnTo>
                  <a:pt x="57454" y="69775"/>
                </a:lnTo>
                <a:lnTo>
                  <a:pt x="17018" y="69775"/>
                </a:lnTo>
                <a:lnTo>
                  <a:pt x="12318" y="67089"/>
                </a:lnTo>
                <a:lnTo>
                  <a:pt x="12318" y="55105"/>
                </a:lnTo>
                <a:lnTo>
                  <a:pt x="19481" y="52978"/>
                </a:lnTo>
                <a:lnTo>
                  <a:pt x="49949" y="52978"/>
                </a:lnTo>
                <a:lnTo>
                  <a:pt x="49949" y="46144"/>
                </a:lnTo>
                <a:lnTo>
                  <a:pt x="37960" y="46144"/>
                </a:lnTo>
                <a:lnTo>
                  <a:pt x="33705" y="45248"/>
                </a:lnTo>
                <a:lnTo>
                  <a:pt x="28549" y="44575"/>
                </a:lnTo>
                <a:close/>
              </a:path>
              <a:path w="445769" h="102870">
                <a:moveTo>
                  <a:pt x="57454" y="72129"/>
                </a:moveTo>
                <a:lnTo>
                  <a:pt x="39077" y="72129"/>
                </a:lnTo>
                <a:lnTo>
                  <a:pt x="40982" y="76495"/>
                </a:lnTo>
                <a:lnTo>
                  <a:pt x="44907" y="78400"/>
                </a:lnTo>
                <a:lnTo>
                  <a:pt x="52514" y="78400"/>
                </a:lnTo>
                <a:lnTo>
                  <a:pt x="55206" y="77951"/>
                </a:lnTo>
                <a:lnTo>
                  <a:pt x="57454" y="77054"/>
                </a:lnTo>
                <a:lnTo>
                  <a:pt x="57454" y="72129"/>
                </a:lnTo>
                <a:close/>
              </a:path>
              <a:path w="445769" h="102870">
                <a:moveTo>
                  <a:pt x="49949" y="52978"/>
                </a:moveTo>
                <a:lnTo>
                  <a:pt x="30124" y="52978"/>
                </a:lnTo>
                <a:lnTo>
                  <a:pt x="34709" y="53647"/>
                </a:lnTo>
                <a:lnTo>
                  <a:pt x="37960" y="54320"/>
                </a:lnTo>
                <a:lnTo>
                  <a:pt x="37960" y="63392"/>
                </a:lnTo>
                <a:lnTo>
                  <a:pt x="33705" y="67647"/>
                </a:lnTo>
                <a:lnTo>
                  <a:pt x="28105" y="69775"/>
                </a:lnTo>
                <a:lnTo>
                  <a:pt x="57454" y="69775"/>
                </a:lnTo>
                <a:lnTo>
                  <a:pt x="57454" y="69105"/>
                </a:lnTo>
                <a:lnTo>
                  <a:pt x="51739" y="69105"/>
                </a:lnTo>
                <a:lnTo>
                  <a:pt x="49949" y="68209"/>
                </a:lnTo>
                <a:lnTo>
                  <a:pt x="49949" y="52978"/>
                </a:lnTo>
                <a:close/>
              </a:path>
              <a:path w="445769" h="102870">
                <a:moveTo>
                  <a:pt x="57454" y="68432"/>
                </a:moveTo>
                <a:lnTo>
                  <a:pt x="55092" y="69105"/>
                </a:lnTo>
                <a:lnTo>
                  <a:pt x="57454" y="69105"/>
                </a:lnTo>
                <a:lnTo>
                  <a:pt x="57454" y="68432"/>
                </a:lnTo>
                <a:close/>
              </a:path>
              <a:path w="445769" h="102870">
                <a:moveTo>
                  <a:pt x="46454" y="32818"/>
                </a:moveTo>
                <a:lnTo>
                  <a:pt x="33032" y="32818"/>
                </a:lnTo>
                <a:lnTo>
                  <a:pt x="37960" y="37519"/>
                </a:lnTo>
                <a:lnTo>
                  <a:pt x="37960" y="46144"/>
                </a:lnTo>
                <a:lnTo>
                  <a:pt x="49949" y="46144"/>
                </a:lnTo>
                <a:lnTo>
                  <a:pt x="49837" y="45248"/>
                </a:lnTo>
                <a:lnTo>
                  <a:pt x="48205" y="35393"/>
                </a:lnTo>
                <a:lnTo>
                  <a:pt x="46454" y="32818"/>
                </a:lnTo>
                <a:close/>
              </a:path>
              <a:path w="445769" h="102870">
                <a:moveTo>
                  <a:pt x="25082" y="22398"/>
                </a:moveTo>
                <a:lnTo>
                  <a:pt x="16459" y="22398"/>
                </a:lnTo>
                <a:lnTo>
                  <a:pt x="8724" y="24526"/>
                </a:lnTo>
                <a:lnTo>
                  <a:pt x="4470" y="25984"/>
                </a:lnTo>
                <a:lnTo>
                  <a:pt x="4470" y="36960"/>
                </a:lnTo>
                <a:lnTo>
                  <a:pt x="9296" y="34833"/>
                </a:lnTo>
                <a:lnTo>
                  <a:pt x="15900" y="32818"/>
                </a:lnTo>
                <a:lnTo>
                  <a:pt x="46454" y="32818"/>
                </a:lnTo>
                <a:lnTo>
                  <a:pt x="43226" y="28069"/>
                </a:lnTo>
                <a:lnTo>
                  <a:pt x="35391" y="23790"/>
                </a:lnTo>
                <a:lnTo>
                  <a:pt x="25082" y="22398"/>
                </a:lnTo>
                <a:close/>
              </a:path>
              <a:path w="445769" h="102870">
                <a:moveTo>
                  <a:pt x="77165" y="23856"/>
                </a:moveTo>
                <a:lnTo>
                  <a:pt x="66522" y="23856"/>
                </a:lnTo>
                <a:lnTo>
                  <a:pt x="66522" y="102254"/>
                </a:lnTo>
                <a:lnTo>
                  <a:pt x="78511" y="102254"/>
                </a:lnTo>
                <a:lnTo>
                  <a:pt x="78511" y="70699"/>
                </a:lnTo>
                <a:lnTo>
                  <a:pt x="117255" y="70699"/>
                </a:lnTo>
                <a:lnTo>
                  <a:pt x="118542" y="68544"/>
                </a:lnTo>
                <a:lnTo>
                  <a:pt x="87350" y="68544"/>
                </a:lnTo>
                <a:lnTo>
                  <a:pt x="81076" y="63169"/>
                </a:lnTo>
                <a:lnTo>
                  <a:pt x="78511" y="57232"/>
                </a:lnTo>
                <a:lnTo>
                  <a:pt x="78511" y="44128"/>
                </a:lnTo>
                <a:lnTo>
                  <a:pt x="81076" y="38304"/>
                </a:lnTo>
                <a:lnTo>
                  <a:pt x="87350" y="32929"/>
                </a:lnTo>
                <a:lnTo>
                  <a:pt x="118544" y="32929"/>
                </a:lnTo>
                <a:lnTo>
                  <a:pt x="118141" y="32255"/>
                </a:lnTo>
                <a:lnTo>
                  <a:pt x="77165" y="32255"/>
                </a:lnTo>
                <a:lnTo>
                  <a:pt x="77165" y="23856"/>
                </a:lnTo>
                <a:close/>
              </a:path>
              <a:path w="445769" h="102870">
                <a:moveTo>
                  <a:pt x="117255" y="70699"/>
                </a:moveTo>
                <a:lnTo>
                  <a:pt x="78535" y="70699"/>
                </a:lnTo>
                <a:lnTo>
                  <a:pt x="82207" y="74926"/>
                </a:lnTo>
                <a:lnTo>
                  <a:pt x="88480" y="79070"/>
                </a:lnTo>
                <a:lnTo>
                  <a:pt x="97878" y="79070"/>
                </a:lnTo>
                <a:lnTo>
                  <a:pt x="108848" y="76816"/>
                </a:lnTo>
                <a:lnTo>
                  <a:pt x="117255" y="70699"/>
                </a:lnTo>
                <a:close/>
              </a:path>
              <a:path w="445769" h="102870">
                <a:moveTo>
                  <a:pt x="118544" y="32929"/>
                </a:moveTo>
                <a:lnTo>
                  <a:pt x="105384" y="32929"/>
                </a:lnTo>
                <a:lnTo>
                  <a:pt x="112331" y="40208"/>
                </a:lnTo>
                <a:lnTo>
                  <a:pt x="112331" y="61264"/>
                </a:lnTo>
                <a:lnTo>
                  <a:pt x="105384" y="68544"/>
                </a:lnTo>
                <a:lnTo>
                  <a:pt x="118542" y="68544"/>
                </a:lnTo>
                <a:lnTo>
                  <a:pt x="122639" y="61684"/>
                </a:lnTo>
                <a:lnTo>
                  <a:pt x="124536" y="50735"/>
                </a:lnTo>
                <a:lnTo>
                  <a:pt x="122711" y="40208"/>
                </a:lnTo>
                <a:lnTo>
                  <a:pt x="122639" y="39787"/>
                </a:lnTo>
                <a:lnTo>
                  <a:pt x="118544" y="32929"/>
                </a:lnTo>
                <a:close/>
              </a:path>
              <a:path w="445769" h="102870">
                <a:moveTo>
                  <a:pt x="97878" y="22398"/>
                </a:moveTo>
                <a:lnTo>
                  <a:pt x="87807" y="22398"/>
                </a:lnTo>
                <a:lnTo>
                  <a:pt x="81419" y="27104"/>
                </a:lnTo>
                <a:lnTo>
                  <a:pt x="77165" y="32255"/>
                </a:lnTo>
                <a:lnTo>
                  <a:pt x="118141" y="32255"/>
                </a:lnTo>
                <a:lnTo>
                  <a:pt x="117255" y="30771"/>
                </a:lnTo>
                <a:lnTo>
                  <a:pt x="108848" y="24653"/>
                </a:lnTo>
                <a:lnTo>
                  <a:pt x="97878" y="22398"/>
                </a:lnTo>
                <a:close/>
              </a:path>
              <a:path w="445769" h="102870">
                <a:moveTo>
                  <a:pt x="159816" y="34383"/>
                </a:moveTo>
                <a:lnTo>
                  <a:pt x="147828" y="34383"/>
                </a:lnTo>
                <a:lnTo>
                  <a:pt x="147828" y="77616"/>
                </a:lnTo>
                <a:lnTo>
                  <a:pt x="159816" y="77616"/>
                </a:lnTo>
                <a:lnTo>
                  <a:pt x="159816" y="34383"/>
                </a:lnTo>
                <a:close/>
              </a:path>
              <a:path w="445769" h="102870">
                <a:moveTo>
                  <a:pt x="178308" y="23856"/>
                </a:moveTo>
                <a:lnTo>
                  <a:pt x="129247" y="23856"/>
                </a:lnTo>
                <a:lnTo>
                  <a:pt x="129247" y="34383"/>
                </a:lnTo>
                <a:lnTo>
                  <a:pt x="178308" y="34383"/>
                </a:lnTo>
                <a:lnTo>
                  <a:pt x="178308" y="23856"/>
                </a:lnTo>
                <a:close/>
              </a:path>
              <a:path w="445769" h="102870">
                <a:moveTo>
                  <a:pt x="191630" y="64288"/>
                </a:moveTo>
                <a:lnTo>
                  <a:pt x="183565" y="64288"/>
                </a:lnTo>
                <a:lnTo>
                  <a:pt x="179984" y="66639"/>
                </a:lnTo>
                <a:lnTo>
                  <a:pt x="179984" y="76495"/>
                </a:lnTo>
                <a:lnTo>
                  <a:pt x="183565" y="78846"/>
                </a:lnTo>
                <a:lnTo>
                  <a:pt x="191630" y="78846"/>
                </a:lnTo>
                <a:lnTo>
                  <a:pt x="195097" y="76495"/>
                </a:lnTo>
                <a:lnTo>
                  <a:pt x="195097" y="66639"/>
                </a:lnTo>
                <a:lnTo>
                  <a:pt x="191630" y="64288"/>
                </a:lnTo>
                <a:close/>
              </a:path>
              <a:path w="445769" h="102870">
                <a:moveTo>
                  <a:pt x="283949" y="11537"/>
                </a:moveTo>
                <a:lnTo>
                  <a:pt x="267906" y="11537"/>
                </a:lnTo>
                <a:lnTo>
                  <a:pt x="273608" y="15008"/>
                </a:lnTo>
                <a:lnTo>
                  <a:pt x="273608" y="30239"/>
                </a:lnTo>
                <a:lnTo>
                  <a:pt x="240055" y="51142"/>
                </a:lnTo>
                <a:lnTo>
                  <a:pt x="231724" y="71791"/>
                </a:lnTo>
                <a:lnTo>
                  <a:pt x="231724" y="77616"/>
                </a:lnTo>
                <a:lnTo>
                  <a:pt x="286943" y="77616"/>
                </a:lnTo>
                <a:lnTo>
                  <a:pt x="286943" y="66193"/>
                </a:lnTo>
                <a:lnTo>
                  <a:pt x="246062" y="66193"/>
                </a:lnTo>
                <a:lnTo>
                  <a:pt x="247733" y="60963"/>
                </a:lnTo>
                <a:lnTo>
                  <a:pt x="252037" y="56448"/>
                </a:lnTo>
                <a:lnTo>
                  <a:pt x="258171" y="52269"/>
                </a:lnTo>
                <a:lnTo>
                  <a:pt x="265328" y="48049"/>
                </a:lnTo>
                <a:lnTo>
                  <a:pt x="272963" y="43096"/>
                </a:lnTo>
                <a:lnTo>
                  <a:pt x="279719" y="37240"/>
                </a:lnTo>
                <a:lnTo>
                  <a:pt x="284464" y="30239"/>
                </a:lnTo>
                <a:lnTo>
                  <a:pt x="286385" y="21390"/>
                </a:lnTo>
                <a:lnTo>
                  <a:pt x="284375" y="12048"/>
                </a:lnTo>
                <a:lnTo>
                  <a:pt x="283949" y="11537"/>
                </a:lnTo>
                <a:close/>
              </a:path>
              <a:path w="445769" h="102870">
                <a:moveTo>
                  <a:pt x="259613" y="0"/>
                </a:moveTo>
                <a:lnTo>
                  <a:pt x="253026" y="451"/>
                </a:lnTo>
                <a:lnTo>
                  <a:pt x="246576" y="1847"/>
                </a:lnTo>
                <a:lnTo>
                  <a:pt x="240318" y="4252"/>
                </a:lnTo>
                <a:lnTo>
                  <a:pt x="234302" y="7729"/>
                </a:lnTo>
                <a:lnTo>
                  <a:pt x="234302" y="20048"/>
                </a:lnTo>
                <a:lnTo>
                  <a:pt x="240397" y="16261"/>
                </a:lnTo>
                <a:lnTo>
                  <a:pt x="246522" y="13609"/>
                </a:lnTo>
                <a:lnTo>
                  <a:pt x="252586" y="12048"/>
                </a:lnTo>
                <a:lnTo>
                  <a:pt x="258495" y="11537"/>
                </a:lnTo>
                <a:lnTo>
                  <a:pt x="283949" y="11537"/>
                </a:lnTo>
                <a:lnTo>
                  <a:pt x="278795" y="5361"/>
                </a:lnTo>
                <a:lnTo>
                  <a:pt x="270316" y="1342"/>
                </a:lnTo>
                <a:lnTo>
                  <a:pt x="259613" y="0"/>
                </a:lnTo>
                <a:close/>
              </a:path>
              <a:path w="445769" h="102870">
                <a:moveTo>
                  <a:pt x="331965" y="0"/>
                </a:moveTo>
                <a:lnTo>
                  <a:pt x="316656" y="3043"/>
                </a:lnTo>
                <a:lnTo>
                  <a:pt x="306020" y="11409"/>
                </a:lnTo>
                <a:lnTo>
                  <a:pt x="299816" y="23955"/>
                </a:lnTo>
                <a:lnTo>
                  <a:pt x="297802" y="39535"/>
                </a:lnTo>
                <a:lnTo>
                  <a:pt x="299816" y="55114"/>
                </a:lnTo>
                <a:lnTo>
                  <a:pt x="305904" y="67424"/>
                </a:lnTo>
                <a:lnTo>
                  <a:pt x="306020" y="67660"/>
                </a:lnTo>
                <a:lnTo>
                  <a:pt x="316656" y="76026"/>
                </a:lnTo>
                <a:lnTo>
                  <a:pt x="331965" y="79070"/>
                </a:lnTo>
                <a:lnTo>
                  <a:pt x="347274" y="76026"/>
                </a:lnTo>
                <a:lnTo>
                  <a:pt x="357909" y="67660"/>
                </a:lnTo>
                <a:lnTo>
                  <a:pt x="358026" y="67424"/>
                </a:lnTo>
                <a:lnTo>
                  <a:pt x="331965" y="67424"/>
                </a:lnTo>
                <a:lnTo>
                  <a:pt x="322451" y="65555"/>
                </a:lnTo>
                <a:lnTo>
                  <a:pt x="315822" y="60116"/>
                </a:lnTo>
                <a:lnTo>
                  <a:pt x="311943" y="51358"/>
                </a:lnTo>
                <a:lnTo>
                  <a:pt x="310680" y="39535"/>
                </a:lnTo>
                <a:lnTo>
                  <a:pt x="311943" y="27713"/>
                </a:lnTo>
                <a:lnTo>
                  <a:pt x="315822" y="18957"/>
                </a:lnTo>
                <a:lnTo>
                  <a:pt x="322451" y="13518"/>
                </a:lnTo>
                <a:lnTo>
                  <a:pt x="331965" y="11649"/>
                </a:lnTo>
                <a:lnTo>
                  <a:pt x="358028" y="11649"/>
                </a:lnTo>
                <a:lnTo>
                  <a:pt x="357909" y="11409"/>
                </a:lnTo>
                <a:lnTo>
                  <a:pt x="347274" y="3043"/>
                </a:lnTo>
                <a:lnTo>
                  <a:pt x="331965" y="0"/>
                </a:lnTo>
                <a:close/>
              </a:path>
              <a:path w="445769" h="102870">
                <a:moveTo>
                  <a:pt x="358028" y="11649"/>
                </a:moveTo>
                <a:lnTo>
                  <a:pt x="331965" y="11649"/>
                </a:lnTo>
                <a:lnTo>
                  <a:pt x="341429" y="13518"/>
                </a:lnTo>
                <a:lnTo>
                  <a:pt x="348059" y="18957"/>
                </a:lnTo>
                <a:lnTo>
                  <a:pt x="351960" y="27713"/>
                </a:lnTo>
                <a:lnTo>
                  <a:pt x="353237" y="39535"/>
                </a:lnTo>
                <a:lnTo>
                  <a:pt x="351960" y="51358"/>
                </a:lnTo>
                <a:lnTo>
                  <a:pt x="348059" y="60116"/>
                </a:lnTo>
                <a:lnTo>
                  <a:pt x="341429" y="65555"/>
                </a:lnTo>
                <a:lnTo>
                  <a:pt x="331965" y="67424"/>
                </a:lnTo>
                <a:lnTo>
                  <a:pt x="358026" y="67424"/>
                </a:lnTo>
                <a:lnTo>
                  <a:pt x="364113" y="55114"/>
                </a:lnTo>
                <a:lnTo>
                  <a:pt x="366128" y="39535"/>
                </a:lnTo>
                <a:lnTo>
                  <a:pt x="364113" y="23955"/>
                </a:lnTo>
                <a:lnTo>
                  <a:pt x="358028" y="11649"/>
                </a:lnTo>
                <a:close/>
              </a:path>
              <a:path w="445769" h="102870">
                <a:moveTo>
                  <a:pt x="411035" y="0"/>
                </a:moveTo>
                <a:lnTo>
                  <a:pt x="395726" y="3043"/>
                </a:lnTo>
                <a:lnTo>
                  <a:pt x="385090" y="11409"/>
                </a:lnTo>
                <a:lnTo>
                  <a:pt x="378886" y="23955"/>
                </a:lnTo>
                <a:lnTo>
                  <a:pt x="376872" y="39535"/>
                </a:lnTo>
                <a:lnTo>
                  <a:pt x="378886" y="55114"/>
                </a:lnTo>
                <a:lnTo>
                  <a:pt x="384974" y="67424"/>
                </a:lnTo>
                <a:lnTo>
                  <a:pt x="385090" y="67660"/>
                </a:lnTo>
                <a:lnTo>
                  <a:pt x="395726" y="76026"/>
                </a:lnTo>
                <a:lnTo>
                  <a:pt x="411035" y="79070"/>
                </a:lnTo>
                <a:lnTo>
                  <a:pt x="426344" y="76026"/>
                </a:lnTo>
                <a:lnTo>
                  <a:pt x="436980" y="67660"/>
                </a:lnTo>
                <a:lnTo>
                  <a:pt x="437096" y="67424"/>
                </a:lnTo>
                <a:lnTo>
                  <a:pt x="411035" y="67424"/>
                </a:lnTo>
                <a:lnTo>
                  <a:pt x="401521" y="65555"/>
                </a:lnTo>
                <a:lnTo>
                  <a:pt x="394892" y="60116"/>
                </a:lnTo>
                <a:lnTo>
                  <a:pt x="391013" y="51358"/>
                </a:lnTo>
                <a:lnTo>
                  <a:pt x="389750" y="39535"/>
                </a:lnTo>
                <a:lnTo>
                  <a:pt x="391013" y="27713"/>
                </a:lnTo>
                <a:lnTo>
                  <a:pt x="394892" y="18957"/>
                </a:lnTo>
                <a:lnTo>
                  <a:pt x="401521" y="13518"/>
                </a:lnTo>
                <a:lnTo>
                  <a:pt x="411035" y="11649"/>
                </a:lnTo>
                <a:lnTo>
                  <a:pt x="437098" y="11649"/>
                </a:lnTo>
                <a:lnTo>
                  <a:pt x="436980" y="11409"/>
                </a:lnTo>
                <a:lnTo>
                  <a:pt x="426344" y="3043"/>
                </a:lnTo>
                <a:lnTo>
                  <a:pt x="411035" y="0"/>
                </a:lnTo>
                <a:close/>
              </a:path>
              <a:path w="445769" h="102870">
                <a:moveTo>
                  <a:pt x="437098" y="11649"/>
                </a:moveTo>
                <a:lnTo>
                  <a:pt x="411035" y="11649"/>
                </a:lnTo>
                <a:lnTo>
                  <a:pt x="420499" y="13518"/>
                </a:lnTo>
                <a:lnTo>
                  <a:pt x="427129" y="18957"/>
                </a:lnTo>
                <a:lnTo>
                  <a:pt x="431030" y="27713"/>
                </a:lnTo>
                <a:lnTo>
                  <a:pt x="432308" y="39535"/>
                </a:lnTo>
                <a:lnTo>
                  <a:pt x="431030" y="51358"/>
                </a:lnTo>
                <a:lnTo>
                  <a:pt x="427129" y="60116"/>
                </a:lnTo>
                <a:lnTo>
                  <a:pt x="420499" y="65555"/>
                </a:lnTo>
                <a:lnTo>
                  <a:pt x="411035" y="67424"/>
                </a:lnTo>
                <a:lnTo>
                  <a:pt x="437096" y="67424"/>
                </a:lnTo>
                <a:lnTo>
                  <a:pt x="443184" y="55114"/>
                </a:lnTo>
                <a:lnTo>
                  <a:pt x="445198" y="39535"/>
                </a:lnTo>
                <a:lnTo>
                  <a:pt x="443184" y="23955"/>
                </a:lnTo>
                <a:lnTo>
                  <a:pt x="437098" y="11649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3742651" y="4392295"/>
            <a:ext cx="371475" cy="102870"/>
          </a:xfrm>
          <a:custGeom>
            <a:avLst/>
            <a:gdLst/>
            <a:ahLst/>
            <a:cxnLst/>
            <a:rect l="l" t="t" r="r" b="b"/>
            <a:pathLst>
              <a:path w="371475" h="102870">
                <a:moveTo>
                  <a:pt x="28562" y="44576"/>
                </a:moveTo>
                <a:lnTo>
                  <a:pt x="23964" y="44576"/>
                </a:lnTo>
                <a:lnTo>
                  <a:pt x="15494" y="45457"/>
                </a:lnTo>
                <a:lnTo>
                  <a:pt x="7781" y="48426"/>
                </a:lnTo>
                <a:lnTo>
                  <a:pt x="2169" y="53979"/>
                </a:lnTo>
                <a:lnTo>
                  <a:pt x="0" y="62610"/>
                </a:lnTo>
                <a:lnTo>
                  <a:pt x="0" y="73698"/>
                </a:lnTo>
                <a:lnTo>
                  <a:pt x="9067" y="79070"/>
                </a:lnTo>
                <a:lnTo>
                  <a:pt x="27216" y="79070"/>
                </a:lnTo>
                <a:lnTo>
                  <a:pt x="33538" y="76504"/>
                </a:lnTo>
                <a:lnTo>
                  <a:pt x="33678" y="76504"/>
                </a:lnTo>
                <a:lnTo>
                  <a:pt x="39077" y="72135"/>
                </a:lnTo>
                <a:lnTo>
                  <a:pt x="57454" y="72135"/>
                </a:lnTo>
                <a:lnTo>
                  <a:pt x="57454" y="69773"/>
                </a:lnTo>
                <a:lnTo>
                  <a:pt x="17017" y="69773"/>
                </a:lnTo>
                <a:lnTo>
                  <a:pt x="12318" y="67094"/>
                </a:lnTo>
                <a:lnTo>
                  <a:pt x="12318" y="55105"/>
                </a:lnTo>
                <a:lnTo>
                  <a:pt x="19481" y="52984"/>
                </a:lnTo>
                <a:lnTo>
                  <a:pt x="49949" y="52984"/>
                </a:lnTo>
                <a:lnTo>
                  <a:pt x="49949" y="46151"/>
                </a:lnTo>
                <a:lnTo>
                  <a:pt x="37960" y="46151"/>
                </a:lnTo>
                <a:lnTo>
                  <a:pt x="33705" y="45250"/>
                </a:lnTo>
                <a:lnTo>
                  <a:pt x="28562" y="44576"/>
                </a:lnTo>
                <a:close/>
              </a:path>
              <a:path w="371475" h="102870">
                <a:moveTo>
                  <a:pt x="57454" y="72135"/>
                </a:moveTo>
                <a:lnTo>
                  <a:pt x="39077" y="72135"/>
                </a:lnTo>
                <a:lnTo>
                  <a:pt x="40982" y="76504"/>
                </a:lnTo>
                <a:lnTo>
                  <a:pt x="44907" y="78409"/>
                </a:lnTo>
                <a:lnTo>
                  <a:pt x="52527" y="78409"/>
                </a:lnTo>
                <a:lnTo>
                  <a:pt x="55206" y="77952"/>
                </a:lnTo>
                <a:lnTo>
                  <a:pt x="57454" y="77063"/>
                </a:lnTo>
                <a:lnTo>
                  <a:pt x="57454" y="72135"/>
                </a:lnTo>
                <a:close/>
              </a:path>
              <a:path w="371475" h="102870">
                <a:moveTo>
                  <a:pt x="49949" y="52984"/>
                </a:moveTo>
                <a:lnTo>
                  <a:pt x="30124" y="52984"/>
                </a:lnTo>
                <a:lnTo>
                  <a:pt x="34721" y="53657"/>
                </a:lnTo>
                <a:lnTo>
                  <a:pt x="37960" y="54330"/>
                </a:lnTo>
                <a:lnTo>
                  <a:pt x="37960" y="63398"/>
                </a:lnTo>
                <a:lnTo>
                  <a:pt x="33705" y="67652"/>
                </a:lnTo>
                <a:lnTo>
                  <a:pt x="28105" y="69773"/>
                </a:lnTo>
                <a:lnTo>
                  <a:pt x="57454" y="69773"/>
                </a:lnTo>
                <a:lnTo>
                  <a:pt x="57454" y="69113"/>
                </a:lnTo>
                <a:lnTo>
                  <a:pt x="51739" y="69113"/>
                </a:lnTo>
                <a:lnTo>
                  <a:pt x="49949" y="68211"/>
                </a:lnTo>
                <a:lnTo>
                  <a:pt x="49949" y="52984"/>
                </a:lnTo>
                <a:close/>
              </a:path>
              <a:path w="371475" h="102870">
                <a:moveTo>
                  <a:pt x="57454" y="68440"/>
                </a:moveTo>
                <a:lnTo>
                  <a:pt x="55105" y="69113"/>
                </a:lnTo>
                <a:lnTo>
                  <a:pt x="57454" y="69113"/>
                </a:lnTo>
                <a:lnTo>
                  <a:pt x="57454" y="68440"/>
                </a:lnTo>
                <a:close/>
              </a:path>
              <a:path w="371475" h="102870">
                <a:moveTo>
                  <a:pt x="46451" y="32816"/>
                </a:moveTo>
                <a:lnTo>
                  <a:pt x="33032" y="32816"/>
                </a:lnTo>
                <a:lnTo>
                  <a:pt x="37960" y="37528"/>
                </a:lnTo>
                <a:lnTo>
                  <a:pt x="37960" y="46151"/>
                </a:lnTo>
                <a:lnTo>
                  <a:pt x="49949" y="46151"/>
                </a:lnTo>
                <a:lnTo>
                  <a:pt x="49837" y="45250"/>
                </a:lnTo>
                <a:lnTo>
                  <a:pt x="48205" y="35395"/>
                </a:lnTo>
                <a:lnTo>
                  <a:pt x="46451" y="32816"/>
                </a:lnTo>
                <a:close/>
              </a:path>
              <a:path w="371475" h="102870">
                <a:moveTo>
                  <a:pt x="25082" y="22402"/>
                </a:moveTo>
                <a:lnTo>
                  <a:pt x="16459" y="22402"/>
                </a:lnTo>
                <a:lnTo>
                  <a:pt x="8724" y="24536"/>
                </a:lnTo>
                <a:lnTo>
                  <a:pt x="4470" y="25984"/>
                </a:lnTo>
                <a:lnTo>
                  <a:pt x="4470" y="36969"/>
                </a:lnTo>
                <a:lnTo>
                  <a:pt x="9296" y="34836"/>
                </a:lnTo>
                <a:lnTo>
                  <a:pt x="15900" y="32816"/>
                </a:lnTo>
                <a:lnTo>
                  <a:pt x="46451" y="32816"/>
                </a:lnTo>
                <a:lnTo>
                  <a:pt x="43226" y="28071"/>
                </a:lnTo>
                <a:lnTo>
                  <a:pt x="35391" y="23793"/>
                </a:lnTo>
                <a:lnTo>
                  <a:pt x="25082" y="22402"/>
                </a:lnTo>
                <a:close/>
              </a:path>
              <a:path w="371475" h="102870">
                <a:moveTo>
                  <a:pt x="77165" y="23863"/>
                </a:moveTo>
                <a:lnTo>
                  <a:pt x="66522" y="23863"/>
                </a:lnTo>
                <a:lnTo>
                  <a:pt x="66522" y="102260"/>
                </a:lnTo>
                <a:lnTo>
                  <a:pt x="78511" y="102260"/>
                </a:lnTo>
                <a:lnTo>
                  <a:pt x="78511" y="70699"/>
                </a:lnTo>
                <a:lnTo>
                  <a:pt x="117260" y="70699"/>
                </a:lnTo>
                <a:lnTo>
                  <a:pt x="118548" y="68541"/>
                </a:lnTo>
                <a:lnTo>
                  <a:pt x="87350" y="68541"/>
                </a:lnTo>
                <a:lnTo>
                  <a:pt x="81089" y="63169"/>
                </a:lnTo>
                <a:lnTo>
                  <a:pt x="78511" y="57238"/>
                </a:lnTo>
                <a:lnTo>
                  <a:pt x="78511" y="44132"/>
                </a:lnTo>
                <a:lnTo>
                  <a:pt x="81089" y="38303"/>
                </a:lnTo>
                <a:lnTo>
                  <a:pt x="87350" y="32931"/>
                </a:lnTo>
                <a:lnTo>
                  <a:pt x="118548" y="32931"/>
                </a:lnTo>
                <a:lnTo>
                  <a:pt x="118146" y="32257"/>
                </a:lnTo>
                <a:lnTo>
                  <a:pt x="77165" y="32257"/>
                </a:lnTo>
                <a:lnTo>
                  <a:pt x="77165" y="23863"/>
                </a:lnTo>
                <a:close/>
              </a:path>
              <a:path w="371475" h="102870">
                <a:moveTo>
                  <a:pt x="117260" y="70699"/>
                </a:moveTo>
                <a:lnTo>
                  <a:pt x="78532" y="70699"/>
                </a:lnTo>
                <a:lnTo>
                  <a:pt x="82207" y="74929"/>
                </a:lnTo>
                <a:lnTo>
                  <a:pt x="88480" y="79070"/>
                </a:lnTo>
                <a:lnTo>
                  <a:pt x="97878" y="79070"/>
                </a:lnTo>
                <a:lnTo>
                  <a:pt x="108853" y="76816"/>
                </a:lnTo>
                <a:lnTo>
                  <a:pt x="117260" y="70699"/>
                </a:lnTo>
                <a:close/>
              </a:path>
              <a:path w="371475" h="102870">
                <a:moveTo>
                  <a:pt x="118548" y="32931"/>
                </a:moveTo>
                <a:lnTo>
                  <a:pt x="105384" y="32931"/>
                </a:lnTo>
                <a:lnTo>
                  <a:pt x="112331" y="40208"/>
                </a:lnTo>
                <a:lnTo>
                  <a:pt x="112331" y="61264"/>
                </a:lnTo>
                <a:lnTo>
                  <a:pt x="105384" y="68541"/>
                </a:lnTo>
                <a:lnTo>
                  <a:pt x="118548" y="68541"/>
                </a:lnTo>
                <a:lnTo>
                  <a:pt x="122640" y="61684"/>
                </a:lnTo>
                <a:lnTo>
                  <a:pt x="124536" y="50736"/>
                </a:lnTo>
                <a:lnTo>
                  <a:pt x="122713" y="40208"/>
                </a:lnTo>
                <a:lnTo>
                  <a:pt x="122640" y="39788"/>
                </a:lnTo>
                <a:lnTo>
                  <a:pt x="118548" y="32931"/>
                </a:lnTo>
                <a:close/>
              </a:path>
              <a:path w="371475" h="102870">
                <a:moveTo>
                  <a:pt x="97878" y="22402"/>
                </a:moveTo>
                <a:lnTo>
                  <a:pt x="87807" y="22402"/>
                </a:lnTo>
                <a:lnTo>
                  <a:pt x="81419" y="27114"/>
                </a:lnTo>
                <a:lnTo>
                  <a:pt x="77165" y="32257"/>
                </a:lnTo>
                <a:lnTo>
                  <a:pt x="118146" y="32257"/>
                </a:lnTo>
                <a:lnTo>
                  <a:pt x="117260" y="30773"/>
                </a:lnTo>
                <a:lnTo>
                  <a:pt x="108853" y="24656"/>
                </a:lnTo>
                <a:lnTo>
                  <a:pt x="97878" y="22402"/>
                </a:lnTo>
                <a:close/>
              </a:path>
              <a:path w="371475" h="102870">
                <a:moveTo>
                  <a:pt x="159816" y="34391"/>
                </a:moveTo>
                <a:lnTo>
                  <a:pt x="147840" y="34391"/>
                </a:lnTo>
                <a:lnTo>
                  <a:pt x="147840" y="77622"/>
                </a:lnTo>
                <a:lnTo>
                  <a:pt x="159816" y="77622"/>
                </a:lnTo>
                <a:lnTo>
                  <a:pt x="159816" y="34391"/>
                </a:lnTo>
                <a:close/>
              </a:path>
              <a:path w="371475" h="102870">
                <a:moveTo>
                  <a:pt x="178308" y="23863"/>
                </a:moveTo>
                <a:lnTo>
                  <a:pt x="129247" y="23863"/>
                </a:lnTo>
                <a:lnTo>
                  <a:pt x="129247" y="34391"/>
                </a:lnTo>
                <a:lnTo>
                  <a:pt x="178308" y="34391"/>
                </a:lnTo>
                <a:lnTo>
                  <a:pt x="178308" y="23863"/>
                </a:lnTo>
                <a:close/>
              </a:path>
              <a:path w="371475" h="102870">
                <a:moveTo>
                  <a:pt x="191630" y="64300"/>
                </a:moveTo>
                <a:lnTo>
                  <a:pt x="183565" y="64300"/>
                </a:lnTo>
                <a:lnTo>
                  <a:pt x="179984" y="66649"/>
                </a:lnTo>
                <a:lnTo>
                  <a:pt x="179984" y="76504"/>
                </a:lnTo>
                <a:lnTo>
                  <a:pt x="183565" y="78854"/>
                </a:lnTo>
                <a:lnTo>
                  <a:pt x="191630" y="78854"/>
                </a:lnTo>
                <a:lnTo>
                  <a:pt x="195097" y="76504"/>
                </a:lnTo>
                <a:lnTo>
                  <a:pt x="195097" y="66649"/>
                </a:lnTo>
                <a:lnTo>
                  <a:pt x="191630" y="64300"/>
                </a:lnTo>
                <a:close/>
              </a:path>
              <a:path w="371475" h="102870">
                <a:moveTo>
                  <a:pt x="274396" y="0"/>
                </a:moveTo>
                <a:lnTo>
                  <a:pt x="267563" y="0"/>
                </a:lnTo>
                <a:lnTo>
                  <a:pt x="253832" y="2346"/>
                </a:lnTo>
                <a:lnTo>
                  <a:pt x="242617" y="9607"/>
                </a:lnTo>
                <a:lnTo>
                  <a:pt x="235055" y="22117"/>
                </a:lnTo>
                <a:lnTo>
                  <a:pt x="232283" y="40208"/>
                </a:lnTo>
                <a:lnTo>
                  <a:pt x="234204" y="56444"/>
                </a:lnTo>
                <a:lnTo>
                  <a:pt x="240179" y="68673"/>
                </a:lnTo>
                <a:lnTo>
                  <a:pt x="250520" y="76385"/>
                </a:lnTo>
                <a:lnTo>
                  <a:pt x="265544" y="79070"/>
                </a:lnTo>
                <a:lnTo>
                  <a:pt x="276367" y="77444"/>
                </a:lnTo>
                <a:lnTo>
                  <a:pt x="285318" y="72607"/>
                </a:lnTo>
                <a:lnTo>
                  <a:pt x="288759" y="68097"/>
                </a:lnTo>
                <a:lnTo>
                  <a:pt x="264540" y="68097"/>
                </a:lnTo>
                <a:lnTo>
                  <a:pt x="257198" y="66930"/>
                </a:lnTo>
                <a:lnTo>
                  <a:pt x="251421" y="63214"/>
                </a:lnTo>
                <a:lnTo>
                  <a:pt x="247388" y="56620"/>
                </a:lnTo>
                <a:lnTo>
                  <a:pt x="245275" y="46824"/>
                </a:lnTo>
                <a:lnTo>
                  <a:pt x="250761" y="42456"/>
                </a:lnTo>
                <a:lnTo>
                  <a:pt x="257378" y="40436"/>
                </a:lnTo>
                <a:lnTo>
                  <a:pt x="289421" y="40436"/>
                </a:lnTo>
                <a:lnTo>
                  <a:pt x="285545" y="35509"/>
                </a:lnTo>
                <a:lnTo>
                  <a:pt x="245160" y="35509"/>
                </a:lnTo>
                <a:lnTo>
                  <a:pt x="247896" y="24024"/>
                </a:lnTo>
                <a:lnTo>
                  <a:pt x="253244" y="16563"/>
                </a:lnTo>
                <a:lnTo>
                  <a:pt x="260459" y="12527"/>
                </a:lnTo>
                <a:lnTo>
                  <a:pt x="268795" y="11315"/>
                </a:lnTo>
                <a:lnTo>
                  <a:pt x="287274" y="11315"/>
                </a:lnTo>
                <a:lnTo>
                  <a:pt x="287274" y="4483"/>
                </a:lnTo>
                <a:lnTo>
                  <a:pt x="281343" y="1574"/>
                </a:lnTo>
                <a:lnTo>
                  <a:pt x="274396" y="0"/>
                </a:lnTo>
                <a:close/>
              </a:path>
              <a:path w="371475" h="102870">
                <a:moveTo>
                  <a:pt x="289421" y="40436"/>
                </a:moveTo>
                <a:lnTo>
                  <a:pt x="272605" y="40436"/>
                </a:lnTo>
                <a:lnTo>
                  <a:pt x="280784" y="43687"/>
                </a:lnTo>
                <a:lnTo>
                  <a:pt x="280784" y="64185"/>
                </a:lnTo>
                <a:lnTo>
                  <a:pt x="273392" y="68097"/>
                </a:lnTo>
                <a:lnTo>
                  <a:pt x="288759" y="68097"/>
                </a:lnTo>
                <a:lnTo>
                  <a:pt x="291411" y="64620"/>
                </a:lnTo>
                <a:lnTo>
                  <a:pt x="293662" y="53543"/>
                </a:lnTo>
                <a:lnTo>
                  <a:pt x="291391" y="42940"/>
                </a:lnTo>
                <a:lnTo>
                  <a:pt x="289421" y="40436"/>
                </a:lnTo>
                <a:close/>
              </a:path>
              <a:path w="371475" h="102870">
                <a:moveTo>
                  <a:pt x="267335" y="29235"/>
                </a:moveTo>
                <a:lnTo>
                  <a:pt x="259168" y="29235"/>
                </a:lnTo>
                <a:lnTo>
                  <a:pt x="252437" y="31140"/>
                </a:lnTo>
                <a:lnTo>
                  <a:pt x="245160" y="35509"/>
                </a:lnTo>
                <a:lnTo>
                  <a:pt x="285545" y="35509"/>
                </a:lnTo>
                <a:lnTo>
                  <a:pt x="285413" y="35340"/>
                </a:lnTo>
                <a:lnTo>
                  <a:pt x="276977" y="30765"/>
                </a:lnTo>
                <a:lnTo>
                  <a:pt x="267335" y="29235"/>
                </a:lnTo>
                <a:close/>
              </a:path>
              <a:path w="371475" h="102870">
                <a:moveTo>
                  <a:pt x="287274" y="11315"/>
                </a:moveTo>
                <a:lnTo>
                  <a:pt x="275069" y="11315"/>
                </a:lnTo>
                <a:lnTo>
                  <a:pt x="281673" y="12992"/>
                </a:lnTo>
                <a:lnTo>
                  <a:pt x="287274" y="16128"/>
                </a:lnTo>
                <a:lnTo>
                  <a:pt x="287274" y="11315"/>
                </a:lnTo>
                <a:close/>
              </a:path>
              <a:path w="371475" h="102870">
                <a:moveTo>
                  <a:pt x="337121" y="0"/>
                </a:moveTo>
                <a:lnTo>
                  <a:pt x="321812" y="3043"/>
                </a:lnTo>
                <a:lnTo>
                  <a:pt x="311176" y="11409"/>
                </a:lnTo>
                <a:lnTo>
                  <a:pt x="304972" y="23954"/>
                </a:lnTo>
                <a:lnTo>
                  <a:pt x="302958" y="39535"/>
                </a:lnTo>
                <a:lnTo>
                  <a:pt x="304972" y="55115"/>
                </a:lnTo>
                <a:lnTo>
                  <a:pt x="311060" y="67424"/>
                </a:lnTo>
                <a:lnTo>
                  <a:pt x="311176" y="67660"/>
                </a:lnTo>
                <a:lnTo>
                  <a:pt x="321812" y="76027"/>
                </a:lnTo>
                <a:lnTo>
                  <a:pt x="337121" y="79070"/>
                </a:lnTo>
                <a:lnTo>
                  <a:pt x="352428" y="76027"/>
                </a:lnTo>
                <a:lnTo>
                  <a:pt x="363059" y="67660"/>
                </a:lnTo>
                <a:lnTo>
                  <a:pt x="363176" y="67424"/>
                </a:lnTo>
                <a:lnTo>
                  <a:pt x="337121" y="67424"/>
                </a:lnTo>
                <a:lnTo>
                  <a:pt x="327602" y="65556"/>
                </a:lnTo>
                <a:lnTo>
                  <a:pt x="320973" y="60118"/>
                </a:lnTo>
                <a:lnTo>
                  <a:pt x="317097" y="51361"/>
                </a:lnTo>
                <a:lnTo>
                  <a:pt x="315836" y="39535"/>
                </a:lnTo>
                <a:lnTo>
                  <a:pt x="317097" y="27715"/>
                </a:lnTo>
                <a:lnTo>
                  <a:pt x="320973" y="18962"/>
                </a:lnTo>
                <a:lnTo>
                  <a:pt x="327602" y="13526"/>
                </a:lnTo>
                <a:lnTo>
                  <a:pt x="337121" y="11658"/>
                </a:lnTo>
                <a:lnTo>
                  <a:pt x="363182" y="11658"/>
                </a:lnTo>
                <a:lnTo>
                  <a:pt x="363059" y="11409"/>
                </a:lnTo>
                <a:lnTo>
                  <a:pt x="352428" y="3043"/>
                </a:lnTo>
                <a:lnTo>
                  <a:pt x="337121" y="0"/>
                </a:lnTo>
                <a:close/>
              </a:path>
              <a:path w="371475" h="102870">
                <a:moveTo>
                  <a:pt x="363182" y="11658"/>
                </a:moveTo>
                <a:lnTo>
                  <a:pt x="337121" y="11658"/>
                </a:lnTo>
                <a:lnTo>
                  <a:pt x="346585" y="13526"/>
                </a:lnTo>
                <a:lnTo>
                  <a:pt x="353215" y="18962"/>
                </a:lnTo>
                <a:lnTo>
                  <a:pt x="357116" y="27715"/>
                </a:lnTo>
                <a:lnTo>
                  <a:pt x="358393" y="39535"/>
                </a:lnTo>
                <a:lnTo>
                  <a:pt x="357116" y="51361"/>
                </a:lnTo>
                <a:lnTo>
                  <a:pt x="353215" y="60118"/>
                </a:lnTo>
                <a:lnTo>
                  <a:pt x="346585" y="65556"/>
                </a:lnTo>
                <a:lnTo>
                  <a:pt x="337121" y="67424"/>
                </a:lnTo>
                <a:lnTo>
                  <a:pt x="363176" y="67424"/>
                </a:lnTo>
                <a:lnTo>
                  <a:pt x="369259" y="55115"/>
                </a:lnTo>
                <a:lnTo>
                  <a:pt x="371271" y="39535"/>
                </a:lnTo>
                <a:lnTo>
                  <a:pt x="369259" y="23954"/>
                </a:lnTo>
                <a:lnTo>
                  <a:pt x="363182" y="11658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6119888" y="1389951"/>
            <a:ext cx="345440" cy="102870"/>
          </a:xfrm>
          <a:custGeom>
            <a:avLst/>
            <a:gdLst/>
            <a:ahLst/>
            <a:cxnLst/>
            <a:rect l="l" t="t" r="r" b="b"/>
            <a:pathLst>
              <a:path w="345439" h="102869">
                <a:moveTo>
                  <a:pt x="28562" y="44576"/>
                </a:moveTo>
                <a:lnTo>
                  <a:pt x="23964" y="44576"/>
                </a:lnTo>
                <a:lnTo>
                  <a:pt x="15494" y="45457"/>
                </a:lnTo>
                <a:lnTo>
                  <a:pt x="7781" y="48426"/>
                </a:lnTo>
                <a:lnTo>
                  <a:pt x="2169" y="53979"/>
                </a:lnTo>
                <a:lnTo>
                  <a:pt x="0" y="62611"/>
                </a:lnTo>
                <a:lnTo>
                  <a:pt x="0" y="73698"/>
                </a:lnTo>
                <a:lnTo>
                  <a:pt x="9067" y="79070"/>
                </a:lnTo>
                <a:lnTo>
                  <a:pt x="27216" y="79070"/>
                </a:lnTo>
                <a:lnTo>
                  <a:pt x="33538" y="76504"/>
                </a:lnTo>
                <a:lnTo>
                  <a:pt x="33678" y="76504"/>
                </a:lnTo>
                <a:lnTo>
                  <a:pt x="39090" y="72136"/>
                </a:lnTo>
                <a:lnTo>
                  <a:pt x="57454" y="72136"/>
                </a:lnTo>
                <a:lnTo>
                  <a:pt x="57454" y="69773"/>
                </a:lnTo>
                <a:lnTo>
                  <a:pt x="17018" y="69773"/>
                </a:lnTo>
                <a:lnTo>
                  <a:pt x="12319" y="67094"/>
                </a:lnTo>
                <a:lnTo>
                  <a:pt x="12319" y="55105"/>
                </a:lnTo>
                <a:lnTo>
                  <a:pt x="19481" y="52984"/>
                </a:lnTo>
                <a:lnTo>
                  <a:pt x="49949" y="52984"/>
                </a:lnTo>
                <a:lnTo>
                  <a:pt x="49949" y="46151"/>
                </a:lnTo>
                <a:lnTo>
                  <a:pt x="37960" y="46151"/>
                </a:lnTo>
                <a:lnTo>
                  <a:pt x="33705" y="45250"/>
                </a:lnTo>
                <a:lnTo>
                  <a:pt x="28562" y="44576"/>
                </a:lnTo>
                <a:close/>
              </a:path>
              <a:path w="345439" h="102869">
                <a:moveTo>
                  <a:pt x="57454" y="72136"/>
                </a:moveTo>
                <a:lnTo>
                  <a:pt x="39090" y="72136"/>
                </a:lnTo>
                <a:lnTo>
                  <a:pt x="40995" y="76504"/>
                </a:lnTo>
                <a:lnTo>
                  <a:pt x="44907" y="78397"/>
                </a:lnTo>
                <a:lnTo>
                  <a:pt x="52527" y="78397"/>
                </a:lnTo>
                <a:lnTo>
                  <a:pt x="55206" y="77952"/>
                </a:lnTo>
                <a:lnTo>
                  <a:pt x="57454" y="77050"/>
                </a:lnTo>
                <a:lnTo>
                  <a:pt x="57454" y="72136"/>
                </a:lnTo>
                <a:close/>
              </a:path>
              <a:path w="345439" h="102869">
                <a:moveTo>
                  <a:pt x="49949" y="52984"/>
                </a:moveTo>
                <a:lnTo>
                  <a:pt x="30124" y="52984"/>
                </a:lnTo>
                <a:lnTo>
                  <a:pt x="34721" y="53644"/>
                </a:lnTo>
                <a:lnTo>
                  <a:pt x="37960" y="54317"/>
                </a:lnTo>
                <a:lnTo>
                  <a:pt x="37960" y="63398"/>
                </a:lnTo>
                <a:lnTo>
                  <a:pt x="33705" y="67652"/>
                </a:lnTo>
                <a:lnTo>
                  <a:pt x="28105" y="69773"/>
                </a:lnTo>
                <a:lnTo>
                  <a:pt x="57454" y="69773"/>
                </a:lnTo>
                <a:lnTo>
                  <a:pt x="57454" y="69113"/>
                </a:lnTo>
                <a:lnTo>
                  <a:pt x="51739" y="69113"/>
                </a:lnTo>
                <a:lnTo>
                  <a:pt x="49949" y="68211"/>
                </a:lnTo>
                <a:lnTo>
                  <a:pt x="49949" y="52984"/>
                </a:lnTo>
                <a:close/>
              </a:path>
              <a:path w="345439" h="102869">
                <a:moveTo>
                  <a:pt x="57454" y="68440"/>
                </a:moveTo>
                <a:lnTo>
                  <a:pt x="55105" y="69113"/>
                </a:lnTo>
                <a:lnTo>
                  <a:pt x="57454" y="69113"/>
                </a:lnTo>
                <a:lnTo>
                  <a:pt x="57454" y="68440"/>
                </a:lnTo>
                <a:close/>
              </a:path>
              <a:path w="345439" h="102869">
                <a:moveTo>
                  <a:pt x="46451" y="32816"/>
                </a:moveTo>
                <a:lnTo>
                  <a:pt x="33032" y="32816"/>
                </a:lnTo>
                <a:lnTo>
                  <a:pt x="37960" y="37515"/>
                </a:lnTo>
                <a:lnTo>
                  <a:pt x="37960" y="46151"/>
                </a:lnTo>
                <a:lnTo>
                  <a:pt x="49949" y="46151"/>
                </a:lnTo>
                <a:lnTo>
                  <a:pt x="49837" y="45250"/>
                </a:lnTo>
                <a:lnTo>
                  <a:pt x="48205" y="35395"/>
                </a:lnTo>
                <a:lnTo>
                  <a:pt x="46451" y="32816"/>
                </a:lnTo>
                <a:close/>
              </a:path>
              <a:path w="345439" h="102869">
                <a:moveTo>
                  <a:pt x="25082" y="22402"/>
                </a:moveTo>
                <a:lnTo>
                  <a:pt x="16459" y="22402"/>
                </a:lnTo>
                <a:lnTo>
                  <a:pt x="8737" y="24523"/>
                </a:lnTo>
                <a:lnTo>
                  <a:pt x="4483" y="25984"/>
                </a:lnTo>
                <a:lnTo>
                  <a:pt x="4483" y="36969"/>
                </a:lnTo>
                <a:lnTo>
                  <a:pt x="9296" y="34836"/>
                </a:lnTo>
                <a:lnTo>
                  <a:pt x="15900" y="32816"/>
                </a:lnTo>
                <a:lnTo>
                  <a:pt x="46451" y="32816"/>
                </a:lnTo>
                <a:lnTo>
                  <a:pt x="43226" y="28071"/>
                </a:lnTo>
                <a:lnTo>
                  <a:pt x="35391" y="23793"/>
                </a:lnTo>
                <a:lnTo>
                  <a:pt x="25082" y="22402"/>
                </a:lnTo>
                <a:close/>
              </a:path>
              <a:path w="345439" h="102869">
                <a:moveTo>
                  <a:pt x="77165" y="23863"/>
                </a:moveTo>
                <a:lnTo>
                  <a:pt x="66522" y="23863"/>
                </a:lnTo>
                <a:lnTo>
                  <a:pt x="66522" y="102260"/>
                </a:lnTo>
                <a:lnTo>
                  <a:pt x="78511" y="102260"/>
                </a:lnTo>
                <a:lnTo>
                  <a:pt x="78511" y="70699"/>
                </a:lnTo>
                <a:lnTo>
                  <a:pt x="117262" y="70699"/>
                </a:lnTo>
                <a:lnTo>
                  <a:pt x="118549" y="68541"/>
                </a:lnTo>
                <a:lnTo>
                  <a:pt x="87350" y="68541"/>
                </a:lnTo>
                <a:lnTo>
                  <a:pt x="81089" y="63169"/>
                </a:lnTo>
                <a:lnTo>
                  <a:pt x="78511" y="57238"/>
                </a:lnTo>
                <a:lnTo>
                  <a:pt x="78511" y="44132"/>
                </a:lnTo>
                <a:lnTo>
                  <a:pt x="81089" y="38303"/>
                </a:lnTo>
                <a:lnTo>
                  <a:pt x="87350" y="32931"/>
                </a:lnTo>
                <a:lnTo>
                  <a:pt x="118549" y="32931"/>
                </a:lnTo>
                <a:lnTo>
                  <a:pt x="118147" y="32258"/>
                </a:lnTo>
                <a:lnTo>
                  <a:pt x="77165" y="32258"/>
                </a:lnTo>
                <a:lnTo>
                  <a:pt x="77165" y="23863"/>
                </a:lnTo>
                <a:close/>
              </a:path>
              <a:path w="345439" h="102869">
                <a:moveTo>
                  <a:pt x="117262" y="70699"/>
                </a:moveTo>
                <a:lnTo>
                  <a:pt x="78532" y="70699"/>
                </a:lnTo>
                <a:lnTo>
                  <a:pt x="82207" y="74929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59" y="76816"/>
                </a:lnTo>
                <a:lnTo>
                  <a:pt x="117262" y="70699"/>
                </a:lnTo>
                <a:close/>
              </a:path>
              <a:path w="345439" h="102869">
                <a:moveTo>
                  <a:pt x="118549" y="32931"/>
                </a:moveTo>
                <a:lnTo>
                  <a:pt x="105384" y="32931"/>
                </a:lnTo>
                <a:lnTo>
                  <a:pt x="112331" y="40208"/>
                </a:lnTo>
                <a:lnTo>
                  <a:pt x="112331" y="61264"/>
                </a:lnTo>
                <a:lnTo>
                  <a:pt x="105384" y="68541"/>
                </a:lnTo>
                <a:lnTo>
                  <a:pt x="118549" y="68541"/>
                </a:lnTo>
                <a:lnTo>
                  <a:pt x="122641" y="61684"/>
                </a:lnTo>
                <a:lnTo>
                  <a:pt x="124536" y="50736"/>
                </a:lnTo>
                <a:lnTo>
                  <a:pt x="122713" y="40208"/>
                </a:lnTo>
                <a:lnTo>
                  <a:pt x="122641" y="39788"/>
                </a:lnTo>
                <a:lnTo>
                  <a:pt x="118549" y="32931"/>
                </a:lnTo>
                <a:close/>
              </a:path>
              <a:path w="345439" h="102869">
                <a:moveTo>
                  <a:pt x="97891" y="22402"/>
                </a:moveTo>
                <a:lnTo>
                  <a:pt x="87807" y="22402"/>
                </a:lnTo>
                <a:lnTo>
                  <a:pt x="81419" y="27101"/>
                </a:lnTo>
                <a:lnTo>
                  <a:pt x="77165" y="32258"/>
                </a:lnTo>
                <a:lnTo>
                  <a:pt x="118147" y="32258"/>
                </a:lnTo>
                <a:lnTo>
                  <a:pt x="117262" y="30773"/>
                </a:lnTo>
                <a:lnTo>
                  <a:pt x="108859" y="24656"/>
                </a:lnTo>
                <a:lnTo>
                  <a:pt x="97891" y="22402"/>
                </a:lnTo>
                <a:close/>
              </a:path>
              <a:path w="345439" h="102869">
                <a:moveTo>
                  <a:pt x="159816" y="34391"/>
                </a:moveTo>
                <a:lnTo>
                  <a:pt x="147840" y="34391"/>
                </a:lnTo>
                <a:lnTo>
                  <a:pt x="147840" y="77622"/>
                </a:lnTo>
                <a:lnTo>
                  <a:pt x="159816" y="77622"/>
                </a:lnTo>
                <a:lnTo>
                  <a:pt x="159816" y="34391"/>
                </a:lnTo>
                <a:close/>
              </a:path>
              <a:path w="345439" h="102869">
                <a:moveTo>
                  <a:pt x="178308" y="23863"/>
                </a:moveTo>
                <a:lnTo>
                  <a:pt x="129247" y="23863"/>
                </a:lnTo>
                <a:lnTo>
                  <a:pt x="129247" y="34391"/>
                </a:lnTo>
                <a:lnTo>
                  <a:pt x="178308" y="34391"/>
                </a:lnTo>
                <a:lnTo>
                  <a:pt x="178308" y="23863"/>
                </a:lnTo>
                <a:close/>
              </a:path>
              <a:path w="345439" h="102869">
                <a:moveTo>
                  <a:pt x="191630" y="64287"/>
                </a:moveTo>
                <a:lnTo>
                  <a:pt x="183565" y="64287"/>
                </a:lnTo>
                <a:lnTo>
                  <a:pt x="179984" y="66636"/>
                </a:lnTo>
                <a:lnTo>
                  <a:pt x="179984" y="76504"/>
                </a:lnTo>
                <a:lnTo>
                  <a:pt x="183565" y="78854"/>
                </a:lnTo>
                <a:lnTo>
                  <a:pt x="191630" y="78854"/>
                </a:lnTo>
                <a:lnTo>
                  <a:pt x="195097" y="76504"/>
                </a:lnTo>
                <a:lnTo>
                  <a:pt x="195097" y="66636"/>
                </a:lnTo>
                <a:lnTo>
                  <a:pt x="191630" y="64287"/>
                </a:lnTo>
                <a:close/>
              </a:path>
              <a:path w="345439" h="102869">
                <a:moveTo>
                  <a:pt x="274396" y="0"/>
                </a:moveTo>
                <a:lnTo>
                  <a:pt x="267563" y="0"/>
                </a:lnTo>
                <a:lnTo>
                  <a:pt x="253832" y="2344"/>
                </a:lnTo>
                <a:lnTo>
                  <a:pt x="242617" y="9602"/>
                </a:lnTo>
                <a:lnTo>
                  <a:pt x="235055" y="22111"/>
                </a:lnTo>
                <a:lnTo>
                  <a:pt x="232283" y="40208"/>
                </a:lnTo>
                <a:lnTo>
                  <a:pt x="234204" y="56438"/>
                </a:lnTo>
                <a:lnTo>
                  <a:pt x="240179" y="68668"/>
                </a:lnTo>
                <a:lnTo>
                  <a:pt x="250520" y="76384"/>
                </a:lnTo>
                <a:lnTo>
                  <a:pt x="265544" y="79070"/>
                </a:lnTo>
                <a:lnTo>
                  <a:pt x="276367" y="77444"/>
                </a:lnTo>
                <a:lnTo>
                  <a:pt x="285318" y="72607"/>
                </a:lnTo>
                <a:lnTo>
                  <a:pt x="288759" y="68097"/>
                </a:lnTo>
                <a:lnTo>
                  <a:pt x="264541" y="68097"/>
                </a:lnTo>
                <a:lnTo>
                  <a:pt x="257203" y="66930"/>
                </a:lnTo>
                <a:lnTo>
                  <a:pt x="251426" y="63212"/>
                </a:lnTo>
                <a:lnTo>
                  <a:pt x="247390" y="56615"/>
                </a:lnTo>
                <a:lnTo>
                  <a:pt x="245275" y="46812"/>
                </a:lnTo>
                <a:lnTo>
                  <a:pt x="250774" y="42456"/>
                </a:lnTo>
                <a:lnTo>
                  <a:pt x="257378" y="40436"/>
                </a:lnTo>
                <a:lnTo>
                  <a:pt x="289422" y="40436"/>
                </a:lnTo>
                <a:lnTo>
                  <a:pt x="285547" y="35509"/>
                </a:lnTo>
                <a:lnTo>
                  <a:pt x="245160" y="35509"/>
                </a:lnTo>
                <a:lnTo>
                  <a:pt x="247896" y="24024"/>
                </a:lnTo>
                <a:lnTo>
                  <a:pt x="253244" y="16563"/>
                </a:lnTo>
                <a:lnTo>
                  <a:pt x="260459" y="12527"/>
                </a:lnTo>
                <a:lnTo>
                  <a:pt x="268795" y="11315"/>
                </a:lnTo>
                <a:lnTo>
                  <a:pt x="287274" y="11315"/>
                </a:lnTo>
                <a:lnTo>
                  <a:pt x="287274" y="4483"/>
                </a:lnTo>
                <a:lnTo>
                  <a:pt x="281343" y="1574"/>
                </a:lnTo>
                <a:lnTo>
                  <a:pt x="274396" y="0"/>
                </a:lnTo>
                <a:close/>
              </a:path>
              <a:path w="345439" h="102869">
                <a:moveTo>
                  <a:pt x="289422" y="40436"/>
                </a:moveTo>
                <a:lnTo>
                  <a:pt x="272605" y="40436"/>
                </a:lnTo>
                <a:lnTo>
                  <a:pt x="280784" y="43675"/>
                </a:lnTo>
                <a:lnTo>
                  <a:pt x="280784" y="64185"/>
                </a:lnTo>
                <a:lnTo>
                  <a:pt x="273392" y="68097"/>
                </a:lnTo>
                <a:lnTo>
                  <a:pt x="288759" y="68097"/>
                </a:lnTo>
                <a:lnTo>
                  <a:pt x="291411" y="64620"/>
                </a:lnTo>
                <a:lnTo>
                  <a:pt x="293662" y="53543"/>
                </a:lnTo>
                <a:lnTo>
                  <a:pt x="291391" y="42940"/>
                </a:lnTo>
                <a:lnTo>
                  <a:pt x="289422" y="40436"/>
                </a:lnTo>
                <a:close/>
              </a:path>
              <a:path w="345439" h="102869">
                <a:moveTo>
                  <a:pt x="267347" y="29235"/>
                </a:moveTo>
                <a:lnTo>
                  <a:pt x="259168" y="29235"/>
                </a:lnTo>
                <a:lnTo>
                  <a:pt x="252450" y="31140"/>
                </a:lnTo>
                <a:lnTo>
                  <a:pt x="245160" y="35509"/>
                </a:lnTo>
                <a:lnTo>
                  <a:pt x="285547" y="35509"/>
                </a:lnTo>
                <a:lnTo>
                  <a:pt x="285415" y="35340"/>
                </a:lnTo>
                <a:lnTo>
                  <a:pt x="276983" y="30765"/>
                </a:lnTo>
                <a:lnTo>
                  <a:pt x="267347" y="29235"/>
                </a:lnTo>
                <a:close/>
              </a:path>
              <a:path w="345439" h="102869">
                <a:moveTo>
                  <a:pt x="287274" y="11315"/>
                </a:moveTo>
                <a:lnTo>
                  <a:pt x="275069" y="11315"/>
                </a:lnTo>
                <a:lnTo>
                  <a:pt x="281673" y="12992"/>
                </a:lnTo>
                <a:lnTo>
                  <a:pt x="287274" y="16128"/>
                </a:lnTo>
                <a:lnTo>
                  <a:pt x="287274" y="11315"/>
                </a:lnTo>
                <a:close/>
              </a:path>
              <a:path w="345439" h="102869">
                <a:moveTo>
                  <a:pt x="344843" y="66078"/>
                </a:moveTo>
                <a:lnTo>
                  <a:pt x="303403" y="66078"/>
                </a:lnTo>
                <a:lnTo>
                  <a:pt x="303403" y="77622"/>
                </a:lnTo>
                <a:lnTo>
                  <a:pt x="344843" y="77622"/>
                </a:lnTo>
                <a:lnTo>
                  <a:pt x="344843" y="66078"/>
                </a:lnTo>
                <a:close/>
              </a:path>
              <a:path w="345439" h="102869">
                <a:moveTo>
                  <a:pt x="331292" y="14566"/>
                </a:moveTo>
                <a:lnTo>
                  <a:pt x="318643" y="14566"/>
                </a:lnTo>
                <a:lnTo>
                  <a:pt x="318643" y="66078"/>
                </a:lnTo>
                <a:lnTo>
                  <a:pt x="331292" y="66078"/>
                </a:lnTo>
                <a:lnTo>
                  <a:pt x="331292" y="14566"/>
                </a:lnTo>
                <a:close/>
              </a:path>
              <a:path w="345439" h="102869">
                <a:moveTo>
                  <a:pt x="331292" y="1460"/>
                </a:moveTo>
                <a:lnTo>
                  <a:pt x="321881" y="1460"/>
                </a:lnTo>
                <a:lnTo>
                  <a:pt x="303403" y="8521"/>
                </a:lnTo>
                <a:lnTo>
                  <a:pt x="303403" y="20269"/>
                </a:lnTo>
                <a:lnTo>
                  <a:pt x="318643" y="14566"/>
                </a:lnTo>
                <a:lnTo>
                  <a:pt x="331292" y="14566"/>
                </a:lnTo>
                <a:lnTo>
                  <a:pt x="331292" y="146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6263030" y="5975381"/>
            <a:ext cx="366395" cy="102870"/>
          </a:xfrm>
          <a:custGeom>
            <a:avLst/>
            <a:gdLst/>
            <a:ahLst/>
            <a:cxnLst/>
            <a:rect l="l" t="t" r="r" b="b"/>
            <a:pathLst>
              <a:path w="366395" h="102870">
                <a:moveTo>
                  <a:pt x="28562" y="44574"/>
                </a:moveTo>
                <a:lnTo>
                  <a:pt x="23964" y="44574"/>
                </a:lnTo>
                <a:lnTo>
                  <a:pt x="15500" y="45454"/>
                </a:lnTo>
                <a:lnTo>
                  <a:pt x="7786" y="48424"/>
                </a:lnTo>
                <a:lnTo>
                  <a:pt x="2171" y="53977"/>
                </a:lnTo>
                <a:lnTo>
                  <a:pt x="0" y="62607"/>
                </a:lnTo>
                <a:lnTo>
                  <a:pt x="0" y="73695"/>
                </a:lnTo>
                <a:lnTo>
                  <a:pt x="9067" y="79070"/>
                </a:lnTo>
                <a:lnTo>
                  <a:pt x="27216" y="79070"/>
                </a:lnTo>
                <a:lnTo>
                  <a:pt x="33545" y="76495"/>
                </a:lnTo>
                <a:lnTo>
                  <a:pt x="33681" y="76495"/>
                </a:lnTo>
                <a:lnTo>
                  <a:pt x="39090" y="72129"/>
                </a:lnTo>
                <a:lnTo>
                  <a:pt x="57454" y="72129"/>
                </a:lnTo>
                <a:lnTo>
                  <a:pt x="57454" y="69775"/>
                </a:lnTo>
                <a:lnTo>
                  <a:pt x="17030" y="69775"/>
                </a:lnTo>
                <a:lnTo>
                  <a:pt x="12319" y="67089"/>
                </a:lnTo>
                <a:lnTo>
                  <a:pt x="12319" y="55105"/>
                </a:lnTo>
                <a:lnTo>
                  <a:pt x="19494" y="52978"/>
                </a:lnTo>
                <a:lnTo>
                  <a:pt x="49949" y="52978"/>
                </a:lnTo>
                <a:lnTo>
                  <a:pt x="49949" y="46144"/>
                </a:lnTo>
                <a:lnTo>
                  <a:pt x="37973" y="46144"/>
                </a:lnTo>
                <a:lnTo>
                  <a:pt x="33718" y="45248"/>
                </a:lnTo>
                <a:lnTo>
                  <a:pt x="28562" y="44574"/>
                </a:lnTo>
                <a:close/>
              </a:path>
              <a:path w="366395" h="102870">
                <a:moveTo>
                  <a:pt x="57454" y="72129"/>
                </a:moveTo>
                <a:lnTo>
                  <a:pt x="39090" y="72129"/>
                </a:lnTo>
                <a:lnTo>
                  <a:pt x="40995" y="76495"/>
                </a:lnTo>
                <a:lnTo>
                  <a:pt x="44919" y="78400"/>
                </a:lnTo>
                <a:lnTo>
                  <a:pt x="52527" y="78400"/>
                </a:lnTo>
                <a:lnTo>
                  <a:pt x="55219" y="77950"/>
                </a:lnTo>
                <a:lnTo>
                  <a:pt x="57454" y="77054"/>
                </a:lnTo>
                <a:lnTo>
                  <a:pt x="57454" y="72129"/>
                </a:lnTo>
                <a:close/>
              </a:path>
              <a:path w="366395" h="102870">
                <a:moveTo>
                  <a:pt x="49949" y="52978"/>
                </a:moveTo>
                <a:lnTo>
                  <a:pt x="30124" y="52978"/>
                </a:lnTo>
                <a:lnTo>
                  <a:pt x="34721" y="53647"/>
                </a:lnTo>
                <a:lnTo>
                  <a:pt x="37973" y="54320"/>
                </a:lnTo>
                <a:lnTo>
                  <a:pt x="37973" y="63392"/>
                </a:lnTo>
                <a:lnTo>
                  <a:pt x="33718" y="67647"/>
                </a:lnTo>
                <a:lnTo>
                  <a:pt x="28117" y="69775"/>
                </a:lnTo>
                <a:lnTo>
                  <a:pt x="57454" y="69775"/>
                </a:lnTo>
                <a:lnTo>
                  <a:pt x="57454" y="69105"/>
                </a:lnTo>
                <a:lnTo>
                  <a:pt x="51752" y="69105"/>
                </a:lnTo>
                <a:lnTo>
                  <a:pt x="49949" y="68209"/>
                </a:lnTo>
                <a:lnTo>
                  <a:pt x="49949" y="52978"/>
                </a:lnTo>
                <a:close/>
              </a:path>
              <a:path w="366395" h="102870">
                <a:moveTo>
                  <a:pt x="57454" y="68432"/>
                </a:moveTo>
                <a:lnTo>
                  <a:pt x="56337" y="68766"/>
                </a:lnTo>
                <a:lnTo>
                  <a:pt x="55105" y="69105"/>
                </a:lnTo>
                <a:lnTo>
                  <a:pt x="57454" y="69105"/>
                </a:lnTo>
                <a:lnTo>
                  <a:pt x="57454" y="68432"/>
                </a:lnTo>
                <a:close/>
              </a:path>
              <a:path w="366395" h="102870">
                <a:moveTo>
                  <a:pt x="46457" y="32818"/>
                </a:moveTo>
                <a:lnTo>
                  <a:pt x="33045" y="32818"/>
                </a:lnTo>
                <a:lnTo>
                  <a:pt x="37973" y="37519"/>
                </a:lnTo>
                <a:lnTo>
                  <a:pt x="37973" y="46144"/>
                </a:lnTo>
                <a:lnTo>
                  <a:pt x="49949" y="46144"/>
                </a:lnTo>
                <a:lnTo>
                  <a:pt x="49837" y="45248"/>
                </a:lnTo>
                <a:lnTo>
                  <a:pt x="48207" y="35393"/>
                </a:lnTo>
                <a:lnTo>
                  <a:pt x="46457" y="32818"/>
                </a:lnTo>
                <a:close/>
              </a:path>
              <a:path w="366395" h="102870">
                <a:moveTo>
                  <a:pt x="25095" y="22398"/>
                </a:moveTo>
                <a:lnTo>
                  <a:pt x="16471" y="22398"/>
                </a:lnTo>
                <a:lnTo>
                  <a:pt x="8737" y="24526"/>
                </a:lnTo>
                <a:lnTo>
                  <a:pt x="4483" y="25984"/>
                </a:lnTo>
                <a:lnTo>
                  <a:pt x="4483" y="36960"/>
                </a:lnTo>
                <a:lnTo>
                  <a:pt x="9296" y="34833"/>
                </a:lnTo>
                <a:lnTo>
                  <a:pt x="15900" y="32818"/>
                </a:lnTo>
                <a:lnTo>
                  <a:pt x="46457" y="32818"/>
                </a:lnTo>
                <a:lnTo>
                  <a:pt x="43232" y="28069"/>
                </a:lnTo>
                <a:lnTo>
                  <a:pt x="35402" y="23790"/>
                </a:lnTo>
                <a:lnTo>
                  <a:pt x="25095" y="22398"/>
                </a:lnTo>
                <a:close/>
              </a:path>
              <a:path w="366395" h="102870">
                <a:moveTo>
                  <a:pt x="77165" y="23856"/>
                </a:moveTo>
                <a:lnTo>
                  <a:pt x="66522" y="23856"/>
                </a:lnTo>
                <a:lnTo>
                  <a:pt x="66522" y="102254"/>
                </a:lnTo>
                <a:lnTo>
                  <a:pt x="78511" y="102254"/>
                </a:lnTo>
                <a:lnTo>
                  <a:pt x="78511" y="70699"/>
                </a:lnTo>
                <a:lnTo>
                  <a:pt x="117268" y="70699"/>
                </a:lnTo>
                <a:lnTo>
                  <a:pt x="118555" y="68544"/>
                </a:lnTo>
                <a:lnTo>
                  <a:pt x="87363" y="68544"/>
                </a:lnTo>
                <a:lnTo>
                  <a:pt x="81089" y="63168"/>
                </a:lnTo>
                <a:lnTo>
                  <a:pt x="78511" y="57232"/>
                </a:lnTo>
                <a:lnTo>
                  <a:pt x="78511" y="44128"/>
                </a:lnTo>
                <a:lnTo>
                  <a:pt x="81089" y="38304"/>
                </a:lnTo>
                <a:lnTo>
                  <a:pt x="87363" y="32928"/>
                </a:lnTo>
                <a:lnTo>
                  <a:pt x="118556" y="32928"/>
                </a:lnTo>
                <a:lnTo>
                  <a:pt x="118154" y="32255"/>
                </a:lnTo>
                <a:lnTo>
                  <a:pt x="77165" y="32255"/>
                </a:lnTo>
                <a:lnTo>
                  <a:pt x="77165" y="23856"/>
                </a:lnTo>
                <a:close/>
              </a:path>
              <a:path w="366395" h="102870">
                <a:moveTo>
                  <a:pt x="117268" y="70699"/>
                </a:moveTo>
                <a:lnTo>
                  <a:pt x="78535" y="70699"/>
                </a:lnTo>
                <a:lnTo>
                  <a:pt x="82207" y="74926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61" y="76816"/>
                </a:lnTo>
                <a:lnTo>
                  <a:pt x="117268" y="70699"/>
                </a:lnTo>
                <a:close/>
              </a:path>
              <a:path w="366395" h="102870">
                <a:moveTo>
                  <a:pt x="118556" y="32928"/>
                </a:moveTo>
                <a:lnTo>
                  <a:pt x="105397" y="32928"/>
                </a:lnTo>
                <a:lnTo>
                  <a:pt x="112344" y="40208"/>
                </a:lnTo>
                <a:lnTo>
                  <a:pt x="112344" y="61264"/>
                </a:lnTo>
                <a:lnTo>
                  <a:pt x="105397" y="68544"/>
                </a:lnTo>
                <a:lnTo>
                  <a:pt x="118555" y="68544"/>
                </a:lnTo>
                <a:lnTo>
                  <a:pt x="122651" y="61684"/>
                </a:lnTo>
                <a:lnTo>
                  <a:pt x="124548" y="50735"/>
                </a:lnTo>
                <a:lnTo>
                  <a:pt x="122724" y="40208"/>
                </a:lnTo>
                <a:lnTo>
                  <a:pt x="122651" y="39787"/>
                </a:lnTo>
                <a:lnTo>
                  <a:pt x="118556" y="32928"/>
                </a:lnTo>
                <a:close/>
              </a:path>
              <a:path w="366395" h="102870">
                <a:moveTo>
                  <a:pt x="97891" y="22398"/>
                </a:moveTo>
                <a:lnTo>
                  <a:pt x="87807" y="22398"/>
                </a:lnTo>
                <a:lnTo>
                  <a:pt x="81419" y="27104"/>
                </a:lnTo>
                <a:lnTo>
                  <a:pt x="77165" y="32255"/>
                </a:lnTo>
                <a:lnTo>
                  <a:pt x="118154" y="32255"/>
                </a:lnTo>
                <a:lnTo>
                  <a:pt x="117268" y="30771"/>
                </a:lnTo>
                <a:lnTo>
                  <a:pt x="108861" y="24653"/>
                </a:lnTo>
                <a:lnTo>
                  <a:pt x="97891" y="22398"/>
                </a:lnTo>
                <a:close/>
              </a:path>
              <a:path w="366395" h="102870">
                <a:moveTo>
                  <a:pt x="159829" y="34383"/>
                </a:moveTo>
                <a:lnTo>
                  <a:pt x="147840" y="34383"/>
                </a:lnTo>
                <a:lnTo>
                  <a:pt x="147840" y="77616"/>
                </a:lnTo>
                <a:lnTo>
                  <a:pt x="159829" y="77616"/>
                </a:lnTo>
                <a:lnTo>
                  <a:pt x="159829" y="34383"/>
                </a:lnTo>
                <a:close/>
              </a:path>
              <a:path w="366395" h="102870">
                <a:moveTo>
                  <a:pt x="178308" y="23856"/>
                </a:moveTo>
                <a:lnTo>
                  <a:pt x="129247" y="23856"/>
                </a:lnTo>
                <a:lnTo>
                  <a:pt x="129247" y="34383"/>
                </a:lnTo>
                <a:lnTo>
                  <a:pt x="178308" y="34383"/>
                </a:lnTo>
                <a:lnTo>
                  <a:pt x="178308" y="23856"/>
                </a:lnTo>
                <a:close/>
              </a:path>
              <a:path w="366395" h="102870">
                <a:moveTo>
                  <a:pt x="191630" y="64288"/>
                </a:moveTo>
                <a:lnTo>
                  <a:pt x="183565" y="64288"/>
                </a:lnTo>
                <a:lnTo>
                  <a:pt x="179984" y="66639"/>
                </a:lnTo>
                <a:lnTo>
                  <a:pt x="179984" y="76495"/>
                </a:lnTo>
                <a:lnTo>
                  <a:pt x="183565" y="78846"/>
                </a:lnTo>
                <a:lnTo>
                  <a:pt x="191630" y="78846"/>
                </a:lnTo>
                <a:lnTo>
                  <a:pt x="195110" y="76495"/>
                </a:lnTo>
                <a:lnTo>
                  <a:pt x="195110" y="66639"/>
                </a:lnTo>
                <a:lnTo>
                  <a:pt x="191630" y="64288"/>
                </a:lnTo>
                <a:close/>
              </a:path>
              <a:path w="366395" h="102870">
                <a:moveTo>
                  <a:pt x="266445" y="0"/>
                </a:moveTo>
                <a:lnTo>
                  <a:pt x="251144" y="3043"/>
                </a:lnTo>
                <a:lnTo>
                  <a:pt x="240512" y="11409"/>
                </a:lnTo>
                <a:lnTo>
                  <a:pt x="234309" y="23955"/>
                </a:lnTo>
                <a:lnTo>
                  <a:pt x="232295" y="39535"/>
                </a:lnTo>
                <a:lnTo>
                  <a:pt x="234309" y="55114"/>
                </a:lnTo>
                <a:lnTo>
                  <a:pt x="240395" y="67424"/>
                </a:lnTo>
                <a:lnTo>
                  <a:pt x="240512" y="67660"/>
                </a:lnTo>
                <a:lnTo>
                  <a:pt x="251144" y="76026"/>
                </a:lnTo>
                <a:lnTo>
                  <a:pt x="266445" y="79070"/>
                </a:lnTo>
                <a:lnTo>
                  <a:pt x="281754" y="76026"/>
                </a:lnTo>
                <a:lnTo>
                  <a:pt x="292390" y="67660"/>
                </a:lnTo>
                <a:lnTo>
                  <a:pt x="292507" y="67424"/>
                </a:lnTo>
                <a:lnTo>
                  <a:pt x="266445" y="67424"/>
                </a:lnTo>
                <a:lnTo>
                  <a:pt x="256933" y="65555"/>
                </a:lnTo>
                <a:lnTo>
                  <a:pt x="250309" y="60116"/>
                </a:lnTo>
                <a:lnTo>
                  <a:pt x="246434" y="51358"/>
                </a:lnTo>
                <a:lnTo>
                  <a:pt x="245173" y="39535"/>
                </a:lnTo>
                <a:lnTo>
                  <a:pt x="246434" y="27713"/>
                </a:lnTo>
                <a:lnTo>
                  <a:pt x="250309" y="18957"/>
                </a:lnTo>
                <a:lnTo>
                  <a:pt x="256933" y="13518"/>
                </a:lnTo>
                <a:lnTo>
                  <a:pt x="266445" y="11649"/>
                </a:lnTo>
                <a:lnTo>
                  <a:pt x="292509" y="11649"/>
                </a:lnTo>
                <a:lnTo>
                  <a:pt x="292390" y="11409"/>
                </a:lnTo>
                <a:lnTo>
                  <a:pt x="281754" y="3043"/>
                </a:lnTo>
                <a:lnTo>
                  <a:pt x="266445" y="0"/>
                </a:lnTo>
                <a:close/>
              </a:path>
              <a:path w="366395" h="102870">
                <a:moveTo>
                  <a:pt x="292509" y="11649"/>
                </a:moveTo>
                <a:lnTo>
                  <a:pt x="266445" y="11649"/>
                </a:lnTo>
                <a:lnTo>
                  <a:pt x="275917" y="13518"/>
                </a:lnTo>
                <a:lnTo>
                  <a:pt x="282551" y="18957"/>
                </a:lnTo>
                <a:lnTo>
                  <a:pt x="286453" y="27713"/>
                </a:lnTo>
                <a:lnTo>
                  <a:pt x="287731" y="39535"/>
                </a:lnTo>
                <a:lnTo>
                  <a:pt x="286453" y="51358"/>
                </a:lnTo>
                <a:lnTo>
                  <a:pt x="282551" y="60116"/>
                </a:lnTo>
                <a:lnTo>
                  <a:pt x="275917" y="65555"/>
                </a:lnTo>
                <a:lnTo>
                  <a:pt x="266445" y="67424"/>
                </a:lnTo>
                <a:lnTo>
                  <a:pt x="292507" y="67424"/>
                </a:lnTo>
                <a:lnTo>
                  <a:pt x="298594" y="55114"/>
                </a:lnTo>
                <a:lnTo>
                  <a:pt x="300609" y="39535"/>
                </a:lnTo>
                <a:lnTo>
                  <a:pt x="298594" y="23955"/>
                </a:lnTo>
                <a:lnTo>
                  <a:pt x="292509" y="11649"/>
                </a:lnTo>
                <a:close/>
              </a:path>
              <a:path w="366395" h="102870">
                <a:moveTo>
                  <a:pt x="363021" y="11537"/>
                </a:moveTo>
                <a:lnTo>
                  <a:pt x="346976" y="11537"/>
                </a:lnTo>
                <a:lnTo>
                  <a:pt x="352691" y="15008"/>
                </a:lnTo>
                <a:lnTo>
                  <a:pt x="352691" y="30239"/>
                </a:lnTo>
                <a:lnTo>
                  <a:pt x="319133" y="51141"/>
                </a:lnTo>
                <a:lnTo>
                  <a:pt x="310807" y="71790"/>
                </a:lnTo>
                <a:lnTo>
                  <a:pt x="310807" y="77616"/>
                </a:lnTo>
                <a:lnTo>
                  <a:pt x="366013" y="77616"/>
                </a:lnTo>
                <a:lnTo>
                  <a:pt x="366013" y="66193"/>
                </a:lnTo>
                <a:lnTo>
                  <a:pt x="325145" y="66193"/>
                </a:lnTo>
                <a:lnTo>
                  <a:pt x="326810" y="60963"/>
                </a:lnTo>
                <a:lnTo>
                  <a:pt x="331114" y="56447"/>
                </a:lnTo>
                <a:lnTo>
                  <a:pt x="337246" y="52268"/>
                </a:lnTo>
                <a:lnTo>
                  <a:pt x="344398" y="48049"/>
                </a:lnTo>
                <a:lnTo>
                  <a:pt x="352039" y="43096"/>
                </a:lnTo>
                <a:lnTo>
                  <a:pt x="358794" y="37240"/>
                </a:lnTo>
                <a:lnTo>
                  <a:pt x="363536" y="30239"/>
                </a:lnTo>
                <a:lnTo>
                  <a:pt x="365455" y="21390"/>
                </a:lnTo>
                <a:lnTo>
                  <a:pt x="363447" y="12048"/>
                </a:lnTo>
                <a:lnTo>
                  <a:pt x="363021" y="11537"/>
                </a:lnTo>
                <a:close/>
              </a:path>
              <a:path w="366395" h="102870">
                <a:moveTo>
                  <a:pt x="338683" y="0"/>
                </a:moveTo>
                <a:lnTo>
                  <a:pt x="332103" y="451"/>
                </a:lnTo>
                <a:lnTo>
                  <a:pt x="325656" y="1847"/>
                </a:lnTo>
                <a:lnTo>
                  <a:pt x="319395" y="4252"/>
                </a:lnTo>
                <a:lnTo>
                  <a:pt x="313372" y="7729"/>
                </a:lnTo>
                <a:lnTo>
                  <a:pt x="313372" y="20048"/>
                </a:lnTo>
                <a:lnTo>
                  <a:pt x="319469" y="16261"/>
                </a:lnTo>
                <a:lnTo>
                  <a:pt x="325597" y="13609"/>
                </a:lnTo>
                <a:lnTo>
                  <a:pt x="331662" y="12048"/>
                </a:lnTo>
                <a:lnTo>
                  <a:pt x="337565" y="11537"/>
                </a:lnTo>
                <a:lnTo>
                  <a:pt x="363021" y="11537"/>
                </a:lnTo>
                <a:lnTo>
                  <a:pt x="357870" y="5361"/>
                </a:lnTo>
                <a:lnTo>
                  <a:pt x="349392" y="1342"/>
                </a:lnTo>
                <a:lnTo>
                  <a:pt x="338683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450858" y="894422"/>
            <a:ext cx="353695" cy="102870"/>
          </a:xfrm>
          <a:custGeom>
            <a:avLst/>
            <a:gdLst/>
            <a:ahLst/>
            <a:cxnLst/>
            <a:rect l="l" t="t" r="r" b="b"/>
            <a:pathLst>
              <a:path w="353694" h="102869">
                <a:moveTo>
                  <a:pt x="28562" y="44564"/>
                </a:moveTo>
                <a:lnTo>
                  <a:pt x="23964" y="44564"/>
                </a:lnTo>
                <a:lnTo>
                  <a:pt x="15494" y="45446"/>
                </a:lnTo>
                <a:lnTo>
                  <a:pt x="7781" y="48418"/>
                </a:lnTo>
                <a:lnTo>
                  <a:pt x="2169" y="53972"/>
                </a:lnTo>
                <a:lnTo>
                  <a:pt x="0" y="62598"/>
                </a:lnTo>
                <a:lnTo>
                  <a:pt x="0" y="73685"/>
                </a:lnTo>
                <a:lnTo>
                  <a:pt x="9067" y="79070"/>
                </a:lnTo>
                <a:lnTo>
                  <a:pt x="27216" y="79070"/>
                </a:lnTo>
                <a:lnTo>
                  <a:pt x="33539" y="76492"/>
                </a:lnTo>
                <a:lnTo>
                  <a:pt x="33678" y="76492"/>
                </a:lnTo>
                <a:lnTo>
                  <a:pt x="39090" y="72123"/>
                </a:lnTo>
                <a:lnTo>
                  <a:pt x="57454" y="72123"/>
                </a:lnTo>
                <a:lnTo>
                  <a:pt x="57454" y="69773"/>
                </a:lnTo>
                <a:lnTo>
                  <a:pt x="17018" y="69773"/>
                </a:lnTo>
                <a:lnTo>
                  <a:pt x="12318" y="67081"/>
                </a:lnTo>
                <a:lnTo>
                  <a:pt x="12318" y="55105"/>
                </a:lnTo>
                <a:lnTo>
                  <a:pt x="19481" y="52971"/>
                </a:lnTo>
                <a:lnTo>
                  <a:pt x="49949" y="52971"/>
                </a:lnTo>
                <a:lnTo>
                  <a:pt x="49949" y="46139"/>
                </a:lnTo>
                <a:lnTo>
                  <a:pt x="37960" y="46139"/>
                </a:lnTo>
                <a:lnTo>
                  <a:pt x="33705" y="45237"/>
                </a:lnTo>
                <a:lnTo>
                  <a:pt x="28562" y="44564"/>
                </a:lnTo>
                <a:close/>
              </a:path>
              <a:path w="353694" h="102869">
                <a:moveTo>
                  <a:pt x="57454" y="72123"/>
                </a:moveTo>
                <a:lnTo>
                  <a:pt x="39090" y="72123"/>
                </a:lnTo>
                <a:lnTo>
                  <a:pt x="40982" y="76492"/>
                </a:lnTo>
                <a:lnTo>
                  <a:pt x="44907" y="78397"/>
                </a:lnTo>
                <a:lnTo>
                  <a:pt x="52527" y="78397"/>
                </a:lnTo>
                <a:lnTo>
                  <a:pt x="55219" y="77939"/>
                </a:lnTo>
                <a:lnTo>
                  <a:pt x="57454" y="77050"/>
                </a:lnTo>
                <a:lnTo>
                  <a:pt x="57454" y="72123"/>
                </a:lnTo>
                <a:close/>
              </a:path>
              <a:path w="353694" h="102869">
                <a:moveTo>
                  <a:pt x="49949" y="52971"/>
                </a:moveTo>
                <a:lnTo>
                  <a:pt x="30124" y="52971"/>
                </a:lnTo>
                <a:lnTo>
                  <a:pt x="34721" y="53644"/>
                </a:lnTo>
                <a:lnTo>
                  <a:pt x="37960" y="54317"/>
                </a:lnTo>
                <a:lnTo>
                  <a:pt x="37960" y="63385"/>
                </a:lnTo>
                <a:lnTo>
                  <a:pt x="33705" y="67640"/>
                </a:lnTo>
                <a:lnTo>
                  <a:pt x="28105" y="69773"/>
                </a:lnTo>
                <a:lnTo>
                  <a:pt x="57454" y="69773"/>
                </a:lnTo>
                <a:lnTo>
                  <a:pt x="57454" y="69100"/>
                </a:lnTo>
                <a:lnTo>
                  <a:pt x="51739" y="69100"/>
                </a:lnTo>
                <a:lnTo>
                  <a:pt x="49949" y="68199"/>
                </a:lnTo>
                <a:lnTo>
                  <a:pt x="49949" y="52971"/>
                </a:lnTo>
                <a:close/>
              </a:path>
              <a:path w="353694" h="102869">
                <a:moveTo>
                  <a:pt x="57454" y="68427"/>
                </a:moveTo>
                <a:lnTo>
                  <a:pt x="55105" y="69100"/>
                </a:lnTo>
                <a:lnTo>
                  <a:pt x="57454" y="69100"/>
                </a:lnTo>
                <a:lnTo>
                  <a:pt x="57454" y="68427"/>
                </a:lnTo>
                <a:close/>
              </a:path>
              <a:path w="353694" h="102869">
                <a:moveTo>
                  <a:pt x="46463" y="32816"/>
                </a:moveTo>
                <a:lnTo>
                  <a:pt x="33032" y="32816"/>
                </a:lnTo>
                <a:lnTo>
                  <a:pt x="37960" y="37515"/>
                </a:lnTo>
                <a:lnTo>
                  <a:pt x="37960" y="46139"/>
                </a:lnTo>
                <a:lnTo>
                  <a:pt x="49949" y="46139"/>
                </a:lnTo>
                <a:lnTo>
                  <a:pt x="49837" y="45237"/>
                </a:lnTo>
                <a:lnTo>
                  <a:pt x="48206" y="35382"/>
                </a:lnTo>
                <a:lnTo>
                  <a:pt x="46463" y="32816"/>
                </a:lnTo>
                <a:close/>
              </a:path>
              <a:path w="353694" h="102869">
                <a:moveTo>
                  <a:pt x="25082" y="22390"/>
                </a:moveTo>
                <a:lnTo>
                  <a:pt x="16459" y="22390"/>
                </a:lnTo>
                <a:lnTo>
                  <a:pt x="8737" y="24523"/>
                </a:lnTo>
                <a:lnTo>
                  <a:pt x="4483" y="25984"/>
                </a:lnTo>
                <a:lnTo>
                  <a:pt x="4483" y="36957"/>
                </a:lnTo>
                <a:lnTo>
                  <a:pt x="9296" y="34823"/>
                </a:lnTo>
                <a:lnTo>
                  <a:pt x="15900" y="32816"/>
                </a:lnTo>
                <a:lnTo>
                  <a:pt x="46463" y="32816"/>
                </a:lnTo>
                <a:lnTo>
                  <a:pt x="43230" y="28059"/>
                </a:lnTo>
                <a:lnTo>
                  <a:pt x="35397" y="23780"/>
                </a:lnTo>
                <a:lnTo>
                  <a:pt x="25082" y="22390"/>
                </a:lnTo>
                <a:close/>
              </a:path>
              <a:path w="353694" h="102869">
                <a:moveTo>
                  <a:pt x="77165" y="23850"/>
                </a:moveTo>
                <a:lnTo>
                  <a:pt x="66522" y="23850"/>
                </a:lnTo>
                <a:lnTo>
                  <a:pt x="66522" y="102247"/>
                </a:lnTo>
                <a:lnTo>
                  <a:pt x="78511" y="102247"/>
                </a:lnTo>
                <a:lnTo>
                  <a:pt x="78511" y="70697"/>
                </a:lnTo>
                <a:lnTo>
                  <a:pt x="117262" y="70697"/>
                </a:lnTo>
                <a:lnTo>
                  <a:pt x="118547" y="68541"/>
                </a:lnTo>
                <a:lnTo>
                  <a:pt x="87350" y="68541"/>
                </a:lnTo>
                <a:lnTo>
                  <a:pt x="81089" y="63169"/>
                </a:lnTo>
                <a:lnTo>
                  <a:pt x="78511" y="57226"/>
                </a:lnTo>
                <a:lnTo>
                  <a:pt x="78511" y="44119"/>
                </a:lnTo>
                <a:lnTo>
                  <a:pt x="81089" y="38303"/>
                </a:lnTo>
                <a:lnTo>
                  <a:pt x="87350" y="32918"/>
                </a:lnTo>
                <a:lnTo>
                  <a:pt x="118546" y="32918"/>
                </a:lnTo>
                <a:lnTo>
                  <a:pt x="118144" y="32245"/>
                </a:lnTo>
                <a:lnTo>
                  <a:pt x="77165" y="32245"/>
                </a:lnTo>
                <a:lnTo>
                  <a:pt x="77165" y="23850"/>
                </a:lnTo>
                <a:close/>
              </a:path>
              <a:path w="353694" h="102869">
                <a:moveTo>
                  <a:pt x="117262" y="70697"/>
                </a:moveTo>
                <a:lnTo>
                  <a:pt x="78541" y="70697"/>
                </a:lnTo>
                <a:lnTo>
                  <a:pt x="82207" y="74917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59" y="76816"/>
                </a:lnTo>
                <a:lnTo>
                  <a:pt x="117262" y="70697"/>
                </a:lnTo>
                <a:close/>
              </a:path>
              <a:path w="353694" h="102869">
                <a:moveTo>
                  <a:pt x="118546" y="32918"/>
                </a:moveTo>
                <a:lnTo>
                  <a:pt x="105384" y="32918"/>
                </a:lnTo>
                <a:lnTo>
                  <a:pt x="112331" y="40208"/>
                </a:lnTo>
                <a:lnTo>
                  <a:pt x="112331" y="61264"/>
                </a:lnTo>
                <a:lnTo>
                  <a:pt x="105384" y="68541"/>
                </a:lnTo>
                <a:lnTo>
                  <a:pt x="118547" y="68541"/>
                </a:lnTo>
                <a:lnTo>
                  <a:pt x="122641" y="61678"/>
                </a:lnTo>
                <a:lnTo>
                  <a:pt x="124536" y="50723"/>
                </a:lnTo>
                <a:lnTo>
                  <a:pt x="122715" y="40208"/>
                </a:lnTo>
                <a:lnTo>
                  <a:pt x="122641" y="39781"/>
                </a:lnTo>
                <a:lnTo>
                  <a:pt x="118546" y="32918"/>
                </a:lnTo>
                <a:close/>
              </a:path>
              <a:path w="353694" h="102869">
                <a:moveTo>
                  <a:pt x="97891" y="22390"/>
                </a:moveTo>
                <a:lnTo>
                  <a:pt x="87807" y="22390"/>
                </a:lnTo>
                <a:lnTo>
                  <a:pt x="81419" y="27101"/>
                </a:lnTo>
                <a:lnTo>
                  <a:pt x="77165" y="32245"/>
                </a:lnTo>
                <a:lnTo>
                  <a:pt x="118144" y="32245"/>
                </a:lnTo>
                <a:lnTo>
                  <a:pt x="117262" y="30765"/>
                </a:lnTo>
                <a:lnTo>
                  <a:pt x="108859" y="24645"/>
                </a:lnTo>
                <a:lnTo>
                  <a:pt x="97891" y="22390"/>
                </a:lnTo>
                <a:close/>
              </a:path>
              <a:path w="353694" h="102869">
                <a:moveTo>
                  <a:pt x="159816" y="34378"/>
                </a:moveTo>
                <a:lnTo>
                  <a:pt x="147840" y="34378"/>
                </a:lnTo>
                <a:lnTo>
                  <a:pt x="147840" y="77609"/>
                </a:lnTo>
                <a:lnTo>
                  <a:pt x="159816" y="77609"/>
                </a:lnTo>
                <a:lnTo>
                  <a:pt x="159816" y="34378"/>
                </a:lnTo>
                <a:close/>
              </a:path>
              <a:path w="353694" h="102869">
                <a:moveTo>
                  <a:pt x="178307" y="23850"/>
                </a:moveTo>
                <a:lnTo>
                  <a:pt x="129247" y="23850"/>
                </a:lnTo>
                <a:lnTo>
                  <a:pt x="129247" y="34378"/>
                </a:lnTo>
                <a:lnTo>
                  <a:pt x="178307" y="34378"/>
                </a:lnTo>
                <a:lnTo>
                  <a:pt x="178307" y="23850"/>
                </a:lnTo>
                <a:close/>
              </a:path>
              <a:path w="353694" h="102869">
                <a:moveTo>
                  <a:pt x="191630" y="64287"/>
                </a:moveTo>
                <a:lnTo>
                  <a:pt x="183565" y="64287"/>
                </a:lnTo>
                <a:lnTo>
                  <a:pt x="179984" y="66636"/>
                </a:lnTo>
                <a:lnTo>
                  <a:pt x="179984" y="76492"/>
                </a:lnTo>
                <a:lnTo>
                  <a:pt x="183565" y="78841"/>
                </a:lnTo>
                <a:lnTo>
                  <a:pt x="191630" y="78841"/>
                </a:lnTo>
                <a:lnTo>
                  <a:pt x="195097" y="76492"/>
                </a:lnTo>
                <a:lnTo>
                  <a:pt x="195097" y="66636"/>
                </a:lnTo>
                <a:lnTo>
                  <a:pt x="191630" y="64287"/>
                </a:lnTo>
                <a:close/>
              </a:path>
              <a:path w="353694" h="102869">
                <a:moveTo>
                  <a:pt x="266446" y="0"/>
                </a:moveTo>
                <a:lnTo>
                  <a:pt x="251137" y="3043"/>
                </a:lnTo>
                <a:lnTo>
                  <a:pt x="240501" y="11409"/>
                </a:lnTo>
                <a:lnTo>
                  <a:pt x="234297" y="23954"/>
                </a:lnTo>
                <a:lnTo>
                  <a:pt x="232282" y="39535"/>
                </a:lnTo>
                <a:lnTo>
                  <a:pt x="234297" y="55115"/>
                </a:lnTo>
                <a:lnTo>
                  <a:pt x="240384" y="67424"/>
                </a:lnTo>
                <a:lnTo>
                  <a:pt x="240501" y="67660"/>
                </a:lnTo>
                <a:lnTo>
                  <a:pt x="251137" y="76027"/>
                </a:lnTo>
                <a:lnTo>
                  <a:pt x="266446" y="79070"/>
                </a:lnTo>
                <a:lnTo>
                  <a:pt x="281754" y="76027"/>
                </a:lnTo>
                <a:lnTo>
                  <a:pt x="292390" y="67660"/>
                </a:lnTo>
                <a:lnTo>
                  <a:pt x="292507" y="67424"/>
                </a:lnTo>
                <a:lnTo>
                  <a:pt x="266446" y="67424"/>
                </a:lnTo>
                <a:lnTo>
                  <a:pt x="256931" y="65554"/>
                </a:lnTo>
                <a:lnTo>
                  <a:pt x="250302" y="60113"/>
                </a:lnTo>
                <a:lnTo>
                  <a:pt x="246423" y="51356"/>
                </a:lnTo>
                <a:lnTo>
                  <a:pt x="245160" y="39535"/>
                </a:lnTo>
                <a:lnTo>
                  <a:pt x="246423" y="27708"/>
                </a:lnTo>
                <a:lnTo>
                  <a:pt x="250302" y="18951"/>
                </a:lnTo>
                <a:lnTo>
                  <a:pt x="256931" y="13513"/>
                </a:lnTo>
                <a:lnTo>
                  <a:pt x="266446" y="11645"/>
                </a:lnTo>
                <a:lnTo>
                  <a:pt x="292507" y="11645"/>
                </a:lnTo>
                <a:lnTo>
                  <a:pt x="292390" y="11409"/>
                </a:lnTo>
                <a:lnTo>
                  <a:pt x="281754" y="3043"/>
                </a:lnTo>
                <a:lnTo>
                  <a:pt x="266446" y="0"/>
                </a:lnTo>
                <a:close/>
              </a:path>
              <a:path w="353694" h="102869">
                <a:moveTo>
                  <a:pt x="292507" y="11645"/>
                </a:moveTo>
                <a:lnTo>
                  <a:pt x="266446" y="11645"/>
                </a:lnTo>
                <a:lnTo>
                  <a:pt x="275917" y="13513"/>
                </a:lnTo>
                <a:lnTo>
                  <a:pt x="282551" y="18951"/>
                </a:lnTo>
                <a:lnTo>
                  <a:pt x="286453" y="27708"/>
                </a:lnTo>
                <a:lnTo>
                  <a:pt x="287731" y="39535"/>
                </a:lnTo>
                <a:lnTo>
                  <a:pt x="286453" y="51356"/>
                </a:lnTo>
                <a:lnTo>
                  <a:pt x="282551" y="60113"/>
                </a:lnTo>
                <a:lnTo>
                  <a:pt x="275917" y="65554"/>
                </a:lnTo>
                <a:lnTo>
                  <a:pt x="266446" y="67424"/>
                </a:lnTo>
                <a:lnTo>
                  <a:pt x="292507" y="67424"/>
                </a:lnTo>
                <a:lnTo>
                  <a:pt x="298594" y="55115"/>
                </a:lnTo>
                <a:lnTo>
                  <a:pt x="300609" y="39535"/>
                </a:lnTo>
                <a:lnTo>
                  <a:pt x="298594" y="23954"/>
                </a:lnTo>
                <a:lnTo>
                  <a:pt x="292507" y="11645"/>
                </a:lnTo>
                <a:close/>
              </a:path>
              <a:path w="353694" h="102869">
                <a:moveTo>
                  <a:pt x="353250" y="66078"/>
                </a:moveTo>
                <a:lnTo>
                  <a:pt x="311810" y="66078"/>
                </a:lnTo>
                <a:lnTo>
                  <a:pt x="311810" y="77609"/>
                </a:lnTo>
                <a:lnTo>
                  <a:pt x="353250" y="77609"/>
                </a:lnTo>
                <a:lnTo>
                  <a:pt x="353250" y="66078"/>
                </a:lnTo>
                <a:close/>
              </a:path>
              <a:path w="353694" h="102869">
                <a:moveTo>
                  <a:pt x="339686" y="14554"/>
                </a:moveTo>
                <a:lnTo>
                  <a:pt x="327037" y="14554"/>
                </a:lnTo>
                <a:lnTo>
                  <a:pt x="327037" y="66078"/>
                </a:lnTo>
                <a:lnTo>
                  <a:pt x="339686" y="66078"/>
                </a:lnTo>
                <a:lnTo>
                  <a:pt x="339686" y="14554"/>
                </a:lnTo>
                <a:close/>
              </a:path>
              <a:path w="353694" h="102869">
                <a:moveTo>
                  <a:pt x="339686" y="1447"/>
                </a:moveTo>
                <a:lnTo>
                  <a:pt x="330288" y="1447"/>
                </a:lnTo>
                <a:lnTo>
                  <a:pt x="311810" y="8509"/>
                </a:lnTo>
                <a:lnTo>
                  <a:pt x="311810" y="20269"/>
                </a:lnTo>
                <a:lnTo>
                  <a:pt x="327037" y="14554"/>
                </a:lnTo>
                <a:lnTo>
                  <a:pt x="339686" y="14554"/>
                </a:lnTo>
                <a:lnTo>
                  <a:pt x="339686" y="1447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9988105" y="5975381"/>
            <a:ext cx="390525" cy="102870"/>
          </a:xfrm>
          <a:custGeom>
            <a:avLst/>
            <a:gdLst/>
            <a:ahLst/>
            <a:cxnLst/>
            <a:rect l="l" t="t" r="r" b="b"/>
            <a:pathLst>
              <a:path w="390525" h="102870">
                <a:moveTo>
                  <a:pt x="28562" y="44574"/>
                </a:moveTo>
                <a:lnTo>
                  <a:pt x="23964" y="44574"/>
                </a:lnTo>
                <a:lnTo>
                  <a:pt x="15494" y="45454"/>
                </a:lnTo>
                <a:lnTo>
                  <a:pt x="7781" y="48424"/>
                </a:lnTo>
                <a:lnTo>
                  <a:pt x="2169" y="53977"/>
                </a:lnTo>
                <a:lnTo>
                  <a:pt x="0" y="62607"/>
                </a:lnTo>
                <a:lnTo>
                  <a:pt x="0" y="73695"/>
                </a:lnTo>
                <a:lnTo>
                  <a:pt x="9067" y="79070"/>
                </a:lnTo>
                <a:lnTo>
                  <a:pt x="27216" y="79070"/>
                </a:lnTo>
                <a:lnTo>
                  <a:pt x="33545" y="76495"/>
                </a:lnTo>
                <a:lnTo>
                  <a:pt x="33681" y="76495"/>
                </a:lnTo>
                <a:lnTo>
                  <a:pt x="39090" y="72129"/>
                </a:lnTo>
                <a:lnTo>
                  <a:pt x="57454" y="72129"/>
                </a:lnTo>
                <a:lnTo>
                  <a:pt x="57454" y="69775"/>
                </a:lnTo>
                <a:lnTo>
                  <a:pt x="17017" y="69775"/>
                </a:lnTo>
                <a:lnTo>
                  <a:pt x="12318" y="67089"/>
                </a:lnTo>
                <a:lnTo>
                  <a:pt x="12318" y="55105"/>
                </a:lnTo>
                <a:lnTo>
                  <a:pt x="19481" y="52978"/>
                </a:lnTo>
                <a:lnTo>
                  <a:pt x="49949" y="52978"/>
                </a:lnTo>
                <a:lnTo>
                  <a:pt x="49949" y="46144"/>
                </a:lnTo>
                <a:lnTo>
                  <a:pt x="37960" y="46144"/>
                </a:lnTo>
                <a:lnTo>
                  <a:pt x="33705" y="45248"/>
                </a:lnTo>
                <a:lnTo>
                  <a:pt x="28562" y="44574"/>
                </a:lnTo>
                <a:close/>
              </a:path>
              <a:path w="390525" h="102870">
                <a:moveTo>
                  <a:pt x="57454" y="72129"/>
                </a:moveTo>
                <a:lnTo>
                  <a:pt x="39090" y="72129"/>
                </a:lnTo>
                <a:lnTo>
                  <a:pt x="40995" y="76495"/>
                </a:lnTo>
                <a:lnTo>
                  <a:pt x="44907" y="78400"/>
                </a:lnTo>
                <a:lnTo>
                  <a:pt x="52527" y="78400"/>
                </a:lnTo>
                <a:lnTo>
                  <a:pt x="55219" y="77950"/>
                </a:lnTo>
                <a:lnTo>
                  <a:pt x="57454" y="77054"/>
                </a:lnTo>
                <a:lnTo>
                  <a:pt x="57454" y="72129"/>
                </a:lnTo>
                <a:close/>
              </a:path>
              <a:path w="390525" h="102870">
                <a:moveTo>
                  <a:pt x="49949" y="52978"/>
                </a:moveTo>
                <a:lnTo>
                  <a:pt x="30124" y="52978"/>
                </a:lnTo>
                <a:lnTo>
                  <a:pt x="34721" y="53647"/>
                </a:lnTo>
                <a:lnTo>
                  <a:pt x="37960" y="54320"/>
                </a:lnTo>
                <a:lnTo>
                  <a:pt x="37960" y="63392"/>
                </a:lnTo>
                <a:lnTo>
                  <a:pt x="33705" y="67647"/>
                </a:lnTo>
                <a:lnTo>
                  <a:pt x="28105" y="69775"/>
                </a:lnTo>
                <a:lnTo>
                  <a:pt x="57454" y="69775"/>
                </a:lnTo>
                <a:lnTo>
                  <a:pt x="57454" y="69105"/>
                </a:lnTo>
                <a:lnTo>
                  <a:pt x="51739" y="69105"/>
                </a:lnTo>
                <a:lnTo>
                  <a:pt x="49949" y="68209"/>
                </a:lnTo>
                <a:lnTo>
                  <a:pt x="49949" y="52978"/>
                </a:lnTo>
                <a:close/>
              </a:path>
              <a:path w="390525" h="102870">
                <a:moveTo>
                  <a:pt x="57454" y="68432"/>
                </a:moveTo>
                <a:lnTo>
                  <a:pt x="56337" y="68766"/>
                </a:lnTo>
                <a:lnTo>
                  <a:pt x="55105" y="69105"/>
                </a:lnTo>
                <a:lnTo>
                  <a:pt x="57454" y="69105"/>
                </a:lnTo>
                <a:lnTo>
                  <a:pt x="57454" y="68432"/>
                </a:lnTo>
                <a:close/>
              </a:path>
              <a:path w="390525" h="102870">
                <a:moveTo>
                  <a:pt x="46456" y="32818"/>
                </a:moveTo>
                <a:lnTo>
                  <a:pt x="33032" y="32818"/>
                </a:lnTo>
                <a:lnTo>
                  <a:pt x="37960" y="37519"/>
                </a:lnTo>
                <a:lnTo>
                  <a:pt x="37960" y="46144"/>
                </a:lnTo>
                <a:lnTo>
                  <a:pt x="49949" y="46144"/>
                </a:lnTo>
                <a:lnTo>
                  <a:pt x="49837" y="45248"/>
                </a:lnTo>
                <a:lnTo>
                  <a:pt x="48206" y="35393"/>
                </a:lnTo>
                <a:lnTo>
                  <a:pt x="46456" y="32818"/>
                </a:lnTo>
                <a:close/>
              </a:path>
              <a:path w="390525" h="102870">
                <a:moveTo>
                  <a:pt x="25082" y="22398"/>
                </a:moveTo>
                <a:lnTo>
                  <a:pt x="16459" y="22398"/>
                </a:lnTo>
                <a:lnTo>
                  <a:pt x="8737" y="24526"/>
                </a:lnTo>
                <a:lnTo>
                  <a:pt x="4483" y="25984"/>
                </a:lnTo>
                <a:lnTo>
                  <a:pt x="4483" y="36960"/>
                </a:lnTo>
                <a:lnTo>
                  <a:pt x="9296" y="34833"/>
                </a:lnTo>
                <a:lnTo>
                  <a:pt x="15900" y="32818"/>
                </a:lnTo>
                <a:lnTo>
                  <a:pt x="46456" y="32818"/>
                </a:lnTo>
                <a:lnTo>
                  <a:pt x="43230" y="28069"/>
                </a:lnTo>
                <a:lnTo>
                  <a:pt x="35397" y="23790"/>
                </a:lnTo>
                <a:lnTo>
                  <a:pt x="25082" y="22398"/>
                </a:lnTo>
                <a:close/>
              </a:path>
              <a:path w="390525" h="102870">
                <a:moveTo>
                  <a:pt x="77165" y="23856"/>
                </a:moveTo>
                <a:lnTo>
                  <a:pt x="66522" y="23856"/>
                </a:lnTo>
                <a:lnTo>
                  <a:pt x="66522" y="102254"/>
                </a:lnTo>
                <a:lnTo>
                  <a:pt x="78511" y="102254"/>
                </a:lnTo>
                <a:lnTo>
                  <a:pt x="78511" y="70699"/>
                </a:lnTo>
                <a:lnTo>
                  <a:pt x="117268" y="70699"/>
                </a:lnTo>
                <a:lnTo>
                  <a:pt x="118555" y="68544"/>
                </a:lnTo>
                <a:lnTo>
                  <a:pt x="87363" y="68544"/>
                </a:lnTo>
                <a:lnTo>
                  <a:pt x="81089" y="63168"/>
                </a:lnTo>
                <a:lnTo>
                  <a:pt x="78511" y="57232"/>
                </a:lnTo>
                <a:lnTo>
                  <a:pt x="78511" y="44128"/>
                </a:lnTo>
                <a:lnTo>
                  <a:pt x="81089" y="38304"/>
                </a:lnTo>
                <a:lnTo>
                  <a:pt x="87363" y="32928"/>
                </a:lnTo>
                <a:lnTo>
                  <a:pt x="118556" y="32928"/>
                </a:lnTo>
                <a:lnTo>
                  <a:pt x="118154" y="32255"/>
                </a:lnTo>
                <a:lnTo>
                  <a:pt x="77165" y="32255"/>
                </a:lnTo>
                <a:lnTo>
                  <a:pt x="77165" y="23856"/>
                </a:lnTo>
                <a:close/>
              </a:path>
              <a:path w="390525" h="102870">
                <a:moveTo>
                  <a:pt x="117268" y="70699"/>
                </a:moveTo>
                <a:lnTo>
                  <a:pt x="78535" y="70699"/>
                </a:lnTo>
                <a:lnTo>
                  <a:pt x="82207" y="74926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61" y="76816"/>
                </a:lnTo>
                <a:lnTo>
                  <a:pt x="117268" y="70699"/>
                </a:lnTo>
                <a:close/>
              </a:path>
              <a:path w="390525" h="102870">
                <a:moveTo>
                  <a:pt x="118556" y="32928"/>
                </a:moveTo>
                <a:lnTo>
                  <a:pt x="105384" y="32928"/>
                </a:lnTo>
                <a:lnTo>
                  <a:pt x="112331" y="40208"/>
                </a:lnTo>
                <a:lnTo>
                  <a:pt x="112331" y="61264"/>
                </a:lnTo>
                <a:lnTo>
                  <a:pt x="105384" y="68544"/>
                </a:lnTo>
                <a:lnTo>
                  <a:pt x="118555" y="68544"/>
                </a:lnTo>
                <a:lnTo>
                  <a:pt x="122651" y="61684"/>
                </a:lnTo>
                <a:lnTo>
                  <a:pt x="124548" y="50735"/>
                </a:lnTo>
                <a:lnTo>
                  <a:pt x="122724" y="40208"/>
                </a:lnTo>
                <a:lnTo>
                  <a:pt x="122651" y="39787"/>
                </a:lnTo>
                <a:lnTo>
                  <a:pt x="118556" y="32928"/>
                </a:lnTo>
                <a:close/>
              </a:path>
              <a:path w="390525" h="102870">
                <a:moveTo>
                  <a:pt x="97891" y="22398"/>
                </a:moveTo>
                <a:lnTo>
                  <a:pt x="87807" y="22398"/>
                </a:lnTo>
                <a:lnTo>
                  <a:pt x="81419" y="27104"/>
                </a:lnTo>
                <a:lnTo>
                  <a:pt x="77165" y="32255"/>
                </a:lnTo>
                <a:lnTo>
                  <a:pt x="118154" y="32255"/>
                </a:lnTo>
                <a:lnTo>
                  <a:pt x="117268" y="30771"/>
                </a:lnTo>
                <a:lnTo>
                  <a:pt x="108861" y="24653"/>
                </a:lnTo>
                <a:lnTo>
                  <a:pt x="97891" y="22398"/>
                </a:lnTo>
                <a:close/>
              </a:path>
              <a:path w="390525" h="102870">
                <a:moveTo>
                  <a:pt x="159816" y="34383"/>
                </a:moveTo>
                <a:lnTo>
                  <a:pt x="147840" y="34383"/>
                </a:lnTo>
                <a:lnTo>
                  <a:pt x="147840" y="77616"/>
                </a:lnTo>
                <a:lnTo>
                  <a:pt x="159816" y="77616"/>
                </a:lnTo>
                <a:lnTo>
                  <a:pt x="159816" y="34383"/>
                </a:lnTo>
                <a:close/>
              </a:path>
              <a:path w="390525" h="102870">
                <a:moveTo>
                  <a:pt x="178307" y="23856"/>
                </a:moveTo>
                <a:lnTo>
                  <a:pt x="129247" y="23856"/>
                </a:lnTo>
                <a:lnTo>
                  <a:pt x="129247" y="34383"/>
                </a:lnTo>
                <a:lnTo>
                  <a:pt x="178307" y="34383"/>
                </a:lnTo>
                <a:lnTo>
                  <a:pt x="178307" y="23856"/>
                </a:lnTo>
                <a:close/>
              </a:path>
              <a:path w="390525" h="102870">
                <a:moveTo>
                  <a:pt x="191630" y="64288"/>
                </a:moveTo>
                <a:lnTo>
                  <a:pt x="183565" y="64288"/>
                </a:lnTo>
                <a:lnTo>
                  <a:pt x="179984" y="66639"/>
                </a:lnTo>
                <a:lnTo>
                  <a:pt x="179984" y="76495"/>
                </a:lnTo>
                <a:lnTo>
                  <a:pt x="183565" y="78846"/>
                </a:lnTo>
                <a:lnTo>
                  <a:pt x="191630" y="78846"/>
                </a:lnTo>
                <a:lnTo>
                  <a:pt x="195097" y="76495"/>
                </a:lnTo>
                <a:lnTo>
                  <a:pt x="195097" y="66639"/>
                </a:lnTo>
                <a:lnTo>
                  <a:pt x="191630" y="64288"/>
                </a:lnTo>
                <a:close/>
              </a:path>
              <a:path w="390525" h="102870">
                <a:moveTo>
                  <a:pt x="274180" y="66081"/>
                </a:moveTo>
                <a:lnTo>
                  <a:pt x="232740" y="66081"/>
                </a:lnTo>
                <a:lnTo>
                  <a:pt x="232740" y="77616"/>
                </a:lnTo>
                <a:lnTo>
                  <a:pt x="274180" y="77616"/>
                </a:lnTo>
                <a:lnTo>
                  <a:pt x="274180" y="66081"/>
                </a:lnTo>
                <a:close/>
              </a:path>
              <a:path w="390525" h="102870">
                <a:moveTo>
                  <a:pt x="260616" y="14561"/>
                </a:moveTo>
                <a:lnTo>
                  <a:pt x="247967" y="14561"/>
                </a:lnTo>
                <a:lnTo>
                  <a:pt x="247967" y="66081"/>
                </a:lnTo>
                <a:lnTo>
                  <a:pt x="260616" y="66081"/>
                </a:lnTo>
                <a:lnTo>
                  <a:pt x="260616" y="14561"/>
                </a:lnTo>
                <a:close/>
              </a:path>
              <a:path w="390525" h="102870">
                <a:moveTo>
                  <a:pt x="260616" y="1457"/>
                </a:moveTo>
                <a:lnTo>
                  <a:pt x="251218" y="1457"/>
                </a:lnTo>
                <a:lnTo>
                  <a:pt x="232740" y="8514"/>
                </a:lnTo>
                <a:lnTo>
                  <a:pt x="232740" y="20271"/>
                </a:lnTo>
                <a:lnTo>
                  <a:pt x="247967" y="14561"/>
                </a:lnTo>
                <a:lnTo>
                  <a:pt x="260616" y="14561"/>
                </a:lnTo>
                <a:lnTo>
                  <a:pt x="260616" y="1457"/>
                </a:lnTo>
                <a:close/>
              </a:path>
              <a:path w="390525" h="102870">
                <a:moveTo>
                  <a:pt x="282244" y="61710"/>
                </a:moveTo>
                <a:lnTo>
                  <a:pt x="282244" y="74030"/>
                </a:lnTo>
                <a:lnTo>
                  <a:pt x="288328" y="76283"/>
                </a:lnTo>
                <a:lnTo>
                  <a:pt x="294620" y="77853"/>
                </a:lnTo>
                <a:lnTo>
                  <a:pt x="301332" y="78771"/>
                </a:lnTo>
                <a:lnTo>
                  <a:pt x="308673" y="79070"/>
                </a:lnTo>
                <a:lnTo>
                  <a:pt x="319029" y="77853"/>
                </a:lnTo>
                <a:lnTo>
                  <a:pt x="319585" y="77853"/>
                </a:lnTo>
                <a:lnTo>
                  <a:pt x="329072" y="73737"/>
                </a:lnTo>
                <a:lnTo>
                  <a:pt x="334787" y="67536"/>
                </a:lnTo>
                <a:lnTo>
                  <a:pt x="302422" y="67536"/>
                </a:lnTo>
                <a:lnTo>
                  <a:pt x="294486" y="66346"/>
                </a:lnTo>
                <a:lnTo>
                  <a:pt x="288337" y="64527"/>
                </a:lnTo>
                <a:lnTo>
                  <a:pt x="282244" y="61710"/>
                </a:lnTo>
                <a:close/>
              </a:path>
              <a:path w="390525" h="102870">
                <a:moveTo>
                  <a:pt x="332230" y="11537"/>
                </a:moveTo>
                <a:lnTo>
                  <a:pt x="316737" y="11537"/>
                </a:lnTo>
                <a:lnTo>
                  <a:pt x="322440" y="15570"/>
                </a:lnTo>
                <a:lnTo>
                  <a:pt x="322440" y="28785"/>
                </a:lnTo>
                <a:lnTo>
                  <a:pt x="322296" y="28785"/>
                </a:lnTo>
                <a:lnTo>
                  <a:pt x="317411" y="32702"/>
                </a:lnTo>
                <a:lnTo>
                  <a:pt x="297357" y="32702"/>
                </a:lnTo>
                <a:lnTo>
                  <a:pt x="297357" y="44128"/>
                </a:lnTo>
                <a:lnTo>
                  <a:pt x="318528" y="44128"/>
                </a:lnTo>
                <a:lnTo>
                  <a:pt x="325589" y="46929"/>
                </a:lnTo>
                <a:lnTo>
                  <a:pt x="325589" y="64176"/>
                </a:lnTo>
                <a:lnTo>
                  <a:pt x="317471" y="67536"/>
                </a:lnTo>
                <a:lnTo>
                  <a:pt x="334787" y="67536"/>
                </a:lnTo>
                <a:lnTo>
                  <a:pt x="335433" y="66834"/>
                </a:lnTo>
                <a:lnTo>
                  <a:pt x="337794" y="56894"/>
                </a:lnTo>
                <a:lnTo>
                  <a:pt x="337794" y="45359"/>
                </a:lnTo>
                <a:lnTo>
                  <a:pt x="330504" y="39646"/>
                </a:lnTo>
                <a:lnTo>
                  <a:pt x="323341" y="37407"/>
                </a:lnTo>
                <a:lnTo>
                  <a:pt x="330174" y="35168"/>
                </a:lnTo>
                <a:lnTo>
                  <a:pt x="334657" y="28785"/>
                </a:lnTo>
                <a:lnTo>
                  <a:pt x="334657" y="20833"/>
                </a:lnTo>
                <a:lnTo>
                  <a:pt x="332698" y="12096"/>
                </a:lnTo>
                <a:lnTo>
                  <a:pt x="332230" y="11537"/>
                </a:lnTo>
                <a:close/>
              </a:path>
              <a:path w="390525" h="102870">
                <a:moveTo>
                  <a:pt x="308000" y="0"/>
                </a:moveTo>
                <a:lnTo>
                  <a:pt x="298589" y="0"/>
                </a:lnTo>
                <a:lnTo>
                  <a:pt x="290410" y="2015"/>
                </a:lnTo>
                <a:lnTo>
                  <a:pt x="283578" y="5601"/>
                </a:lnTo>
                <a:lnTo>
                  <a:pt x="283578" y="17809"/>
                </a:lnTo>
                <a:lnTo>
                  <a:pt x="290969" y="13553"/>
                </a:lnTo>
                <a:lnTo>
                  <a:pt x="298818" y="11537"/>
                </a:lnTo>
                <a:lnTo>
                  <a:pt x="332230" y="11537"/>
                </a:lnTo>
                <a:lnTo>
                  <a:pt x="327258" y="5601"/>
                </a:lnTo>
                <a:lnTo>
                  <a:pt x="318782" y="1428"/>
                </a:lnTo>
                <a:lnTo>
                  <a:pt x="308000" y="0"/>
                </a:lnTo>
                <a:close/>
              </a:path>
              <a:path w="390525" h="102870">
                <a:moveTo>
                  <a:pt x="390207" y="66081"/>
                </a:moveTo>
                <a:lnTo>
                  <a:pt x="348767" y="66081"/>
                </a:lnTo>
                <a:lnTo>
                  <a:pt x="348767" y="77616"/>
                </a:lnTo>
                <a:lnTo>
                  <a:pt x="390207" y="77616"/>
                </a:lnTo>
                <a:lnTo>
                  <a:pt x="390207" y="66081"/>
                </a:lnTo>
                <a:close/>
              </a:path>
              <a:path w="390525" h="102870">
                <a:moveTo>
                  <a:pt x="376656" y="14561"/>
                </a:moveTo>
                <a:lnTo>
                  <a:pt x="364007" y="14561"/>
                </a:lnTo>
                <a:lnTo>
                  <a:pt x="364007" y="66081"/>
                </a:lnTo>
                <a:lnTo>
                  <a:pt x="376656" y="66081"/>
                </a:lnTo>
                <a:lnTo>
                  <a:pt x="376656" y="14561"/>
                </a:lnTo>
                <a:close/>
              </a:path>
              <a:path w="390525" h="102870">
                <a:moveTo>
                  <a:pt x="376656" y="1457"/>
                </a:moveTo>
                <a:lnTo>
                  <a:pt x="367245" y="1457"/>
                </a:lnTo>
                <a:lnTo>
                  <a:pt x="348767" y="8514"/>
                </a:lnTo>
                <a:lnTo>
                  <a:pt x="348767" y="20271"/>
                </a:lnTo>
                <a:lnTo>
                  <a:pt x="364007" y="14561"/>
                </a:lnTo>
                <a:lnTo>
                  <a:pt x="376656" y="14561"/>
                </a:lnTo>
                <a:lnTo>
                  <a:pt x="376656" y="1457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8310359" y="464591"/>
            <a:ext cx="375920" cy="102870"/>
          </a:xfrm>
          <a:custGeom>
            <a:avLst/>
            <a:gdLst/>
            <a:ahLst/>
            <a:cxnLst/>
            <a:rect l="l" t="t" r="r" b="b"/>
            <a:pathLst>
              <a:path w="375920" h="102870">
                <a:moveTo>
                  <a:pt x="28562" y="44576"/>
                </a:moveTo>
                <a:lnTo>
                  <a:pt x="23977" y="44576"/>
                </a:lnTo>
                <a:lnTo>
                  <a:pt x="15505" y="45457"/>
                </a:lnTo>
                <a:lnTo>
                  <a:pt x="7788" y="48426"/>
                </a:lnTo>
                <a:lnTo>
                  <a:pt x="2171" y="53979"/>
                </a:lnTo>
                <a:lnTo>
                  <a:pt x="0" y="62611"/>
                </a:lnTo>
                <a:lnTo>
                  <a:pt x="0" y="73698"/>
                </a:lnTo>
                <a:lnTo>
                  <a:pt x="9080" y="79070"/>
                </a:lnTo>
                <a:lnTo>
                  <a:pt x="27216" y="79070"/>
                </a:lnTo>
                <a:lnTo>
                  <a:pt x="33551" y="76492"/>
                </a:lnTo>
                <a:lnTo>
                  <a:pt x="33691" y="76492"/>
                </a:lnTo>
                <a:lnTo>
                  <a:pt x="39090" y="72123"/>
                </a:lnTo>
                <a:lnTo>
                  <a:pt x="57454" y="72123"/>
                </a:lnTo>
                <a:lnTo>
                  <a:pt x="57454" y="69773"/>
                </a:lnTo>
                <a:lnTo>
                  <a:pt x="17030" y="69773"/>
                </a:lnTo>
                <a:lnTo>
                  <a:pt x="12318" y="67081"/>
                </a:lnTo>
                <a:lnTo>
                  <a:pt x="12318" y="55105"/>
                </a:lnTo>
                <a:lnTo>
                  <a:pt x="19494" y="52971"/>
                </a:lnTo>
                <a:lnTo>
                  <a:pt x="49961" y="52971"/>
                </a:lnTo>
                <a:lnTo>
                  <a:pt x="49961" y="46139"/>
                </a:lnTo>
                <a:lnTo>
                  <a:pt x="37973" y="46139"/>
                </a:lnTo>
                <a:lnTo>
                  <a:pt x="33718" y="45250"/>
                </a:lnTo>
                <a:lnTo>
                  <a:pt x="28562" y="44576"/>
                </a:lnTo>
                <a:close/>
              </a:path>
              <a:path w="375920" h="102870">
                <a:moveTo>
                  <a:pt x="57454" y="72123"/>
                </a:moveTo>
                <a:lnTo>
                  <a:pt x="39090" y="72123"/>
                </a:lnTo>
                <a:lnTo>
                  <a:pt x="40995" y="76492"/>
                </a:lnTo>
                <a:lnTo>
                  <a:pt x="44919" y="78397"/>
                </a:lnTo>
                <a:lnTo>
                  <a:pt x="52527" y="78397"/>
                </a:lnTo>
                <a:lnTo>
                  <a:pt x="55219" y="77952"/>
                </a:lnTo>
                <a:lnTo>
                  <a:pt x="57454" y="77050"/>
                </a:lnTo>
                <a:lnTo>
                  <a:pt x="57454" y="72123"/>
                </a:lnTo>
                <a:close/>
              </a:path>
              <a:path w="375920" h="102870">
                <a:moveTo>
                  <a:pt x="49961" y="52971"/>
                </a:moveTo>
                <a:lnTo>
                  <a:pt x="30137" y="52971"/>
                </a:lnTo>
                <a:lnTo>
                  <a:pt x="34721" y="53644"/>
                </a:lnTo>
                <a:lnTo>
                  <a:pt x="37973" y="54317"/>
                </a:lnTo>
                <a:lnTo>
                  <a:pt x="37973" y="63385"/>
                </a:lnTo>
                <a:lnTo>
                  <a:pt x="33718" y="67640"/>
                </a:lnTo>
                <a:lnTo>
                  <a:pt x="28117" y="69773"/>
                </a:lnTo>
                <a:lnTo>
                  <a:pt x="57454" y="69773"/>
                </a:lnTo>
                <a:lnTo>
                  <a:pt x="57454" y="69100"/>
                </a:lnTo>
                <a:lnTo>
                  <a:pt x="51752" y="69100"/>
                </a:lnTo>
                <a:lnTo>
                  <a:pt x="49961" y="68211"/>
                </a:lnTo>
                <a:lnTo>
                  <a:pt x="49961" y="52971"/>
                </a:lnTo>
                <a:close/>
              </a:path>
              <a:path w="375920" h="102870">
                <a:moveTo>
                  <a:pt x="57454" y="68427"/>
                </a:moveTo>
                <a:lnTo>
                  <a:pt x="56337" y="68770"/>
                </a:lnTo>
                <a:lnTo>
                  <a:pt x="55105" y="69100"/>
                </a:lnTo>
                <a:lnTo>
                  <a:pt x="57454" y="69100"/>
                </a:lnTo>
                <a:lnTo>
                  <a:pt x="57454" y="68427"/>
                </a:lnTo>
                <a:close/>
              </a:path>
              <a:path w="375920" h="102870">
                <a:moveTo>
                  <a:pt x="46467" y="32816"/>
                </a:moveTo>
                <a:lnTo>
                  <a:pt x="33045" y="32816"/>
                </a:lnTo>
                <a:lnTo>
                  <a:pt x="37973" y="37515"/>
                </a:lnTo>
                <a:lnTo>
                  <a:pt x="37973" y="46139"/>
                </a:lnTo>
                <a:lnTo>
                  <a:pt x="49961" y="46139"/>
                </a:lnTo>
                <a:lnTo>
                  <a:pt x="49850" y="45250"/>
                </a:lnTo>
                <a:lnTo>
                  <a:pt x="48217" y="35393"/>
                </a:lnTo>
                <a:lnTo>
                  <a:pt x="46467" y="32816"/>
                </a:lnTo>
                <a:close/>
              </a:path>
              <a:path w="375920" h="102870">
                <a:moveTo>
                  <a:pt x="25095" y="22390"/>
                </a:moveTo>
                <a:lnTo>
                  <a:pt x="16471" y="22390"/>
                </a:lnTo>
                <a:lnTo>
                  <a:pt x="8737" y="24523"/>
                </a:lnTo>
                <a:lnTo>
                  <a:pt x="4483" y="25984"/>
                </a:lnTo>
                <a:lnTo>
                  <a:pt x="4483" y="36956"/>
                </a:lnTo>
                <a:lnTo>
                  <a:pt x="9296" y="34836"/>
                </a:lnTo>
                <a:lnTo>
                  <a:pt x="15913" y="32816"/>
                </a:lnTo>
                <a:lnTo>
                  <a:pt x="46467" y="32816"/>
                </a:lnTo>
                <a:lnTo>
                  <a:pt x="43238" y="28065"/>
                </a:lnTo>
                <a:lnTo>
                  <a:pt x="35404" y="23782"/>
                </a:lnTo>
                <a:lnTo>
                  <a:pt x="25095" y="22390"/>
                </a:lnTo>
                <a:close/>
              </a:path>
              <a:path w="375920" h="102870">
                <a:moveTo>
                  <a:pt x="77177" y="23850"/>
                </a:moveTo>
                <a:lnTo>
                  <a:pt x="66535" y="23850"/>
                </a:lnTo>
                <a:lnTo>
                  <a:pt x="66535" y="102247"/>
                </a:lnTo>
                <a:lnTo>
                  <a:pt x="78511" y="102247"/>
                </a:lnTo>
                <a:lnTo>
                  <a:pt x="78511" y="70699"/>
                </a:lnTo>
                <a:lnTo>
                  <a:pt x="117268" y="70699"/>
                </a:lnTo>
                <a:lnTo>
                  <a:pt x="118556" y="68541"/>
                </a:lnTo>
                <a:lnTo>
                  <a:pt x="87363" y="68541"/>
                </a:lnTo>
                <a:lnTo>
                  <a:pt x="81089" y="63169"/>
                </a:lnTo>
                <a:lnTo>
                  <a:pt x="78511" y="57226"/>
                </a:lnTo>
                <a:lnTo>
                  <a:pt x="78511" y="44119"/>
                </a:lnTo>
                <a:lnTo>
                  <a:pt x="81089" y="38303"/>
                </a:lnTo>
                <a:lnTo>
                  <a:pt x="87363" y="32931"/>
                </a:lnTo>
                <a:lnTo>
                  <a:pt x="118560" y="32931"/>
                </a:lnTo>
                <a:lnTo>
                  <a:pt x="118158" y="32258"/>
                </a:lnTo>
                <a:lnTo>
                  <a:pt x="77177" y="32258"/>
                </a:lnTo>
                <a:lnTo>
                  <a:pt x="77177" y="23850"/>
                </a:lnTo>
                <a:close/>
              </a:path>
              <a:path w="375920" h="102870">
                <a:moveTo>
                  <a:pt x="117268" y="70699"/>
                </a:moveTo>
                <a:lnTo>
                  <a:pt x="78543" y="70699"/>
                </a:lnTo>
                <a:lnTo>
                  <a:pt x="82207" y="74917"/>
                </a:lnTo>
                <a:lnTo>
                  <a:pt x="88480" y="79070"/>
                </a:lnTo>
                <a:lnTo>
                  <a:pt x="97891" y="79070"/>
                </a:lnTo>
                <a:lnTo>
                  <a:pt x="108861" y="76816"/>
                </a:lnTo>
                <a:lnTo>
                  <a:pt x="117268" y="70699"/>
                </a:lnTo>
                <a:close/>
              </a:path>
              <a:path w="375920" h="102870">
                <a:moveTo>
                  <a:pt x="118560" y="32931"/>
                </a:moveTo>
                <a:lnTo>
                  <a:pt x="105397" y="32931"/>
                </a:lnTo>
                <a:lnTo>
                  <a:pt x="112344" y="40208"/>
                </a:lnTo>
                <a:lnTo>
                  <a:pt x="112344" y="61264"/>
                </a:lnTo>
                <a:lnTo>
                  <a:pt x="105397" y="68541"/>
                </a:lnTo>
                <a:lnTo>
                  <a:pt x="118556" y="68541"/>
                </a:lnTo>
                <a:lnTo>
                  <a:pt x="122651" y="61684"/>
                </a:lnTo>
                <a:lnTo>
                  <a:pt x="124548" y="50736"/>
                </a:lnTo>
                <a:lnTo>
                  <a:pt x="122724" y="40208"/>
                </a:lnTo>
                <a:lnTo>
                  <a:pt x="122651" y="39786"/>
                </a:lnTo>
                <a:lnTo>
                  <a:pt x="118560" y="32931"/>
                </a:lnTo>
                <a:close/>
              </a:path>
              <a:path w="375920" h="102870">
                <a:moveTo>
                  <a:pt x="97891" y="22390"/>
                </a:moveTo>
                <a:lnTo>
                  <a:pt x="87820" y="22390"/>
                </a:lnTo>
                <a:lnTo>
                  <a:pt x="81432" y="27101"/>
                </a:lnTo>
                <a:lnTo>
                  <a:pt x="77177" y="32258"/>
                </a:lnTo>
                <a:lnTo>
                  <a:pt x="118158" y="32258"/>
                </a:lnTo>
                <a:lnTo>
                  <a:pt x="117268" y="30767"/>
                </a:lnTo>
                <a:lnTo>
                  <a:pt x="108861" y="24645"/>
                </a:lnTo>
                <a:lnTo>
                  <a:pt x="97891" y="22390"/>
                </a:lnTo>
                <a:close/>
              </a:path>
              <a:path w="375920" h="102870">
                <a:moveTo>
                  <a:pt x="159829" y="34378"/>
                </a:moveTo>
                <a:lnTo>
                  <a:pt x="147840" y="34378"/>
                </a:lnTo>
                <a:lnTo>
                  <a:pt x="147840" y="77609"/>
                </a:lnTo>
                <a:lnTo>
                  <a:pt x="159829" y="77609"/>
                </a:lnTo>
                <a:lnTo>
                  <a:pt x="159829" y="34378"/>
                </a:lnTo>
                <a:close/>
              </a:path>
              <a:path w="375920" h="102870">
                <a:moveTo>
                  <a:pt x="178307" y="23850"/>
                </a:moveTo>
                <a:lnTo>
                  <a:pt x="129247" y="23850"/>
                </a:lnTo>
                <a:lnTo>
                  <a:pt x="129247" y="34378"/>
                </a:lnTo>
                <a:lnTo>
                  <a:pt x="178307" y="34378"/>
                </a:lnTo>
                <a:lnTo>
                  <a:pt x="178307" y="23850"/>
                </a:lnTo>
                <a:close/>
              </a:path>
              <a:path w="375920" h="102870">
                <a:moveTo>
                  <a:pt x="191642" y="64287"/>
                </a:moveTo>
                <a:lnTo>
                  <a:pt x="183578" y="64287"/>
                </a:lnTo>
                <a:lnTo>
                  <a:pt x="179984" y="66636"/>
                </a:lnTo>
                <a:lnTo>
                  <a:pt x="179984" y="76492"/>
                </a:lnTo>
                <a:lnTo>
                  <a:pt x="183578" y="78841"/>
                </a:lnTo>
                <a:lnTo>
                  <a:pt x="191642" y="78841"/>
                </a:lnTo>
                <a:lnTo>
                  <a:pt x="195110" y="76492"/>
                </a:lnTo>
                <a:lnTo>
                  <a:pt x="195110" y="66636"/>
                </a:lnTo>
                <a:lnTo>
                  <a:pt x="191642" y="64287"/>
                </a:lnTo>
                <a:close/>
              </a:path>
              <a:path w="375920" h="102870">
                <a:moveTo>
                  <a:pt x="266458" y="0"/>
                </a:moveTo>
                <a:lnTo>
                  <a:pt x="251149" y="3043"/>
                </a:lnTo>
                <a:lnTo>
                  <a:pt x="240514" y="11409"/>
                </a:lnTo>
                <a:lnTo>
                  <a:pt x="234310" y="23954"/>
                </a:lnTo>
                <a:lnTo>
                  <a:pt x="232295" y="39535"/>
                </a:lnTo>
                <a:lnTo>
                  <a:pt x="234310" y="55115"/>
                </a:lnTo>
                <a:lnTo>
                  <a:pt x="240397" y="67424"/>
                </a:lnTo>
                <a:lnTo>
                  <a:pt x="240514" y="67660"/>
                </a:lnTo>
                <a:lnTo>
                  <a:pt x="251149" y="76027"/>
                </a:lnTo>
                <a:lnTo>
                  <a:pt x="266458" y="79070"/>
                </a:lnTo>
                <a:lnTo>
                  <a:pt x="281760" y="76027"/>
                </a:lnTo>
                <a:lnTo>
                  <a:pt x="292392" y="67660"/>
                </a:lnTo>
                <a:lnTo>
                  <a:pt x="292509" y="67424"/>
                </a:lnTo>
                <a:lnTo>
                  <a:pt x="266458" y="67424"/>
                </a:lnTo>
                <a:lnTo>
                  <a:pt x="256944" y="65554"/>
                </a:lnTo>
                <a:lnTo>
                  <a:pt x="250315" y="60113"/>
                </a:lnTo>
                <a:lnTo>
                  <a:pt x="246436" y="51356"/>
                </a:lnTo>
                <a:lnTo>
                  <a:pt x="245173" y="39535"/>
                </a:lnTo>
                <a:lnTo>
                  <a:pt x="246436" y="27713"/>
                </a:lnTo>
                <a:lnTo>
                  <a:pt x="250315" y="18956"/>
                </a:lnTo>
                <a:lnTo>
                  <a:pt x="256944" y="13515"/>
                </a:lnTo>
                <a:lnTo>
                  <a:pt x="266458" y="11645"/>
                </a:lnTo>
                <a:lnTo>
                  <a:pt x="292509" y="11645"/>
                </a:lnTo>
                <a:lnTo>
                  <a:pt x="292392" y="11409"/>
                </a:lnTo>
                <a:lnTo>
                  <a:pt x="281760" y="3043"/>
                </a:lnTo>
                <a:lnTo>
                  <a:pt x="266458" y="0"/>
                </a:lnTo>
                <a:close/>
              </a:path>
              <a:path w="375920" h="102870">
                <a:moveTo>
                  <a:pt x="292509" y="11645"/>
                </a:moveTo>
                <a:lnTo>
                  <a:pt x="266458" y="11645"/>
                </a:lnTo>
                <a:lnTo>
                  <a:pt x="275922" y="13515"/>
                </a:lnTo>
                <a:lnTo>
                  <a:pt x="282552" y="18956"/>
                </a:lnTo>
                <a:lnTo>
                  <a:pt x="286454" y="27713"/>
                </a:lnTo>
                <a:lnTo>
                  <a:pt x="287731" y="39535"/>
                </a:lnTo>
                <a:lnTo>
                  <a:pt x="286454" y="51356"/>
                </a:lnTo>
                <a:lnTo>
                  <a:pt x="282552" y="60113"/>
                </a:lnTo>
                <a:lnTo>
                  <a:pt x="275922" y="65554"/>
                </a:lnTo>
                <a:lnTo>
                  <a:pt x="266458" y="67424"/>
                </a:lnTo>
                <a:lnTo>
                  <a:pt x="292509" y="67424"/>
                </a:lnTo>
                <a:lnTo>
                  <a:pt x="298594" y="55115"/>
                </a:lnTo>
                <a:lnTo>
                  <a:pt x="300608" y="39535"/>
                </a:lnTo>
                <a:lnTo>
                  <a:pt x="298594" y="23954"/>
                </a:lnTo>
                <a:lnTo>
                  <a:pt x="292509" y="11645"/>
                </a:lnTo>
                <a:close/>
              </a:path>
              <a:path w="375920" h="102870">
                <a:moveTo>
                  <a:pt x="362330" y="62052"/>
                </a:moveTo>
                <a:lnTo>
                  <a:pt x="349999" y="62052"/>
                </a:lnTo>
                <a:lnTo>
                  <a:pt x="349999" y="77609"/>
                </a:lnTo>
                <a:lnTo>
                  <a:pt x="362330" y="77609"/>
                </a:lnTo>
                <a:lnTo>
                  <a:pt x="362330" y="62052"/>
                </a:lnTo>
                <a:close/>
              </a:path>
              <a:path w="375920" h="102870">
                <a:moveTo>
                  <a:pt x="362330" y="1460"/>
                </a:moveTo>
                <a:lnTo>
                  <a:pt x="349224" y="1460"/>
                </a:lnTo>
                <a:lnTo>
                  <a:pt x="308673" y="51180"/>
                </a:lnTo>
                <a:lnTo>
                  <a:pt x="308673" y="62052"/>
                </a:lnTo>
                <a:lnTo>
                  <a:pt x="375424" y="62052"/>
                </a:lnTo>
                <a:lnTo>
                  <a:pt x="375424" y="50965"/>
                </a:lnTo>
                <a:lnTo>
                  <a:pt x="322897" y="50965"/>
                </a:lnTo>
                <a:lnTo>
                  <a:pt x="349999" y="17691"/>
                </a:lnTo>
                <a:lnTo>
                  <a:pt x="362330" y="17691"/>
                </a:lnTo>
                <a:lnTo>
                  <a:pt x="362330" y="1460"/>
                </a:lnTo>
                <a:close/>
              </a:path>
              <a:path w="375920" h="102870">
                <a:moveTo>
                  <a:pt x="362330" y="17691"/>
                </a:moveTo>
                <a:lnTo>
                  <a:pt x="349999" y="17691"/>
                </a:lnTo>
                <a:lnTo>
                  <a:pt x="349999" y="50965"/>
                </a:lnTo>
                <a:lnTo>
                  <a:pt x="362330" y="50965"/>
                </a:lnTo>
                <a:lnTo>
                  <a:pt x="362330" y="17691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Шепелюк Наталия</dc:creator>
  <dc:title>в кривых.cdr</dc:title>
  <dcterms:created xsi:type="dcterms:W3CDTF">2025-06-27T11:26:57Z</dcterms:created>
  <dcterms:modified xsi:type="dcterms:W3CDTF">2025-06-27T11:26:57Z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2025-06-27T00:00:00Z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2025-06-27T00:00:00Z</vt:filetime>
  </property>
  <property fmtid="{D5CDD505-2E9C-101B-9397-08002B2CF9AE}" pid="5" name="Producer">
    <vt:lpwstr>3-Heights(TM) PDF Security Shell 4.8.25.2 (http://www.pdf-tools.com)</vt:lpwstr>
  </property>
</Properties>
</file>