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</p:sldIdLst>
  <p:sldSz cx="10693400" cy="6121400"/>
  <p:notesSz cx="10693400" cy="6121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72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97634"/>
            <a:ext cx="9089390" cy="12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427984"/>
            <a:ext cx="7485380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4856"/>
            <a:ext cx="9624060" cy="979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407922"/>
            <a:ext cx="9624060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5692902"/>
            <a:ext cx="3421888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TAN.S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B2B64A-558A-4B86-8658-644CAB652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08"/>
            <a:ext cx="10692384" cy="61203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B6719A-8667-4AC2-82F7-09640353F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08"/>
            <a:ext cx="10692384" cy="6120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4B9190-F54B-4A86-A084-AB2B23DEE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08"/>
            <a:ext cx="10692384" cy="61203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A4C80A-02FE-4F7E-8CEA-A1EBA99F9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08"/>
            <a:ext cx="10692384" cy="6120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AD2A18-B31C-4BA9-A874-C30A7E6AE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08"/>
            <a:ext cx="10692384" cy="6120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4131" y="1538655"/>
            <a:ext cx="2275205" cy="2273758"/>
            <a:chOff x="1764131" y="1538655"/>
            <a:chExt cx="2275205" cy="2273758"/>
          </a:xfrm>
        </p:grpSpPr>
        <p:sp>
          <p:nvSpPr>
            <p:cNvPr id="4" name="object 4"/>
            <p:cNvSpPr/>
            <p:nvPr/>
          </p:nvSpPr>
          <p:spPr>
            <a:xfrm>
              <a:off x="1764131" y="2542413"/>
              <a:ext cx="2275205" cy="1270000"/>
            </a:xfrm>
            <a:custGeom>
              <a:avLst/>
              <a:gdLst/>
              <a:ahLst/>
              <a:cxnLst/>
              <a:rect l="l" t="t" r="r" b="b"/>
              <a:pathLst>
                <a:path w="2275204" h="1270000">
                  <a:moveTo>
                    <a:pt x="90995" y="367830"/>
                  </a:moveTo>
                  <a:lnTo>
                    <a:pt x="0" y="367830"/>
                  </a:lnTo>
                  <a:lnTo>
                    <a:pt x="0" y="456730"/>
                  </a:lnTo>
                  <a:lnTo>
                    <a:pt x="90995" y="456730"/>
                  </a:lnTo>
                  <a:lnTo>
                    <a:pt x="90995" y="367830"/>
                  </a:lnTo>
                  <a:close/>
                </a:path>
                <a:path w="2275204" h="1270000">
                  <a:moveTo>
                    <a:pt x="90995" y="88442"/>
                  </a:moveTo>
                  <a:lnTo>
                    <a:pt x="0" y="88442"/>
                  </a:lnTo>
                  <a:lnTo>
                    <a:pt x="0" y="278942"/>
                  </a:lnTo>
                  <a:lnTo>
                    <a:pt x="90995" y="278942"/>
                  </a:lnTo>
                  <a:lnTo>
                    <a:pt x="90995" y="88442"/>
                  </a:lnTo>
                  <a:close/>
                </a:path>
                <a:path w="2275204" h="1270000">
                  <a:moveTo>
                    <a:pt x="181991" y="278942"/>
                  </a:moveTo>
                  <a:lnTo>
                    <a:pt x="90995" y="278942"/>
                  </a:lnTo>
                  <a:lnTo>
                    <a:pt x="90995" y="367830"/>
                  </a:lnTo>
                  <a:lnTo>
                    <a:pt x="181991" y="367830"/>
                  </a:lnTo>
                  <a:lnTo>
                    <a:pt x="181991" y="278942"/>
                  </a:lnTo>
                  <a:close/>
                </a:path>
                <a:path w="2275204" h="1270000">
                  <a:moveTo>
                    <a:pt x="272973" y="456730"/>
                  </a:moveTo>
                  <a:lnTo>
                    <a:pt x="90995" y="456730"/>
                  </a:lnTo>
                  <a:lnTo>
                    <a:pt x="90995" y="545630"/>
                  </a:lnTo>
                  <a:lnTo>
                    <a:pt x="272973" y="545630"/>
                  </a:lnTo>
                  <a:lnTo>
                    <a:pt x="272973" y="456730"/>
                  </a:lnTo>
                  <a:close/>
                </a:path>
                <a:path w="2275204" h="1270000">
                  <a:moveTo>
                    <a:pt x="272973" y="190042"/>
                  </a:moveTo>
                  <a:lnTo>
                    <a:pt x="181991" y="190042"/>
                  </a:lnTo>
                  <a:lnTo>
                    <a:pt x="181991" y="278942"/>
                  </a:lnTo>
                  <a:lnTo>
                    <a:pt x="272973" y="278942"/>
                  </a:lnTo>
                  <a:lnTo>
                    <a:pt x="272973" y="190042"/>
                  </a:lnTo>
                  <a:close/>
                </a:path>
                <a:path w="2275204" h="1270000">
                  <a:moveTo>
                    <a:pt x="363969" y="278942"/>
                  </a:moveTo>
                  <a:lnTo>
                    <a:pt x="272973" y="278942"/>
                  </a:lnTo>
                  <a:lnTo>
                    <a:pt x="272973" y="367830"/>
                  </a:lnTo>
                  <a:lnTo>
                    <a:pt x="363969" y="367830"/>
                  </a:lnTo>
                  <a:lnTo>
                    <a:pt x="363969" y="278942"/>
                  </a:lnTo>
                  <a:close/>
                </a:path>
                <a:path w="2275204" h="1270000">
                  <a:moveTo>
                    <a:pt x="363969" y="88442"/>
                  </a:moveTo>
                  <a:lnTo>
                    <a:pt x="272973" y="88442"/>
                  </a:lnTo>
                  <a:lnTo>
                    <a:pt x="272973" y="190042"/>
                  </a:lnTo>
                  <a:lnTo>
                    <a:pt x="363969" y="190042"/>
                  </a:lnTo>
                  <a:lnTo>
                    <a:pt x="363969" y="88442"/>
                  </a:lnTo>
                  <a:close/>
                </a:path>
                <a:path w="2275204" h="1270000">
                  <a:moveTo>
                    <a:pt x="454952" y="825030"/>
                  </a:moveTo>
                  <a:lnTo>
                    <a:pt x="181991" y="825030"/>
                  </a:lnTo>
                  <a:lnTo>
                    <a:pt x="181991" y="1091730"/>
                  </a:lnTo>
                  <a:lnTo>
                    <a:pt x="454952" y="1091730"/>
                  </a:lnTo>
                  <a:lnTo>
                    <a:pt x="454952" y="825030"/>
                  </a:lnTo>
                  <a:close/>
                </a:path>
                <a:path w="2275204" h="1270000">
                  <a:moveTo>
                    <a:pt x="636930" y="635000"/>
                  </a:moveTo>
                  <a:lnTo>
                    <a:pt x="0" y="635000"/>
                  </a:lnTo>
                  <a:lnTo>
                    <a:pt x="0" y="736600"/>
                  </a:lnTo>
                  <a:lnTo>
                    <a:pt x="0" y="1181100"/>
                  </a:lnTo>
                  <a:lnTo>
                    <a:pt x="0" y="1270000"/>
                  </a:lnTo>
                  <a:lnTo>
                    <a:pt x="636930" y="1270000"/>
                  </a:lnTo>
                  <a:lnTo>
                    <a:pt x="636930" y="1181100"/>
                  </a:lnTo>
                  <a:lnTo>
                    <a:pt x="90995" y="1181100"/>
                  </a:lnTo>
                  <a:lnTo>
                    <a:pt x="90995" y="736600"/>
                  </a:lnTo>
                  <a:lnTo>
                    <a:pt x="545947" y="736600"/>
                  </a:lnTo>
                  <a:lnTo>
                    <a:pt x="545947" y="1180630"/>
                  </a:lnTo>
                  <a:lnTo>
                    <a:pt x="636930" y="1180630"/>
                  </a:lnTo>
                  <a:lnTo>
                    <a:pt x="636930" y="736600"/>
                  </a:lnTo>
                  <a:lnTo>
                    <a:pt x="636930" y="736130"/>
                  </a:lnTo>
                  <a:lnTo>
                    <a:pt x="636930" y="635000"/>
                  </a:lnTo>
                  <a:close/>
                </a:path>
                <a:path w="2275204" h="1270000">
                  <a:moveTo>
                    <a:pt x="636930" y="456730"/>
                  </a:moveTo>
                  <a:lnTo>
                    <a:pt x="545947" y="456730"/>
                  </a:lnTo>
                  <a:lnTo>
                    <a:pt x="545947" y="545630"/>
                  </a:lnTo>
                  <a:lnTo>
                    <a:pt x="636930" y="545630"/>
                  </a:lnTo>
                  <a:lnTo>
                    <a:pt x="636930" y="456730"/>
                  </a:lnTo>
                  <a:close/>
                </a:path>
                <a:path w="2275204" h="1270000">
                  <a:moveTo>
                    <a:pt x="727925" y="278942"/>
                  </a:moveTo>
                  <a:lnTo>
                    <a:pt x="545947" y="278942"/>
                  </a:lnTo>
                  <a:lnTo>
                    <a:pt x="545947" y="190042"/>
                  </a:lnTo>
                  <a:lnTo>
                    <a:pt x="636930" y="190042"/>
                  </a:lnTo>
                  <a:lnTo>
                    <a:pt x="636930" y="88442"/>
                  </a:lnTo>
                  <a:lnTo>
                    <a:pt x="454952" y="88442"/>
                  </a:lnTo>
                  <a:lnTo>
                    <a:pt x="454952" y="190042"/>
                  </a:lnTo>
                  <a:lnTo>
                    <a:pt x="363969" y="190042"/>
                  </a:lnTo>
                  <a:lnTo>
                    <a:pt x="363969" y="278942"/>
                  </a:lnTo>
                  <a:lnTo>
                    <a:pt x="454952" y="278942"/>
                  </a:lnTo>
                  <a:lnTo>
                    <a:pt x="454952" y="367830"/>
                  </a:lnTo>
                  <a:lnTo>
                    <a:pt x="727925" y="367830"/>
                  </a:lnTo>
                  <a:lnTo>
                    <a:pt x="727925" y="278942"/>
                  </a:lnTo>
                  <a:close/>
                </a:path>
                <a:path w="2275204" h="1270000">
                  <a:moveTo>
                    <a:pt x="909904" y="1092200"/>
                  </a:moveTo>
                  <a:lnTo>
                    <a:pt x="818921" y="1092200"/>
                  </a:lnTo>
                  <a:lnTo>
                    <a:pt x="818921" y="1181100"/>
                  </a:lnTo>
                  <a:lnTo>
                    <a:pt x="727925" y="1181100"/>
                  </a:lnTo>
                  <a:lnTo>
                    <a:pt x="727925" y="1270000"/>
                  </a:lnTo>
                  <a:lnTo>
                    <a:pt x="909904" y="1270000"/>
                  </a:lnTo>
                  <a:lnTo>
                    <a:pt x="909904" y="1181100"/>
                  </a:lnTo>
                  <a:lnTo>
                    <a:pt x="909904" y="1092200"/>
                  </a:lnTo>
                  <a:close/>
                </a:path>
                <a:path w="2275204" h="1270000">
                  <a:moveTo>
                    <a:pt x="1000899" y="88442"/>
                  </a:moveTo>
                  <a:lnTo>
                    <a:pt x="818921" y="88442"/>
                  </a:lnTo>
                  <a:lnTo>
                    <a:pt x="818921" y="190042"/>
                  </a:lnTo>
                  <a:lnTo>
                    <a:pt x="1000899" y="190042"/>
                  </a:lnTo>
                  <a:lnTo>
                    <a:pt x="1000899" y="88442"/>
                  </a:lnTo>
                  <a:close/>
                </a:path>
                <a:path w="2275204" h="1270000">
                  <a:moveTo>
                    <a:pt x="1091882" y="1091730"/>
                  </a:moveTo>
                  <a:lnTo>
                    <a:pt x="1000899" y="1091730"/>
                  </a:lnTo>
                  <a:lnTo>
                    <a:pt x="1000899" y="1180630"/>
                  </a:lnTo>
                  <a:lnTo>
                    <a:pt x="1091882" y="1180630"/>
                  </a:lnTo>
                  <a:lnTo>
                    <a:pt x="1091882" y="1091730"/>
                  </a:lnTo>
                  <a:close/>
                </a:path>
                <a:path w="2275204" h="1270000">
                  <a:moveTo>
                    <a:pt x="1091882" y="190042"/>
                  </a:moveTo>
                  <a:lnTo>
                    <a:pt x="1000899" y="190042"/>
                  </a:lnTo>
                  <a:lnTo>
                    <a:pt x="1000899" y="278942"/>
                  </a:lnTo>
                  <a:lnTo>
                    <a:pt x="1091882" y="278942"/>
                  </a:lnTo>
                  <a:lnTo>
                    <a:pt x="1091882" y="190042"/>
                  </a:lnTo>
                  <a:close/>
                </a:path>
                <a:path w="2275204" h="1270000">
                  <a:moveTo>
                    <a:pt x="1182878" y="1180630"/>
                  </a:moveTo>
                  <a:lnTo>
                    <a:pt x="1091882" y="1180630"/>
                  </a:lnTo>
                  <a:lnTo>
                    <a:pt x="1091882" y="1269530"/>
                  </a:lnTo>
                  <a:lnTo>
                    <a:pt x="1182878" y="1269530"/>
                  </a:lnTo>
                  <a:lnTo>
                    <a:pt x="1182878" y="1180630"/>
                  </a:lnTo>
                  <a:close/>
                </a:path>
                <a:path w="2275204" h="1270000">
                  <a:moveTo>
                    <a:pt x="1273873" y="545630"/>
                  </a:moveTo>
                  <a:lnTo>
                    <a:pt x="1182878" y="545630"/>
                  </a:lnTo>
                  <a:lnTo>
                    <a:pt x="1182878" y="456730"/>
                  </a:lnTo>
                  <a:lnTo>
                    <a:pt x="1091882" y="456730"/>
                  </a:lnTo>
                  <a:lnTo>
                    <a:pt x="1091882" y="368300"/>
                  </a:lnTo>
                  <a:lnTo>
                    <a:pt x="1000899" y="368300"/>
                  </a:lnTo>
                  <a:lnTo>
                    <a:pt x="1000899" y="279400"/>
                  </a:lnTo>
                  <a:lnTo>
                    <a:pt x="818921" y="279400"/>
                  </a:lnTo>
                  <a:lnTo>
                    <a:pt x="818921" y="368300"/>
                  </a:lnTo>
                  <a:lnTo>
                    <a:pt x="818921" y="456730"/>
                  </a:lnTo>
                  <a:lnTo>
                    <a:pt x="727925" y="456730"/>
                  </a:lnTo>
                  <a:lnTo>
                    <a:pt x="727925" y="634530"/>
                  </a:lnTo>
                  <a:lnTo>
                    <a:pt x="818921" y="634530"/>
                  </a:lnTo>
                  <a:lnTo>
                    <a:pt x="818921" y="457200"/>
                  </a:lnTo>
                  <a:lnTo>
                    <a:pt x="1091882" y="457200"/>
                  </a:lnTo>
                  <a:lnTo>
                    <a:pt x="1091882" y="545630"/>
                  </a:lnTo>
                  <a:lnTo>
                    <a:pt x="1000899" y="545630"/>
                  </a:lnTo>
                  <a:lnTo>
                    <a:pt x="1000899" y="634530"/>
                  </a:lnTo>
                  <a:lnTo>
                    <a:pt x="1273873" y="634530"/>
                  </a:lnTo>
                  <a:lnTo>
                    <a:pt x="1273873" y="545630"/>
                  </a:lnTo>
                  <a:close/>
                </a:path>
                <a:path w="2275204" h="1270000">
                  <a:moveTo>
                    <a:pt x="1273873" y="278942"/>
                  </a:moveTo>
                  <a:lnTo>
                    <a:pt x="1182878" y="278942"/>
                  </a:lnTo>
                  <a:lnTo>
                    <a:pt x="1182878" y="367830"/>
                  </a:lnTo>
                  <a:lnTo>
                    <a:pt x="1273873" y="367830"/>
                  </a:lnTo>
                  <a:lnTo>
                    <a:pt x="1273873" y="278942"/>
                  </a:lnTo>
                  <a:close/>
                </a:path>
                <a:path w="2275204" h="1270000">
                  <a:moveTo>
                    <a:pt x="1728812" y="1091730"/>
                  </a:moveTo>
                  <a:lnTo>
                    <a:pt x="1637830" y="1091730"/>
                  </a:lnTo>
                  <a:lnTo>
                    <a:pt x="1637830" y="1180630"/>
                  </a:lnTo>
                  <a:lnTo>
                    <a:pt x="1728812" y="1180630"/>
                  </a:lnTo>
                  <a:lnTo>
                    <a:pt x="1728812" y="1091730"/>
                  </a:lnTo>
                  <a:close/>
                </a:path>
                <a:path w="2275204" h="1270000">
                  <a:moveTo>
                    <a:pt x="1728812" y="634530"/>
                  </a:moveTo>
                  <a:lnTo>
                    <a:pt x="1637830" y="634530"/>
                  </a:lnTo>
                  <a:lnTo>
                    <a:pt x="1637830" y="736130"/>
                  </a:lnTo>
                  <a:lnTo>
                    <a:pt x="1728812" y="736130"/>
                  </a:lnTo>
                  <a:lnTo>
                    <a:pt x="1728812" y="634530"/>
                  </a:lnTo>
                  <a:close/>
                </a:path>
                <a:path w="2275204" h="1270000">
                  <a:moveTo>
                    <a:pt x="1910803" y="367830"/>
                  </a:moveTo>
                  <a:lnTo>
                    <a:pt x="1819808" y="367830"/>
                  </a:lnTo>
                  <a:lnTo>
                    <a:pt x="1819808" y="279400"/>
                  </a:lnTo>
                  <a:lnTo>
                    <a:pt x="1546834" y="279400"/>
                  </a:lnTo>
                  <a:lnTo>
                    <a:pt x="1546834" y="190500"/>
                  </a:lnTo>
                  <a:lnTo>
                    <a:pt x="1637830" y="190500"/>
                  </a:lnTo>
                  <a:lnTo>
                    <a:pt x="1637830" y="278942"/>
                  </a:lnTo>
                  <a:lnTo>
                    <a:pt x="1728812" y="278942"/>
                  </a:lnTo>
                  <a:lnTo>
                    <a:pt x="1728812" y="190500"/>
                  </a:lnTo>
                  <a:lnTo>
                    <a:pt x="1819808" y="190500"/>
                  </a:lnTo>
                  <a:lnTo>
                    <a:pt x="1819808" y="88900"/>
                  </a:lnTo>
                  <a:lnTo>
                    <a:pt x="1455851" y="88900"/>
                  </a:lnTo>
                  <a:lnTo>
                    <a:pt x="1455851" y="190500"/>
                  </a:lnTo>
                  <a:lnTo>
                    <a:pt x="1455851" y="279400"/>
                  </a:lnTo>
                  <a:lnTo>
                    <a:pt x="1455851" y="367830"/>
                  </a:lnTo>
                  <a:lnTo>
                    <a:pt x="1364856" y="367830"/>
                  </a:lnTo>
                  <a:lnTo>
                    <a:pt x="1364856" y="456730"/>
                  </a:lnTo>
                  <a:lnTo>
                    <a:pt x="1546834" y="456730"/>
                  </a:lnTo>
                  <a:lnTo>
                    <a:pt x="1546834" y="368300"/>
                  </a:lnTo>
                  <a:lnTo>
                    <a:pt x="1637830" y="368300"/>
                  </a:lnTo>
                  <a:lnTo>
                    <a:pt x="1637830" y="456730"/>
                  </a:lnTo>
                  <a:lnTo>
                    <a:pt x="1728812" y="456730"/>
                  </a:lnTo>
                  <a:lnTo>
                    <a:pt x="1728812" y="368300"/>
                  </a:lnTo>
                  <a:lnTo>
                    <a:pt x="1819808" y="368300"/>
                  </a:lnTo>
                  <a:lnTo>
                    <a:pt x="1819808" y="456730"/>
                  </a:lnTo>
                  <a:lnTo>
                    <a:pt x="1910803" y="456730"/>
                  </a:lnTo>
                  <a:lnTo>
                    <a:pt x="1910803" y="367830"/>
                  </a:lnTo>
                  <a:close/>
                </a:path>
                <a:path w="2275204" h="1270000">
                  <a:moveTo>
                    <a:pt x="2001786" y="1092200"/>
                  </a:moveTo>
                  <a:lnTo>
                    <a:pt x="1910803" y="1092200"/>
                  </a:lnTo>
                  <a:lnTo>
                    <a:pt x="1910803" y="1003300"/>
                  </a:lnTo>
                  <a:lnTo>
                    <a:pt x="1819808" y="1003300"/>
                  </a:lnTo>
                  <a:lnTo>
                    <a:pt x="1819808" y="1092200"/>
                  </a:lnTo>
                  <a:lnTo>
                    <a:pt x="1819808" y="1180630"/>
                  </a:lnTo>
                  <a:lnTo>
                    <a:pt x="1728812" y="1180630"/>
                  </a:lnTo>
                  <a:lnTo>
                    <a:pt x="1728812" y="1269530"/>
                  </a:lnTo>
                  <a:lnTo>
                    <a:pt x="1819808" y="1269530"/>
                  </a:lnTo>
                  <a:lnTo>
                    <a:pt x="1819808" y="1181100"/>
                  </a:lnTo>
                  <a:lnTo>
                    <a:pt x="2001786" y="1181100"/>
                  </a:lnTo>
                  <a:lnTo>
                    <a:pt x="2001786" y="1092200"/>
                  </a:lnTo>
                  <a:close/>
                </a:path>
                <a:path w="2275204" h="1270000">
                  <a:moveTo>
                    <a:pt x="2001786" y="88442"/>
                  </a:moveTo>
                  <a:lnTo>
                    <a:pt x="1910803" y="88442"/>
                  </a:lnTo>
                  <a:lnTo>
                    <a:pt x="1910803" y="278942"/>
                  </a:lnTo>
                  <a:lnTo>
                    <a:pt x="2001786" y="278942"/>
                  </a:lnTo>
                  <a:lnTo>
                    <a:pt x="2001786" y="88442"/>
                  </a:lnTo>
                  <a:close/>
                </a:path>
                <a:path w="2275204" h="1270000">
                  <a:moveTo>
                    <a:pt x="2274760" y="1181100"/>
                  </a:moveTo>
                  <a:lnTo>
                    <a:pt x="2183765" y="1181100"/>
                  </a:lnTo>
                  <a:lnTo>
                    <a:pt x="2183765" y="1092200"/>
                  </a:lnTo>
                  <a:lnTo>
                    <a:pt x="2092782" y="1092200"/>
                  </a:lnTo>
                  <a:lnTo>
                    <a:pt x="2092782" y="1181100"/>
                  </a:lnTo>
                  <a:lnTo>
                    <a:pt x="2092782" y="1270000"/>
                  </a:lnTo>
                  <a:lnTo>
                    <a:pt x="2274760" y="1270000"/>
                  </a:lnTo>
                  <a:lnTo>
                    <a:pt x="2274760" y="1181100"/>
                  </a:lnTo>
                  <a:close/>
                </a:path>
                <a:path w="2275204" h="1270000">
                  <a:moveTo>
                    <a:pt x="2274760" y="1002830"/>
                  </a:moveTo>
                  <a:lnTo>
                    <a:pt x="2183765" y="1002830"/>
                  </a:lnTo>
                  <a:lnTo>
                    <a:pt x="2183765" y="1091730"/>
                  </a:lnTo>
                  <a:lnTo>
                    <a:pt x="2274760" y="1091730"/>
                  </a:lnTo>
                  <a:lnTo>
                    <a:pt x="2274760" y="1002830"/>
                  </a:lnTo>
                  <a:close/>
                </a:path>
                <a:path w="2275204" h="1270000">
                  <a:moveTo>
                    <a:pt x="2274760" y="546100"/>
                  </a:moveTo>
                  <a:lnTo>
                    <a:pt x="2092782" y="546100"/>
                  </a:lnTo>
                  <a:lnTo>
                    <a:pt x="2092782" y="736600"/>
                  </a:lnTo>
                  <a:lnTo>
                    <a:pt x="2092782" y="825500"/>
                  </a:lnTo>
                  <a:lnTo>
                    <a:pt x="2092782" y="913930"/>
                  </a:lnTo>
                  <a:lnTo>
                    <a:pt x="2001786" y="913930"/>
                  </a:lnTo>
                  <a:lnTo>
                    <a:pt x="2001786" y="825500"/>
                  </a:lnTo>
                  <a:lnTo>
                    <a:pt x="1546834" y="825500"/>
                  </a:lnTo>
                  <a:lnTo>
                    <a:pt x="1546834" y="736600"/>
                  </a:lnTo>
                  <a:lnTo>
                    <a:pt x="1546834" y="635000"/>
                  </a:lnTo>
                  <a:lnTo>
                    <a:pt x="1546834" y="546100"/>
                  </a:lnTo>
                  <a:lnTo>
                    <a:pt x="1819808" y="546100"/>
                  </a:lnTo>
                  <a:lnTo>
                    <a:pt x="1819808" y="825030"/>
                  </a:lnTo>
                  <a:lnTo>
                    <a:pt x="2001786" y="825030"/>
                  </a:lnTo>
                  <a:lnTo>
                    <a:pt x="2001786" y="546100"/>
                  </a:lnTo>
                  <a:lnTo>
                    <a:pt x="2001786" y="545630"/>
                  </a:lnTo>
                  <a:lnTo>
                    <a:pt x="2001786" y="457200"/>
                  </a:lnTo>
                  <a:lnTo>
                    <a:pt x="1455851" y="457200"/>
                  </a:lnTo>
                  <a:lnTo>
                    <a:pt x="1455851" y="546100"/>
                  </a:lnTo>
                  <a:lnTo>
                    <a:pt x="1455851" y="635000"/>
                  </a:lnTo>
                  <a:lnTo>
                    <a:pt x="1273873" y="635000"/>
                  </a:lnTo>
                  <a:lnTo>
                    <a:pt x="1273873" y="736600"/>
                  </a:lnTo>
                  <a:lnTo>
                    <a:pt x="1182878" y="736600"/>
                  </a:lnTo>
                  <a:lnTo>
                    <a:pt x="1182878" y="635000"/>
                  </a:lnTo>
                  <a:lnTo>
                    <a:pt x="818921" y="635000"/>
                  </a:lnTo>
                  <a:lnTo>
                    <a:pt x="818921" y="736600"/>
                  </a:lnTo>
                  <a:lnTo>
                    <a:pt x="818921" y="825500"/>
                  </a:lnTo>
                  <a:lnTo>
                    <a:pt x="727925" y="825500"/>
                  </a:lnTo>
                  <a:lnTo>
                    <a:pt x="727925" y="914400"/>
                  </a:lnTo>
                  <a:lnTo>
                    <a:pt x="818921" y="914400"/>
                  </a:lnTo>
                  <a:lnTo>
                    <a:pt x="818921" y="1002830"/>
                  </a:lnTo>
                  <a:lnTo>
                    <a:pt x="727925" y="1002830"/>
                  </a:lnTo>
                  <a:lnTo>
                    <a:pt x="727925" y="1091730"/>
                  </a:lnTo>
                  <a:lnTo>
                    <a:pt x="1000899" y="1091730"/>
                  </a:lnTo>
                  <a:lnTo>
                    <a:pt x="1000899" y="1002830"/>
                  </a:lnTo>
                  <a:lnTo>
                    <a:pt x="909904" y="1002830"/>
                  </a:lnTo>
                  <a:lnTo>
                    <a:pt x="909904" y="914400"/>
                  </a:lnTo>
                  <a:lnTo>
                    <a:pt x="909904" y="825500"/>
                  </a:lnTo>
                  <a:lnTo>
                    <a:pt x="909904" y="736600"/>
                  </a:lnTo>
                  <a:lnTo>
                    <a:pt x="1091882" y="736600"/>
                  </a:lnTo>
                  <a:lnTo>
                    <a:pt x="1091882" y="825030"/>
                  </a:lnTo>
                  <a:lnTo>
                    <a:pt x="1000899" y="825030"/>
                  </a:lnTo>
                  <a:lnTo>
                    <a:pt x="1000899" y="1002830"/>
                  </a:lnTo>
                  <a:lnTo>
                    <a:pt x="1091882" y="1002830"/>
                  </a:lnTo>
                  <a:lnTo>
                    <a:pt x="1091882" y="825500"/>
                  </a:lnTo>
                  <a:lnTo>
                    <a:pt x="1273873" y="825500"/>
                  </a:lnTo>
                  <a:lnTo>
                    <a:pt x="1273873" y="1002830"/>
                  </a:lnTo>
                  <a:lnTo>
                    <a:pt x="1182878" y="1002830"/>
                  </a:lnTo>
                  <a:lnTo>
                    <a:pt x="1182878" y="1091730"/>
                  </a:lnTo>
                  <a:lnTo>
                    <a:pt x="1273873" y="1091730"/>
                  </a:lnTo>
                  <a:lnTo>
                    <a:pt x="1273873" y="1003300"/>
                  </a:lnTo>
                  <a:lnTo>
                    <a:pt x="1364856" y="1003300"/>
                  </a:lnTo>
                  <a:lnTo>
                    <a:pt x="1364856" y="825500"/>
                  </a:lnTo>
                  <a:lnTo>
                    <a:pt x="1364856" y="736600"/>
                  </a:lnTo>
                  <a:lnTo>
                    <a:pt x="1455851" y="736600"/>
                  </a:lnTo>
                  <a:lnTo>
                    <a:pt x="1455851" y="825500"/>
                  </a:lnTo>
                  <a:lnTo>
                    <a:pt x="1455851" y="914400"/>
                  </a:lnTo>
                  <a:lnTo>
                    <a:pt x="1455851" y="1003300"/>
                  </a:lnTo>
                  <a:lnTo>
                    <a:pt x="1455851" y="1181100"/>
                  </a:lnTo>
                  <a:lnTo>
                    <a:pt x="1364856" y="1181100"/>
                  </a:lnTo>
                  <a:lnTo>
                    <a:pt x="1364856" y="1270000"/>
                  </a:lnTo>
                  <a:lnTo>
                    <a:pt x="1546834" y="1270000"/>
                  </a:lnTo>
                  <a:lnTo>
                    <a:pt x="1546834" y="1181100"/>
                  </a:lnTo>
                  <a:lnTo>
                    <a:pt x="1546834" y="1003300"/>
                  </a:lnTo>
                  <a:lnTo>
                    <a:pt x="1637830" y="1003300"/>
                  </a:lnTo>
                  <a:lnTo>
                    <a:pt x="1637830" y="914400"/>
                  </a:lnTo>
                  <a:lnTo>
                    <a:pt x="1728812" y="914400"/>
                  </a:lnTo>
                  <a:lnTo>
                    <a:pt x="1728812" y="1002830"/>
                  </a:lnTo>
                  <a:lnTo>
                    <a:pt x="2092782" y="1002830"/>
                  </a:lnTo>
                  <a:lnTo>
                    <a:pt x="2092782" y="914400"/>
                  </a:lnTo>
                  <a:lnTo>
                    <a:pt x="2274760" y="914400"/>
                  </a:lnTo>
                  <a:lnTo>
                    <a:pt x="2274760" y="825500"/>
                  </a:lnTo>
                  <a:lnTo>
                    <a:pt x="2183765" y="825500"/>
                  </a:lnTo>
                  <a:lnTo>
                    <a:pt x="2183765" y="736600"/>
                  </a:lnTo>
                  <a:lnTo>
                    <a:pt x="2274760" y="736600"/>
                  </a:lnTo>
                  <a:lnTo>
                    <a:pt x="2274760" y="546100"/>
                  </a:lnTo>
                  <a:close/>
                </a:path>
                <a:path w="2275204" h="1270000">
                  <a:moveTo>
                    <a:pt x="2274760" y="88900"/>
                  </a:moveTo>
                  <a:lnTo>
                    <a:pt x="2183765" y="88900"/>
                  </a:lnTo>
                  <a:lnTo>
                    <a:pt x="2183765" y="0"/>
                  </a:lnTo>
                  <a:lnTo>
                    <a:pt x="2092782" y="0"/>
                  </a:lnTo>
                  <a:lnTo>
                    <a:pt x="2092782" y="88900"/>
                  </a:lnTo>
                  <a:lnTo>
                    <a:pt x="2092782" y="190500"/>
                  </a:lnTo>
                  <a:lnTo>
                    <a:pt x="2183765" y="190500"/>
                  </a:lnTo>
                  <a:lnTo>
                    <a:pt x="2183765" y="279400"/>
                  </a:lnTo>
                  <a:lnTo>
                    <a:pt x="2001786" y="279400"/>
                  </a:lnTo>
                  <a:lnTo>
                    <a:pt x="2001786" y="368300"/>
                  </a:lnTo>
                  <a:lnTo>
                    <a:pt x="2092782" y="368300"/>
                  </a:lnTo>
                  <a:lnTo>
                    <a:pt x="2092782" y="456730"/>
                  </a:lnTo>
                  <a:lnTo>
                    <a:pt x="2183765" y="456730"/>
                  </a:lnTo>
                  <a:lnTo>
                    <a:pt x="2183765" y="368300"/>
                  </a:lnTo>
                  <a:lnTo>
                    <a:pt x="2274760" y="368300"/>
                  </a:lnTo>
                  <a:lnTo>
                    <a:pt x="2274760" y="279400"/>
                  </a:lnTo>
                  <a:lnTo>
                    <a:pt x="2274760" y="190500"/>
                  </a:lnTo>
                  <a:lnTo>
                    <a:pt x="2274760" y="88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4131" y="1538655"/>
              <a:ext cx="2275205" cy="1193800"/>
            </a:xfrm>
            <a:custGeom>
              <a:avLst/>
              <a:gdLst/>
              <a:ahLst/>
              <a:cxnLst/>
              <a:rect l="l" t="t" r="r" b="b"/>
              <a:pathLst>
                <a:path w="2275204" h="1193800">
                  <a:moveTo>
                    <a:pt x="90995" y="736600"/>
                  </a:moveTo>
                  <a:lnTo>
                    <a:pt x="0" y="736600"/>
                  </a:lnTo>
                  <a:lnTo>
                    <a:pt x="0" y="825500"/>
                  </a:lnTo>
                  <a:lnTo>
                    <a:pt x="90995" y="825500"/>
                  </a:lnTo>
                  <a:lnTo>
                    <a:pt x="90995" y="736600"/>
                  </a:lnTo>
                  <a:close/>
                </a:path>
                <a:path w="2275204" h="1193800">
                  <a:moveTo>
                    <a:pt x="272973" y="736600"/>
                  </a:moveTo>
                  <a:lnTo>
                    <a:pt x="181991" y="736600"/>
                  </a:lnTo>
                  <a:lnTo>
                    <a:pt x="181991" y="825500"/>
                  </a:lnTo>
                  <a:lnTo>
                    <a:pt x="272973" y="825500"/>
                  </a:lnTo>
                  <a:lnTo>
                    <a:pt x="272973" y="736600"/>
                  </a:lnTo>
                  <a:close/>
                </a:path>
                <a:path w="2275204" h="1193800">
                  <a:moveTo>
                    <a:pt x="363969" y="825957"/>
                  </a:moveTo>
                  <a:lnTo>
                    <a:pt x="90995" y="825957"/>
                  </a:lnTo>
                  <a:lnTo>
                    <a:pt x="90995" y="914857"/>
                  </a:lnTo>
                  <a:lnTo>
                    <a:pt x="90995" y="1003757"/>
                  </a:lnTo>
                  <a:lnTo>
                    <a:pt x="90995" y="1092657"/>
                  </a:lnTo>
                  <a:lnTo>
                    <a:pt x="181991" y="1092657"/>
                  </a:lnTo>
                  <a:lnTo>
                    <a:pt x="181991" y="1003757"/>
                  </a:lnTo>
                  <a:lnTo>
                    <a:pt x="272973" y="1003757"/>
                  </a:lnTo>
                  <a:lnTo>
                    <a:pt x="272973" y="914857"/>
                  </a:lnTo>
                  <a:lnTo>
                    <a:pt x="363969" y="914857"/>
                  </a:lnTo>
                  <a:lnTo>
                    <a:pt x="363969" y="825957"/>
                  </a:lnTo>
                  <a:close/>
                </a:path>
                <a:path w="2275204" h="1193800">
                  <a:moveTo>
                    <a:pt x="454952" y="736600"/>
                  </a:moveTo>
                  <a:lnTo>
                    <a:pt x="363969" y="736600"/>
                  </a:lnTo>
                  <a:lnTo>
                    <a:pt x="363969" y="825500"/>
                  </a:lnTo>
                  <a:lnTo>
                    <a:pt x="454952" y="825500"/>
                  </a:lnTo>
                  <a:lnTo>
                    <a:pt x="454952" y="736600"/>
                  </a:lnTo>
                  <a:close/>
                </a:path>
                <a:path w="2275204" h="1193800">
                  <a:moveTo>
                    <a:pt x="454952" y="190500"/>
                  </a:moveTo>
                  <a:lnTo>
                    <a:pt x="181991" y="190500"/>
                  </a:lnTo>
                  <a:lnTo>
                    <a:pt x="181991" y="457200"/>
                  </a:lnTo>
                  <a:lnTo>
                    <a:pt x="454952" y="457200"/>
                  </a:lnTo>
                  <a:lnTo>
                    <a:pt x="454952" y="190500"/>
                  </a:lnTo>
                  <a:close/>
                </a:path>
                <a:path w="2275204" h="1193800">
                  <a:moveTo>
                    <a:pt x="545947" y="825500"/>
                  </a:moveTo>
                  <a:lnTo>
                    <a:pt x="454952" y="825500"/>
                  </a:lnTo>
                  <a:lnTo>
                    <a:pt x="454952" y="914400"/>
                  </a:lnTo>
                  <a:lnTo>
                    <a:pt x="545947" y="914400"/>
                  </a:lnTo>
                  <a:lnTo>
                    <a:pt x="545947" y="825500"/>
                  </a:lnTo>
                  <a:close/>
                </a:path>
                <a:path w="2275204" h="1193800">
                  <a:moveTo>
                    <a:pt x="636930" y="736600"/>
                  </a:moveTo>
                  <a:lnTo>
                    <a:pt x="545947" y="736600"/>
                  </a:lnTo>
                  <a:lnTo>
                    <a:pt x="545947" y="825500"/>
                  </a:lnTo>
                  <a:lnTo>
                    <a:pt x="636930" y="825500"/>
                  </a:lnTo>
                  <a:lnTo>
                    <a:pt x="636930" y="736600"/>
                  </a:lnTo>
                  <a:close/>
                </a:path>
                <a:path w="2275204" h="1193800">
                  <a:moveTo>
                    <a:pt x="636930" y="457"/>
                  </a:moveTo>
                  <a:lnTo>
                    <a:pt x="0" y="457"/>
                  </a:lnTo>
                  <a:lnTo>
                    <a:pt x="0" y="102057"/>
                  </a:lnTo>
                  <a:lnTo>
                    <a:pt x="0" y="546557"/>
                  </a:lnTo>
                  <a:lnTo>
                    <a:pt x="0" y="648157"/>
                  </a:lnTo>
                  <a:lnTo>
                    <a:pt x="636930" y="648157"/>
                  </a:lnTo>
                  <a:lnTo>
                    <a:pt x="636930" y="546557"/>
                  </a:lnTo>
                  <a:lnTo>
                    <a:pt x="90995" y="546557"/>
                  </a:lnTo>
                  <a:lnTo>
                    <a:pt x="90995" y="102057"/>
                  </a:lnTo>
                  <a:lnTo>
                    <a:pt x="545947" y="102057"/>
                  </a:lnTo>
                  <a:lnTo>
                    <a:pt x="545947" y="546100"/>
                  </a:lnTo>
                  <a:lnTo>
                    <a:pt x="636930" y="546100"/>
                  </a:lnTo>
                  <a:lnTo>
                    <a:pt x="636930" y="102057"/>
                  </a:lnTo>
                  <a:lnTo>
                    <a:pt x="636930" y="101600"/>
                  </a:lnTo>
                  <a:lnTo>
                    <a:pt x="636930" y="457"/>
                  </a:lnTo>
                  <a:close/>
                </a:path>
                <a:path w="2275204" h="1193800">
                  <a:moveTo>
                    <a:pt x="818921" y="825500"/>
                  </a:moveTo>
                  <a:lnTo>
                    <a:pt x="727925" y="825500"/>
                  </a:lnTo>
                  <a:lnTo>
                    <a:pt x="727925" y="914400"/>
                  </a:lnTo>
                  <a:lnTo>
                    <a:pt x="818921" y="914400"/>
                  </a:lnTo>
                  <a:lnTo>
                    <a:pt x="818921" y="825500"/>
                  </a:lnTo>
                  <a:close/>
                </a:path>
                <a:path w="2275204" h="1193800">
                  <a:moveTo>
                    <a:pt x="818921" y="546100"/>
                  </a:moveTo>
                  <a:lnTo>
                    <a:pt x="727925" y="546100"/>
                  </a:lnTo>
                  <a:lnTo>
                    <a:pt x="727925" y="647700"/>
                  </a:lnTo>
                  <a:lnTo>
                    <a:pt x="818921" y="647700"/>
                  </a:lnTo>
                  <a:lnTo>
                    <a:pt x="818921" y="546100"/>
                  </a:lnTo>
                  <a:close/>
                </a:path>
                <a:path w="2275204" h="1193800">
                  <a:moveTo>
                    <a:pt x="818921" y="101600"/>
                  </a:moveTo>
                  <a:lnTo>
                    <a:pt x="727925" y="101600"/>
                  </a:lnTo>
                  <a:lnTo>
                    <a:pt x="727925" y="190500"/>
                  </a:lnTo>
                  <a:lnTo>
                    <a:pt x="818921" y="190500"/>
                  </a:lnTo>
                  <a:lnTo>
                    <a:pt x="818921" y="101600"/>
                  </a:lnTo>
                  <a:close/>
                </a:path>
                <a:path w="2275204" h="1193800">
                  <a:moveTo>
                    <a:pt x="909904" y="368300"/>
                  </a:moveTo>
                  <a:lnTo>
                    <a:pt x="727925" y="368300"/>
                  </a:lnTo>
                  <a:lnTo>
                    <a:pt x="727925" y="457200"/>
                  </a:lnTo>
                  <a:lnTo>
                    <a:pt x="909904" y="457200"/>
                  </a:lnTo>
                  <a:lnTo>
                    <a:pt x="909904" y="368300"/>
                  </a:lnTo>
                  <a:close/>
                </a:path>
                <a:path w="2275204" h="1193800">
                  <a:moveTo>
                    <a:pt x="1000899" y="1092200"/>
                  </a:moveTo>
                  <a:lnTo>
                    <a:pt x="909904" y="1092200"/>
                  </a:lnTo>
                  <a:lnTo>
                    <a:pt x="909904" y="1003757"/>
                  </a:lnTo>
                  <a:lnTo>
                    <a:pt x="909904" y="1003300"/>
                  </a:lnTo>
                  <a:lnTo>
                    <a:pt x="909904" y="914857"/>
                  </a:lnTo>
                  <a:lnTo>
                    <a:pt x="363969" y="914857"/>
                  </a:lnTo>
                  <a:lnTo>
                    <a:pt x="363969" y="1003757"/>
                  </a:lnTo>
                  <a:lnTo>
                    <a:pt x="363969" y="1092657"/>
                  </a:lnTo>
                  <a:lnTo>
                    <a:pt x="454952" y="1092657"/>
                  </a:lnTo>
                  <a:lnTo>
                    <a:pt x="454952" y="1003757"/>
                  </a:lnTo>
                  <a:lnTo>
                    <a:pt x="727925" y="1003757"/>
                  </a:lnTo>
                  <a:lnTo>
                    <a:pt x="727925" y="1092200"/>
                  </a:lnTo>
                  <a:lnTo>
                    <a:pt x="818921" y="1092200"/>
                  </a:lnTo>
                  <a:lnTo>
                    <a:pt x="818921" y="1193800"/>
                  </a:lnTo>
                  <a:lnTo>
                    <a:pt x="1000899" y="1193800"/>
                  </a:lnTo>
                  <a:lnTo>
                    <a:pt x="1000899" y="1092200"/>
                  </a:lnTo>
                  <a:close/>
                </a:path>
                <a:path w="2275204" h="1193800">
                  <a:moveTo>
                    <a:pt x="1000899" y="102057"/>
                  </a:moveTo>
                  <a:lnTo>
                    <a:pt x="909904" y="102057"/>
                  </a:lnTo>
                  <a:lnTo>
                    <a:pt x="909904" y="190957"/>
                  </a:lnTo>
                  <a:lnTo>
                    <a:pt x="818921" y="190957"/>
                  </a:lnTo>
                  <a:lnTo>
                    <a:pt x="818921" y="279857"/>
                  </a:lnTo>
                  <a:lnTo>
                    <a:pt x="1000899" y="279857"/>
                  </a:lnTo>
                  <a:lnTo>
                    <a:pt x="1000899" y="190957"/>
                  </a:lnTo>
                  <a:lnTo>
                    <a:pt x="1000899" y="102057"/>
                  </a:lnTo>
                  <a:close/>
                </a:path>
                <a:path w="2275204" h="1193800">
                  <a:moveTo>
                    <a:pt x="1091882" y="1003300"/>
                  </a:moveTo>
                  <a:lnTo>
                    <a:pt x="1000899" y="1003300"/>
                  </a:lnTo>
                  <a:lnTo>
                    <a:pt x="1000899" y="1092200"/>
                  </a:lnTo>
                  <a:lnTo>
                    <a:pt x="1091882" y="1092200"/>
                  </a:lnTo>
                  <a:lnTo>
                    <a:pt x="1091882" y="1003300"/>
                  </a:lnTo>
                  <a:close/>
                </a:path>
                <a:path w="2275204" h="1193800">
                  <a:moveTo>
                    <a:pt x="1182878" y="457"/>
                  </a:moveTo>
                  <a:lnTo>
                    <a:pt x="1000899" y="457"/>
                  </a:lnTo>
                  <a:lnTo>
                    <a:pt x="1000899" y="102057"/>
                  </a:lnTo>
                  <a:lnTo>
                    <a:pt x="1091882" y="102057"/>
                  </a:lnTo>
                  <a:lnTo>
                    <a:pt x="1091882" y="279857"/>
                  </a:lnTo>
                  <a:lnTo>
                    <a:pt x="1182878" y="279857"/>
                  </a:lnTo>
                  <a:lnTo>
                    <a:pt x="1182878" y="102057"/>
                  </a:lnTo>
                  <a:lnTo>
                    <a:pt x="1182878" y="457"/>
                  </a:lnTo>
                  <a:close/>
                </a:path>
                <a:path w="2275204" h="1193800">
                  <a:moveTo>
                    <a:pt x="1364856" y="279400"/>
                  </a:moveTo>
                  <a:lnTo>
                    <a:pt x="1273873" y="279400"/>
                  </a:lnTo>
                  <a:lnTo>
                    <a:pt x="1273873" y="368300"/>
                  </a:lnTo>
                  <a:lnTo>
                    <a:pt x="1364856" y="368300"/>
                  </a:lnTo>
                  <a:lnTo>
                    <a:pt x="1364856" y="279400"/>
                  </a:lnTo>
                  <a:close/>
                </a:path>
                <a:path w="2275204" h="1193800">
                  <a:moveTo>
                    <a:pt x="1455851" y="1003300"/>
                  </a:moveTo>
                  <a:lnTo>
                    <a:pt x="1273873" y="1003300"/>
                  </a:lnTo>
                  <a:lnTo>
                    <a:pt x="1273873" y="914400"/>
                  </a:lnTo>
                  <a:lnTo>
                    <a:pt x="1091882" y="914400"/>
                  </a:lnTo>
                  <a:lnTo>
                    <a:pt x="1091882" y="1003300"/>
                  </a:lnTo>
                  <a:lnTo>
                    <a:pt x="1182878" y="1003300"/>
                  </a:lnTo>
                  <a:lnTo>
                    <a:pt x="1182878" y="1092200"/>
                  </a:lnTo>
                  <a:lnTo>
                    <a:pt x="1273873" y="1092200"/>
                  </a:lnTo>
                  <a:lnTo>
                    <a:pt x="1273873" y="1193800"/>
                  </a:lnTo>
                  <a:lnTo>
                    <a:pt x="1364856" y="1193800"/>
                  </a:lnTo>
                  <a:lnTo>
                    <a:pt x="1364856" y="1092200"/>
                  </a:lnTo>
                  <a:lnTo>
                    <a:pt x="1455851" y="1092200"/>
                  </a:lnTo>
                  <a:lnTo>
                    <a:pt x="1455851" y="1003300"/>
                  </a:lnTo>
                  <a:close/>
                </a:path>
                <a:path w="2275204" h="1193800">
                  <a:moveTo>
                    <a:pt x="1455851" y="0"/>
                  </a:moveTo>
                  <a:lnTo>
                    <a:pt x="1364856" y="0"/>
                  </a:lnTo>
                  <a:lnTo>
                    <a:pt x="1364856" y="279400"/>
                  </a:lnTo>
                  <a:lnTo>
                    <a:pt x="1455851" y="279400"/>
                  </a:lnTo>
                  <a:lnTo>
                    <a:pt x="1455851" y="0"/>
                  </a:lnTo>
                  <a:close/>
                </a:path>
                <a:path w="2275204" h="1193800">
                  <a:moveTo>
                    <a:pt x="1546834" y="546100"/>
                  </a:moveTo>
                  <a:lnTo>
                    <a:pt x="1455851" y="546100"/>
                  </a:lnTo>
                  <a:lnTo>
                    <a:pt x="1455851" y="736600"/>
                  </a:lnTo>
                  <a:lnTo>
                    <a:pt x="1546834" y="736600"/>
                  </a:lnTo>
                  <a:lnTo>
                    <a:pt x="1546834" y="546100"/>
                  </a:lnTo>
                  <a:close/>
                </a:path>
                <a:path w="2275204" h="1193800">
                  <a:moveTo>
                    <a:pt x="1546834" y="368300"/>
                  </a:moveTo>
                  <a:lnTo>
                    <a:pt x="1364856" y="368300"/>
                  </a:lnTo>
                  <a:lnTo>
                    <a:pt x="1364856" y="457200"/>
                  </a:lnTo>
                  <a:lnTo>
                    <a:pt x="1182878" y="457200"/>
                  </a:lnTo>
                  <a:lnTo>
                    <a:pt x="1182878" y="368757"/>
                  </a:lnTo>
                  <a:lnTo>
                    <a:pt x="1091882" y="368757"/>
                  </a:lnTo>
                  <a:lnTo>
                    <a:pt x="1091882" y="279857"/>
                  </a:lnTo>
                  <a:lnTo>
                    <a:pt x="1000899" y="279857"/>
                  </a:lnTo>
                  <a:lnTo>
                    <a:pt x="1000899" y="368757"/>
                  </a:lnTo>
                  <a:lnTo>
                    <a:pt x="1000899" y="457657"/>
                  </a:lnTo>
                  <a:lnTo>
                    <a:pt x="1000899" y="546100"/>
                  </a:lnTo>
                  <a:lnTo>
                    <a:pt x="909904" y="546100"/>
                  </a:lnTo>
                  <a:lnTo>
                    <a:pt x="909904" y="647700"/>
                  </a:lnTo>
                  <a:lnTo>
                    <a:pt x="1000899" y="647700"/>
                  </a:lnTo>
                  <a:lnTo>
                    <a:pt x="1000899" y="546557"/>
                  </a:lnTo>
                  <a:lnTo>
                    <a:pt x="1091882" y="546557"/>
                  </a:lnTo>
                  <a:lnTo>
                    <a:pt x="1091882" y="647700"/>
                  </a:lnTo>
                  <a:lnTo>
                    <a:pt x="1182878" y="647700"/>
                  </a:lnTo>
                  <a:lnTo>
                    <a:pt x="1182878" y="546100"/>
                  </a:lnTo>
                  <a:lnTo>
                    <a:pt x="1091882" y="546100"/>
                  </a:lnTo>
                  <a:lnTo>
                    <a:pt x="1091882" y="457657"/>
                  </a:lnTo>
                  <a:lnTo>
                    <a:pt x="1182878" y="457657"/>
                  </a:lnTo>
                  <a:lnTo>
                    <a:pt x="1182878" y="546100"/>
                  </a:lnTo>
                  <a:lnTo>
                    <a:pt x="1455851" y="546100"/>
                  </a:lnTo>
                  <a:lnTo>
                    <a:pt x="1455851" y="457200"/>
                  </a:lnTo>
                  <a:lnTo>
                    <a:pt x="1546834" y="457200"/>
                  </a:lnTo>
                  <a:lnTo>
                    <a:pt x="1546834" y="368300"/>
                  </a:lnTo>
                  <a:close/>
                </a:path>
                <a:path w="2275204" h="1193800">
                  <a:moveTo>
                    <a:pt x="1819808" y="914400"/>
                  </a:moveTo>
                  <a:lnTo>
                    <a:pt x="1728812" y="914400"/>
                  </a:lnTo>
                  <a:lnTo>
                    <a:pt x="1728812" y="825500"/>
                  </a:lnTo>
                  <a:lnTo>
                    <a:pt x="1637830" y="825500"/>
                  </a:lnTo>
                  <a:lnTo>
                    <a:pt x="1637830" y="914400"/>
                  </a:lnTo>
                  <a:lnTo>
                    <a:pt x="1546834" y="914400"/>
                  </a:lnTo>
                  <a:lnTo>
                    <a:pt x="1546834" y="825957"/>
                  </a:lnTo>
                  <a:lnTo>
                    <a:pt x="1546834" y="737057"/>
                  </a:lnTo>
                  <a:lnTo>
                    <a:pt x="1364856" y="737057"/>
                  </a:lnTo>
                  <a:lnTo>
                    <a:pt x="1364856" y="648157"/>
                  </a:lnTo>
                  <a:lnTo>
                    <a:pt x="1364856" y="546557"/>
                  </a:lnTo>
                  <a:lnTo>
                    <a:pt x="1273873" y="546557"/>
                  </a:lnTo>
                  <a:lnTo>
                    <a:pt x="1273873" y="648157"/>
                  </a:lnTo>
                  <a:lnTo>
                    <a:pt x="1182878" y="648157"/>
                  </a:lnTo>
                  <a:lnTo>
                    <a:pt x="1182878" y="737057"/>
                  </a:lnTo>
                  <a:lnTo>
                    <a:pt x="1091882" y="737057"/>
                  </a:lnTo>
                  <a:lnTo>
                    <a:pt x="1091882" y="648157"/>
                  </a:lnTo>
                  <a:lnTo>
                    <a:pt x="1000899" y="648157"/>
                  </a:lnTo>
                  <a:lnTo>
                    <a:pt x="1000899" y="737057"/>
                  </a:lnTo>
                  <a:lnTo>
                    <a:pt x="1000899" y="825500"/>
                  </a:lnTo>
                  <a:lnTo>
                    <a:pt x="909904" y="825500"/>
                  </a:lnTo>
                  <a:lnTo>
                    <a:pt x="909904" y="914400"/>
                  </a:lnTo>
                  <a:lnTo>
                    <a:pt x="1091882" y="914400"/>
                  </a:lnTo>
                  <a:lnTo>
                    <a:pt x="1091882" y="825957"/>
                  </a:lnTo>
                  <a:lnTo>
                    <a:pt x="1455851" y="825957"/>
                  </a:lnTo>
                  <a:lnTo>
                    <a:pt x="1455851" y="914857"/>
                  </a:lnTo>
                  <a:lnTo>
                    <a:pt x="1546834" y="914857"/>
                  </a:lnTo>
                  <a:lnTo>
                    <a:pt x="1546834" y="1003300"/>
                  </a:lnTo>
                  <a:lnTo>
                    <a:pt x="1637830" y="1003300"/>
                  </a:lnTo>
                  <a:lnTo>
                    <a:pt x="1637830" y="1092200"/>
                  </a:lnTo>
                  <a:lnTo>
                    <a:pt x="1728812" y="1092200"/>
                  </a:lnTo>
                  <a:lnTo>
                    <a:pt x="1728812" y="1003300"/>
                  </a:lnTo>
                  <a:lnTo>
                    <a:pt x="1819808" y="1003300"/>
                  </a:lnTo>
                  <a:lnTo>
                    <a:pt x="1819808" y="914400"/>
                  </a:lnTo>
                  <a:close/>
                </a:path>
                <a:path w="2275204" h="1193800">
                  <a:moveTo>
                    <a:pt x="1910803" y="736600"/>
                  </a:moveTo>
                  <a:lnTo>
                    <a:pt x="1819808" y="736600"/>
                  </a:lnTo>
                  <a:lnTo>
                    <a:pt x="1819808" y="825500"/>
                  </a:lnTo>
                  <a:lnTo>
                    <a:pt x="1910803" y="825500"/>
                  </a:lnTo>
                  <a:lnTo>
                    <a:pt x="1910803" y="736600"/>
                  </a:lnTo>
                  <a:close/>
                </a:path>
                <a:path w="2275204" h="1193800">
                  <a:moveTo>
                    <a:pt x="2092782" y="190500"/>
                  </a:moveTo>
                  <a:lnTo>
                    <a:pt x="1819808" y="190500"/>
                  </a:lnTo>
                  <a:lnTo>
                    <a:pt x="1819808" y="457200"/>
                  </a:lnTo>
                  <a:lnTo>
                    <a:pt x="2092782" y="457200"/>
                  </a:lnTo>
                  <a:lnTo>
                    <a:pt x="2092782" y="190500"/>
                  </a:lnTo>
                  <a:close/>
                </a:path>
                <a:path w="2275204" h="1193800">
                  <a:moveTo>
                    <a:pt x="2183765" y="736600"/>
                  </a:moveTo>
                  <a:lnTo>
                    <a:pt x="2092782" y="736600"/>
                  </a:lnTo>
                  <a:lnTo>
                    <a:pt x="2092782" y="825500"/>
                  </a:lnTo>
                  <a:lnTo>
                    <a:pt x="2183765" y="825500"/>
                  </a:lnTo>
                  <a:lnTo>
                    <a:pt x="2183765" y="736600"/>
                  </a:lnTo>
                  <a:close/>
                </a:path>
                <a:path w="2275204" h="1193800">
                  <a:moveTo>
                    <a:pt x="2274760" y="825957"/>
                  </a:moveTo>
                  <a:lnTo>
                    <a:pt x="2183765" y="825957"/>
                  </a:lnTo>
                  <a:lnTo>
                    <a:pt x="2183765" y="914857"/>
                  </a:lnTo>
                  <a:lnTo>
                    <a:pt x="2001786" y="914857"/>
                  </a:lnTo>
                  <a:lnTo>
                    <a:pt x="2001786" y="1003757"/>
                  </a:lnTo>
                  <a:lnTo>
                    <a:pt x="2274760" y="1003757"/>
                  </a:lnTo>
                  <a:lnTo>
                    <a:pt x="2274760" y="914857"/>
                  </a:lnTo>
                  <a:lnTo>
                    <a:pt x="2274760" y="825957"/>
                  </a:lnTo>
                  <a:close/>
                </a:path>
                <a:path w="2275204" h="1193800">
                  <a:moveTo>
                    <a:pt x="2274760" y="457"/>
                  </a:moveTo>
                  <a:lnTo>
                    <a:pt x="1637830" y="457"/>
                  </a:lnTo>
                  <a:lnTo>
                    <a:pt x="1637830" y="102057"/>
                  </a:lnTo>
                  <a:lnTo>
                    <a:pt x="1637830" y="546557"/>
                  </a:lnTo>
                  <a:lnTo>
                    <a:pt x="1637830" y="648157"/>
                  </a:lnTo>
                  <a:lnTo>
                    <a:pt x="2274760" y="648157"/>
                  </a:lnTo>
                  <a:lnTo>
                    <a:pt x="2274760" y="546557"/>
                  </a:lnTo>
                  <a:lnTo>
                    <a:pt x="1728812" y="546557"/>
                  </a:lnTo>
                  <a:lnTo>
                    <a:pt x="1728812" y="102057"/>
                  </a:lnTo>
                  <a:lnTo>
                    <a:pt x="2183765" y="102057"/>
                  </a:lnTo>
                  <a:lnTo>
                    <a:pt x="2183765" y="546100"/>
                  </a:lnTo>
                  <a:lnTo>
                    <a:pt x="2274760" y="546100"/>
                  </a:lnTo>
                  <a:lnTo>
                    <a:pt x="2274760" y="102057"/>
                  </a:lnTo>
                  <a:lnTo>
                    <a:pt x="2274760" y="101600"/>
                  </a:lnTo>
                  <a:lnTo>
                    <a:pt x="2274760" y="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1545" y="4266133"/>
            <a:ext cx="2303145" cy="3860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spc="2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WWW.STAN.SU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2097" y="4043908"/>
            <a:ext cx="231076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60" dirty="0">
                <a:solidFill>
                  <a:srgbClr val="FFFFFF"/>
                </a:solidFill>
                <a:latin typeface="Tahoma"/>
                <a:cs typeface="Tahoma"/>
              </a:rPr>
              <a:t>больше</a:t>
            </a:r>
            <a:r>
              <a:rPr sz="15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FFFFFF"/>
                </a:solidFill>
                <a:latin typeface="Tahoma"/>
                <a:cs typeface="Tahoma"/>
              </a:rPr>
              <a:t>информации</a:t>
            </a:r>
            <a:r>
              <a:rPr sz="15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spc="25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endParaRPr sz="1550">
              <a:latin typeface="Tahoma"/>
              <a:cs typeface="Tahom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7DC4AF-989A-46FF-8F9A-9EC4BF9E6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08"/>
            <a:ext cx="10692384" cy="6120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</Words>
  <Application>Microsoft Office PowerPoint</Application>
  <PresentationFormat>Произвольный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весенняя подборка.cdr</dc:title>
  <dc:creator>Шепелюк Наталия</dc:creator>
  <cp:lastModifiedBy>Шепелюк Наталия</cp:lastModifiedBy>
  <cp:revision>1</cp:revision>
  <dcterms:created xsi:type="dcterms:W3CDTF">2026-03-11T08:18:20Z</dcterms:created>
  <dcterms:modified xsi:type="dcterms:W3CDTF">2026-03-17T10:19:44Z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2026-03-11T00:00:00Z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2026-03-11T00:00:00Z</vt:filetime>
  </property>
  <property fmtid="{D5CDD505-2E9C-101B-9397-08002B2CF9AE}" pid="5" name="Producer">
    <vt:lpwstr>3-Heights(TM) PDF Security Shell 4.8.25.2 (http://www.pdf-tools.com)</vt:lpwstr>
  </property>
</Properties>
</file>