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9" r:id="rId2"/>
    <p:sldId id="280" r:id="rId3"/>
    <p:sldId id="281" r:id="rId4"/>
    <p:sldId id="282" r:id="rId5"/>
    <p:sldId id="283" r:id="rId6"/>
    <p:sldId id="284" r:id="rId7"/>
    <p:sldId id="285" r:id="rId8"/>
    <p:sldId id="286" r:id="rId9"/>
  </p:sldIdLst>
  <p:sldSz cx="10693400" cy="6121400"/>
  <p:notesSz cx="10693400" cy="6121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72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1897634"/>
            <a:ext cx="9089390" cy="1285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3427984"/>
            <a:ext cx="7485380" cy="1530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407922"/>
            <a:ext cx="4651629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407922"/>
            <a:ext cx="4651629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244856"/>
            <a:ext cx="9624060" cy="979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407922"/>
            <a:ext cx="9624060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5692902"/>
            <a:ext cx="3421888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5692902"/>
            <a:ext cx="2459482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5692902"/>
            <a:ext cx="2459482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F96198-E2E9-4D13-A225-FDFD98C90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B0DC-7DBC-408D-B0EA-A201C2D2E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38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1A651B-D281-405C-81F9-E4BA749195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98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0918A8-55DD-4B15-9D25-8688BAE017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2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A99D38-BE68-41C1-B459-C2EA81DC3A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47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4D6675-D095-4C5B-A0C3-57B42ACCB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47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CEE7D9-8081-4076-B3E0-BFB1D2BEBC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26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6B1B74-DB96-465E-90A7-FDEA82047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48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0</Words>
  <Application>Microsoft Office PowerPoint</Application>
  <PresentationFormat>Произвольный</PresentationFormat>
  <Paragraphs>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весенняя подборка.cdr</dc:title>
  <dc:creator>Шепелюк Наталия</dc:creator>
  <cp:lastModifiedBy>Шепелюк Наталия</cp:lastModifiedBy>
  <cp:revision>4</cp:revision>
  <dcterms:created xsi:type="dcterms:W3CDTF">2026-03-11T08:18:20Z</dcterms:created>
  <dcterms:modified xsi:type="dcterms:W3CDTF">2026-04-08T08:52:33Z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2026-03-11T00:00:00Z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2026-03-11T00:00:00Z</vt:filetime>
  </property>
  <property fmtid="{D5CDD505-2E9C-101B-9397-08002B2CF9AE}" pid="5" name="Producer">
    <vt:lpwstr>3-Heights(TM) PDF Security Shell 4.8.25.2 (http://www.pdf-tools.com)</vt:lpwstr>
  </property>
</Properties>
</file>