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10693400" cy="6121400"/>
  <p:notesSz cx="10693400" cy="61214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1897634"/>
            <a:ext cx="9089390" cy="1285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3427984"/>
            <a:ext cx="7485380" cy="1530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407922"/>
            <a:ext cx="4651629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407922"/>
            <a:ext cx="4651629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91"/>
            <a:ext cx="10691808" cy="611980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244856"/>
            <a:ext cx="9624060" cy="979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407922"/>
            <a:ext cx="9624060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5692902"/>
            <a:ext cx="3421888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5692902"/>
            <a:ext cx="2459482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5692902"/>
            <a:ext cx="2459482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3.jpg"/><Relationship Id="rId3" Type="http://schemas.openxmlformats.org/officeDocument/2006/relationships/image" Target="../media/image306.png"/><Relationship Id="rId4" Type="http://schemas.openxmlformats.org/officeDocument/2006/relationships/image" Target="../media/image354.png"/><Relationship Id="rId5" Type="http://schemas.openxmlformats.org/officeDocument/2006/relationships/image" Target="../media/image355.png"/><Relationship Id="rId6" Type="http://schemas.openxmlformats.org/officeDocument/2006/relationships/image" Target="../media/image356.png"/><Relationship Id="rId7" Type="http://schemas.openxmlformats.org/officeDocument/2006/relationships/image" Target="../media/image91.png"/><Relationship Id="rId8" Type="http://schemas.openxmlformats.org/officeDocument/2006/relationships/image" Target="../media/image29.png"/><Relationship Id="rId9" Type="http://schemas.openxmlformats.org/officeDocument/2006/relationships/image" Target="../media/image238.png"/><Relationship Id="rId10" Type="http://schemas.openxmlformats.org/officeDocument/2006/relationships/image" Target="../media/image310.png"/><Relationship Id="rId11" Type="http://schemas.openxmlformats.org/officeDocument/2006/relationships/image" Target="../media/image311.png"/><Relationship Id="rId12" Type="http://schemas.openxmlformats.org/officeDocument/2006/relationships/image" Target="../media/image357.png"/><Relationship Id="rId13" Type="http://schemas.openxmlformats.org/officeDocument/2006/relationships/image" Target="../media/image358.png"/><Relationship Id="rId14" Type="http://schemas.openxmlformats.org/officeDocument/2006/relationships/image" Target="../media/image210.png"/><Relationship Id="rId15" Type="http://schemas.openxmlformats.org/officeDocument/2006/relationships/image" Target="../media/image359.png"/><Relationship Id="rId16" Type="http://schemas.openxmlformats.org/officeDocument/2006/relationships/image" Target="../media/image360.png"/><Relationship Id="rId17" Type="http://schemas.openxmlformats.org/officeDocument/2006/relationships/image" Target="../media/image40.png"/><Relationship Id="rId18" Type="http://schemas.openxmlformats.org/officeDocument/2006/relationships/image" Target="../media/image361.png"/><Relationship Id="rId19" Type="http://schemas.openxmlformats.org/officeDocument/2006/relationships/image" Target="../media/image176.png"/><Relationship Id="rId20" Type="http://schemas.openxmlformats.org/officeDocument/2006/relationships/image" Target="../media/image44.png"/><Relationship Id="rId21" Type="http://schemas.openxmlformats.org/officeDocument/2006/relationships/image" Target="../media/image53.png"/><Relationship Id="rId22" Type="http://schemas.openxmlformats.org/officeDocument/2006/relationships/image" Target="../media/image362.png"/><Relationship Id="rId23" Type="http://schemas.openxmlformats.org/officeDocument/2006/relationships/image" Target="../media/image363.png"/><Relationship Id="rId24" Type="http://schemas.openxmlformats.org/officeDocument/2006/relationships/image" Target="../media/image97.png"/><Relationship Id="rId25" Type="http://schemas.openxmlformats.org/officeDocument/2006/relationships/image" Target="../media/image364.png"/><Relationship Id="rId26" Type="http://schemas.openxmlformats.org/officeDocument/2006/relationships/image" Target="../media/image365.png"/><Relationship Id="rId27" Type="http://schemas.openxmlformats.org/officeDocument/2006/relationships/image" Target="../media/image35.png"/><Relationship Id="rId28" Type="http://schemas.openxmlformats.org/officeDocument/2006/relationships/image" Target="../media/image49.png"/><Relationship Id="rId29" Type="http://schemas.openxmlformats.org/officeDocument/2006/relationships/image" Target="../media/image47.png"/><Relationship Id="rId30" Type="http://schemas.openxmlformats.org/officeDocument/2006/relationships/image" Target="../media/image106.png"/><Relationship Id="rId31" Type="http://schemas.openxmlformats.org/officeDocument/2006/relationships/image" Target="../media/image366.png"/><Relationship Id="rId32" Type="http://schemas.openxmlformats.org/officeDocument/2006/relationships/image" Target="../media/image367.png"/><Relationship Id="rId33" Type="http://schemas.openxmlformats.org/officeDocument/2006/relationships/image" Target="../media/image34.png"/><Relationship Id="rId34" Type="http://schemas.openxmlformats.org/officeDocument/2006/relationships/image" Target="../media/image368.png"/><Relationship Id="rId35" Type="http://schemas.openxmlformats.org/officeDocument/2006/relationships/image" Target="../media/image369.png"/><Relationship Id="rId36" Type="http://schemas.openxmlformats.org/officeDocument/2006/relationships/image" Target="../media/image70.png"/><Relationship Id="rId37" Type="http://schemas.openxmlformats.org/officeDocument/2006/relationships/image" Target="../media/image370.png"/><Relationship Id="rId38" Type="http://schemas.openxmlformats.org/officeDocument/2006/relationships/image" Target="../media/image371.png"/><Relationship Id="rId39" Type="http://schemas.openxmlformats.org/officeDocument/2006/relationships/image" Target="../media/image268.png"/><Relationship Id="rId40" Type="http://schemas.openxmlformats.org/officeDocument/2006/relationships/image" Target="../media/image372.png"/><Relationship Id="rId41" Type="http://schemas.openxmlformats.org/officeDocument/2006/relationships/image" Target="../media/image373.png"/><Relationship Id="rId42" Type="http://schemas.openxmlformats.org/officeDocument/2006/relationships/image" Target="../media/image374.png"/><Relationship Id="rId43" Type="http://schemas.openxmlformats.org/officeDocument/2006/relationships/image" Target="../media/image375.png"/><Relationship Id="rId44" Type="http://schemas.openxmlformats.org/officeDocument/2006/relationships/image" Target="../media/image376.png"/><Relationship Id="rId45" Type="http://schemas.openxmlformats.org/officeDocument/2006/relationships/image" Target="../media/image92.png"/><Relationship Id="rId46" Type="http://schemas.openxmlformats.org/officeDocument/2006/relationships/image" Target="../media/image377.png"/><Relationship Id="rId47" Type="http://schemas.openxmlformats.org/officeDocument/2006/relationships/image" Target="../media/image378.png"/><Relationship Id="rId48" Type="http://schemas.openxmlformats.org/officeDocument/2006/relationships/image" Target="../media/image379.png"/><Relationship Id="rId49" Type="http://schemas.openxmlformats.org/officeDocument/2006/relationships/image" Target="../media/image380.png"/><Relationship Id="rId50" Type="http://schemas.openxmlformats.org/officeDocument/2006/relationships/image" Target="../media/image381.png"/><Relationship Id="rId51" Type="http://schemas.openxmlformats.org/officeDocument/2006/relationships/image" Target="../media/image382.png"/><Relationship Id="rId52" Type="http://schemas.openxmlformats.org/officeDocument/2006/relationships/image" Target="../media/image383.png"/><Relationship Id="rId53" Type="http://schemas.openxmlformats.org/officeDocument/2006/relationships/image" Target="../media/image384.png"/><Relationship Id="rId54" Type="http://schemas.openxmlformats.org/officeDocument/2006/relationships/image" Target="../media/image74.png"/><Relationship Id="rId55" Type="http://schemas.openxmlformats.org/officeDocument/2006/relationships/image" Target="../media/image385.png"/><Relationship Id="rId56" Type="http://schemas.openxmlformats.org/officeDocument/2006/relationships/image" Target="../media/image386.png"/><Relationship Id="rId57" Type="http://schemas.openxmlformats.org/officeDocument/2006/relationships/image" Target="../media/image387.png"/><Relationship Id="rId58" Type="http://schemas.openxmlformats.org/officeDocument/2006/relationships/image" Target="../media/image388.png"/><Relationship Id="rId59" Type="http://schemas.openxmlformats.org/officeDocument/2006/relationships/image" Target="../media/image389.png"/><Relationship Id="rId60" Type="http://schemas.openxmlformats.org/officeDocument/2006/relationships/image" Target="../media/image390.png"/><Relationship Id="rId61" Type="http://schemas.openxmlformats.org/officeDocument/2006/relationships/image" Target="../media/image121.png"/><Relationship Id="rId62" Type="http://schemas.openxmlformats.org/officeDocument/2006/relationships/image" Target="../media/image391.png"/><Relationship Id="rId63" Type="http://schemas.openxmlformats.org/officeDocument/2006/relationships/image" Target="../media/image392.png"/><Relationship Id="rId64" Type="http://schemas.openxmlformats.org/officeDocument/2006/relationships/image" Target="../media/image393.png"/><Relationship Id="rId65" Type="http://schemas.openxmlformats.org/officeDocument/2006/relationships/image" Target="../media/image394.png"/><Relationship Id="rId66" Type="http://schemas.openxmlformats.org/officeDocument/2006/relationships/image" Target="../media/image128.png"/><Relationship Id="rId67" Type="http://schemas.openxmlformats.org/officeDocument/2006/relationships/image" Target="../media/image395.png"/><Relationship Id="rId68" Type="http://schemas.openxmlformats.org/officeDocument/2006/relationships/image" Target="../media/image396.png"/><Relationship Id="rId69" Type="http://schemas.openxmlformats.org/officeDocument/2006/relationships/image" Target="../media/image397.png"/><Relationship Id="rId70" Type="http://schemas.openxmlformats.org/officeDocument/2006/relationships/image" Target="../media/image398.png"/><Relationship Id="rId71" Type="http://schemas.openxmlformats.org/officeDocument/2006/relationships/image" Target="../media/image399.png"/><Relationship Id="rId72" Type="http://schemas.openxmlformats.org/officeDocument/2006/relationships/image" Target="../media/image400.png"/><Relationship Id="rId73" Type="http://schemas.openxmlformats.org/officeDocument/2006/relationships/image" Target="../media/image401.png"/><Relationship Id="rId74" Type="http://schemas.openxmlformats.org/officeDocument/2006/relationships/image" Target="../media/image402.png"/><Relationship Id="rId75" Type="http://schemas.openxmlformats.org/officeDocument/2006/relationships/image" Target="../media/image403.png"/><Relationship Id="rId76" Type="http://schemas.openxmlformats.org/officeDocument/2006/relationships/image" Target="../media/image404.png"/><Relationship Id="rId77" Type="http://schemas.openxmlformats.org/officeDocument/2006/relationships/image" Target="../media/image295.png"/><Relationship Id="rId78" Type="http://schemas.openxmlformats.org/officeDocument/2006/relationships/image" Target="../media/image76.png"/><Relationship Id="rId79" Type="http://schemas.openxmlformats.org/officeDocument/2006/relationships/image" Target="../media/image405.png"/><Relationship Id="rId80" Type="http://schemas.openxmlformats.org/officeDocument/2006/relationships/image" Target="../media/image145.png"/><Relationship Id="rId81" Type="http://schemas.openxmlformats.org/officeDocument/2006/relationships/image" Target="../media/image406.png"/><Relationship Id="rId82" Type="http://schemas.openxmlformats.org/officeDocument/2006/relationships/image" Target="../media/image254.png"/><Relationship Id="rId83" Type="http://schemas.openxmlformats.org/officeDocument/2006/relationships/image" Target="../media/image154.png"/><Relationship Id="rId84" Type="http://schemas.openxmlformats.org/officeDocument/2006/relationships/image" Target="../media/image407.png"/><Relationship Id="rId85" Type="http://schemas.openxmlformats.org/officeDocument/2006/relationships/image" Target="../media/image142.png"/><Relationship Id="rId86" Type="http://schemas.openxmlformats.org/officeDocument/2006/relationships/image" Target="../media/image408.png"/><Relationship Id="rId87" Type="http://schemas.openxmlformats.org/officeDocument/2006/relationships/image" Target="../media/image409.png"/><Relationship Id="rId88" Type="http://schemas.openxmlformats.org/officeDocument/2006/relationships/image" Target="../media/image258.png"/><Relationship Id="rId89" Type="http://schemas.openxmlformats.org/officeDocument/2006/relationships/image" Target="../media/image410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1.png"/><Relationship Id="rId3" Type="http://schemas.openxmlformats.org/officeDocument/2006/relationships/image" Target="../media/image306.png"/><Relationship Id="rId4" Type="http://schemas.openxmlformats.org/officeDocument/2006/relationships/image" Target="../media/image232.png"/><Relationship Id="rId5" Type="http://schemas.openxmlformats.org/officeDocument/2006/relationships/image" Target="../media/image412.png"/><Relationship Id="rId6" Type="http://schemas.openxmlformats.org/officeDocument/2006/relationships/image" Target="../media/image356.png"/><Relationship Id="rId7" Type="http://schemas.openxmlformats.org/officeDocument/2006/relationships/image" Target="../media/image413.png"/><Relationship Id="rId8" Type="http://schemas.openxmlformats.org/officeDocument/2006/relationships/image" Target="../media/image29.png"/><Relationship Id="rId9" Type="http://schemas.openxmlformats.org/officeDocument/2006/relationships/image" Target="../media/image414.png"/><Relationship Id="rId10" Type="http://schemas.openxmlformats.org/officeDocument/2006/relationships/image" Target="../media/image310.png"/><Relationship Id="rId11" Type="http://schemas.openxmlformats.org/officeDocument/2006/relationships/image" Target="../media/image415.png"/><Relationship Id="rId12" Type="http://schemas.openxmlformats.org/officeDocument/2006/relationships/image" Target="../media/image416.png"/><Relationship Id="rId13" Type="http://schemas.openxmlformats.org/officeDocument/2006/relationships/image" Target="../media/image417.png"/><Relationship Id="rId14" Type="http://schemas.openxmlformats.org/officeDocument/2006/relationships/image" Target="../media/image418.png"/><Relationship Id="rId15" Type="http://schemas.openxmlformats.org/officeDocument/2006/relationships/image" Target="../media/image322.png"/><Relationship Id="rId16" Type="http://schemas.openxmlformats.org/officeDocument/2006/relationships/image" Target="../media/image419.png"/><Relationship Id="rId17" Type="http://schemas.openxmlformats.org/officeDocument/2006/relationships/image" Target="../media/image92.png"/><Relationship Id="rId18" Type="http://schemas.openxmlformats.org/officeDocument/2006/relationships/image" Target="../media/image420.png"/><Relationship Id="rId19" Type="http://schemas.openxmlformats.org/officeDocument/2006/relationships/image" Target="../media/image210.png"/><Relationship Id="rId20" Type="http://schemas.openxmlformats.org/officeDocument/2006/relationships/image" Target="../media/image40.png"/><Relationship Id="rId21" Type="http://schemas.openxmlformats.org/officeDocument/2006/relationships/image" Target="../media/image361.png"/><Relationship Id="rId22" Type="http://schemas.openxmlformats.org/officeDocument/2006/relationships/image" Target="../media/image421.png"/><Relationship Id="rId23" Type="http://schemas.openxmlformats.org/officeDocument/2006/relationships/image" Target="../media/image389.png"/><Relationship Id="rId24" Type="http://schemas.openxmlformats.org/officeDocument/2006/relationships/image" Target="../media/image364.png"/><Relationship Id="rId25" Type="http://schemas.openxmlformats.org/officeDocument/2006/relationships/image" Target="../media/image422.png"/><Relationship Id="rId26" Type="http://schemas.openxmlformats.org/officeDocument/2006/relationships/image" Target="../media/image35.png"/><Relationship Id="rId27" Type="http://schemas.openxmlformats.org/officeDocument/2006/relationships/image" Target="../media/image49.png"/><Relationship Id="rId28" Type="http://schemas.openxmlformats.org/officeDocument/2006/relationships/image" Target="../media/image423.png"/><Relationship Id="rId29" Type="http://schemas.openxmlformats.org/officeDocument/2006/relationships/image" Target="../media/image97.png"/><Relationship Id="rId30" Type="http://schemas.openxmlformats.org/officeDocument/2006/relationships/image" Target="../media/image424.png"/><Relationship Id="rId31" Type="http://schemas.openxmlformats.org/officeDocument/2006/relationships/image" Target="../media/image425.png"/><Relationship Id="rId32" Type="http://schemas.openxmlformats.org/officeDocument/2006/relationships/image" Target="../media/image47.png"/><Relationship Id="rId33" Type="http://schemas.openxmlformats.org/officeDocument/2006/relationships/image" Target="../media/image426.png"/><Relationship Id="rId34" Type="http://schemas.openxmlformats.org/officeDocument/2006/relationships/image" Target="../media/image427.png"/><Relationship Id="rId35" Type="http://schemas.openxmlformats.org/officeDocument/2006/relationships/image" Target="../media/image53.png"/><Relationship Id="rId36" Type="http://schemas.openxmlformats.org/officeDocument/2006/relationships/image" Target="../media/image428.png"/><Relationship Id="rId37" Type="http://schemas.openxmlformats.org/officeDocument/2006/relationships/image" Target="../media/image268.png"/><Relationship Id="rId38" Type="http://schemas.openxmlformats.org/officeDocument/2006/relationships/image" Target="../media/image429.png"/><Relationship Id="rId39" Type="http://schemas.openxmlformats.org/officeDocument/2006/relationships/image" Target="../media/image430.png"/><Relationship Id="rId40" Type="http://schemas.openxmlformats.org/officeDocument/2006/relationships/image" Target="../media/image34.png"/><Relationship Id="rId41" Type="http://schemas.openxmlformats.org/officeDocument/2006/relationships/image" Target="../media/image431.png"/><Relationship Id="rId42" Type="http://schemas.openxmlformats.org/officeDocument/2006/relationships/image" Target="../media/image432.png"/><Relationship Id="rId43" Type="http://schemas.openxmlformats.org/officeDocument/2006/relationships/image" Target="../media/image433.png"/><Relationship Id="rId44" Type="http://schemas.openxmlformats.org/officeDocument/2006/relationships/image" Target="../media/image434.png"/><Relationship Id="rId45" Type="http://schemas.openxmlformats.org/officeDocument/2006/relationships/image" Target="../media/image435.png"/><Relationship Id="rId46" Type="http://schemas.openxmlformats.org/officeDocument/2006/relationships/image" Target="../media/image149.png"/><Relationship Id="rId47" Type="http://schemas.openxmlformats.org/officeDocument/2006/relationships/image" Target="../media/image436.png"/><Relationship Id="rId48" Type="http://schemas.openxmlformats.org/officeDocument/2006/relationships/image" Target="../media/image437.png"/><Relationship Id="rId49" Type="http://schemas.openxmlformats.org/officeDocument/2006/relationships/image" Target="../media/image438.png"/><Relationship Id="rId50" Type="http://schemas.openxmlformats.org/officeDocument/2006/relationships/image" Target="../media/image194.png"/><Relationship Id="rId51" Type="http://schemas.openxmlformats.org/officeDocument/2006/relationships/image" Target="../media/image439.png"/><Relationship Id="rId52" Type="http://schemas.openxmlformats.org/officeDocument/2006/relationships/image" Target="../media/image440.png"/><Relationship Id="rId53" Type="http://schemas.openxmlformats.org/officeDocument/2006/relationships/image" Target="../media/image441.png"/><Relationship Id="rId54" Type="http://schemas.openxmlformats.org/officeDocument/2006/relationships/image" Target="../media/image190.png"/><Relationship Id="rId55" Type="http://schemas.openxmlformats.org/officeDocument/2006/relationships/image" Target="../media/image442.png"/><Relationship Id="rId56" Type="http://schemas.openxmlformats.org/officeDocument/2006/relationships/image" Target="../media/image443.png"/><Relationship Id="rId57" Type="http://schemas.openxmlformats.org/officeDocument/2006/relationships/image" Target="../media/image444.png"/><Relationship Id="rId58" Type="http://schemas.openxmlformats.org/officeDocument/2006/relationships/image" Target="../media/image445.png"/><Relationship Id="rId59" Type="http://schemas.openxmlformats.org/officeDocument/2006/relationships/image" Target="../media/image446.png"/><Relationship Id="rId60" Type="http://schemas.openxmlformats.org/officeDocument/2006/relationships/image" Target="../media/image447.png"/><Relationship Id="rId61" Type="http://schemas.openxmlformats.org/officeDocument/2006/relationships/image" Target="../media/image197.png"/><Relationship Id="rId62" Type="http://schemas.openxmlformats.org/officeDocument/2006/relationships/image" Target="../media/image448.png"/><Relationship Id="rId63" Type="http://schemas.openxmlformats.org/officeDocument/2006/relationships/image" Target="../media/image449.png"/><Relationship Id="rId64" Type="http://schemas.openxmlformats.org/officeDocument/2006/relationships/image" Target="../media/image346.png"/><Relationship Id="rId65" Type="http://schemas.openxmlformats.org/officeDocument/2006/relationships/image" Target="../media/image450.png"/><Relationship Id="rId66" Type="http://schemas.openxmlformats.org/officeDocument/2006/relationships/image" Target="../media/image451.png"/><Relationship Id="rId67" Type="http://schemas.openxmlformats.org/officeDocument/2006/relationships/image" Target="../media/image452.png"/><Relationship Id="rId68" Type="http://schemas.openxmlformats.org/officeDocument/2006/relationships/image" Target="../media/image453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4.jpg"/><Relationship Id="rId3" Type="http://schemas.openxmlformats.org/officeDocument/2006/relationships/image" Target="../media/image306.png"/><Relationship Id="rId4" Type="http://schemas.openxmlformats.org/officeDocument/2006/relationships/image" Target="../media/image232.png"/><Relationship Id="rId5" Type="http://schemas.openxmlformats.org/officeDocument/2006/relationships/image" Target="../media/image455.png"/><Relationship Id="rId6" Type="http://schemas.openxmlformats.org/officeDocument/2006/relationships/image" Target="../media/image356.png"/><Relationship Id="rId7" Type="http://schemas.openxmlformats.org/officeDocument/2006/relationships/image" Target="../media/image456.png"/><Relationship Id="rId8" Type="http://schemas.openxmlformats.org/officeDocument/2006/relationships/image" Target="../media/image29.png"/><Relationship Id="rId9" Type="http://schemas.openxmlformats.org/officeDocument/2006/relationships/image" Target="../media/image457.png"/><Relationship Id="rId10" Type="http://schemas.openxmlformats.org/officeDocument/2006/relationships/image" Target="../media/image205.png"/><Relationship Id="rId11" Type="http://schemas.openxmlformats.org/officeDocument/2006/relationships/image" Target="../media/image458.png"/><Relationship Id="rId12" Type="http://schemas.openxmlformats.org/officeDocument/2006/relationships/image" Target="../media/image322.png"/><Relationship Id="rId13" Type="http://schemas.openxmlformats.org/officeDocument/2006/relationships/image" Target="../media/image383.png"/><Relationship Id="rId14" Type="http://schemas.openxmlformats.org/officeDocument/2006/relationships/image" Target="../media/image416.png"/><Relationship Id="rId15" Type="http://schemas.openxmlformats.org/officeDocument/2006/relationships/image" Target="../media/image459.png"/><Relationship Id="rId16" Type="http://schemas.openxmlformats.org/officeDocument/2006/relationships/image" Target="../media/image92.png"/><Relationship Id="rId17" Type="http://schemas.openxmlformats.org/officeDocument/2006/relationships/image" Target="../media/image460.png"/><Relationship Id="rId18" Type="http://schemas.openxmlformats.org/officeDocument/2006/relationships/image" Target="../media/image367.png"/><Relationship Id="rId19" Type="http://schemas.openxmlformats.org/officeDocument/2006/relationships/image" Target="../media/image40.png"/><Relationship Id="rId20" Type="http://schemas.openxmlformats.org/officeDocument/2006/relationships/image" Target="../media/image34.png"/><Relationship Id="rId21" Type="http://schemas.openxmlformats.org/officeDocument/2006/relationships/image" Target="../media/image461.png"/><Relationship Id="rId22" Type="http://schemas.openxmlformats.org/officeDocument/2006/relationships/image" Target="../media/image462.png"/><Relationship Id="rId23" Type="http://schemas.openxmlformats.org/officeDocument/2006/relationships/image" Target="../media/image49.png"/><Relationship Id="rId24" Type="http://schemas.openxmlformats.org/officeDocument/2006/relationships/image" Target="../media/image423.png"/><Relationship Id="rId25" Type="http://schemas.openxmlformats.org/officeDocument/2006/relationships/image" Target="../media/image97.png"/><Relationship Id="rId26" Type="http://schemas.openxmlformats.org/officeDocument/2006/relationships/image" Target="../media/image463.png"/><Relationship Id="rId27" Type="http://schemas.openxmlformats.org/officeDocument/2006/relationships/image" Target="../media/image464.png"/><Relationship Id="rId28" Type="http://schemas.openxmlformats.org/officeDocument/2006/relationships/image" Target="../media/image268.png"/><Relationship Id="rId29" Type="http://schemas.openxmlformats.org/officeDocument/2006/relationships/image" Target="../media/image465.png"/><Relationship Id="rId30" Type="http://schemas.openxmlformats.org/officeDocument/2006/relationships/image" Target="../media/image466.png"/><Relationship Id="rId31" Type="http://schemas.openxmlformats.org/officeDocument/2006/relationships/image" Target="../media/image467.png"/><Relationship Id="rId32" Type="http://schemas.openxmlformats.org/officeDocument/2006/relationships/image" Target="../media/image392.png"/><Relationship Id="rId33" Type="http://schemas.openxmlformats.org/officeDocument/2006/relationships/image" Target="../media/image396.png"/><Relationship Id="rId34" Type="http://schemas.openxmlformats.org/officeDocument/2006/relationships/image" Target="../media/image60.png"/><Relationship Id="rId35" Type="http://schemas.openxmlformats.org/officeDocument/2006/relationships/image" Target="../media/image128.png"/><Relationship Id="rId36" Type="http://schemas.openxmlformats.org/officeDocument/2006/relationships/image" Target="../media/image468.png"/><Relationship Id="rId37" Type="http://schemas.openxmlformats.org/officeDocument/2006/relationships/image" Target="../media/image469.png"/><Relationship Id="rId38" Type="http://schemas.openxmlformats.org/officeDocument/2006/relationships/image" Target="../media/image470.png"/><Relationship Id="rId39" Type="http://schemas.openxmlformats.org/officeDocument/2006/relationships/image" Target="../media/image471.png"/><Relationship Id="rId40" Type="http://schemas.openxmlformats.org/officeDocument/2006/relationships/image" Target="../media/image472.png"/><Relationship Id="rId41" Type="http://schemas.openxmlformats.org/officeDocument/2006/relationships/image" Target="../media/image473.png"/><Relationship Id="rId42" Type="http://schemas.openxmlformats.org/officeDocument/2006/relationships/image" Target="../media/image474.png"/><Relationship Id="rId43" Type="http://schemas.openxmlformats.org/officeDocument/2006/relationships/image" Target="../media/image475.png"/><Relationship Id="rId44" Type="http://schemas.openxmlformats.org/officeDocument/2006/relationships/image" Target="../media/image76.png"/><Relationship Id="rId45" Type="http://schemas.openxmlformats.org/officeDocument/2006/relationships/image" Target="../media/image476.png"/><Relationship Id="rId46" Type="http://schemas.openxmlformats.org/officeDocument/2006/relationships/image" Target="../media/image477.png"/><Relationship Id="rId47" Type="http://schemas.openxmlformats.org/officeDocument/2006/relationships/image" Target="../media/image478.png"/><Relationship Id="rId48" Type="http://schemas.openxmlformats.org/officeDocument/2006/relationships/image" Target="../media/image479.png"/><Relationship Id="rId49" Type="http://schemas.openxmlformats.org/officeDocument/2006/relationships/image" Target="../media/image440.png"/><Relationship Id="rId50" Type="http://schemas.openxmlformats.org/officeDocument/2006/relationships/image" Target="../media/image480.png"/><Relationship Id="rId51" Type="http://schemas.openxmlformats.org/officeDocument/2006/relationships/image" Target="../media/image190.png"/><Relationship Id="rId52" Type="http://schemas.openxmlformats.org/officeDocument/2006/relationships/image" Target="../media/image481.png"/><Relationship Id="rId53" Type="http://schemas.openxmlformats.org/officeDocument/2006/relationships/image" Target="../media/image482.png"/><Relationship Id="rId54" Type="http://schemas.openxmlformats.org/officeDocument/2006/relationships/image" Target="../media/image444.png"/><Relationship Id="rId55" Type="http://schemas.openxmlformats.org/officeDocument/2006/relationships/image" Target="../media/image483.png"/><Relationship Id="rId56" Type="http://schemas.openxmlformats.org/officeDocument/2006/relationships/image" Target="../media/image484.png"/><Relationship Id="rId57" Type="http://schemas.openxmlformats.org/officeDocument/2006/relationships/image" Target="../media/image485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6.jpg"/><Relationship Id="rId3" Type="http://schemas.openxmlformats.org/officeDocument/2006/relationships/image" Target="../media/image487.png"/><Relationship Id="rId4" Type="http://schemas.openxmlformats.org/officeDocument/2006/relationships/image" Target="../media/image488.png"/><Relationship Id="rId5" Type="http://schemas.openxmlformats.org/officeDocument/2006/relationships/image" Target="../media/image489.png"/><Relationship Id="rId6" Type="http://schemas.openxmlformats.org/officeDocument/2006/relationships/image" Target="../media/image490.png"/><Relationship Id="rId7" Type="http://schemas.openxmlformats.org/officeDocument/2006/relationships/image" Target="../media/image491.png"/><Relationship Id="rId8" Type="http://schemas.openxmlformats.org/officeDocument/2006/relationships/image" Target="../media/image356.png"/><Relationship Id="rId9" Type="http://schemas.openxmlformats.org/officeDocument/2006/relationships/image" Target="../media/image413.png"/><Relationship Id="rId10" Type="http://schemas.openxmlformats.org/officeDocument/2006/relationships/image" Target="../media/image29.png"/><Relationship Id="rId11" Type="http://schemas.openxmlformats.org/officeDocument/2006/relationships/image" Target="../media/image414.png"/><Relationship Id="rId12" Type="http://schemas.openxmlformats.org/officeDocument/2006/relationships/image" Target="../media/image310.png"/><Relationship Id="rId13" Type="http://schemas.openxmlformats.org/officeDocument/2006/relationships/image" Target="../media/image458.png"/><Relationship Id="rId14" Type="http://schemas.openxmlformats.org/officeDocument/2006/relationships/image" Target="../media/image216.png"/><Relationship Id="rId15" Type="http://schemas.openxmlformats.org/officeDocument/2006/relationships/image" Target="../media/image492.png"/><Relationship Id="rId16" Type="http://schemas.openxmlformats.org/officeDocument/2006/relationships/image" Target="../media/image416.png"/><Relationship Id="rId17" Type="http://schemas.openxmlformats.org/officeDocument/2006/relationships/image" Target="../media/image92.png"/><Relationship Id="rId18" Type="http://schemas.openxmlformats.org/officeDocument/2006/relationships/image" Target="../media/image493.png"/><Relationship Id="rId19" Type="http://schemas.openxmlformats.org/officeDocument/2006/relationships/image" Target="../media/image494.png"/><Relationship Id="rId20" Type="http://schemas.openxmlformats.org/officeDocument/2006/relationships/image" Target="../media/image40.png"/><Relationship Id="rId21" Type="http://schemas.openxmlformats.org/officeDocument/2006/relationships/image" Target="../media/image495.png"/><Relationship Id="rId22" Type="http://schemas.openxmlformats.org/officeDocument/2006/relationships/image" Target="../media/image34.png"/><Relationship Id="rId23" Type="http://schemas.openxmlformats.org/officeDocument/2006/relationships/image" Target="../media/image97.png"/><Relationship Id="rId24" Type="http://schemas.openxmlformats.org/officeDocument/2006/relationships/image" Target="../media/image496.png"/><Relationship Id="rId25" Type="http://schemas.openxmlformats.org/officeDocument/2006/relationships/image" Target="../media/image263.png"/><Relationship Id="rId26" Type="http://schemas.openxmlformats.org/officeDocument/2006/relationships/image" Target="../media/image432.png"/><Relationship Id="rId27" Type="http://schemas.openxmlformats.org/officeDocument/2006/relationships/image" Target="../media/image497.png"/><Relationship Id="rId28" Type="http://schemas.openxmlformats.org/officeDocument/2006/relationships/image" Target="../media/image121.png"/><Relationship Id="rId29" Type="http://schemas.openxmlformats.org/officeDocument/2006/relationships/image" Target="../media/image268.png"/><Relationship Id="rId30" Type="http://schemas.openxmlformats.org/officeDocument/2006/relationships/image" Target="../media/image498.png"/><Relationship Id="rId31" Type="http://schemas.openxmlformats.org/officeDocument/2006/relationships/image" Target="../media/image499.png"/><Relationship Id="rId32" Type="http://schemas.openxmlformats.org/officeDocument/2006/relationships/image" Target="../media/image49.png"/><Relationship Id="rId33" Type="http://schemas.openxmlformats.org/officeDocument/2006/relationships/image" Target="../media/image500.png"/><Relationship Id="rId34" Type="http://schemas.openxmlformats.org/officeDocument/2006/relationships/image" Target="../media/image501.png"/><Relationship Id="rId35" Type="http://schemas.openxmlformats.org/officeDocument/2006/relationships/image" Target="../media/image502.png"/><Relationship Id="rId36" Type="http://schemas.openxmlformats.org/officeDocument/2006/relationships/image" Target="../media/image474.png"/><Relationship Id="rId37" Type="http://schemas.openxmlformats.org/officeDocument/2006/relationships/image" Target="../media/image76.png"/><Relationship Id="rId38" Type="http://schemas.openxmlformats.org/officeDocument/2006/relationships/image" Target="../media/image503.png"/><Relationship Id="rId39" Type="http://schemas.openxmlformats.org/officeDocument/2006/relationships/image" Target="../media/image504.png"/><Relationship Id="rId40" Type="http://schemas.openxmlformats.org/officeDocument/2006/relationships/image" Target="../media/image192.png"/><Relationship Id="rId41" Type="http://schemas.openxmlformats.org/officeDocument/2006/relationships/image" Target="../media/image479.png"/><Relationship Id="rId42" Type="http://schemas.openxmlformats.org/officeDocument/2006/relationships/image" Target="../media/image505.png"/><Relationship Id="rId43" Type="http://schemas.openxmlformats.org/officeDocument/2006/relationships/image" Target="../media/image506.png"/><Relationship Id="rId44" Type="http://schemas.openxmlformats.org/officeDocument/2006/relationships/image" Target="../media/image344.png"/><Relationship Id="rId45" Type="http://schemas.openxmlformats.org/officeDocument/2006/relationships/image" Target="../media/image507.png"/><Relationship Id="rId46" Type="http://schemas.openxmlformats.org/officeDocument/2006/relationships/image" Target="../media/image451.png"/><Relationship Id="rId47" Type="http://schemas.openxmlformats.org/officeDocument/2006/relationships/image" Target="../media/image484.png"/><Relationship Id="rId48" Type="http://schemas.openxmlformats.org/officeDocument/2006/relationships/image" Target="../media/image485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Relationship Id="rId3" Type="http://schemas.openxmlformats.org/officeDocument/2006/relationships/image" Target="../media/image508.png"/><Relationship Id="rId4" Type="http://schemas.openxmlformats.org/officeDocument/2006/relationships/image" Target="../media/image233.png"/><Relationship Id="rId5" Type="http://schemas.openxmlformats.org/officeDocument/2006/relationships/image" Target="../media/image509.png"/><Relationship Id="rId6" Type="http://schemas.openxmlformats.org/officeDocument/2006/relationships/image" Target="../media/image88.png"/><Relationship Id="rId7" Type="http://schemas.openxmlformats.org/officeDocument/2006/relationships/image" Target="../media/image510.png"/><Relationship Id="rId8" Type="http://schemas.openxmlformats.org/officeDocument/2006/relationships/image" Target="../media/image354.png"/><Relationship Id="rId9" Type="http://schemas.openxmlformats.org/officeDocument/2006/relationships/image" Target="../media/image511.png"/><Relationship Id="rId10" Type="http://schemas.openxmlformats.org/officeDocument/2006/relationships/image" Target="../media/image512.png"/><Relationship Id="rId11" Type="http://schemas.openxmlformats.org/officeDocument/2006/relationships/image" Target="../media/image513.png"/><Relationship Id="rId12" Type="http://schemas.openxmlformats.org/officeDocument/2006/relationships/image" Target="../media/image514.png"/><Relationship Id="rId13" Type="http://schemas.openxmlformats.org/officeDocument/2006/relationships/image" Target="../media/image515.png"/><Relationship Id="rId14" Type="http://schemas.openxmlformats.org/officeDocument/2006/relationships/image" Target="../media/image356.png"/><Relationship Id="rId15" Type="http://schemas.openxmlformats.org/officeDocument/2006/relationships/image" Target="../media/image516.png"/><Relationship Id="rId16" Type="http://schemas.openxmlformats.org/officeDocument/2006/relationships/image" Target="../media/image92.png"/><Relationship Id="rId17" Type="http://schemas.openxmlformats.org/officeDocument/2006/relationships/image" Target="../media/image517.png"/><Relationship Id="rId18" Type="http://schemas.openxmlformats.org/officeDocument/2006/relationships/image" Target="../media/image310.png"/><Relationship Id="rId19" Type="http://schemas.openxmlformats.org/officeDocument/2006/relationships/image" Target="../media/image518.png"/><Relationship Id="rId20" Type="http://schemas.openxmlformats.org/officeDocument/2006/relationships/image" Target="../media/image519.png"/><Relationship Id="rId21" Type="http://schemas.openxmlformats.org/officeDocument/2006/relationships/image" Target="../media/image520.png"/><Relationship Id="rId22" Type="http://schemas.openxmlformats.org/officeDocument/2006/relationships/image" Target="../media/image521.png"/><Relationship Id="rId23" Type="http://schemas.openxmlformats.org/officeDocument/2006/relationships/image" Target="../media/image522.png"/><Relationship Id="rId24" Type="http://schemas.openxmlformats.org/officeDocument/2006/relationships/image" Target="../media/image523.png"/><Relationship Id="rId25" Type="http://schemas.openxmlformats.org/officeDocument/2006/relationships/image" Target="../media/image182.png"/><Relationship Id="rId26" Type="http://schemas.openxmlformats.org/officeDocument/2006/relationships/image" Target="../media/image166.png"/><Relationship Id="rId27" Type="http://schemas.openxmlformats.org/officeDocument/2006/relationships/image" Target="../media/image524.png"/><Relationship Id="rId28" Type="http://schemas.openxmlformats.org/officeDocument/2006/relationships/image" Target="../media/image525.png"/><Relationship Id="rId29" Type="http://schemas.openxmlformats.org/officeDocument/2006/relationships/image" Target="../media/image526.png"/><Relationship Id="rId30" Type="http://schemas.openxmlformats.org/officeDocument/2006/relationships/image" Target="../media/image527.png"/><Relationship Id="rId31" Type="http://schemas.openxmlformats.org/officeDocument/2006/relationships/image" Target="../media/image528.png"/><Relationship Id="rId32" Type="http://schemas.openxmlformats.org/officeDocument/2006/relationships/image" Target="../media/image281.png"/><Relationship Id="rId33" Type="http://schemas.openxmlformats.org/officeDocument/2006/relationships/image" Target="../media/image167.png"/><Relationship Id="rId34" Type="http://schemas.openxmlformats.org/officeDocument/2006/relationships/image" Target="../media/image529.png"/><Relationship Id="rId35" Type="http://schemas.openxmlformats.org/officeDocument/2006/relationships/image" Target="../media/image530.png"/><Relationship Id="rId36" Type="http://schemas.openxmlformats.org/officeDocument/2006/relationships/image" Target="../media/image531.png"/><Relationship Id="rId37" Type="http://schemas.openxmlformats.org/officeDocument/2006/relationships/image" Target="../media/image532.png"/><Relationship Id="rId38" Type="http://schemas.openxmlformats.org/officeDocument/2006/relationships/image" Target="../media/image533.png"/><Relationship Id="rId39" Type="http://schemas.openxmlformats.org/officeDocument/2006/relationships/image" Target="../media/image534.png"/><Relationship Id="rId40" Type="http://schemas.openxmlformats.org/officeDocument/2006/relationships/image" Target="../media/image535.png"/><Relationship Id="rId41" Type="http://schemas.openxmlformats.org/officeDocument/2006/relationships/image" Target="../media/image53.png"/><Relationship Id="rId42" Type="http://schemas.openxmlformats.org/officeDocument/2006/relationships/image" Target="../media/image35.png"/><Relationship Id="rId43" Type="http://schemas.openxmlformats.org/officeDocument/2006/relationships/image" Target="../media/image536.png"/><Relationship Id="rId44" Type="http://schemas.openxmlformats.org/officeDocument/2006/relationships/image" Target="../media/image416.png"/><Relationship Id="rId45" Type="http://schemas.openxmlformats.org/officeDocument/2006/relationships/image" Target="../media/image40.png"/><Relationship Id="rId46" Type="http://schemas.openxmlformats.org/officeDocument/2006/relationships/image" Target="../media/image537.png"/><Relationship Id="rId47" Type="http://schemas.openxmlformats.org/officeDocument/2006/relationships/image" Target="../media/image538.png"/><Relationship Id="rId48" Type="http://schemas.openxmlformats.org/officeDocument/2006/relationships/image" Target="../media/image97.png"/><Relationship Id="rId49" Type="http://schemas.openxmlformats.org/officeDocument/2006/relationships/image" Target="../media/image539.png"/><Relationship Id="rId50" Type="http://schemas.openxmlformats.org/officeDocument/2006/relationships/image" Target="../media/image216.png"/><Relationship Id="rId51" Type="http://schemas.openxmlformats.org/officeDocument/2006/relationships/image" Target="../media/image540.png"/><Relationship Id="rId52" Type="http://schemas.openxmlformats.org/officeDocument/2006/relationships/image" Target="../media/image541.png"/><Relationship Id="rId53" Type="http://schemas.openxmlformats.org/officeDocument/2006/relationships/image" Target="../media/image542.png"/><Relationship Id="rId54" Type="http://schemas.openxmlformats.org/officeDocument/2006/relationships/image" Target="../media/image543.png"/><Relationship Id="rId55" Type="http://schemas.openxmlformats.org/officeDocument/2006/relationships/image" Target="../media/image337.png"/><Relationship Id="rId56" Type="http://schemas.openxmlformats.org/officeDocument/2006/relationships/image" Target="../media/image150.png"/><Relationship Id="rId57" Type="http://schemas.openxmlformats.org/officeDocument/2006/relationships/image" Target="../media/image149.png"/><Relationship Id="rId58" Type="http://schemas.openxmlformats.org/officeDocument/2006/relationships/image" Target="../media/image338.png"/><Relationship Id="rId59" Type="http://schemas.openxmlformats.org/officeDocument/2006/relationships/image" Target="../media/image148.png"/><Relationship Id="rId60" Type="http://schemas.openxmlformats.org/officeDocument/2006/relationships/image" Target="../media/image145.png"/><Relationship Id="rId61" Type="http://schemas.openxmlformats.org/officeDocument/2006/relationships/image" Target="../media/image544.png"/><Relationship Id="rId62" Type="http://schemas.openxmlformats.org/officeDocument/2006/relationships/image" Target="../media/image152.png"/><Relationship Id="rId63" Type="http://schemas.openxmlformats.org/officeDocument/2006/relationships/image" Target="../media/image545.png"/><Relationship Id="rId64" Type="http://schemas.openxmlformats.org/officeDocument/2006/relationships/image" Target="../media/image154.png"/><Relationship Id="rId65" Type="http://schemas.openxmlformats.org/officeDocument/2006/relationships/image" Target="../media/image143.png"/><Relationship Id="rId66" Type="http://schemas.openxmlformats.org/officeDocument/2006/relationships/image" Target="../media/image410.png"/><Relationship Id="rId67" Type="http://schemas.openxmlformats.org/officeDocument/2006/relationships/image" Target="../media/image546.png"/><Relationship Id="rId68" Type="http://schemas.openxmlformats.org/officeDocument/2006/relationships/image" Target="../media/image547.png"/><Relationship Id="rId69" Type="http://schemas.openxmlformats.org/officeDocument/2006/relationships/image" Target="../media/image548.png"/><Relationship Id="rId70" Type="http://schemas.openxmlformats.org/officeDocument/2006/relationships/image" Target="../media/image549.png"/><Relationship Id="rId71" Type="http://schemas.openxmlformats.org/officeDocument/2006/relationships/image" Target="../media/image550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1.png"/><Relationship Id="rId3" Type="http://schemas.openxmlformats.org/officeDocument/2006/relationships/image" Target="../media/image552.png"/><Relationship Id="rId4" Type="http://schemas.openxmlformats.org/officeDocument/2006/relationships/image" Target="../media/image553.png"/><Relationship Id="rId5" Type="http://schemas.openxmlformats.org/officeDocument/2006/relationships/image" Target="../media/image554.png"/><Relationship Id="rId6" Type="http://schemas.openxmlformats.org/officeDocument/2006/relationships/image" Target="../media/image118.png"/><Relationship Id="rId7" Type="http://schemas.openxmlformats.org/officeDocument/2006/relationships/image" Target="../media/image92.png"/><Relationship Id="rId8" Type="http://schemas.openxmlformats.org/officeDocument/2006/relationships/image" Target="../media/image555.png"/><Relationship Id="rId9" Type="http://schemas.openxmlformats.org/officeDocument/2006/relationships/image" Target="../media/image556.png"/><Relationship Id="rId10" Type="http://schemas.openxmlformats.org/officeDocument/2006/relationships/image" Target="../media/image557.png"/><Relationship Id="rId11" Type="http://schemas.openxmlformats.org/officeDocument/2006/relationships/image" Target="../media/image97.png"/><Relationship Id="rId12" Type="http://schemas.openxmlformats.org/officeDocument/2006/relationships/image" Target="../media/image558.png"/><Relationship Id="rId13" Type="http://schemas.openxmlformats.org/officeDocument/2006/relationships/image" Target="../media/image322.png"/><Relationship Id="rId14" Type="http://schemas.openxmlformats.org/officeDocument/2006/relationships/image" Target="../media/image34.png"/><Relationship Id="rId15" Type="http://schemas.openxmlformats.org/officeDocument/2006/relationships/image" Target="../media/image559.png"/><Relationship Id="rId16" Type="http://schemas.openxmlformats.org/officeDocument/2006/relationships/image" Target="../media/image560.png"/><Relationship Id="rId17" Type="http://schemas.openxmlformats.org/officeDocument/2006/relationships/image" Target="../media/image502.png"/><Relationship Id="rId18" Type="http://schemas.openxmlformats.org/officeDocument/2006/relationships/image" Target="../media/image47.png"/><Relationship Id="rId19" Type="http://schemas.openxmlformats.org/officeDocument/2006/relationships/image" Target="../media/image525.png"/><Relationship Id="rId20" Type="http://schemas.openxmlformats.org/officeDocument/2006/relationships/image" Target="../media/image561.png"/><Relationship Id="rId21" Type="http://schemas.openxmlformats.org/officeDocument/2006/relationships/image" Target="../media/image562.png"/><Relationship Id="rId22" Type="http://schemas.openxmlformats.org/officeDocument/2006/relationships/image" Target="../media/image474.png"/><Relationship Id="rId23" Type="http://schemas.openxmlformats.org/officeDocument/2006/relationships/image" Target="../media/image503.png"/><Relationship Id="rId24" Type="http://schemas.openxmlformats.org/officeDocument/2006/relationships/image" Target="../media/image76.png"/><Relationship Id="rId25" Type="http://schemas.openxmlformats.org/officeDocument/2006/relationships/image" Target="../media/image563.png"/><Relationship Id="rId26" Type="http://schemas.openxmlformats.org/officeDocument/2006/relationships/image" Target="../media/image564.png"/><Relationship Id="rId27" Type="http://schemas.openxmlformats.org/officeDocument/2006/relationships/image" Target="../media/image565.png"/><Relationship Id="rId28" Type="http://schemas.openxmlformats.org/officeDocument/2006/relationships/image" Target="../media/image566.png"/><Relationship Id="rId29" Type="http://schemas.openxmlformats.org/officeDocument/2006/relationships/image" Target="../media/image440.png"/><Relationship Id="rId30" Type="http://schemas.openxmlformats.org/officeDocument/2006/relationships/image" Target="../media/image506.png"/><Relationship Id="rId31" Type="http://schemas.openxmlformats.org/officeDocument/2006/relationships/image" Target="../media/image190.png"/><Relationship Id="rId32" Type="http://schemas.openxmlformats.org/officeDocument/2006/relationships/image" Target="../media/image481.png"/><Relationship Id="rId33" Type="http://schemas.openxmlformats.org/officeDocument/2006/relationships/image" Target="../media/image444.png"/><Relationship Id="rId34" Type="http://schemas.openxmlformats.org/officeDocument/2006/relationships/image" Target="../media/image567.png"/><Relationship Id="rId35" Type="http://schemas.openxmlformats.org/officeDocument/2006/relationships/image" Target="../media/image568.png"/><Relationship Id="rId36" Type="http://schemas.openxmlformats.org/officeDocument/2006/relationships/image" Target="../media/image569.png"/><Relationship Id="rId37" Type="http://schemas.openxmlformats.org/officeDocument/2006/relationships/image" Target="../media/image570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2.png"/><Relationship Id="rId3" Type="http://schemas.openxmlformats.org/officeDocument/2006/relationships/image" Target="../media/image571.png"/><Relationship Id="rId4" Type="http://schemas.openxmlformats.org/officeDocument/2006/relationships/image" Target="../media/image572.png"/><Relationship Id="rId5" Type="http://schemas.openxmlformats.org/officeDocument/2006/relationships/image" Target="../media/image573.png"/><Relationship Id="rId6" Type="http://schemas.openxmlformats.org/officeDocument/2006/relationships/image" Target="../media/image92.png"/><Relationship Id="rId7" Type="http://schemas.openxmlformats.org/officeDocument/2006/relationships/image" Target="../media/image574.png"/><Relationship Id="rId8" Type="http://schemas.openxmlformats.org/officeDocument/2006/relationships/image" Target="../media/image575.png"/><Relationship Id="rId9" Type="http://schemas.openxmlformats.org/officeDocument/2006/relationships/image" Target="../media/image576.png"/><Relationship Id="rId10" Type="http://schemas.openxmlformats.org/officeDocument/2006/relationships/image" Target="../media/image577.png"/><Relationship Id="rId11" Type="http://schemas.openxmlformats.org/officeDocument/2006/relationships/image" Target="../media/image578.png"/><Relationship Id="rId12" Type="http://schemas.openxmlformats.org/officeDocument/2006/relationships/image" Target="../media/image49.png"/><Relationship Id="rId13" Type="http://schemas.openxmlformats.org/officeDocument/2006/relationships/image" Target="../media/image40.png"/><Relationship Id="rId14" Type="http://schemas.openxmlformats.org/officeDocument/2006/relationships/image" Target="../media/image47.png"/><Relationship Id="rId15" Type="http://schemas.openxmlformats.org/officeDocument/2006/relationships/image" Target="../media/image579.png"/><Relationship Id="rId16" Type="http://schemas.openxmlformats.org/officeDocument/2006/relationships/image" Target="../media/image580.png"/><Relationship Id="rId17" Type="http://schemas.openxmlformats.org/officeDocument/2006/relationships/image" Target="../media/image581.png"/><Relationship Id="rId18" Type="http://schemas.openxmlformats.org/officeDocument/2006/relationships/image" Target="../media/image97.png"/><Relationship Id="rId19" Type="http://schemas.openxmlformats.org/officeDocument/2006/relationships/image" Target="../media/image34.png"/><Relationship Id="rId20" Type="http://schemas.openxmlformats.org/officeDocument/2006/relationships/image" Target="../media/image582.png"/><Relationship Id="rId21" Type="http://schemas.openxmlformats.org/officeDocument/2006/relationships/image" Target="../media/image583.png"/><Relationship Id="rId22" Type="http://schemas.openxmlformats.org/officeDocument/2006/relationships/image" Target="../media/image210.png"/><Relationship Id="rId23" Type="http://schemas.openxmlformats.org/officeDocument/2006/relationships/image" Target="../media/image29.png"/><Relationship Id="rId24" Type="http://schemas.openxmlformats.org/officeDocument/2006/relationships/image" Target="../media/image416.png"/><Relationship Id="rId25" Type="http://schemas.openxmlformats.org/officeDocument/2006/relationships/image" Target="../media/image584.png"/><Relationship Id="rId26" Type="http://schemas.openxmlformats.org/officeDocument/2006/relationships/image" Target="../media/image585.png"/><Relationship Id="rId27" Type="http://schemas.openxmlformats.org/officeDocument/2006/relationships/image" Target="../media/image586.png"/><Relationship Id="rId28" Type="http://schemas.openxmlformats.org/officeDocument/2006/relationships/image" Target="../media/image587.png"/><Relationship Id="rId29" Type="http://schemas.openxmlformats.org/officeDocument/2006/relationships/image" Target="../media/image588.png"/><Relationship Id="rId30" Type="http://schemas.openxmlformats.org/officeDocument/2006/relationships/image" Target="../media/image589.png"/><Relationship Id="rId31" Type="http://schemas.openxmlformats.org/officeDocument/2006/relationships/image" Target="../media/image590.png"/><Relationship Id="rId32" Type="http://schemas.openxmlformats.org/officeDocument/2006/relationships/image" Target="../media/image154.png"/><Relationship Id="rId33" Type="http://schemas.openxmlformats.org/officeDocument/2006/relationships/image" Target="../media/image591.png"/><Relationship Id="rId34" Type="http://schemas.openxmlformats.org/officeDocument/2006/relationships/image" Target="../media/image142.png"/><Relationship Id="rId35" Type="http://schemas.openxmlformats.org/officeDocument/2006/relationships/image" Target="../media/image592.png"/><Relationship Id="rId36" Type="http://schemas.openxmlformats.org/officeDocument/2006/relationships/image" Target="../media/image258.png"/><Relationship Id="rId37" Type="http://schemas.openxmlformats.org/officeDocument/2006/relationships/image" Target="../media/image568.png"/><Relationship Id="rId38" Type="http://schemas.openxmlformats.org/officeDocument/2006/relationships/image" Target="../media/image349.png"/><Relationship Id="rId39" Type="http://schemas.openxmlformats.org/officeDocument/2006/relationships/image" Target="../media/image593.png"/><Relationship Id="rId40" Type="http://schemas.openxmlformats.org/officeDocument/2006/relationships/image" Target="../media/image594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5.png"/><Relationship Id="rId3" Type="http://schemas.openxmlformats.org/officeDocument/2006/relationships/image" Target="../media/image356.png"/><Relationship Id="rId4" Type="http://schemas.openxmlformats.org/officeDocument/2006/relationships/image" Target="../media/image413.png"/><Relationship Id="rId5" Type="http://schemas.openxmlformats.org/officeDocument/2006/relationships/image" Target="../media/image29.png"/><Relationship Id="rId6" Type="http://schemas.openxmlformats.org/officeDocument/2006/relationships/image" Target="../media/image414.png"/><Relationship Id="rId7" Type="http://schemas.openxmlformats.org/officeDocument/2006/relationships/image" Target="../media/image596.png"/><Relationship Id="rId8" Type="http://schemas.openxmlformats.org/officeDocument/2006/relationships/image" Target="../media/image597.png"/><Relationship Id="rId9" Type="http://schemas.openxmlformats.org/officeDocument/2006/relationships/image" Target="../media/image60.png"/><Relationship Id="rId10" Type="http://schemas.openxmlformats.org/officeDocument/2006/relationships/image" Target="../media/image525.png"/><Relationship Id="rId11" Type="http://schemas.openxmlformats.org/officeDocument/2006/relationships/image" Target="../media/image34.png"/><Relationship Id="rId12" Type="http://schemas.openxmlformats.org/officeDocument/2006/relationships/image" Target="../media/image434.png"/><Relationship Id="rId13" Type="http://schemas.openxmlformats.org/officeDocument/2006/relationships/image" Target="../media/image598.png"/><Relationship Id="rId14" Type="http://schemas.openxmlformats.org/officeDocument/2006/relationships/image" Target="../media/image599.png"/><Relationship Id="rId15" Type="http://schemas.openxmlformats.org/officeDocument/2006/relationships/image" Target="../media/image74.png"/><Relationship Id="rId16" Type="http://schemas.openxmlformats.org/officeDocument/2006/relationships/image" Target="../media/image600.png"/><Relationship Id="rId17" Type="http://schemas.openxmlformats.org/officeDocument/2006/relationships/image" Target="../media/image601.png"/><Relationship Id="rId18" Type="http://schemas.openxmlformats.org/officeDocument/2006/relationships/image" Target="../media/image602.png"/><Relationship Id="rId19" Type="http://schemas.openxmlformats.org/officeDocument/2006/relationships/image" Target="../media/image40.png"/><Relationship Id="rId20" Type="http://schemas.openxmlformats.org/officeDocument/2006/relationships/image" Target="../media/image53.png"/><Relationship Id="rId21" Type="http://schemas.openxmlformats.org/officeDocument/2006/relationships/image" Target="../media/image101.png"/><Relationship Id="rId22" Type="http://schemas.openxmlformats.org/officeDocument/2006/relationships/image" Target="../media/image70.png"/><Relationship Id="rId23" Type="http://schemas.openxmlformats.org/officeDocument/2006/relationships/image" Target="../media/image603.png"/><Relationship Id="rId24" Type="http://schemas.openxmlformats.org/officeDocument/2006/relationships/image" Target="../media/image604.png"/><Relationship Id="rId25" Type="http://schemas.openxmlformats.org/officeDocument/2006/relationships/image" Target="../media/image49.png"/><Relationship Id="rId26" Type="http://schemas.openxmlformats.org/officeDocument/2006/relationships/image" Target="../media/image605.png"/><Relationship Id="rId27" Type="http://schemas.openxmlformats.org/officeDocument/2006/relationships/image" Target="../media/image244.png"/><Relationship Id="rId28" Type="http://schemas.openxmlformats.org/officeDocument/2006/relationships/image" Target="../media/image469.png"/><Relationship Id="rId29" Type="http://schemas.openxmlformats.org/officeDocument/2006/relationships/image" Target="../media/image606.png"/><Relationship Id="rId30" Type="http://schemas.openxmlformats.org/officeDocument/2006/relationships/image" Target="../media/image607.png"/><Relationship Id="rId31" Type="http://schemas.openxmlformats.org/officeDocument/2006/relationships/image" Target="../media/image608.png"/><Relationship Id="rId32" Type="http://schemas.openxmlformats.org/officeDocument/2006/relationships/image" Target="../media/image474.png"/><Relationship Id="rId33" Type="http://schemas.openxmlformats.org/officeDocument/2006/relationships/image" Target="../media/image585.png"/><Relationship Id="rId34" Type="http://schemas.openxmlformats.org/officeDocument/2006/relationships/image" Target="../media/image76.png"/><Relationship Id="rId35" Type="http://schemas.openxmlformats.org/officeDocument/2006/relationships/image" Target="../media/image609.png"/><Relationship Id="rId36" Type="http://schemas.openxmlformats.org/officeDocument/2006/relationships/image" Target="../media/image149.png"/><Relationship Id="rId37" Type="http://schemas.openxmlformats.org/officeDocument/2006/relationships/image" Target="../media/image437.png"/><Relationship Id="rId38" Type="http://schemas.openxmlformats.org/officeDocument/2006/relationships/image" Target="../media/image479.png"/><Relationship Id="rId39" Type="http://schemas.openxmlformats.org/officeDocument/2006/relationships/image" Target="../media/image154.png"/><Relationship Id="rId40" Type="http://schemas.openxmlformats.org/officeDocument/2006/relationships/image" Target="../media/image610.png"/><Relationship Id="rId41" Type="http://schemas.openxmlformats.org/officeDocument/2006/relationships/image" Target="../media/image190.png"/><Relationship Id="rId42" Type="http://schemas.openxmlformats.org/officeDocument/2006/relationships/image" Target="../media/image256.png"/><Relationship Id="rId43" Type="http://schemas.openxmlformats.org/officeDocument/2006/relationships/image" Target="../media/image611.png"/><Relationship Id="rId44" Type="http://schemas.openxmlformats.org/officeDocument/2006/relationships/image" Target="../media/image444.png"/><Relationship Id="rId45" Type="http://schemas.openxmlformats.org/officeDocument/2006/relationships/image" Target="../media/image302.png"/><Relationship Id="rId46" Type="http://schemas.openxmlformats.org/officeDocument/2006/relationships/image" Target="../media/image612.png"/><Relationship Id="rId47" Type="http://schemas.openxmlformats.org/officeDocument/2006/relationships/image" Target="../media/image613.png"/><Relationship Id="rId48" Type="http://schemas.openxmlformats.org/officeDocument/2006/relationships/image" Target="../media/image231.png"/><Relationship Id="rId49" Type="http://schemas.openxmlformats.org/officeDocument/2006/relationships/image" Target="../media/image233.png"/><Relationship Id="rId50" Type="http://schemas.openxmlformats.org/officeDocument/2006/relationships/image" Target="../media/image232.png"/><Relationship Id="rId51" Type="http://schemas.openxmlformats.org/officeDocument/2006/relationships/image" Target="../media/image614.png"/><Relationship Id="rId52" Type="http://schemas.openxmlformats.org/officeDocument/2006/relationships/image" Target="../media/image615.png"/><Relationship Id="rId53" Type="http://schemas.openxmlformats.org/officeDocument/2006/relationships/image" Target="../media/image23.png"/><Relationship Id="rId54" Type="http://schemas.openxmlformats.org/officeDocument/2006/relationships/image" Target="../media/image616.png"/><Relationship Id="rId55" Type="http://schemas.openxmlformats.org/officeDocument/2006/relationships/image" Target="../media/image617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8.png"/><Relationship Id="rId3" Type="http://schemas.openxmlformats.org/officeDocument/2006/relationships/image" Target="../media/image356.png"/><Relationship Id="rId4" Type="http://schemas.openxmlformats.org/officeDocument/2006/relationships/image" Target="../media/image619.png"/><Relationship Id="rId5" Type="http://schemas.openxmlformats.org/officeDocument/2006/relationships/image" Target="../media/image92.png"/><Relationship Id="rId6" Type="http://schemas.openxmlformats.org/officeDocument/2006/relationships/image" Target="../media/image620.png"/><Relationship Id="rId7" Type="http://schemas.openxmlformats.org/officeDocument/2006/relationships/image" Target="../media/image621.png"/><Relationship Id="rId8" Type="http://schemas.openxmlformats.org/officeDocument/2006/relationships/image" Target="../media/image622.png"/><Relationship Id="rId9" Type="http://schemas.openxmlformats.org/officeDocument/2006/relationships/image" Target="../media/image623.png"/><Relationship Id="rId10" Type="http://schemas.openxmlformats.org/officeDocument/2006/relationships/image" Target="../media/image624.png"/><Relationship Id="rId11" Type="http://schemas.openxmlformats.org/officeDocument/2006/relationships/image" Target="../media/image625.png"/><Relationship Id="rId12" Type="http://schemas.openxmlformats.org/officeDocument/2006/relationships/image" Target="../media/image49.png"/><Relationship Id="rId13" Type="http://schemas.openxmlformats.org/officeDocument/2006/relationships/image" Target="../media/image97.png"/><Relationship Id="rId14" Type="http://schemas.openxmlformats.org/officeDocument/2006/relationships/image" Target="../media/image626.png"/><Relationship Id="rId15" Type="http://schemas.openxmlformats.org/officeDocument/2006/relationships/image" Target="../media/image627.png"/><Relationship Id="rId16" Type="http://schemas.openxmlformats.org/officeDocument/2006/relationships/image" Target="../media/image628.png"/><Relationship Id="rId17" Type="http://schemas.openxmlformats.org/officeDocument/2006/relationships/image" Target="../media/image629.png"/><Relationship Id="rId18" Type="http://schemas.openxmlformats.org/officeDocument/2006/relationships/image" Target="../media/image474.png"/><Relationship Id="rId19" Type="http://schemas.openxmlformats.org/officeDocument/2006/relationships/image" Target="../media/image630.png"/><Relationship Id="rId20" Type="http://schemas.openxmlformats.org/officeDocument/2006/relationships/image" Target="../media/image76.png"/><Relationship Id="rId21" Type="http://schemas.openxmlformats.org/officeDocument/2006/relationships/image" Target="../media/image631.png"/><Relationship Id="rId22" Type="http://schemas.openxmlformats.org/officeDocument/2006/relationships/image" Target="../media/image149.png"/><Relationship Id="rId23" Type="http://schemas.openxmlformats.org/officeDocument/2006/relationships/image" Target="../media/image150.png"/><Relationship Id="rId24" Type="http://schemas.openxmlformats.org/officeDocument/2006/relationships/image" Target="../media/image632.png"/><Relationship Id="rId25" Type="http://schemas.openxmlformats.org/officeDocument/2006/relationships/image" Target="../media/image154.png"/><Relationship Id="rId26" Type="http://schemas.openxmlformats.org/officeDocument/2006/relationships/image" Target="../media/image633.png"/><Relationship Id="rId27" Type="http://schemas.openxmlformats.org/officeDocument/2006/relationships/image" Target="../media/image142.png"/><Relationship Id="rId28" Type="http://schemas.openxmlformats.org/officeDocument/2006/relationships/image" Target="../media/image634.png"/><Relationship Id="rId29" Type="http://schemas.openxmlformats.org/officeDocument/2006/relationships/image" Target="../media/image635.png"/><Relationship Id="rId30" Type="http://schemas.openxmlformats.org/officeDocument/2006/relationships/image" Target="../media/image258.png"/><Relationship Id="rId31" Type="http://schemas.openxmlformats.org/officeDocument/2006/relationships/image" Target="../media/image636.png"/><Relationship Id="rId32" Type="http://schemas.openxmlformats.org/officeDocument/2006/relationships/image" Target="../media/image616.png"/><Relationship Id="rId33" Type="http://schemas.openxmlformats.org/officeDocument/2006/relationships/image" Target="../media/image232.png"/><Relationship Id="rId34" Type="http://schemas.openxmlformats.org/officeDocument/2006/relationships/image" Target="../media/image614.png"/><Relationship Id="rId35" Type="http://schemas.openxmlformats.org/officeDocument/2006/relationships/image" Target="../media/image637.png"/><Relationship Id="rId36" Type="http://schemas.openxmlformats.org/officeDocument/2006/relationships/image" Target="../media/image638.png"/><Relationship Id="rId37" Type="http://schemas.openxmlformats.org/officeDocument/2006/relationships/image" Target="../media/image639.png"/><Relationship Id="rId38" Type="http://schemas.openxmlformats.org/officeDocument/2006/relationships/image" Target="../media/image640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1.png"/><Relationship Id="rId3" Type="http://schemas.openxmlformats.org/officeDocument/2006/relationships/image" Target="../media/image356.png"/><Relationship Id="rId4" Type="http://schemas.openxmlformats.org/officeDocument/2006/relationships/image" Target="../media/image118.png"/><Relationship Id="rId5" Type="http://schemas.openxmlformats.org/officeDocument/2006/relationships/image" Target="../media/image29.png"/><Relationship Id="rId6" Type="http://schemas.openxmlformats.org/officeDocument/2006/relationships/image" Target="../media/image642.png"/><Relationship Id="rId7" Type="http://schemas.openxmlformats.org/officeDocument/2006/relationships/image" Target="../media/image643.png"/><Relationship Id="rId8" Type="http://schemas.openxmlformats.org/officeDocument/2006/relationships/image" Target="../media/image644.png"/><Relationship Id="rId9" Type="http://schemas.openxmlformats.org/officeDocument/2006/relationships/image" Target="../media/image645.png"/><Relationship Id="rId10" Type="http://schemas.openxmlformats.org/officeDocument/2006/relationships/image" Target="../media/image646.png"/><Relationship Id="rId11" Type="http://schemas.openxmlformats.org/officeDocument/2006/relationships/image" Target="../media/image49.png"/><Relationship Id="rId12" Type="http://schemas.openxmlformats.org/officeDocument/2006/relationships/image" Target="../media/image97.png"/><Relationship Id="rId13" Type="http://schemas.openxmlformats.org/officeDocument/2006/relationships/image" Target="../media/image647.png"/><Relationship Id="rId14" Type="http://schemas.openxmlformats.org/officeDocument/2006/relationships/image" Target="../media/image648.png"/><Relationship Id="rId15" Type="http://schemas.openxmlformats.org/officeDocument/2006/relationships/image" Target="../media/image377.png"/><Relationship Id="rId16" Type="http://schemas.openxmlformats.org/officeDocument/2006/relationships/image" Target="../media/image53.png"/><Relationship Id="rId17" Type="http://schemas.openxmlformats.org/officeDocument/2006/relationships/image" Target="../media/image649.png"/><Relationship Id="rId18" Type="http://schemas.openxmlformats.org/officeDocument/2006/relationships/image" Target="../media/image650.png"/><Relationship Id="rId19" Type="http://schemas.openxmlformats.org/officeDocument/2006/relationships/image" Target="../media/image60.png"/><Relationship Id="rId20" Type="http://schemas.openxmlformats.org/officeDocument/2006/relationships/image" Target="../media/image651.png"/><Relationship Id="rId21" Type="http://schemas.openxmlformats.org/officeDocument/2006/relationships/image" Target="../media/image652.png"/><Relationship Id="rId22" Type="http://schemas.openxmlformats.org/officeDocument/2006/relationships/image" Target="../media/image653.png"/><Relationship Id="rId23" Type="http://schemas.openxmlformats.org/officeDocument/2006/relationships/image" Target="../media/image76.png"/><Relationship Id="rId24" Type="http://schemas.openxmlformats.org/officeDocument/2006/relationships/image" Target="../media/image654.png"/><Relationship Id="rId25" Type="http://schemas.openxmlformats.org/officeDocument/2006/relationships/image" Target="../media/image655.png"/><Relationship Id="rId26" Type="http://schemas.openxmlformats.org/officeDocument/2006/relationships/image" Target="../media/image154.png"/><Relationship Id="rId27" Type="http://schemas.openxmlformats.org/officeDocument/2006/relationships/image" Target="../media/image656.png"/><Relationship Id="rId28" Type="http://schemas.openxmlformats.org/officeDocument/2006/relationships/image" Target="../media/image142.png"/><Relationship Id="rId29" Type="http://schemas.openxmlformats.org/officeDocument/2006/relationships/image" Target="../media/image657.png"/><Relationship Id="rId30" Type="http://schemas.openxmlformats.org/officeDocument/2006/relationships/image" Target="../media/image658.png"/><Relationship Id="rId31" Type="http://schemas.openxmlformats.org/officeDocument/2006/relationships/image" Target="../media/image258.png"/><Relationship Id="rId32" Type="http://schemas.openxmlformats.org/officeDocument/2006/relationships/image" Target="../media/image659.png"/><Relationship Id="rId33" Type="http://schemas.openxmlformats.org/officeDocument/2006/relationships/image" Target="../media/image660.png"/><Relationship Id="rId34" Type="http://schemas.openxmlformats.org/officeDocument/2006/relationships/image" Target="../media/image661.png"/><Relationship Id="rId35" Type="http://schemas.openxmlformats.org/officeDocument/2006/relationships/image" Target="../media/image233.png"/><Relationship Id="rId36" Type="http://schemas.openxmlformats.org/officeDocument/2006/relationships/image" Target="../media/image232.png"/><Relationship Id="rId37" Type="http://schemas.openxmlformats.org/officeDocument/2006/relationships/image" Target="../media/image20.png"/><Relationship Id="rId38" Type="http://schemas.openxmlformats.org/officeDocument/2006/relationships/image" Target="../media/image662.png"/><Relationship Id="rId39" Type="http://schemas.openxmlformats.org/officeDocument/2006/relationships/image" Target="../media/image663.png"/><Relationship Id="rId40" Type="http://schemas.openxmlformats.org/officeDocument/2006/relationships/image" Target="../media/image88.png"/><Relationship Id="rId41" Type="http://schemas.openxmlformats.org/officeDocument/2006/relationships/image" Target="../media/image639.png"/><Relationship Id="rId42" Type="http://schemas.openxmlformats.org/officeDocument/2006/relationships/image" Target="../media/image664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image" Target="../media/image23.png"/><Relationship Id="rId23" Type="http://schemas.openxmlformats.org/officeDocument/2006/relationships/image" Target="../media/image24.png"/><Relationship Id="rId24" Type="http://schemas.openxmlformats.org/officeDocument/2006/relationships/image" Target="../media/image25.png"/><Relationship Id="rId25" Type="http://schemas.openxmlformats.org/officeDocument/2006/relationships/image" Target="../media/image26.png"/><Relationship Id="rId26" Type="http://schemas.openxmlformats.org/officeDocument/2006/relationships/image" Target="../media/image27.png"/><Relationship Id="rId27" Type="http://schemas.openxmlformats.org/officeDocument/2006/relationships/image" Target="../media/image28.png"/><Relationship Id="rId28" Type="http://schemas.openxmlformats.org/officeDocument/2006/relationships/image" Target="../media/image29.png"/><Relationship Id="rId29" Type="http://schemas.openxmlformats.org/officeDocument/2006/relationships/image" Target="../media/image30.png"/><Relationship Id="rId30" Type="http://schemas.openxmlformats.org/officeDocument/2006/relationships/image" Target="../media/image31.png"/><Relationship Id="rId31" Type="http://schemas.openxmlformats.org/officeDocument/2006/relationships/image" Target="../media/image32.png"/><Relationship Id="rId32" Type="http://schemas.openxmlformats.org/officeDocument/2006/relationships/image" Target="../media/image33.png"/><Relationship Id="rId33" Type="http://schemas.openxmlformats.org/officeDocument/2006/relationships/image" Target="../media/image34.png"/><Relationship Id="rId34" Type="http://schemas.openxmlformats.org/officeDocument/2006/relationships/image" Target="../media/image35.png"/><Relationship Id="rId35" Type="http://schemas.openxmlformats.org/officeDocument/2006/relationships/image" Target="../media/image36.png"/><Relationship Id="rId36" Type="http://schemas.openxmlformats.org/officeDocument/2006/relationships/image" Target="../media/image37.png"/><Relationship Id="rId37" Type="http://schemas.openxmlformats.org/officeDocument/2006/relationships/image" Target="../media/image38.png"/><Relationship Id="rId38" Type="http://schemas.openxmlformats.org/officeDocument/2006/relationships/image" Target="../media/image39.png"/><Relationship Id="rId39" Type="http://schemas.openxmlformats.org/officeDocument/2006/relationships/image" Target="../media/image40.png"/><Relationship Id="rId40" Type="http://schemas.openxmlformats.org/officeDocument/2006/relationships/image" Target="../media/image41.png"/><Relationship Id="rId41" Type="http://schemas.openxmlformats.org/officeDocument/2006/relationships/image" Target="../media/image42.png"/><Relationship Id="rId42" Type="http://schemas.openxmlformats.org/officeDocument/2006/relationships/image" Target="../media/image43.png"/><Relationship Id="rId43" Type="http://schemas.openxmlformats.org/officeDocument/2006/relationships/image" Target="../media/image44.png"/><Relationship Id="rId44" Type="http://schemas.openxmlformats.org/officeDocument/2006/relationships/image" Target="../media/image45.png"/><Relationship Id="rId45" Type="http://schemas.openxmlformats.org/officeDocument/2006/relationships/image" Target="../media/image46.png"/><Relationship Id="rId46" Type="http://schemas.openxmlformats.org/officeDocument/2006/relationships/image" Target="../media/image47.png"/><Relationship Id="rId47" Type="http://schemas.openxmlformats.org/officeDocument/2006/relationships/image" Target="../media/image48.png"/><Relationship Id="rId48" Type="http://schemas.openxmlformats.org/officeDocument/2006/relationships/image" Target="../media/image49.png"/><Relationship Id="rId49" Type="http://schemas.openxmlformats.org/officeDocument/2006/relationships/image" Target="../media/image50.png"/><Relationship Id="rId50" Type="http://schemas.openxmlformats.org/officeDocument/2006/relationships/image" Target="../media/image51.png"/><Relationship Id="rId51" Type="http://schemas.openxmlformats.org/officeDocument/2006/relationships/image" Target="../media/image52.png"/><Relationship Id="rId52" Type="http://schemas.openxmlformats.org/officeDocument/2006/relationships/image" Target="../media/image53.png"/><Relationship Id="rId53" Type="http://schemas.openxmlformats.org/officeDocument/2006/relationships/image" Target="../media/image54.png"/><Relationship Id="rId54" Type="http://schemas.openxmlformats.org/officeDocument/2006/relationships/image" Target="../media/image55.png"/><Relationship Id="rId55" Type="http://schemas.openxmlformats.org/officeDocument/2006/relationships/image" Target="../media/image56.png"/><Relationship Id="rId56" Type="http://schemas.openxmlformats.org/officeDocument/2006/relationships/image" Target="../media/image57.png"/><Relationship Id="rId57" Type="http://schemas.openxmlformats.org/officeDocument/2006/relationships/image" Target="../media/image58.png"/><Relationship Id="rId58" Type="http://schemas.openxmlformats.org/officeDocument/2006/relationships/image" Target="../media/image59.png"/><Relationship Id="rId59" Type="http://schemas.openxmlformats.org/officeDocument/2006/relationships/image" Target="../media/image60.png"/><Relationship Id="rId60" Type="http://schemas.openxmlformats.org/officeDocument/2006/relationships/image" Target="../media/image61.png"/><Relationship Id="rId61" Type="http://schemas.openxmlformats.org/officeDocument/2006/relationships/image" Target="../media/image62.png"/><Relationship Id="rId62" Type="http://schemas.openxmlformats.org/officeDocument/2006/relationships/image" Target="../media/image63.png"/><Relationship Id="rId63" Type="http://schemas.openxmlformats.org/officeDocument/2006/relationships/image" Target="../media/image64.png"/><Relationship Id="rId64" Type="http://schemas.openxmlformats.org/officeDocument/2006/relationships/image" Target="../media/image65.png"/><Relationship Id="rId65" Type="http://schemas.openxmlformats.org/officeDocument/2006/relationships/image" Target="../media/image66.png"/><Relationship Id="rId66" Type="http://schemas.openxmlformats.org/officeDocument/2006/relationships/image" Target="../media/image67.png"/><Relationship Id="rId67" Type="http://schemas.openxmlformats.org/officeDocument/2006/relationships/image" Target="../media/image68.png"/><Relationship Id="rId68" Type="http://schemas.openxmlformats.org/officeDocument/2006/relationships/image" Target="../media/image69.png"/><Relationship Id="rId69" Type="http://schemas.openxmlformats.org/officeDocument/2006/relationships/image" Target="../media/image70.png"/><Relationship Id="rId70" Type="http://schemas.openxmlformats.org/officeDocument/2006/relationships/image" Target="../media/image71.png"/><Relationship Id="rId71" Type="http://schemas.openxmlformats.org/officeDocument/2006/relationships/image" Target="../media/image72.png"/><Relationship Id="rId72" Type="http://schemas.openxmlformats.org/officeDocument/2006/relationships/image" Target="../media/image73.png"/><Relationship Id="rId73" Type="http://schemas.openxmlformats.org/officeDocument/2006/relationships/image" Target="../media/image74.png"/><Relationship Id="rId74" Type="http://schemas.openxmlformats.org/officeDocument/2006/relationships/image" Target="../media/image75.png"/><Relationship Id="rId75" Type="http://schemas.openxmlformats.org/officeDocument/2006/relationships/image" Target="../media/image76.png"/><Relationship Id="rId76" Type="http://schemas.openxmlformats.org/officeDocument/2006/relationships/image" Target="../media/image77.png"/><Relationship Id="rId77" Type="http://schemas.openxmlformats.org/officeDocument/2006/relationships/image" Target="../media/image78.png"/><Relationship Id="rId78" Type="http://schemas.openxmlformats.org/officeDocument/2006/relationships/image" Target="../media/image79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5.png"/><Relationship Id="rId3" Type="http://schemas.openxmlformats.org/officeDocument/2006/relationships/image" Target="../media/image118.png"/><Relationship Id="rId4" Type="http://schemas.openxmlformats.org/officeDocument/2006/relationships/image" Target="../media/image92.png"/><Relationship Id="rId5" Type="http://schemas.openxmlformats.org/officeDocument/2006/relationships/image" Target="../media/image642.png"/><Relationship Id="rId6" Type="http://schemas.openxmlformats.org/officeDocument/2006/relationships/image" Target="../media/image666.png"/><Relationship Id="rId7" Type="http://schemas.openxmlformats.org/officeDocument/2006/relationships/image" Target="../media/image667.png"/><Relationship Id="rId8" Type="http://schemas.openxmlformats.org/officeDocument/2006/relationships/image" Target="../media/image668.png"/><Relationship Id="rId9" Type="http://schemas.openxmlformats.org/officeDocument/2006/relationships/image" Target="../media/image669.png"/><Relationship Id="rId10" Type="http://schemas.openxmlformats.org/officeDocument/2006/relationships/image" Target="../media/image96.png"/><Relationship Id="rId11" Type="http://schemas.openxmlformats.org/officeDocument/2006/relationships/image" Target="../media/image97.png"/><Relationship Id="rId12" Type="http://schemas.openxmlformats.org/officeDocument/2006/relationships/image" Target="../media/image53.png"/><Relationship Id="rId13" Type="http://schemas.openxmlformats.org/officeDocument/2006/relationships/image" Target="../media/image670.png"/><Relationship Id="rId14" Type="http://schemas.openxmlformats.org/officeDocument/2006/relationships/image" Target="../media/image646.png"/><Relationship Id="rId15" Type="http://schemas.openxmlformats.org/officeDocument/2006/relationships/image" Target="../media/image60.png"/><Relationship Id="rId16" Type="http://schemas.openxmlformats.org/officeDocument/2006/relationships/image" Target="../media/image671.png"/><Relationship Id="rId17" Type="http://schemas.openxmlformats.org/officeDocument/2006/relationships/image" Target="../media/image29.png"/><Relationship Id="rId18" Type="http://schemas.openxmlformats.org/officeDocument/2006/relationships/image" Target="../media/image70.png"/><Relationship Id="rId19" Type="http://schemas.openxmlformats.org/officeDocument/2006/relationships/image" Target="../media/image416.png"/><Relationship Id="rId20" Type="http://schemas.openxmlformats.org/officeDocument/2006/relationships/image" Target="../media/image672.png"/><Relationship Id="rId21" Type="http://schemas.openxmlformats.org/officeDocument/2006/relationships/image" Target="../media/image284.png"/><Relationship Id="rId22" Type="http://schemas.openxmlformats.org/officeDocument/2006/relationships/image" Target="../media/image49.png"/><Relationship Id="rId23" Type="http://schemas.openxmlformats.org/officeDocument/2006/relationships/image" Target="../media/image673.png"/><Relationship Id="rId24" Type="http://schemas.openxmlformats.org/officeDocument/2006/relationships/image" Target="../media/image603.png"/><Relationship Id="rId25" Type="http://schemas.openxmlformats.org/officeDocument/2006/relationships/image" Target="../media/image322.png"/><Relationship Id="rId26" Type="http://schemas.openxmlformats.org/officeDocument/2006/relationships/image" Target="../media/image391.png"/><Relationship Id="rId27" Type="http://schemas.openxmlformats.org/officeDocument/2006/relationships/image" Target="../media/image674.png"/><Relationship Id="rId28" Type="http://schemas.openxmlformats.org/officeDocument/2006/relationships/image" Target="../media/image675.png"/><Relationship Id="rId29" Type="http://schemas.openxmlformats.org/officeDocument/2006/relationships/image" Target="../media/image676.png"/><Relationship Id="rId30" Type="http://schemas.openxmlformats.org/officeDocument/2006/relationships/image" Target="../media/image655.png"/><Relationship Id="rId31" Type="http://schemas.openxmlformats.org/officeDocument/2006/relationships/image" Target="../media/image440.png"/><Relationship Id="rId32" Type="http://schemas.openxmlformats.org/officeDocument/2006/relationships/image" Target="../media/image677.png"/><Relationship Id="rId33" Type="http://schemas.openxmlformats.org/officeDocument/2006/relationships/image" Target="../media/image190.png"/><Relationship Id="rId34" Type="http://schemas.openxmlformats.org/officeDocument/2006/relationships/image" Target="../media/image678.png"/><Relationship Id="rId35" Type="http://schemas.openxmlformats.org/officeDocument/2006/relationships/image" Target="../media/image679.png"/><Relationship Id="rId36" Type="http://schemas.openxmlformats.org/officeDocument/2006/relationships/image" Target="../media/image444.png"/><Relationship Id="rId37" Type="http://schemas.openxmlformats.org/officeDocument/2006/relationships/image" Target="../media/image680.png"/><Relationship Id="rId38" Type="http://schemas.openxmlformats.org/officeDocument/2006/relationships/image" Target="../media/image660.png"/><Relationship Id="rId39" Type="http://schemas.openxmlformats.org/officeDocument/2006/relationships/image" Target="../media/image681.png"/><Relationship Id="rId40" Type="http://schemas.openxmlformats.org/officeDocument/2006/relationships/image" Target="../media/image637.png"/><Relationship Id="rId41" Type="http://schemas.openxmlformats.org/officeDocument/2006/relationships/image" Target="../media/image682.png"/><Relationship Id="rId42" Type="http://schemas.openxmlformats.org/officeDocument/2006/relationships/image" Target="../media/image683.png"/><Relationship Id="rId43" Type="http://schemas.openxmlformats.org/officeDocument/2006/relationships/image" Target="../media/image684.png"/><Relationship Id="rId44" Type="http://schemas.openxmlformats.org/officeDocument/2006/relationships/image" Target="../media/image685.png"/><Relationship Id="rId45" Type="http://schemas.openxmlformats.org/officeDocument/2006/relationships/image" Target="../media/image686.png"/><Relationship Id="rId46" Type="http://schemas.openxmlformats.org/officeDocument/2006/relationships/image" Target="../media/image687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8.png"/><Relationship Id="rId3" Type="http://schemas.openxmlformats.org/officeDocument/2006/relationships/image" Target="../media/image689.png"/><Relationship Id="rId4" Type="http://schemas.openxmlformats.org/officeDocument/2006/relationships/image" Target="../media/image92.png"/><Relationship Id="rId5" Type="http://schemas.openxmlformats.org/officeDocument/2006/relationships/image" Target="../media/image690.png"/><Relationship Id="rId6" Type="http://schemas.openxmlformats.org/officeDocument/2006/relationships/image" Target="../media/image691.png"/><Relationship Id="rId7" Type="http://schemas.openxmlformats.org/officeDocument/2006/relationships/image" Target="../media/image692.png"/><Relationship Id="rId8" Type="http://schemas.openxmlformats.org/officeDocument/2006/relationships/image" Target="../media/image53.png"/><Relationship Id="rId9" Type="http://schemas.openxmlformats.org/officeDocument/2006/relationships/image" Target="../media/image693.png"/><Relationship Id="rId10" Type="http://schemas.openxmlformats.org/officeDocument/2006/relationships/image" Target="../media/image694.png"/><Relationship Id="rId11" Type="http://schemas.openxmlformats.org/officeDocument/2006/relationships/image" Target="../media/image560.png"/><Relationship Id="rId12" Type="http://schemas.openxmlformats.org/officeDocument/2006/relationships/image" Target="../media/image695.png"/><Relationship Id="rId13" Type="http://schemas.openxmlformats.org/officeDocument/2006/relationships/image" Target="../media/image696.png"/><Relationship Id="rId14" Type="http://schemas.openxmlformats.org/officeDocument/2006/relationships/image" Target="../media/image671.png"/><Relationship Id="rId15" Type="http://schemas.openxmlformats.org/officeDocument/2006/relationships/image" Target="../media/image646.png"/><Relationship Id="rId16" Type="http://schemas.openxmlformats.org/officeDocument/2006/relationships/image" Target="../media/image697.png"/><Relationship Id="rId17" Type="http://schemas.openxmlformats.org/officeDocument/2006/relationships/image" Target="../media/image698.png"/><Relationship Id="rId18" Type="http://schemas.openxmlformats.org/officeDocument/2006/relationships/image" Target="../media/image47.png"/><Relationship Id="rId19" Type="http://schemas.openxmlformats.org/officeDocument/2006/relationships/image" Target="../media/image40.png"/><Relationship Id="rId20" Type="http://schemas.openxmlformats.org/officeDocument/2006/relationships/image" Target="../media/image699.png"/><Relationship Id="rId21" Type="http://schemas.openxmlformats.org/officeDocument/2006/relationships/image" Target="../media/image700.png"/><Relationship Id="rId22" Type="http://schemas.openxmlformats.org/officeDocument/2006/relationships/image" Target="../media/image97.png"/><Relationship Id="rId23" Type="http://schemas.openxmlformats.org/officeDocument/2006/relationships/image" Target="../media/image34.png"/><Relationship Id="rId24" Type="http://schemas.openxmlformats.org/officeDocument/2006/relationships/image" Target="../media/image701.png"/><Relationship Id="rId25" Type="http://schemas.openxmlformats.org/officeDocument/2006/relationships/image" Target="../media/image702.png"/><Relationship Id="rId26" Type="http://schemas.openxmlformats.org/officeDocument/2006/relationships/image" Target="../media/image648.png"/><Relationship Id="rId27" Type="http://schemas.openxmlformats.org/officeDocument/2006/relationships/image" Target="../media/image703.png"/><Relationship Id="rId28" Type="http://schemas.openxmlformats.org/officeDocument/2006/relationships/image" Target="../media/image704.png"/><Relationship Id="rId29" Type="http://schemas.openxmlformats.org/officeDocument/2006/relationships/image" Target="../media/image705.png"/><Relationship Id="rId30" Type="http://schemas.openxmlformats.org/officeDocument/2006/relationships/image" Target="../media/image60.png"/><Relationship Id="rId31" Type="http://schemas.openxmlformats.org/officeDocument/2006/relationships/image" Target="../media/image29.png"/><Relationship Id="rId32" Type="http://schemas.openxmlformats.org/officeDocument/2006/relationships/image" Target="../media/image121.png"/><Relationship Id="rId33" Type="http://schemas.openxmlformats.org/officeDocument/2006/relationships/image" Target="../media/image49.png"/><Relationship Id="rId34" Type="http://schemas.openxmlformats.org/officeDocument/2006/relationships/image" Target="../media/image244.png"/><Relationship Id="rId35" Type="http://schemas.openxmlformats.org/officeDocument/2006/relationships/image" Target="../media/image70.png"/><Relationship Id="rId36" Type="http://schemas.openxmlformats.org/officeDocument/2006/relationships/image" Target="../media/image706.png"/><Relationship Id="rId37" Type="http://schemas.openxmlformats.org/officeDocument/2006/relationships/image" Target="../media/image707.png"/><Relationship Id="rId38" Type="http://schemas.openxmlformats.org/officeDocument/2006/relationships/image" Target="../media/image708.png"/><Relationship Id="rId39" Type="http://schemas.openxmlformats.org/officeDocument/2006/relationships/image" Target="../media/image74.png"/><Relationship Id="rId40" Type="http://schemas.openxmlformats.org/officeDocument/2006/relationships/image" Target="../media/image709.png"/><Relationship Id="rId41" Type="http://schemas.openxmlformats.org/officeDocument/2006/relationships/image" Target="../media/image216.png"/><Relationship Id="rId42" Type="http://schemas.openxmlformats.org/officeDocument/2006/relationships/image" Target="../media/image499.png"/><Relationship Id="rId43" Type="http://schemas.openxmlformats.org/officeDocument/2006/relationships/image" Target="../media/image218.png"/><Relationship Id="rId44" Type="http://schemas.openxmlformats.org/officeDocument/2006/relationships/image" Target="../media/image710.png"/><Relationship Id="rId45" Type="http://schemas.openxmlformats.org/officeDocument/2006/relationships/image" Target="../media/image711.png"/><Relationship Id="rId46" Type="http://schemas.openxmlformats.org/officeDocument/2006/relationships/image" Target="../media/image128.png"/><Relationship Id="rId47" Type="http://schemas.openxmlformats.org/officeDocument/2006/relationships/image" Target="../media/image712.png"/><Relationship Id="rId48" Type="http://schemas.openxmlformats.org/officeDocument/2006/relationships/image" Target="../media/image713.png"/><Relationship Id="rId49" Type="http://schemas.openxmlformats.org/officeDocument/2006/relationships/image" Target="../media/image714.png"/><Relationship Id="rId50" Type="http://schemas.openxmlformats.org/officeDocument/2006/relationships/image" Target="../media/image715.png"/><Relationship Id="rId51" Type="http://schemas.openxmlformats.org/officeDocument/2006/relationships/image" Target="../media/image716.png"/><Relationship Id="rId52" Type="http://schemas.openxmlformats.org/officeDocument/2006/relationships/image" Target="../media/image717.png"/><Relationship Id="rId53" Type="http://schemas.openxmlformats.org/officeDocument/2006/relationships/image" Target="../media/image718.png"/><Relationship Id="rId54" Type="http://schemas.openxmlformats.org/officeDocument/2006/relationships/image" Target="../media/image77.png"/><Relationship Id="rId55" Type="http://schemas.openxmlformats.org/officeDocument/2006/relationships/image" Target="../media/image229.png"/><Relationship Id="rId56" Type="http://schemas.openxmlformats.org/officeDocument/2006/relationships/image" Target="../media/image719.png"/><Relationship Id="rId57" Type="http://schemas.openxmlformats.org/officeDocument/2006/relationships/image" Target="../media/image231.png"/><Relationship Id="rId58" Type="http://schemas.openxmlformats.org/officeDocument/2006/relationships/image" Target="../media/image489.png"/><Relationship Id="rId59" Type="http://schemas.openxmlformats.org/officeDocument/2006/relationships/image" Target="../media/image720.png"/><Relationship Id="rId60" Type="http://schemas.openxmlformats.org/officeDocument/2006/relationships/image" Target="../media/image721.png"/><Relationship Id="rId61" Type="http://schemas.openxmlformats.org/officeDocument/2006/relationships/image" Target="../media/image722.png"/><Relationship Id="rId62" Type="http://schemas.openxmlformats.org/officeDocument/2006/relationships/image" Target="../media/image723.png"/><Relationship Id="rId63" Type="http://schemas.openxmlformats.org/officeDocument/2006/relationships/image" Target="../media/image724.png"/><Relationship Id="rId64" Type="http://schemas.openxmlformats.org/officeDocument/2006/relationships/image" Target="../media/image725.png"/><Relationship Id="rId65" Type="http://schemas.openxmlformats.org/officeDocument/2006/relationships/image" Target="../media/image726.png"/><Relationship Id="rId66" Type="http://schemas.openxmlformats.org/officeDocument/2006/relationships/image" Target="../media/image727.png"/><Relationship Id="rId67" Type="http://schemas.openxmlformats.org/officeDocument/2006/relationships/image" Target="../media/image728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9.jpg"/><Relationship Id="rId3" Type="http://schemas.openxmlformats.org/officeDocument/2006/relationships/image" Target="../media/image730.png"/><Relationship Id="rId4" Type="http://schemas.openxmlformats.org/officeDocument/2006/relationships/image" Target="../media/image118.png"/><Relationship Id="rId5" Type="http://schemas.openxmlformats.org/officeDocument/2006/relationships/image" Target="../media/image92.png"/><Relationship Id="rId6" Type="http://schemas.openxmlformats.org/officeDocument/2006/relationships/image" Target="../media/image731.png"/><Relationship Id="rId7" Type="http://schemas.openxmlformats.org/officeDocument/2006/relationships/image" Target="../media/image732.png"/><Relationship Id="rId8" Type="http://schemas.openxmlformats.org/officeDocument/2006/relationships/image" Target="../media/image646.png"/><Relationship Id="rId9" Type="http://schemas.openxmlformats.org/officeDocument/2006/relationships/image" Target="../media/image733.png"/><Relationship Id="rId10" Type="http://schemas.openxmlformats.org/officeDocument/2006/relationships/image" Target="../media/image734.png"/><Relationship Id="rId11" Type="http://schemas.openxmlformats.org/officeDocument/2006/relationships/image" Target="../media/image34.png"/><Relationship Id="rId12" Type="http://schemas.openxmlformats.org/officeDocument/2006/relationships/image" Target="../media/image735.png"/><Relationship Id="rId13" Type="http://schemas.openxmlformats.org/officeDocument/2006/relationships/image" Target="../media/image416.png"/><Relationship Id="rId14" Type="http://schemas.openxmlformats.org/officeDocument/2006/relationships/image" Target="../media/image40.png"/><Relationship Id="rId15" Type="http://schemas.openxmlformats.org/officeDocument/2006/relationships/image" Target="../media/image736.png"/><Relationship Id="rId16" Type="http://schemas.openxmlformats.org/officeDocument/2006/relationships/image" Target="../media/image737.png"/><Relationship Id="rId17" Type="http://schemas.openxmlformats.org/officeDocument/2006/relationships/image" Target="../media/image35.png"/><Relationship Id="rId18" Type="http://schemas.openxmlformats.org/officeDocument/2006/relationships/image" Target="../media/image49.png"/><Relationship Id="rId19" Type="http://schemas.openxmlformats.org/officeDocument/2006/relationships/image" Target="../media/image47.png"/><Relationship Id="rId20" Type="http://schemas.openxmlformats.org/officeDocument/2006/relationships/image" Target="../media/image97.png"/><Relationship Id="rId21" Type="http://schemas.openxmlformats.org/officeDocument/2006/relationships/image" Target="../media/image29.png"/><Relationship Id="rId22" Type="http://schemas.openxmlformats.org/officeDocument/2006/relationships/image" Target="../media/image738.png"/><Relationship Id="rId23" Type="http://schemas.openxmlformats.org/officeDocument/2006/relationships/image" Target="../media/image494.png"/><Relationship Id="rId24" Type="http://schemas.openxmlformats.org/officeDocument/2006/relationships/image" Target="../media/image739.png"/><Relationship Id="rId25" Type="http://schemas.openxmlformats.org/officeDocument/2006/relationships/image" Target="../media/image740.png"/><Relationship Id="rId26" Type="http://schemas.openxmlformats.org/officeDocument/2006/relationships/image" Target="../media/image106.png"/><Relationship Id="rId27" Type="http://schemas.openxmlformats.org/officeDocument/2006/relationships/image" Target="../media/image741.png"/><Relationship Id="rId28" Type="http://schemas.openxmlformats.org/officeDocument/2006/relationships/image" Target="../media/image742.png"/><Relationship Id="rId29" Type="http://schemas.openxmlformats.org/officeDocument/2006/relationships/image" Target="../media/image743.png"/><Relationship Id="rId30" Type="http://schemas.openxmlformats.org/officeDocument/2006/relationships/image" Target="../media/image180.png"/><Relationship Id="rId31" Type="http://schemas.openxmlformats.org/officeDocument/2006/relationships/image" Target="../media/image744.png"/><Relationship Id="rId32" Type="http://schemas.openxmlformats.org/officeDocument/2006/relationships/image" Target="../media/image745.png"/><Relationship Id="rId33" Type="http://schemas.openxmlformats.org/officeDocument/2006/relationships/image" Target="../media/image746.png"/><Relationship Id="rId34" Type="http://schemas.openxmlformats.org/officeDocument/2006/relationships/image" Target="../media/image60.png"/><Relationship Id="rId35" Type="http://schemas.openxmlformats.org/officeDocument/2006/relationships/image" Target="../media/image747.png"/><Relationship Id="rId36" Type="http://schemas.openxmlformats.org/officeDocument/2006/relationships/image" Target="../media/image748.png"/><Relationship Id="rId37" Type="http://schemas.openxmlformats.org/officeDocument/2006/relationships/image" Target="../media/image749.png"/><Relationship Id="rId38" Type="http://schemas.openxmlformats.org/officeDocument/2006/relationships/image" Target="../media/image750.png"/><Relationship Id="rId39" Type="http://schemas.openxmlformats.org/officeDocument/2006/relationships/image" Target="../media/image213.png"/><Relationship Id="rId40" Type="http://schemas.openxmlformats.org/officeDocument/2006/relationships/image" Target="../media/image751.png"/><Relationship Id="rId41" Type="http://schemas.openxmlformats.org/officeDocument/2006/relationships/image" Target="../media/image394.png"/><Relationship Id="rId42" Type="http://schemas.openxmlformats.org/officeDocument/2006/relationships/image" Target="../media/image752.png"/><Relationship Id="rId43" Type="http://schemas.openxmlformats.org/officeDocument/2006/relationships/image" Target="../media/image753.png"/><Relationship Id="rId44" Type="http://schemas.openxmlformats.org/officeDocument/2006/relationships/image" Target="../media/image754.png"/><Relationship Id="rId45" Type="http://schemas.openxmlformats.org/officeDocument/2006/relationships/image" Target="../media/image755.png"/><Relationship Id="rId46" Type="http://schemas.openxmlformats.org/officeDocument/2006/relationships/image" Target="../media/image756.png"/><Relationship Id="rId47" Type="http://schemas.openxmlformats.org/officeDocument/2006/relationships/image" Target="../media/image244.png"/><Relationship Id="rId48" Type="http://schemas.openxmlformats.org/officeDocument/2006/relationships/image" Target="../media/image70.png"/><Relationship Id="rId49" Type="http://schemas.openxmlformats.org/officeDocument/2006/relationships/image" Target="../media/image53.png"/><Relationship Id="rId50" Type="http://schemas.openxmlformats.org/officeDocument/2006/relationships/image" Target="../media/image757.png"/><Relationship Id="rId51" Type="http://schemas.openxmlformats.org/officeDocument/2006/relationships/image" Target="../media/image758.png"/><Relationship Id="rId52" Type="http://schemas.openxmlformats.org/officeDocument/2006/relationships/image" Target="../media/image474.png"/><Relationship Id="rId53" Type="http://schemas.openxmlformats.org/officeDocument/2006/relationships/image" Target="../media/image759.png"/><Relationship Id="rId54" Type="http://schemas.openxmlformats.org/officeDocument/2006/relationships/image" Target="../media/image760.png"/><Relationship Id="rId55" Type="http://schemas.openxmlformats.org/officeDocument/2006/relationships/image" Target="../media/image761.png"/><Relationship Id="rId56" Type="http://schemas.openxmlformats.org/officeDocument/2006/relationships/image" Target="../media/image762.png"/><Relationship Id="rId57" Type="http://schemas.openxmlformats.org/officeDocument/2006/relationships/image" Target="../media/image660.png"/><Relationship Id="rId58" Type="http://schemas.openxmlformats.org/officeDocument/2006/relationships/image" Target="../media/image655.png"/><Relationship Id="rId59" Type="http://schemas.openxmlformats.org/officeDocument/2006/relationships/image" Target="../media/image154.png"/><Relationship Id="rId60" Type="http://schemas.openxmlformats.org/officeDocument/2006/relationships/image" Target="../media/image763.png"/><Relationship Id="rId61" Type="http://schemas.openxmlformats.org/officeDocument/2006/relationships/image" Target="../media/image190.png"/><Relationship Id="rId62" Type="http://schemas.openxmlformats.org/officeDocument/2006/relationships/image" Target="../media/image657.png"/><Relationship Id="rId63" Type="http://schemas.openxmlformats.org/officeDocument/2006/relationships/image" Target="../media/image764.png"/><Relationship Id="rId64" Type="http://schemas.openxmlformats.org/officeDocument/2006/relationships/image" Target="../media/image444.png"/><Relationship Id="rId65" Type="http://schemas.openxmlformats.org/officeDocument/2006/relationships/image" Target="../media/image765.png"/><Relationship Id="rId66" Type="http://schemas.openxmlformats.org/officeDocument/2006/relationships/image" Target="../media/image232.png"/><Relationship Id="rId67" Type="http://schemas.openxmlformats.org/officeDocument/2006/relationships/image" Target="../media/image766.png"/><Relationship Id="rId68" Type="http://schemas.openxmlformats.org/officeDocument/2006/relationships/image" Target="../media/image767.png"/><Relationship Id="rId69" Type="http://schemas.openxmlformats.org/officeDocument/2006/relationships/image" Target="../media/image768.png"/><Relationship Id="rId70" Type="http://schemas.openxmlformats.org/officeDocument/2006/relationships/image" Target="../media/image769.png"/><Relationship Id="rId71" Type="http://schemas.openxmlformats.org/officeDocument/2006/relationships/image" Target="../media/image770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1.jpg"/><Relationship Id="rId3" Type="http://schemas.openxmlformats.org/officeDocument/2006/relationships/image" Target="../media/image232.png"/><Relationship Id="rId4" Type="http://schemas.openxmlformats.org/officeDocument/2006/relationships/image" Target="../media/image772.png"/><Relationship Id="rId5" Type="http://schemas.openxmlformats.org/officeDocument/2006/relationships/image" Target="../media/image773.png"/><Relationship Id="rId6" Type="http://schemas.openxmlformats.org/officeDocument/2006/relationships/image" Target="../media/image774.png"/><Relationship Id="rId7" Type="http://schemas.openxmlformats.org/officeDocument/2006/relationships/image" Target="../media/image92.png"/><Relationship Id="rId8" Type="http://schemas.openxmlformats.org/officeDocument/2006/relationships/image" Target="../media/image775.png"/><Relationship Id="rId9" Type="http://schemas.openxmlformats.org/officeDocument/2006/relationships/image" Target="../media/image776.png"/><Relationship Id="rId10" Type="http://schemas.openxmlformats.org/officeDocument/2006/relationships/image" Target="../media/image777.png"/><Relationship Id="rId11" Type="http://schemas.openxmlformats.org/officeDocument/2006/relationships/image" Target="../media/image322.png"/><Relationship Id="rId12" Type="http://schemas.openxmlformats.org/officeDocument/2006/relationships/image" Target="../media/image492.png"/><Relationship Id="rId13" Type="http://schemas.openxmlformats.org/officeDocument/2006/relationships/image" Target="../media/image416.png"/><Relationship Id="rId14" Type="http://schemas.openxmlformats.org/officeDocument/2006/relationships/image" Target="../media/image778.png"/><Relationship Id="rId15" Type="http://schemas.openxmlformats.org/officeDocument/2006/relationships/image" Target="../media/image779.png"/><Relationship Id="rId16" Type="http://schemas.openxmlformats.org/officeDocument/2006/relationships/image" Target="../media/image736.png"/><Relationship Id="rId17" Type="http://schemas.openxmlformats.org/officeDocument/2006/relationships/image" Target="../media/image780.png"/><Relationship Id="rId18" Type="http://schemas.openxmlformats.org/officeDocument/2006/relationships/image" Target="../media/image35.png"/><Relationship Id="rId19" Type="http://schemas.openxmlformats.org/officeDocument/2006/relationships/image" Target="../media/image49.png"/><Relationship Id="rId20" Type="http://schemas.openxmlformats.org/officeDocument/2006/relationships/image" Target="../media/image423.png"/><Relationship Id="rId21" Type="http://schemas.openxmlformats.org/officeDocument/2006/relationships/image" Target="../media/image97.png"/><Relationship Id="rId22" Type="http://schemas.openxmlformats.org/officeDocument/2006/relationships/image" Target="../media/image781.png"/><Relationship Id="rId23" Type="http://schemas.openxmlformats.org/officeDocument/2006/relationships/image" Target="../media/image782.png"/><Relationship Id="rId24" Type="http://schemas.openxmlformats.org/officeDocument/2006/relationships/image" Target="../media/image494.png"/><Relationship Id="rId25" Type="http://schemas.openxmlformats.org/officeDocument/2006/relationships/image" Target="../media/image739.png"/><Relationship Id="rId26" Type="http://schemas.openxmlformats.org/officeDocument/2006/relationships/image" Target="../media/image34.png"/><Relationship Id="rId27" Type="http://schemas.openxmlformats.org/officeDocument/2006/relationships/image" Target="../media/image783.png"/><Relationship Id="rId28" Type="http://schemas.openxmlformats.org/officeDocument/2006/relationships/image" Target="../media/image327.png"/><Relationship Id="rId29" Type="http://schemas.openxmlformats.org/officeDocument/2006/relationships/image" Target="../media/image47.png"/><Relationship Id="rId30" Type="http://schemas.openxmlformats.org/officeDocument/2006/relationships/image" Target="../media/image40.png"/><Relationship Id="rId31" Type="http://schemas.openxmlformats.org/officeDocument/2006/relationships/image" Target="../media/image751.png"/><Relationship Id="rId32" Type="http://schemas.openxmlformats.org/officeDocument/2006/relationships/image" Target="../media/image784.png"/><Relationship Id="rId33" Type="http://schemas.openxmlformats.org/officeDocument/2006/relationships/image" Target="../media/image785.png"/><Relationship Id="rId34" Type="http://schemas.openxmlformats.org/officeDocument/2006/relationships/image" Target="../media/image469.png"/><Relationship Id="rId35" Type="http://schemas.openxmlformats.org/officeDocument/2006/relationships/image" Target="../media/image786.png"/><Relationship Id="rId36" Type="http://schemas.openxmlformats.org/officeDocument/2006/relationships/image" Target="../media/image787.png"/><Relationship Id="rId37" Type="http://schemas.openxmlformats.org/officeDocument/2006/relationships/image" Target="../media/image788.png"/><Relationship Id="rId38" Type="http://schemas.openxmlformats.org/officeDocument/2006/relationships/image" Target="../media/image760.png"/><Relationship Id="rId39" Type="http://schemas.openxmlformats.org/officeDocument/2006/relationships/image" Target="../media/image789.png"/><Relationship Id="rId40" Type="http://schemas.openxmlformats.org/officeDocument/2006/relationships/image" Target="../media/image790.png"/><Relationship Id="rId41" Type="http://schemas.openxmlformats.org/officeDocument/2006/relationships/image" Target="../media/image154.png"/><Relationship Id="rId42" Type="http://schemas.openxmlformats.org/officeDocument/2006/relationships/image" Target="../media/image677.png"/><Relationship Id="rId43" Type="http://schemas.openxmlformats.org/officeDocument/2006/relationships/image" Target="../media/image142.png"/><Relationship Id="rId44" Type="http://schemas.openxmlformats.org/officeDocument/2006/relationships/image" Target="../media/image791.png"/><Relationship Id="rId45" Type="http://schemas.openxmlformats.org/officeDocument/2006/relationships/image" Target="../media/image635.png"/><Relationship Id="rId46" Type="http://schemas.openxmlformats.org/officeDocument/2006/relationships/image" Target="../media/image258.png"/><Relationship Id="rId47" Type="http://schemas.openxmlformats.org/officeDocument/2006/relationships/image" Target="../media/image149.png"/><Relationship Id="rId48" Type="http://schemas.openxmlformats.org/officeDocument/2006/relationships/image" Target="../media/image792.png"/><Relationship Id="rId49" Type="http://schemas.openxmlformats.org/officeDocument/2006/relationships/image" Target="../media/image793.png"/><Relationship Id="rId50" Type="http://schemas.openxmlformats.org/officeDocument/2006/relationships/image" Target="../media/image484.png"/><Relationship Id="rId51" Type="http://schemas.openxmlformats.org/officeDocument/2006/relationships/image" Target="../media/image794.png"/><Relationship Id="rId52" Type="http://schemas.openxmlformats.org/officeDocument/2006/relationships/image" Target="../media/image795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6.jpg"/><Relationship Id="rId3" Type="http://schemas.openxmlformats.org/officeDocument/2006/relationships/image" Target="../media/image797.png"/><Relationship Id="rId4" Type="http://schemas.openxmlformats.org/officeDocument/2006/relationships/image" Target="../media/image798.png"/><Relationship Id="rId5" Type="http://schemas.openxmlformats.org/officeDocument/2006/relationships/image" Target="../media/image49.png"/><Relationship Id="rId6" Type="http://schemas.openxmlformats.org/officeDocument/2006/relationships/image" Target="../media/image318.png"/><Relationship Id="rId7" Type="http://schemas.openxmlformats.org/officeDocument/2006/relationships/image" Target="../media/image799.png"/><Relationship Id="rId8" Type="http://schemas.openxmlformats.org/officeDocument/2006/relationships/image" Target="../media/image800.png"/><Relationship Id="rId9" Type="http://schemas.openxmlformats.org/officeDocument/2006/relationships/image" Target="../media/image801.png"/><Relationship Id="rId10" Type="http://schemas.openxmlformats.org/officeDocument/2006/relationships/image" Target="../media/image244.png"/><Relationship Id="rId11" Type="http://schemas.openxmlformats.org/officeDocument/2006/relationships/image" Target="../media/image802.png"/><Relationship Id="rId12" Type="http://schemas.openxmlformats.org/officeDocument/2006/relationships/image" Target="../media/image53.png"/><Relationship Id="rId13" Type="http://schemas.openxmlformats.org/officeDocument/2006/relationships/image" Target="../media/image70.png"/><Relationship Id="rId14" Type="http://schemas.openxmlformats.org/officeDocument/2006/relationships/image" Target="../media/image803.png"/><Relationship Id="rId15" Type="http://schemas.openxmlformats.org/officeDocument/2006/relationships/image" Target="../media/image804.png"/><Relationship Id="rId16" Type="http://schemas.openxmlformats.org/officeDocument/2006/relationships/image" Target="../media/image97.png"/><Relationship Id="rId17" Type="http://schemas.openxmlformats.org/officeDocument/2006/relationships/image" Target="../media/image805.png"/><Relationship Id="rId18" Type="http://schemas.openxmlformats.org/officeDocument/2006/relationships/image" Target="../media/image35.png"/><Relationship Id="rId19" Type="http://schemas.openxmlformats.org/officeDocument/2006/relationships/image" Target="../media/image806.png"/><Relationship Id="rId20" Type="http://schemas.openxmlformats.org/officeDocument/2006/relationships/image" Target="../media/image807.png"/><Relationship Id="rId21" Type="http://schemas.openxmlformats.org/officeDocument/2006/relationships/image" Target="../media/image808.png"/><Relationship Id="rId22" Type="http://schemas.openxmlformats.org/officeDocument/2006/relationships/image" Target="../media/image809.png"/><Relationship Id="rId23" Type="http://schemas.openxmlformats.org/officeDocument/2006/relationships/image" Target="../media/image34.png"/><Relationship Id="rId24" Type="http://schemas.openxmlformats.org/officeDocument/2006/relationships/image" Target="../media/image810.png"/><Relationship Id="rId25" Type="http://schemas.openxmlformats.org/officeDocument/2006/relationships/image" Target="../media/image60.png"/><Relationship Id="rId26" Type="http://schemas.openxmlformats.org/officeDocument/2006/relationships/image" Target="../media/image47.png"/><Relationship Id="rId27" Type="http://schemas.openxmlformats.org/officeDocument/2006/relationships/image" Target="../media/image92.png"/><Relationship Id="rId28" Type="http://schemas.openxmlformats.org/officeDocument/2006/relationships/image" Target="../media/image811.png"/><Relationship Id="rId29" Type="http://schemas.openxmlformats.org/officeDocument/2006/relationships/image" Target="../media/image812.png"/><Relationship Id="rId30" Type="http://schemas.openxmlformats.org/officeDocument/2006/relationships/image" Target="../media/image134.png"/><Relationship Id="rId31" Type="http://schemas.openxmlformats.org/officeDocument/2006/relationships/image" Target="../media/image128.png"/><Relationship Id="rId32" Type="http://schemas.openxmlformats.org/officeDocument/2006/relationships/image" Target="../media/image650.png"/><Relationship Id="rId33" Type="http://schemas.openxmlformats.org/officeDocument/2006/relationships/image" Target="../media/image813.png"/><Relationship Id="rId34" Type="http://schemas.openxmlformats.org/officeDocument/2006/relationships/image" Target="../media/image814.png"/><Relationship Id="rId35" Type="http://schemas.openxmlformats.org/officeDocument/2006/relationships/image" Target="../media/image815.png"/><Relationship Id="rId36" Type="http://schemas.openxmlformats.org/officeDocument/2006/relationships/image" Target="../media/image816.png"/><Relationship Id="rId37" Type="http://schemas.openxmlformats.org/officeDocument/2006/relationships/image" Target="../media/image817.png"/><Relationship Id="rId38" Type="http://schemas.openxmlformats.org/officeDocument/2006/relationships/image" Target="../media/image818.png"/><Relationship Id="rId39" Type="http://schemas.openxmlformats.org/officeDocument/2006/relationships/image" Target="../media/image819.png"/><Relationship Id="rId40" Type="http://schemas.openxmlformats.org/officeDocument/2006/relationships/image" Target="../media/image790.png"/><Relationship Id="rId41" Type="http://schemas.openxmlformats.org/officeDocument/2006/relationships/image" Target="../media/image154.png"/><Relationship Id="rId42" Type="http://schemas.openxmlformats.org/officeDocument/2006/relationships/image" Target="../media/image763.png"/><Relationship Id="rId43" Type="http://schemas.openxmlformats.org/officeDocument/2006/relationships/image" Target="../media/image190.png"/><Relationship Id="rId44" Type="http://schemas.openxmlformats.org/officeDocument/2006/relationships/image" Target="../media/image791.png"/><Relationship Id="rId45" Type="http://schemas.openxmlformats.org/officeDocument/2006/relationships/image" Target="../media/image635.png"/><Relationship Id="rId46" Type="http://schemas.openxmlformats.org/officeDocument/2006/relationships/image" Target="../media/image444.png"/><Relationship Id="rId47" Type="http://schemas.openxmlformats.org/officeDocument/2006/relationships/image" Target="../media/image149.png"/><Relationship Id="rId48" Type="http://schemas.openxmlformats.org/officeDocument/2006/relationships/image" Target="../media/image820.png"/><Relationship Id="rId49" Type="http://schemas.openxmlformats.org/officeDocument/2006/relationships/image" Target="../media/image821.png"/><Relationship Id="rId50" Type="http://schemas.openxmlformats.org/officeDocument/2006/relationships/image" Target="../media/image822.png"/><Relationship Id="rId51" Type="http://schemas.openxmlformats.org/officeDocument/2006/relationships/image" Target="../media/image351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3.png"/><Relationship Id="rId3" Type="http://schemas.openxmlformats.org/officeDocument/2006/relationships/image" Target="../media/image40.png"/><Relationship Id="rId4" Type="http://schemas.openxmlformats.org/officeDocument/2006/relationships/image" Target="../media/image824.png"/><Relationship Id="rId5" Type="http://schemas.openxmlformats.org/officeDocument/2006/relationships/image" Target="../media/image825.png"/><Relationship Id="rId6" Type="http://schemas.openxmlformats.org/officeDocument/2006/relationships/image" Target="../media/image826.png"/><Relationship Id="rId7" Type="http://schemas.openxmlformats.org/officeDocument/2006/relationships/image" Target="../media/image827.png"/><Relationship Id="rId8" Type="http://schemas.openxmlformats.org/officeDocument/2006/relationships/image" Target="../media/image543.png"/><Relationship Id="rId9" Type="http://schemas.openxmlformats.org/officeDocument/2006/relationships/image" Target="../media/image149.png"/><Relationship Id="rId10" Type="http://schemas.openxmlformats.org/officeDocument/2006/relationships/image" Target="../media/image820.png"/><Relationship Id="rId11" Type="http://schemas.openxmlformats.org/officeDocument/2006/relationships/image" Target="../media/image147.png"/><Relationship Id="rId12" Type="http://schemas.openxmlformats.org/officeDocument/2006/relationships/image" Target="../media/image828.png"/><Relationship Id="rId13" Type="http://schemas.openxmlformats.org/officeDocument/2006/relationships/image" Target="../media/image829.png"/><Relationship Id="rId14" Type="http://schemas.openxmlformats.org/officeDocument/2006/relationships/image" Target="../media/image152.png"/><Relationship Id="rId15" Type="http://schemas.openxmlformats.org/officeDocument/2006/relationships/image" Target="../media/image677.png"/><Relationship Id="rId16" Type="http://schemas.openxmlformats.org/officeDocument/2006/relationships/image" Target="../media/image154.png"/><Relationship Id="rId17" Type="http://schemas.openxmlformats.org/officeDocument/2006/relationships/image" Target="../media/image143.png"/><Relationship Id="rId18" Type="http://schemas.openxmlformats.org/officeDocument/2006/relationships/image" Target="../media/image145.png"/><Relationship Id="rId19" Type="http://schemas.openxmlformats.org/officeDocument/2006/relationships/image" Target="../media/image830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1.png"/><Relationship Id="rId3" Type="http://schemas.openxmlformats.org/officeDocument/2006/relationships/image" Target="../media/image832.png"/><Relationship Id="rId4" Type="http://schemas.openxmlformats.org/officeDocument/2006/relationships/image" Target="../media/image628.png"/><Relationship Id="rId5" Type="http://schemas.openxmlformats.org/officeDocument/2006/relationships/image" Target="../media/image106.png"/><Relationship Id="rId6" Type="http://schemas.openxmlformats.org/officeDocument/2006/relationships/image" Target="../media/image833.png"/><Relationship Id="rId7" Type="http://schemas.openxmlformats.org/officeDocument/2006/relationships/image" Target="../media/image97.png"/><Relationship Id="rId8" Type="http://schemas.openxmlformats.org/officeDocument/2006/relationships/image" Target="../media/image834.png"/><Relationship Id="rId9" Type="http://schemas.openxmlformats.org/officeDocument/2006/relationships/image" Target="../media/image49.png"/><Relationship Id="rId10" Type="http://schemas.openxmlformats.org/officeDocument/2006/relationships/image" Target="../media/image60.png"/><Relationship Id="rId11" Type="http://schemas.openxmlformats.org/officeDocument/2006/relationships/image" Target="../media/image835.png"/><Relationship Id="rId12" Type="http://schemas.openxmlformats.org/officeDocument/2006/relationships/image" Target="../media/image74.png"/><Relationship Id="rId13" Type="http://schemas.openxmlformats.org/officeDocument/2006/relationships/image" Target="../media/image34.png"/><Relationship Id="rId14" Type="http://schemas.openxmlformats.org/officeDocument/2006/relationships/image" Target="../media/image836.png"/><Relationship Id="rId15" Type="http://schemas.openxmlformats.org/officeDocument/2006/relationships/image" Target="../media/image40.png"/><Relationship Id="rId16" Type="http://schemas.openxmlformats.org/officeDocument/2006/relationships/image" Target="../media/image837.png"/><Relationship Id="rId17" Type="http://schemas.openxmlformats.org/officeDocument/2006/relationships/image" Target="../media/image838.png"/><Relationship Id="rId18" Type="http://schemas.openxmlformats.org/officeDocument/2006/relationships/image" Target="../media/image839.png"/><Relationship Id="rId19" Type="http://schemas.openxmlformats.org/officeDocument/2006/relationships/image" Target="../media/image840.png"/><Relationship Id="rId20" Type="http://schemas.openxmlformats.org/officeDocument/2006/relationships/image" Target="../media/image841.png"/><Relationship Id="rId21" Type="http://schemas.openxmlformats.org/officeDocument/2006/relationships/image" Target="../media/image842.png"/><Relationship Id="rId22" Type="http://schemas.openxmlformats.org/officeDocument/2006/relationships/image" Target="../media/image391.png"/><Relationship Id="rId23" Type="http://schemas.openxmlformats.org/officeDocument/2006/relationships/image" Target="../media/image843.png"/><Relationship Id="rId24" Type="http://schemas.openxmlformats.org/officeDocument/2006/relationships/image" Target="../media/image844.png"/><Relationship Id="rId25" Type="http://schemas.openxmlformats.org/officeDocument/2006/relationships/image" Target="../media/image845.png"/><Relationship Id="rId26" Type="http://schemas.openxmlformats.org/officeDocument/2006/relationships/image" Target="../media/image803.png"/><Relationship Id="rId27" Type="http://schemas.openxmlformats.org/officeDocument/2006/relationships/image" Target="../media/image846.png"/><Relationship Id="rId28" Type="http://schemas.openxmlformats.org/officeDocument/2006/relationships/image" Target="../media/image70.png"/><Relationship Id="rId29" Type="http://schemas.openxmlformats.org/officeDocument/2006/relationships/image" Target="../media/image847.png"/><Relationship Id="rId30" Type="http://schemas.openxmlformats.org/officeDocument/2006/relationships/image" Target="../media/image848.png"/><Relationship Id="rId31" Type="http://schemas.openxmlformats.org/officeDocument/2006/relationships/image" Target="../media/image423.png"/><Relationship Id="rId32" Type="http://schemas.openxmlformats.org/officeDocument/2006/relationships/image" Target="../media/image494.png"/><Relationship Id="rId33" Type="http://schemas.openxmlformats.org/officeDocument/2006/relationships/image" Target="../media/image849.png"/><Relationship Id="rId34" Type="http://schemas.openxmlformats.org/officeDocument/2006/relationships/image" Target="../media/image850.png"/><Relationship Id="rId35" Type="http://schemas.openxmlformats.org/officeDocument/2006/relationships/image" Target="../media/image851.png"/><Relationship Id="rId36" Type="http://schemas.openxmlformats.org/officeDocument/2006/relationships/image" Target="../media/image852.png"/><Relationship Id="rId37" Type="http://schemas.openxmlformats.org/officeDocument/2006/relationships/image" Target="../media/image322.png"/><Relationship Id="rId38" Type="http://schemas.openxmlformats.org/officeDocument/2006/relationships/image" Target="../media/image853.png"/><Relationship Id="rId39" Type="http://schemas.openxmlformats.org/officeDocument/2006/relationships/image" Target="../media/image854.png"/><Relationship Id="rId40" Type="http://schemas.openxmlformats.org/officeDocument/2006/relationships/image" Target="../media/image377.png"/><Relationship Id="rId41" Type="http://schemas.openxmlformats.org/officeDocument/2006/relationships/image" Target="../media/image855.png"/><Relationship Id="rId42" Type="http://schemas.openxmlformats.org/officeDocument/2006/relationships/image" Target="../media/image856.png"/><Relationship Id="rId43" Type="http://schemas.openxmlformats.org/officeDocument/2006/relationships/image" Target="../media/image857.png"/><Relationship Id="rId44" Type="http://schemas.openxmlformats.org/officeDocument/2006/relationships/image" Target="../media/image858.png"/><Relationship Id="rId45" Type="http://schemas.openxmlformats.org/officeDocument/2006/relationships/image" Target="../media/image859.png"/><Relationship Id="rId46" Type="http://schemas.openxmlformats.org/officeDocument/2006/relationships/image" Target="../media/image149.png"/><Relationship Id="rId47" Type="http://schemas.openxmlformats.org/officeDocument/2006/relationships/image" Target="../media/image860.png"/><Relationship Id="rId48" Type="http://schemas.openxmlformats.org/officeDocument/2006/relationships/image" Target="../media/image196.png"/><Relationship Id="rId49" Type="http://schemas.openxmlformats.org/officeDocument/2006/relationships/image" Target="../media/image861.png"/><Relationship Id="rId50" Type="http://schemas.openxmlformats.org/officeDocument/2006/relationships/image" Target="../media/image440.png"/><Relationship Id="rId51" Type="http://schemas.openxmlformats.org/officeDocument/2006/relationships/image" Target="../media/image191.png"/><Relationship Id="rId52" Type="http://schemas.openxmlformats.org/officeDocument/2006/relationships/image" Target="../media/image477.png"/><Relationship Id="rId53" Type="http://schemas.openxmlformats.org/officeDocument/2006/relationships/image" Target="../media/image437.png"/><Relationship Id="rId54" Type="http://schemas.openxmlformats.org/officeDocument/2006/relationships/image" Target="../media/image862.png"/><Relationship Id="rId55" Type="http://schemas.openxmlformats.org/officeDocument/2006/relationships/image" Target="../media/image863.png"/><Relationship Id="rId56" Type="http://schemas.openxmlformats.org/officeDocument/2006/relationships/image" Target="../media/image864.png"/><Relationship Id="rId57" Type="http://schemas.openxmlformats.org/officeDocument/2006/relationships/image" Target="../media/image821.png"/><Relationship Id="rId58" Type="http://schemas.openxmlformats.org/officeDocument/2006/relationships/image" Target="../media/image865.png"/><Relationship Id="rId59" Type="http://schemas.openxmlformats.org/officeDocument/2006/relationships/image" Target="../media/image866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7.jpg"/><Relationship Id="rId3" Type="http://schemas.openxmlformats.org/officeDocument/2006/relationships/image" Target="../media/image868.png"/><Relationship Id="rId4" Type="http://schemas.openxmlformats.org/officeDocument/2006/relationships/image" Target="../media/image869.png"/><Relationship Id="rId5" Type="http://schemas.openxmlformats.org/officeDocument/2006/relationships/image" Target="../media/image870.png"/><Relationship Id="rId6" Type="http://schemas.openxmlformats.org/officeDocument/2006/relationships/image" Target="../media/image871.png"/><Relationship Id="rId7" Type="http://schemas.openxmlformats.org/officeDocument/2006/relationships/image" Target="../media/image97.png"/><Relationship Id="rId8" Type="http://schemas.openxmlformats.org/officeDocument/2006/relationships/image" Target="../media/image210.png"/><Relationship Id="rId9" Type="http://schemas.openxmlformats.org/officeDocument/2006/relationships/image" Target="../media/image872.png"/><Relationship Id="rId10" Type="http://schemas.openxmlformats.org/officeDocument/2006/relationships/image" Target="../media/image873.png"/><Relationship Id="rId11" Type="http://schemas.openxmlformats.org/officeDocument/2006/relationships/image" Target="../media/image106.png"/><Relationship Id="rId12" Type="http://schemas.openxmlformats.org/officeDocument/2006/relationships/image" Target="../media/image874.png"/><Relationship Id="rId13" Type="http://schemas.openxmlformats.org/officeDocument/2006/relationships/image" Target="../media/image875.png"/><Relationship Id="rId14" Type="http://schemas.openxmlformats.org/officeDocument/2006/relationships/image" Target="../media/image40.png"/><Relationship Id="rId15" Type="http://schemas.openxmlformats.org/officeDocument/2006/relationships/image" Target="../media/image53.png"/><Relationship Id="rId16" Type="http://schemas.openxmlformats.org/officeDocument/2006/relationships/image" Target="../media/image876.png"/><Relationship Id="rId17" Type="http://schemas.openxmlformats.org/officeDocument/2006/relationships/image" Target="../media/image877.png"/><Relationship Id="rId18" Type="http://schemas.openxmlformats.org/officeDocument/2006/relationships/image" Target="../media/image878.png"/><Relationship Id="rId19" Type="http://schemas.openxmlformats.org/officeDocument/2006/relationships/image" Target="../media/image60.png"/><Relationship Id="rId20" Type="http://schemas.openxmlformats.org/officeDocument/2006/relationships/image" Target="../media/image879.png"/><Relationship Id="rId21" Type="http://schemas.openxmlformats.org/officeDocument/2006/relationships/image" Target="../media/image880.png"/><Relationship Id="rId22" Type="http://schemas.openxmlformats.org/officeDocument/2006/relationships/image" Target="../media/image49.png"/><Relationship Id="rId23" Type="http://schemas.openxmlformats.org/officeDocument/2006/relationships/image" Target="../media/image881.png"/><Relationship Id="rId24" Type="http://schemas.openxmlformats.org/officeDocument/2006/relationships/image" Target="../media/image882.png"/><Relationship Id="rId25" Type="http://schemas.openxmlformats.org/officeDocument/2006/relationships/image" Target="../media/image883.png"/><Relationship Id="rId26" Type="http://schemas.openxmlformats.org/officeDocument/2006/relationships/image" Target="../media/image884.png"/><Relationship Id="rId27" Type="http://schemas.openxmlformats.org/officeDocument/2006/relationships/image" Target="../media/image47.png"/><Relationship Id="rId28" Type="http://schemas.openxmlformats.org/officeDocument/2006/relationships/image" Target="../media/image885.png"/><Relationship Id="rId29" Type="http://schemas.openxmlformats.org/officeDocument/2006/relationships/image" Target="../media/image803.png"/><Relationship Id="rId30" Type="http://schemas.openxmlformats.org/officeDocument/2006/relationships/image" Target="../media/image886.png"/><Relationship Id="rId31" Type="http://schemas.openxmlformats.org/officeDocument/2006/relationships/image" Target="../media/image526.png"/><Relationship Id="rId32" Type="http://schemas.openxmlformats.org/officeDocument/2006/relationships/image" Target="../media/image887.png"/><Relationship Id="rId33" Type="http://schemas.openxmlformats.org/officeDocument/2006/relationships/image" Target="../media/image166.png"/><Relationship Id="rId34" Type="http://schemas.openxmlformats.org/officeDocument/2006/relationships/image" Target="../media/image888.png"/><Relationship Id="rId35" Type="http://schemas.openxmlformats.org/officeDocument/2006/relationships/image" Target="../media/image527.png"/><Relationship Id="rId36" Type="http://schemas.openxmlformats.org/officeDocument/2006/relationships/image" Target="../media/image216.png"/><Relationship Id="rId37" Type="http://schemas.openxmlformats.org/officeDocument/2006/relationships/image" Target="../media/image889.png"/><Relationship Id="rId38" Type="http://schemas.openxmlformats.org/officeDocument/2006/relationships/image" Target="../media/image890.png"/><Relationship Id="rId39" Type="http://schemas.openxmlformats.org/officeDocument/2006/relationships/image" Target="../media/image891.png"/><Relationship Id="rId40" Type="http://schemas.openxmlformats.org/officeDocument/2006/relationships/image" Target="../media/image892.png"/><Relationship Id="rId41" Type="http://schemas.openxmlformats.org/officeDocument/2006/relationships/image" Target="../media/image893.png"/><Relationship Id="rId42" Type="http://schemas.openxmlformats.org/officeDocument/2006/relationships/image" Target="../media/image894.png"/><Relationship Id="rId43" Type="http://schemas.openxmlformats.org/officeDocument/2006/relationships/image" Target="../media/image895.png"/><Relationship Id="rId44" Type="http://schemas.openxmlformats.org/officeDocument/2006/relationships/image" Target="../media/image337.png"/><Relationship Id="rId45" Type="http://schemas.openxmlformats.org/officeDocument/2006/relationships/image" Target="../media/image145.png"/><Relationship Id="rId46" Type="http://schemas.openxmlformats.org/officeDocument/2006/relationships/image" Target="../media/image896.png"/><Relationship Id="rId47" Type="http://schemas.openxmlformats.org/officeDocument/2006/relationships/image" Target="../media/image897.png"/><Relationship Id="rId48" Type="http://schemas.openxmlformats.org/officeDocument/2006/relationships/image" Target="../media/image898.png"/><Relationship Id="rId49" Type="http://schemas.openxmlformats.org/officeDocument/2006/relationships/image" Target="../media/image820.png"/><Relationship Id="rId50" Type="http://schemas.openxmlformats.org/officeDocument/2006/relationships/image" Target="../media/image154.png"/><Relationship Id="rId51" Type="http://schemas.openxmlformats.org/officeDocument/2006/relationships/image" Target="../media/image763.png"/><Relationship Id="rId52" Type="http://schemas.openxmlformats.org/officeDocument/2006/relationships/image" Target="../media/image190.png"/><Relationship Id="rId53" Type="http://schemas.openxmlformats.org/officeDocument/2006/relationships/image" Target="../media/image899.png"/><Relationship Id="rId54" Type="http://schemas.openxmlformats.org/officeDocument/2006/relationships/image" Target="../media/image900.png"/><Relationship Id="rId55" Type="http://schemas.openxmlformats.org/officeDocument/2006/relationships/image" Target="../media/image901.png"/><Relationship Id="rId56" Type="http://schemas.openxmlformats.org/officeDocument/2006/relationships/image" Target="../media/image902.png"/><Relationship Id="rId57" Type="http://schemas.openxmlformats.org/officeDocument/2006/relationships/image" Target="../media/image903.png"/><Relationship Id="rId58" Type="http://schemas.openxmlformats.org/officeDocument/2006/relationships/image" Target="../media/image904.png"/><Relationship Id="rId59" Type="http://schemas.openxmlformats.org/officeDocument/2006/relationships/image" Target="../media/image905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6.jpg"/><Relationship Id="rId3" Type="http://schemas.openxmlformats.org/officeDocument/2006/relationships/image" Target="../media/image907.png"/><Relationship Id="rId4" Type="http://schemas.openxmlformats.org/officeDocument/2006/relationships/image" Target="../media/image908.png"/><Relationship Id="rId5" Type="http://schemas.openxmlformats.org/officeDocument/2006/relationships/image" Target="../media/image909.png"/><Relationship Id="rId6" Type="http://schemas.openxmlformats.org/officeDocument/2006/relationships/image" Target="../media/image53.png"/><Relationship Id="rId7" Type="http://schemas.openxmlformats.org/officeDocument/2006/relationships/image" Target="../media/image910.png"/><Relationship Id="rId8" Type="http://schemas.openxmlformats.org/officeDocument/2006/relationships/image" Target="../media/image106.png"/><Relationship Id="rId9" Type="http://schemas.openxmlformats.org/officeDocument/2006/relationships/image" Target="../media/image911.png"/><Relationship Id="rId10" Type="http://schemas.openxmlformats.org/officeDocument/2006/relationships/image" Target="../media/image49.png"/><Relationship Id="rId11" Type="http://schemas.openxmlformats.org/officeDocument/2006/relationships/image" Target="../media/image912.png"/><Relationship Id="rId12" Type="http://schemas.openxmlformats.org/officeDocument/2006/relationships/image" Target="../media/image499.png"/><Relationship Id="rId13" Type="http://schemas.openxmlformats.org/officeDocument/2006/relationships/image" Target="../media/image913.png"/><Relationship Id="rId14" Type="http://schemas.openxmlformats.org/officeDocument/2006/relationships/image" Target="../media/image34.png"/><Relationship Id="rId15" Type="http://schemas.openxmlformats.org/officeDocument/2006/relationships/image" Target="../media/image914.png"/><Relationship Id="rId16" Type="http://schemas.openxmlformats.org/officeDocument/2006/relationships/image" Target="../media/image92.png"/><Relationship Id="rId17" Type="http://schemas.openxmlformats.org/officeDocument/2006/relationships/image" Target="../media/image915.png"/><Relationship Id="rId18" Type="http://schemas.openxmlformats.org/officeDocument/2006/relationships/image" Target="../media/image875.png"/><Relationship Id="rId19" Type="http://schemas.openxmlformats.org/officeDocument/2006/relationships/image" Target="../media/image916.png"/><Relationship Id="rId20" Type="http://schemas.openxmlformats.org/officeDocument/2006/relationships/image" Target="../media/image917.png"/><Relationship Id="rId21" Type="http://schemas.openxmlformats.org/officeDocument/2006/relationships/image" Target="../media/image918.png"/><Relationship Id="rId22" Type="http://schemas.openxmlformats.org/officeDocument/2006/relationships/image" Target="../media/image919.png"/><Relationship Id="rId23" Type="http://schemas.openxmlformats.org/officeDocument/2006/relationships/image" Target="../media/image920.png"/><Relationship Id="rId24" Type="http://schemas.openxmlformats.org/officeDocument/2006/relationships/image" Target="../media/image921.png"/><Relationship Id="rId25" Type="http://schemas.openxmlformats.org/officeDocument/2006/relationships/image" Target="../media/image922.png"/><Relationship Id="rId26" Type="http://schemas.openxmlformats.org/officeDocument/2006/relationships/image" Target="../media/image923.png"/><Relationship Id="rId27" Type="http://schemas.openxmlformats.org/officeDocument/2006/relationships/image" Target="../media/image924.png"/><Relationship Id="rId28" Type="http://schemas.openxmlformats.org/officeDocument/2006/relationships/image" Target="../media/image925.png"/><Relationship Id="rId29" Type="http://schemas.openxmlformats.org/officeDocument/2006/relationships/image" Target="../media/image70.png"/><Relationship Id="rId30" Type="http://schemas.openxmlformats.org/officeDocument/2006/relationships/image" Target="../media/image926.png"/><Relationship Id="rId31" Type="http://schemas.openxmlformats.org/officeDocument/2006/relationships/image" Target="../media/image927.png"/><Relationship Id="rId32" Type="http://schemas.openxmlformats.org/officeDocument/2006/relationships/image" Target="../media/image928.png"/><Relationship Id="rId33" Type="http://schemas.openxmlformats.org/officeDocument/2006/relationships/image" Target="../media/image35.png"/><Relationship Id="rId34" Type="http://schemas.openxmlformats.org/officeDocument/2006/relationships/image" Target="../media/image929.png"/><Relationship Id="rId35" Type="http://schemas.openxmlformats.org/officeDocument/2006/relationships/image" Target="../media/image930.png"/><Relationship Id="rId36" Type="http://schemas.openxmlformats.org/officeDocument/2006/relationships/image" Target="../media/image931.png"/><Relationship Id="rId37" Type="http://schemas.openxmlformats.org/officeDocument/2006/relationships/image" Target="../media/image932.png"/><Relationship Id="rId38" Type="http://schemas.openxmlformats.org/officeDocument/2006/relationships/image" Target="../media/image933.png"/><Relationship Id="rId39" Type="http://schemas.openxmlformats.org/officeDocument/2006/relationships/image" Target="../media/image934.png"/><Relationship Id="rId40" Type="http://schemas.openxmlformats.org/officeDocument/2006/relationships/image" Target="../media/image47.png"/><Relationship Id="rId41" Type="http://schemas.openxmlformats.org/officeDocument/2006/relationships/image" Target="../media/image477.png"/><Relationship Id="rId42" Type="http://schemas.openxmlformats.org/officeDocument/2006/relationships/image" Target="../media/image935.png"/><Relationship Id="rId43" Type="http://schemas.openxmlformats.org/officeDocument/2006/relationships/image" Target="../media/image437.png"/><Relationship Id="rId44" Type="http://schemas.openxmlformats.org/officeDocument/2006/relationships/image" Target="../media/image936.png"/><Relationship Id="rId45" Type="http://schemas.openxmlformats.org/officeDocument/2006/relationships/image" Target="../media/image937.png"/><Relationship Id="rId46" Type="http://schemas.openxmlformats.org/officeDocument/2006/relationships/image" Target="../media/image938.png"/><Relationship Id="rId47" Type="http://schemas.openxmlformats.org/officeDocument/2006/relationships/image" Target="../media/image939.png"/><Relationship Id="rId48" Type="http://schemas.openxmlformats.org/officeDocument/2006/relationships/image" Target="../media/image940.png"/><Relationship Id="rId49" Type="http://schemas.openxmlformats.org/officeDocument/2006/relationships/image" Target="../media/image941.png"/><Relationship Id="rId50" Type="http://schemas.openxmlformats.org/officeDocument/2006/relationships/image" Target="../media/image942.png"/><Relationship Id="rId51" Type="http://schemas.openxmlformats.org/officeDocument/2006/relationships/image" Target="../media/image943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4.png"/><Relationship Id="rId3" Type="http://schemas.openxmlformats.org/officeDocument/2006/relationships/image" Target="../media/image945.png"/><Relationship Id="rId4" Type="http://schemas.openxmlformats.org/officeDocument/2006/relationships/image" Target="../media/image49.png"/><Relationship Id="rId5" Type="http://schemas.openxmlformats.org/officeDocument/2006/relationships/image" Target="../media/image318.png"/><Relationship Id="rId6" Type="http://schemas.openxmlformats.org/officeDocument/2006/relationships/image" Target="../media/image40.png"/><Relationship Id="rId7" Type="http://schemas.openxmlformats.org/officeDocument/2006/relationships/image" Target="../media/image121.png"/><Relationship Id="rId8" Type="http://schemas.openxmlformats.org/officeDocument/2006/relationships/image" Target="../media/image34.png"/><Relationship Id="rId9" Type="http://schemas.openxmlformats.org/officeDocument/2006/relationships/image" Target="../media/image946.png"/><Relationship Id="rId10" Type="http://schemas.openxmlformats.org/officeDocument/2006/relationships/image" Target="../media/image278.png"/><Relationship Id="rId11" Type="http://schemas.openxmlformats.org/officeDocument/2006/relationships/image" Target="../media/image92.png"/><Relationship Id="rId12" Type="http://schemas.openxmlformats.org/officeDocument/2006/relationships/image" Target="../media/image839.png"/><Relationship Id="rId13" Type="http://schemas.openxmlformats.org/officeDocument/2006/relationships/image" Target="../media/image947.png"/><Relationship Id="rId14" Type="http://schemas.openxmlformats.org/officeDocument/2006/relationships/image" Target="../media/image60.png"/><Relationship Id="rId15" Type="http://schemas.openxmlformats.org/officeDocument/2006/relationships/image" Target="../media/image948.png"/><Relationship Id="rId16" Type="http://schemas.openxmlformats.org/officeDocument/2006/relationships/image" Target="../media/image70.png"/><Relationship Id="rId17" Type="http://schemas.openxmlformats.org/officeDocument/2006/relationships/image" Target="../media/image97.png"/><Relationship Id="rId18" Type="http://schemas.openxmlformats.org/officeDocument/2006/relationships/image" Target="../media/image74.png"/><Relationship Id="rId19" Type="http://schemas.openxmlformats.org/officeDocument/2006/relationships/image" Target="../media/image949.png"/><Relationship Id="rId20" Type="http://schemas.openxmlformats.org/officeDocument/2006/relationships/image" Target="../media/image950.png"/><Relationship Id="rId21" Type="http://schemas.openxmlformats.org/officeDocument/2006/relationships/image" Target="../media/image951.png"/><Relationship Id="rId22" Type="http://schemas.openxmlformats.org/officeDocument/2006/relationships/image" Target="../media/image952.png"/><Relationship Id="rId23" Type="http://schemas.openxmlformats.org/officeDocument/2006/relationships/image" Target="../media/image53.png"/><Relationship Id="rId24" Type="http://schemas.openxmlformats.org/officeDocument/2006/relationships/image" Target="../media/image953.png"/><Relationship Id="rId25" Type="http://schemas.openxmlformats.org/officeDocument/2006/relationships/image" Target="../media/image752.png"/><Relationship Id="rId26" Type="http://schemas.openxmlformats.org/officeDocument/2006/relationships/image" Target="../media/image954.png"/><Relationship Id="rId27" Type="http://schemas.openxmlformats.org/officeDocument/2006/relationships/image" Target="../media/image955.png"/><Relationship Id="rId28" Type="http://schemas.openxmlformats.org/officeDocument/2006/relationships/image" Target="../media/image956.png"/><Relationship Id="rId29" Type="http://schemas.openxmlformats.org/officeDocument/2006/relationships/image" Target="../media/image957.png"/><Relationship Id="rId30" Type="http://schemas.openxmlformats.org/officeDocument/2006/relationships/image" Target="../media/image958.png"/><Relationship Id="rId31" Type="http://schemas.openxmlformats.org/officeDocument/2006/relationships/image" Target="../media/image959.png"/><Relationship Id="rId32" Type="http://schemas.openxmlformats.org/officeDocument/2006/relationships/image" Target="../media/image960.png"/><Relationship Id="rId33" Type="http://schemas.openxmlformats.org/officeDocument/2006/relationships/image" Target="../media/image961.png"/><Relationship Id="rId34" Type="http://schemas.openxmlformats.org/officeDocument/2006/relationships/image" Target="../media/image962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16.png"/><Relationship Id="rId10" Type="http://schemas.openxmlformats.org/officeDocument/2006/relationships/image" Target="../media/image87.png"/><Relationship Id="rId11" Type="http://schemas.openxmlformats.org/officeDocument/2006/relationships/image" Target="../media/image88.png"/><Relationship Id="rId12" Type="http://schemas.openxmlformats.org/officeDocument/2006/relationships/image" Target="../media/image89.png"/><Relationship Id="rId13" Type="http://schemas.openxmlformats.org/officeDocument/2006/relationships/image" Target="../media/image90.png"/><Relationship Id="rId14" Type="http://schemas.openxmlformats.org/officeDocument/2006/relationships/image" Target="../media/image27.png"/><Relationship Id="rId15" Type="http://schemas.openxmlformats.org/officeDocument/2006/relationships/image" Target="../media/image91.png"/><Relationship Id="rId16" Type="http://schemas.openxmlformats.org/officeDocument/2006/relationships/image" Target="../media/image92.png"/><Relationship Id="rId17" Type="http://schemas.openxmlformats.org/officeDocument/2006/relationships/image" Target="../media/image93.png"/><Relationship Id="rId18" Type="http://schemas.openxmlformats.org/officeDocument/2006/relationships/image" Target="../media/image31.png"/><Relationship Id="rId19" Type="http://schemas.openxmlformats.org/officeDocument/2006/relationships/image" Target="../media/image94.png"/><Relationship Id="rId20" Type="http://schemas.openxmlformats.org/officeDocument/2006/relationships/image" Target="../media/image95.png"/><Relationship Id="rId21" Type="http://schemas.openxmlformats.org/officeDocument/2006/relationships/image" Target="../media/image96.png"/><Relationship Id="rId22" Type="http://schemas.openxmlformats.org/officeDocument/2006/relationships/image" Target="../media/image97.png"/><Relationship Id="rId23" Type="http://schemas.openxmlformats.org/officeDocument/2006/relationships/image" Target="../media/image53.png"/><Relationship Id="rId24" Type="http://schemas.openxmlformats.org/officeDocument/2006/relationships/image" Target="../media/image98.png"/><Relationship Id="rId25" Type="http://schemas.openxmlformats.org/officeDocument/2006/relationships/image" Target="../media/image70.png"/><Relationship Id="rId26" Type="http://schemas.openxmlformats.org/officeDocument/2006/relationships/image" Target="../media/image47.png"/><Relationship Id="rId27" Type="http://schemas.openxmlformats.org/officeDocument/2006/relationships/image" Target="../media/image40.png"/><Relationship Id="rId28" Type="http://schemas.openxmlformats.org/officeDocument/2006/relationships/image" Target="../media/image60.png"/><Relationship Id="rId29" Type="http://schemas.openxmlformats.org/officeDocument/2006/relationships/image" Target="../media/image99.png"/><Relationship Id="rId30" Type="http://schemas.openxmlformats.org/officeDocument/2006/relationships/image" Target="../media/image100.png"/><Relationship Id="rId31" Type="http://schemas.openxmlformats.org/officeDocument/2006/relationships/image" Target="../media/image49.png"/><Relationship Id="rId32" Type="http://schemas.openxmlformats.org/officeDocument/2006/relationships/image" Target="../media/image101.png"/><Relationship Id="rId33" Type="http://schemas.openxmlformats.org/officeDocument/2006/relationships/image" Target="../media/image34.png"/><Relationship Id="rId34" Type="http://schemas.openxmlformats.org/officeDocument/2006/relationships/image" Target="../media/image102.png"/><Relationship Id="rId35" Type="http://schemas.openxmlformats.org/officeDocument/2006/relationships/image" Target="../media/image103.png"/><Relationship Id="rId36" Type="http://schemas.openxmlformats.org/officeDocument/2006/relationships/image" Target="../media/image104.png"/><Relationship Id="rId37" Type="http://schemas.openxmlformats.org/officeDocument/2006/relationships/image" Target="../media/image105.png"/><Relationship Id="rId38" Type="http://schemas.openxmlformats.org/officeDocument/2006/relationships/image" Target="../media/image106.png"/><Relationship Id="rId39" Type="http://schemas.openxmlformats.org/officeDocument/2006/relationships/image" Target="../media/image107.png"/><Relationship Id="rId40" Type="http://schemas.openxmlformats.org/officeDocument/2006/relationships/image" Target="../media/image108.png"/><Relationship Id="rId41" Type="http://schemas.openxmlformats.org/officeDocument/2006/relationships/image" Target="../media/image109.png"/><Relationship Id="rId42" Type="http://schemas.openxmlformats.org/officeDocument/2006/relationships/image" Target="../media/image110.png"/><Relationship Id="rId43" Type="http://schemas.openxmlformats.org/officeDocument/2006/relationships/image" Target="../media/image111.png"/><Relationship Id="rId44" Type="http://schemas.openxmlformats.org/officeDocument/2006/relationships/image" Target="../media/image76.png"/><Relationship Id="rId45" Type="http://schemas.openxmlformats.org/officeDocument/2006/relationships/image" Target="../media/image77.png"/><Relationship Id="rId46" Type="http://schemas.openxmlformats.org/officeDocument/2006/relationships/image" Target="../media/image78.png"/><Relationship Id="rId47" Type="http://schemas.openxmlformats.org/officeDocument/2006/relationships/image" Target="../media/image112.png"/><Relationship Id="rId48" Type="http://schemas.openxmlformats.org/officeDocument/2006/relationships/image" Target="../media/image113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3.jpg"/><Relationship Id="rId3" Type="http://schemas.openxmlformats.org/officeDocument/2006/relationships/image" Target="../media/image964.png"/><Relationship Id="rId4" Type="http://schemas.openxmlformats.org/officeDocument/2006/relationships/image" Target="../media/image730.png"/><Relationship Id="rId5" Type="http://schemas.openxmlformats.org/officeDocument/2006/relationships/image" Target="../media/image965.png"/><Relationship Id="rId6" Type="http://schemas.openxmlformats.org/officeDocument/2006/relationships/image" Target="../media/image92.png"/><Relationship Id="rId7" Type="http://schemas.openxmlformats.org/officeDocument/2006/relationships/image" Target="../media/image414.png"/><Relationship Id="rId8" Type="http://schemas.openxmlformats.org/officeDocument/2006/relationships/image" Target="../media/image966.png"/><Relationship Id="rId9" Type="http://schemas.openxmlformats.org/officeDocument/2006/relationships/image" Target="../media/image908.png"/><Relationship Id="rId10" Type="http://schemas.openxmlformats.org/officeDocument/2006/relationships/image" Target="../media/image967.png"/><Relationship Id="rId11" Type="http://schemas.openxmlformats.org/officeDocument/2006/relationships/image" Target="../media/image277.png"/><Relationship Id="rId12" Type="http://schemas.openxmlformats.org/officeDocument/2006/relationships/image" Target="../media/image101.png"/><Relationship Id="rId13" Type="http://schemas.openxmlformats.org/officeDocument/2006/relationships/image" Target="../media/image170.png"/><Relationship Id="rId14" Type="http://schemas.openxmlformats.org/officeDocument/2006/relationships/image" Target="../media/image968.png"/><Relationship Id="rId15" Type="http://schemas.openxmlformats.org/officeDocument/2006/relationships/image" Target="../media/image969.png"/><Relationship Id="rId16" Type="http://schemas.openxmlformats.org/officeDocument/2006/relationships/image" Target="../media/image70.png"/><Relationship Id="rId17" Type="http://schemas.openxmlformats.org/officeDocument/2006/relationships/image" Target="../media/image970.png"/><Relationship Id="rId18" Type="http://schemas.openxmlformats.org/officeDocument/2006/relationships/image" Target="../media/image97.png"/><Relationship Id="rId19" Type="http://schemas.openxmlformats.org/officeDocument/2006/relationships/image" Target="../media/image971.png"/><Relationship Id="rId20" Type="http://schemas.openxmlformats.org/officeDocument/2006/relationships/image" Target="../media/image49.png"/><Relationship Id="rId21" Type="http://schemas.openxmlformats.org/officeDocument/2006/relationships/image" Target="../media/image53.png"/><Relationship Id="rId22" Type="http://schemas.openxmlformats.org/officeDocument/2006/relationships/image" Target="../media/image972.png"/><Relationship Id="rId23" Type="http://schemas.openxmlformats.org/officeDocument/2006/relationships/image" Target="../media/image40.png"/><Relationship Id="rId24" Type="http://schemas.openxmlformats.org/officeDocument/2006/relationships/image" Target="../media/image208.png"/><Relationship Id="rId25" Type="http://schemas.openxmlformats.org/officeDocument/2006/relationships/image" Target="../media/image34.png"/><Relationship Id="rId26" Type="http://schemas.openxmlformats.org/officeDocument/2006/relationships/image" Target="../media/image973.png"/><Relationship Id="rId27" Type="http://schemas.openxmlformats.org/officeDocument/2006/relationships/image" Target="../media/image182.png"/><Relationship Id="rId28" Type="http://schemas.openxmlformats.org/officeDocument/2006/relationships/image" Target="../media/image974.png"/><Relationship Id="rId29" Type="http://schemas.openxmlformats.org/officeDocument/2006/relationships/image" Target="../media/image940.png"/><Relationship Id="rId30" Type="http://schemas.openxmlformats.org/officeDocument/2006/relationships/image" Target="../media/image88.png"/><Relationship Id="rId31" Type="http://schemas.openxmlformats.org/officeDocument/2006/relationships/image" Target="../media/image232.png"/><Relationship Id="rId32" Type="http://schemas.openxmlformats.org/officeDocument/2006/relationships/image" Target="../media/image975.png"/><Relationship Id="rId33" Type="http://schemas.openxmlformats.org/officeDocument/2006/relationships/image" Target="../media/image976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16.png"/><Relationship Id="rId7" Type="http://schemas.openxmlformats.org/officeDocument/2006/relationships/image" Target="../media/image15.png"/><Relationship Id="rId8" Type="http://schemas.openxmlformats.org/officeDocument/2006/relationships/image" Target="../media/image17.png"/><Relationship Id="rId9" Type="http://schemas.openxmlformats.org/officeDocument/2006/relationships/image" Target="../media/image25.png"/><Relationship Id="rId10" Type="http://schemas.openxmlformats.org/officeDocument/2006/relationships/image" Target="../media/image117.png"/><Relationship Id="rId11" Type="http://schemas.openxmlformats.org/officeDocument/2006/relationships/image" Target="../media/image118.png"/><Relationship Id="rId12" Type="http://schemas.openxmlformats.org/officeDocument/2006/relationships/image" Target="../media/image29.png"/><Relationship Id="rId13" Type="http://schemas.openxmlformats.org/officeDocument/2006/relationships/image" Target="../media/image119.png"/><Relationship Id="rId14" Type="http://schemas.openxmlformats.org/officeDocument/2006/relationships/image" Target="../media/image120.png"/><Relationship Id="rId15" Type="http://schemas.openxmlformats.org/officeDocument/2006/relationships/image" Target="../media/image121.png"/><Relationship Id="rId16" Type="http://schemas.openxmlformats.org/officeDocument/2006/relationships/image" Target="../media/image122.png"/><Relationship Id="rId17" Type="http://schemas.openxmlformats.org/officeDocument/2006/relationships/image" Target="../media/image123.png"/><Relationship Id="rId18" Type="http://schemas.openxmlformats.org/officeDocument/2006/relationships/image" Target="../media/image124.png"/><Relationship Id="rId19" Type="http://schemas.openxmlformats.org/officeDocument/2006/relationships/image" Target="../media/image70.png"/><Relationship Id="rId20" Type="http://schemas.openxmlformats.org/officeDocument/2006/relationships/image" Target="../media/image47.png"/><Relationship Id="rId21" Type="http://schemas.openxmlformats.org/officeDocument/2006/relationships/image" Target="../media/image40.png"/><Relationship Id="rId22" Type="http://schemas.openxmlformats.org/officeDocument/2006/relationships/image" Target="../media/image125.png"/><Relationship Id="rId23" Type="http://schemas.openxmlformats.org/officeDocument/2006/relationships/image" Target="../media/image126.png"/><Relationship Id="rId24" Type="http://schemas.openxmlformats.org/officeDocument/2006/relationships/image" Target="../media/image97.png"/><Relationship Id="rId25" Type="http://schemas.openxmlformats.org/officeDocument/2006/relationships/image" Target="../media/image127.png"/><Relationship Id="rId26" Type="http://schemas.openxmlformats.org/officeDocument/2006/relationships/image" Target="../media/image34.png"/><Relationship Id="rId27" Type="http://schemas.openxmlformats.org/officeDocument/2006/relationships/image" Target="../media/image60.png"/><Relationship Id="rId28" Type="http://schemas.openxmlformats.org/officeDocument/2006/relationships/image" Target="../media/image128.png"/><Relationship Id="rId29" Type="http://schemas.openxmlformats.org/officeDocument/2006/relationships/image" Target="../media/image129.png"/><Relationship Id="rId30" Type="http://schemas.openxmlformats.org/officeDocument/2006/relationships/image" Target="../media/image53.png"/><Relationship Id="rId31" Type="http://schemas.openxmlformats.org/officeDocument/2006/relationships/image" Target="../media/image130.png"/><Relationship Id="rId32" Type="http://schemas.openxmlformats.org/officeDocument/2006/relationships/image" Target="../media/image131.png"/><Relationship Id="rId33" Type="http://schemas.openxmlformats.org/officeDocument/2006/relationships/image" Target="../media/image132.png"/><Relationship Id="rId34" Type="http://schemas.openxmlformats.org/officeDocument/2006/relationships/image" Target="../media/image133.png"/><Relationship Id="rId35" Type="http://schemas.openxmlformats.org/officeDocument/2006/relationships/image" Target="../media/image63.png"/><Relationship Id="rId36" Type="http://schemas.openxmlformats.org/officeDocument/2006/relationships/image" Target="../media/image134.png"/><Relationship Id="rId37" Type="http://schemas.openxmlformats.org/officeDocument/2006/relationships/image" Target="../media/image92.png"/><Relationship Id="rId38" Type="http://schemas.openxmlformats.org/officeDocument/2006/relationships/image" Target="../media/image100.png"/><Relationship Id="rId39" Type="http://schemas.openxmlformats.org/officeDocument/2006/relationships/image" Target="../media/image135.png"/><Relationship Id="rId40" Type="http://schemas.openxmlformats.org/officeDocument/2006/relationships/image" Target="../media/image136.png"/><Relationship Id="rId41" Type="http://schemas.openxmlformats.org/officeDocument/2006/relationships/image" Target="../media/image137.png"/><Relationship Id="rId42" Type="http://schemas.openxmlformats.org/officeDocument/2006/relationships/image" Target="../media/image138.png"/><Relationship Id="rId43" Type="http://schemas.openxmlformats.org/officeDocument/2006/relationships/image" Target="../media/image139.png"/><Relationship Id="rId44" Type="http://schemas.openxmlformats.org/officeDocument/2006/relationships/image" Target="../media/image140.png"/><Relationship Id="rId45" Type="http://schemas.openxmlformats.org/officeDocument/2006/relationships/image" Target="../media/image141.png"/><Relationship Id="rId46" Type="http://schemas.openxmlformats.org/officeDocument/2006/relationships/image" Target="../media/image142.png"/><Relationship Id="rId47" Type="http://schemas.openxmlformats.org/officeDocument/2006/relationships/image" Target="../media/image143.png"/><Relationship Id="rId48" Type="http://schemas.openxmlformats.org/officeDocument/2006/relationships/image" Target="../media/image144.png"/><Relationship Id="rId49" Type="http://schemas.openxmlformats.org/officeDocument/2006/relationships/image" Target="../media/image145.png"/><Relationship Id="rId50" Type="http://schemas.openxmlformats.org/officeDocument/2006/relationships/image" Target="../media/image146.png"/><Relationship Id="rId51" Type="http://schemas.openxmlformats.org/officeDocument/2006/relationships/image" Target="../media/image147.png"/><Relationship Id="rId52" Type="http://schemas.openxmlformats.org/officeDocument/2006/relationships/image" Target="../media/image148.png"/><Relationship Id="rId53" Type="http://schemas.openxmlformats.org/officeDocument/2006/relationships/image" Target="../media/image149.png"/><Relationship Id="rId54" Type="http://schemas.openxmlformats.org/officeDocument/2006/relationships/image" Target="../media/image150.png"/><Relationship Id="rId55" Type="http://schemas.openxmlformats.org/officeDocument/2006/relationships/image" Target="../media/image151.png"/><Relationship Id="rId56" Type="http://schemas.openxmlformats.org/officeDocument/2006/relationships/image" Target="../media/image152.png"/><Relationship Id="rId57" Type="http://schemas.openxmlformats.org/officeDocument/2006/relationships/image" Target="../media/image153.png"/><Relationship Id="rId58" Type="http://schemas.openxmlformats.org/officeDocument/2006/relationships/image" Target="../media/image154.png"/><Relationship Id="rId59" Type="http://schemas.openxmlformats.org/officeDocument/2006/relationships/image" Target="../media/image155.png"/><Relationship Id="rId60" Type="http://schemas.openxmlformats.org/officeDocument/2006/relationships/image" Target="../media/image156.png"/><Relationship Id="rId61" Type="http://schemas.openxmlformats.org/officeDocument/2006/relationships/image" Target="../media/image157.png"/><Relationship Id="rId62" Type="http://schemas.openxmlformats.org/officeDocument/2006/relationships/image" Target="../media/image158.png"/><Relationship Id="rId63" Type="http://schemas.openxmlformats.org/officeDocument/2006/relationships/image" Target="../media/image159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15.png"/><Relationship Id="rId7" Type="http://schemas.openxmlformats.org/officeDocument/2006/relationships/image" Target="../media/image17.png"/><Relationship Id="rId8" Type="http://schemas.openxmlformats.org/officeDocument/2006/relationships/image" Target="../media/image25.png"/><Relationship Id="rId9" Type="http://schemas.openxmlformats.org/officeDocument/2006/relationships/image" Target="../media/image160.png"/><Relationship Id="rId10" Type="http://schemas.openxmlformats.org/officeDocument/2006/relationships/image" Target="../media/image161.png"/><Relationship Id="rId11" Type="http://schemas.openxmlformats.org/officeDocument/2006/relationships/image" Target="../media/image92.png"/><Relationship Id="rId12" Type="http://schemas.openxmlformats.org/officeDocument/2006/relationships/image" Target="../media/image162.png"/><Relationship Id="rId13" Type="http://schemas.openxmlformats.org/officeDocument/2006/relationships/image" Target="../media/image163.png"/><Relationship Id="rId14" Type="http://schemas.openxmlformats.org/officeDocument/2006/relationships/image" Target="../media/image164.png"/><Relationship Id="rId15" Type="http://schemas.openxmlformats.org/officeDocument/2006/relationships/image" Target="../media/image165.png"/><Relationship Id="rId16" Type="http://schemas.openxmlformats.org/officeDocument/2006/relationships/image" Target="../media/image166.png"/><Relationship Id="rId17" Type="http://schemas.openxmlformats.org/officeDocument/2006/relationships/image" Target="../media/image167.png"/><Relationship Id="rId18" Type="http://schemas.openxmlformats.org/officeDocument/2006/relationships/image" Target="../media/image168.png"/><Relationship Id="rId19" Type="http://schemas.openxmlformats.org/officeDocument/2006/relationships/image" Target="../media/image169.png"/><Relationship Id="rId20" Type="http://schemas.openxmlformats.org/officeDocument/2006/relationships/image" Target="../media/image170.png"/><Relationship Id="rId21" Type="http://schemas.openxmlformats.org/officeDocument/2006/relationships/image" Target="../media/image171.png"/><Relationship Id="rId22" Type="http://schemas.openxmlformats.org/officeDocument/2006/relationships/image" Target="../media/image122.png"/><Relationship Id="rId23" Type="http://schemas.openxmlformats.org/officeDocument/2006/relationships/image" Target="../media/image172.png"/><Relationship Id="rId24" Type="http://schemas.openxmlformats.org/officeDocument/2006/relationships/image" Target="../media/image173.png"/><Relationship Id="rId25" Type="http://schemas.openxmlformats.org/officeDocument/2006/relationships/image" Target="../media/image174.png"/><Relationship Id="rId26" Type="http://schemas.openxmlformats.org/officeDocument/2006/relationships/image" Target="../media/image175.png"/><Relationship Id="rId27" Type="http://schemas.openxmlformats.org/officeDocument/2006/relationships/image" Target="../media/image176.png"/><Relationship Id="rId28" Type="http://schemas.openxmlformats.org/officeDocument/2006/relationships/image" Target="../media/image177.png"/><Relationship Id="rId29" Type="http://schemas.openxmlformats.org/officeDocument/2006/relationships/image" Target="../media/image178.png"/><Relationship Id="rId30" Type="http://schemas.openxmlformats.org/officeDocument/2006/relationships/image" Target="../media/image47.png"/><Relationship Id="rId31" Type="http://schemas.openxmlformats.org/officeDocument/2006/relationships/image" Target="../media/image97.png"/><Relationship Id="rId32" Type="http://schemas.openxmlformats.org/officeDocument/2006/relationships/image" Target="../media/image179.png"/><Relationship Id="rId33" Type="http://schemas.openxmlformats.org/officeDocument/2006/relationships/image" Target="../media/image49.png"/><Relationship Id="rId34" Type="http://schemas.openxmlformats.org/officeDocument/2006/relationships/image" Target="../media/image40.png"/><Relationship Id="rId35" Type="http://schemas.openxmlformats.org/officeDocument/2006/relationships/image" Target="../media/image180.png"/><Relationship Id="rId36" Type="http://schemas.openxmlformats.org/officeDocument/2006/relationships/image" Target="../media/image181.png"/><Relationship Id="rId37" Type="http://schemas.openxmlformats.org/officeDocument/2006/relationships/image" Target="../media/image182.png"/><Relationship Id="rId38" Type="http://schemas.openxmlformats.org/officeDocument/2006/relationships/image" Target="../media/image183.png"/><Relationship Id="rId39" Type="http://schemas.openxmlformats.org/officeDocument/2006/relationships/image" Target="../media/image184.png"/><Relationship Id="rId40" Type="http://schemas.openxmlformats.org/officeDocument/2006/relationships/image" Target="../media/image185.png"/><Relationship Id="rId41" Type="http://schemas.openxmlformats.org/officeDocument/2006/relationships/image" Target="../media/image186.png"/><Relationship Id="rId42" Type="http://schemas.openxmlformats.org/officeDocument/2006/relationships/image" Target="../media/image187.png"/><Relationship Id="rId43" Type="http://schemas.openxmlformats.org/officeDocument/2006/relationships/image" Target="../media/image188.png"/><Relationship Id="rId44" Type="http://schemas.openxmlformats.org/officeDocument/2006/relationships/image" Target="../media/image73.png"/><Relationship Id="rId45" Type="http://schemas.openxmlformats.org/officeDocument/2006/relationships/image" Target="../media/image189.png"/><Relationship Id="rId46" Type="http://schemas.openxmlformats.org/officeDocument/2006/relationships/image" Target="../media/image190.png"/><Relationship Id="rId47" Type="http://schemas.openxmlformats.org/officeDocument/2006/relationships/image" Target="../media/image191.png"/><Relationship Id="rId48" Type="http://schemas.openxmlformats.org/officeDocument/2006/relationships/image" Target="../media/image145.png"/><Relationship Id="rId49" Type="http://schemas.openxmlformats.org/officeDocument/2006/relationships/image" Target="../media/image192.png"/><Relationship Id="rId50" Type="http://schemas.openxmlformats.org/officeDocument/2006/relationships/image" Target="../media/image193.png"/><Relationship Id="rId51" Type="http://schemas.openxmlformats.org/officeDocument/2006/relationships/image" Target="../media/image147.png"/><Relationship Id="rId52" Type="http://schemas.openxmlformats.org/officeDocument/2006/relationships/image" Target="../media/image194.png"/><Relationship Id="rId53" Type="http://schemas.openxmlformats.org/officeDocument/2006/relationships/image" Target="../media/image149.png"/><Relationship Id="rId54" Type="http://schemas.openxmlformats.org/officeDocument/2006/relationships/image" Target="../media/image150.png"/><Relationship Id="rId55" Type="http://schemas.openxmlformats.org/officeDocument/2006/relationships/image" Target="../media/image195.png"/><Relationship Id="rId56" Type="http://schemas.openxmlformats.org/officeDocument/2006/relationships/image" Target="../media/image196.png"/><Relationship Id="rId57" Type="http://schemas.openxmlformats.org/officeDocument/2006/relationships/image" Target="../media/image197.png"/><Relationship Id="rId58" Type="http://schemas.openxmlformats.org/officeDocument/2006/relationships/image" Target="../media/image154.png"/><Relationship Id="rId59" Type="http://schemas.openxmlformats.org/officeDocument/2006/relationships/image" Target="../media/image198.png"/><Relationship Id="rId60" Type="http://schemas.openxmlformats.org/officeDocument/2006/relationships/image" Target="../media/image199.png"/><Relationship Id="rId61" Type="http://schemas.openxmlformats.org/officeDocument/2006/relationships/image" Target="../media/image200.png"/><Relationship Id="rId62" Type="http://schemas.openxmlformats.org/officeDocument/2006/relationships/image" Target="../media/image201.png"/><Relationship Id="rId63" Type="http://schemas.openxmlformats.org/officeDocument/2006/relationships/image" Target="../media/image202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3.png"/><Relationship Id="rId3" Type="http://schemas.openxmlformats.org/officeDocument/2006/relationships/image" Target="../media/image204.png"/><Relationship Id="rId4" Type="http://schemas.openxmlformats.org/officeDocument/2006/relationships/image" Target="../media/image27.png"/><Relationship Id="rId5" Type="http://schemas.openxmlformats.org/officeDocument/2006/relationships/image" Target="../media/image118.png"/><Relationship Id="rId6" Type="http://schemas.openxmlformats.org/officeDocument/2006/relationships/image" Target="../media/image170.png"/><Relationship Id="rId7" Type="http://schemas.openxmlformats.org/officeDocument/2006/relationships/image" Target="../media/image119.png"/><Relationship Id="rId8" Type="http://schemas.openxmlformats.org/officeDocument/2006/relationships/image" Target="../media/image205.png"/><Relationship Id="rId9" Type="http://schemas.openxmlformats.org/officeDocument/2006/relationships/image" Target="../media/image206.png"/><Relationship Id="rId10" Type="http://schemas.openxmlformats.org/officeDocument/2006/relationships/image" Target="../media/image95.png"/><Relationship Id="rId11" Type="http://schemas.openxmlformats.org/officeDocument/2006/relationships/image" Target="../media/image96.png"/><Relationship Id="rId12" Type="http://schemas.openxmlformats.org/officeDocument/2006/relationships/image" Target="../media/image97.png"/><Relationship Id="rId13" Type="http://schemas.openxmlformats.org/officeDocument/2006/relationships/image" Target="../media/image53.png"/><Relationship Id="rId14" Type="http://schemas.openxmlformats.org/officeDocument/2006/relationships/image" Target="../media/image207.png"/><Relationship Id="rId15" Type="http://schemas.openxmlformats.org/officeDocument/2006/relationships/image" Target="../media/image70.png"/><Relationship Id="rId16" Type="http://schemas.openxmlformats.org/officeDocument/2006/relationships/image" Target="../media/image47.png"/><Relationship Id="rId17" Type="http://schemas.openxmlformats.org/officeDocument/2006/relationships/image" Target="../media/image40.png"/><Relationship Id="rId18" Type="http://schemas.openxmlformats.org/officeDocument/2006/relationships/image" Target="../media/image60.png"/><Relationship Id="rId19" Type="http://schemas.openxmlformats.org/officeDocument/2006/relationships/image" Target="../media/image92.png"/><Relationship Id="rId20" Type="http://schemas.openxmlformats.org/officeDocument/2006/relationships/image" Target="../media/image208.png"/><Relationship Id="rId21" Type="http://schemas.openxmlformats.org/officeDocument/2006/relationships/image" Target="../media/image49.png"/><Relationship Id="rId22" Type="http://schemas.openxmlformats.org/officeDocument/2006/relationships/image" Target="../media/image209.png"/><Relationship Id="rId23" Type="http://schemas.openxmlformats.org/officeDocument/2006/relationships/image" Target="../media/image210.png"/><Relationship Id="rId24" Type="http://schemas.openxmlformats.org/officeDocument/2006/relationships/image" Target="../media/image211.png"/><Relationship Id="rId25" Type="http://schemas.openxmlformats.org/officeDocument/2006/relationships/image" Target="../media/image212.png"/><Relationship Id="rId26" Type="http://schemas.openxmlformats.org/officeDocument/2006/relationships/image" Target="../media/image213.png"/><Relationship Id="rId27" Type="http://schemas.openxmlformats.org/officeDocument/2006/relationships/image" Target="../media/image214.png"/><Relationship Id="rId28" Type="http://schemas.openxmlformats.org/officeDocument/2006/relationships/image" Target="../media/image215.png"/><Relationship Id="rId29" Type="http://schemas.openxmlformats.org/officeDocument/2006/relationships/image" Target="../media/image182.png"/><Relationship Id="rId30" Type="http://schemas.openxmlformats.org/officeDocument/2006/relationships/image" Target="../media/image216.png"/><Relationship Id="rId31" Type="http://schemas.openxmlformats.org/officeDocument/2006/relationships/image" Target="../media/image166.png"/><Relationship Id="rId32" Type="http://schemas.openxmlformats.org/officeDocument/2006/relationships/image" Target="../media/image122.png"/><Relationship Id="rId33" Type="http://schemas.openxmlformats.org/officeDocument/2006/relationships/image" Target="../media/image217.png"/><Relationship Id="rId34" Type="http://schemas.openxmlformats.org/officeDocument/2006/relationships/image" Target="../media/image218.png"/><Relationship Id="rId35" Type="http://schemas.openxmlformats.org/officeDocument/2006/relationships/image" Target="../media/image219.png"/><Relationship Id="rId36" Type="http://schemas.openxmlformats.org/officeDocument/2006/relationships/image" Target="../media/image220.png"/><Relationship Id="rId37" Type="http://schemas.openxmlformats.org/officeDocument/2006/relationships/image" Target="../media/image140.png"/><Relationship Id="rId38" Type="http://schemas.openxmlformats.org/officeDocument/2006/relationships/image" Target="../media/image221.png"/><Relationship Id="rId39" Type="http://schemas.openxmlformats.org/officeDocument/2006/relationships/image" Target="../media/image222.png"/><Relationship Id="rId40" Type="http://schemas.openxmlformats.org/officeDocument/2006/relationships/image" Target="../media/image223.png"/><Relationship Id="rId41" Type="http://schemas.openxmlformats.org/officeDocument/2006/relationships/image" Target="../media/image224.png"/><Relationship Id="rId42" Type="http://schemas.openxmlformats.org/officeDocument/2006/relationships/image" Target="../media/image167.png"/><Relationship Id="rId43" Type="http://schemas.openxmlformats.org/officeDocument/2006/relationships/image" Target="../media/image225.png"/><Relationship Id="rId44" Type="http://schemas.openxmlformats.org/officeDocument/2006/relationships/image" Target="../media/image226.png"/><Relationship Id="rId45" Type="http://schemas.openxmlformats.org/officeDocument/2006/relationships/image" Target="../media/image227.png"/><Relationship Id="rId46" Type="http://schemas.openxmlformats.org/officeDocument/2006/relationships/image" Target="../media/image228.png"/><Relationship Id="rId47" Type="http://schemas.openxmlformats.org/officeDocument/2006/relationships/image" Target="../media/image76.png"/><Relationship Id="rId48" Type="http://schemas.openxmlformats.org/officeDocument/2006/relationships/image" Target="../media/image77.png"/><Relationship Id="rId49" Type="http://schemas.openxmlformats.org/officeDocument/2006/relationships/image" Target="../media/image229.png"/><Relationship Id="rId50" Type="http://schemas.openxmlformats.org/officeDocument/2006/relationships/image" Target="../media/image230.png"/><Relationship Id="rId51" Type="http://schemas.openxmlformats.org/officeDocument/2006/relationships/image" Target="../media/image231.png"/><Relationship Id="rId52" Type="http://schemas.openxmlformats.org/officeDocument/2006/relationships/image" Target="../media/image232.png"/><Relationship Id="rId53" Type="http://schemas.openxmlformats.org/officeDocument/2006/relationships/image" Target="../media/image233.png"/><Relationship Id="rId54" Type="http://schemas.openxmlformats.org/officeDocument/2006/relationships/image" Target="../media/image15.png"/><Relationship Id="rId55" Type="http://schemas.openxmlformats.org/officeDocument/2006/relationships/image" Target="../media/image234.png"/><Relationship Id="rId56" Type="http://schemas.openxmlformats.org/officeDocument/2006/relationships/image" Target="../media/image235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4.png"/><Relationship Id="rId3" Type="http://schemas.openxmlformats.org/officeDocument/2006/relationships/image" Target="../media/image236.png"/><Relationship Id="rId4" Type="http://schemas.openxmlformats.org/officeDocument/2006/relationships/image" Target="../media/image237.png"/><Relationship Id="rId5" Type="http://schemas.openxmlformats.org/officeDocument/2006/relationships/image" Target="../media/image117.png"/><Relationship Id="rId6" Type="http://schemas.openxmlformats.org/officeDocument/2006/relationships/image" Target="../media/image91.png"/><Relationship Id="rId7" Type="http://schemas.openxmlformats.org/officeDocument/2006/relationships/image" Target="../media/image29.png"/><Relationship Id="rId8" Type="http://schemas.openxmlformats.org/officeDocument/2006/relationships/image" Target="../media/image238.png"/><Relationship Id="rId9" Type="http://schemas.openxmlformats.org/officeDocument/2006/relationships/image" Target="../media/image205.png"/><Relationship Id="rId10" Type="http://schemas.openxmlformats.org/officeDocument/2006/relationships/image" Target="../media/image239.png"/><Relationship Id="rId11" Type="http://schemas.openxmlformats.org/officeDocument/2006/relationships/image" Target="../media/image60.png"/><Relationship Id="rId12" Type="http://schemas.openxmlformats.org/officeDocument/2006/relationships/image" Target="../media/image47.png"/><Relationship Id="rId13" Type="http://schemas.openxmlformats.org/officeDocument/2006/relationships/image" Target="../media/image240.png"/><Relationship Id="rId14" Type="http://schemas.openxmlformats.org/officeDocument/2006/relationships/image" Target="../media/image97.png"/><Relationship Id="rId15" Type="http://schemas.openxmlformats.org/officeDocument/2006/relationships/image" Target="../media/image53.png"/><Relationship Id="rId16" Type="http://schemas.openxmlformats.org/officeDocument/2006/relationships/image" Target="../media/image241.png"/><Relationship Id="rId17" Type="http://schemas.openxmlformats.org/officeDocument/2006/relationships/image" Target="../media/image70.png"/><Relationship Id="rId18" Type="http://schemas.openxmlformats.org/officeDocument/2006/relationships/image" Target="../media/image40.png"/><Relationship Id="rId19" Type="http://schemas.openxmlformats.org/officeDocument/2006/relationships/image" Target="../media/image242.png"/><Relationship Id="rId20" Type="http://schemas.openxmlformats.org/officeDocument/2006/relationships/image" Target="../media/image243.png"/><Relationship Id="rId21" Type="http://schemas.openxmlformats.org/officeDocument/2006/relationships/image" Target="../media/image244.png"/><Relationship Id="rId22" Type="http://schemas.openxmlformats.org/officeDocument/2006/relationships/image" Target="../media/image245.png"/><Relationship Id="rId23" Type="http://schemas.openxmlformats.org/officeDocument/2006/relationships/image" Target="../media/image92.png"/><Relationship Id="rId24" Type="http://schemas.openxmlformats.org/officeDocument/2006/relationships/image" Target="../media/image246.png"/><Relationship Id="rId25" Type="http://schemas.openxmlformats.org/officeDocument/2006/relationships/image" Target="../media/image247.png"/><Relationship Id="rId26" Type="http://schemas.openxmlformats.org/officeDocument/2006/relationships/image" Target="../media/image34.png"/><Relationship Id="rId27" Type="http://schemas.openxmlformats.org/officeDocument/2006/relationships/image" Target="../media/image248.png"/><Relationship Id="rId28" Type="http://schemas.openxmlformats.org/officeDocument/2006/relationships/image" Target="../media/image249.png"/><Relationship Id="rId29" Type="http://schemas.openxmlformats.org/officeDocument/2006/relationships/image" Target="../media/image250.png"/><Relationship Id="rId30" Type="http://schemas.openxmlformats.org/officeDocument/2006/relationships/image" Target="../media/image251.png"/><Relationship Id="rId31" Type="http://schemas.openxmlformats.org/officeDocument/2006/relationships/image" Target="../media/image252.png"/><Relationship Id="rId32" Type="http://schemas.openxmlformats.org/officeDocument/2006/relationships/image" Target="../media/image253.png"/><Relationship Id="rId33" Type="http://schemas.openxmlformats.org/officeDocument/2006/relationships/image" Target="../media/image150.png"/><Relationship Id="rId34" Type="http://schemas.openxmlformats.org/officeDocument/2006/relationships/image" Target="../media/image254.png"/><Relationship Id="rId35" Type="http://schemas.openxmlformats.org/officeDocument/2006/relationships/image" Target="../media/image154.png"/><Relationship Id="rId36" Type="http://schemas.openxmlformats.org/officeDocument/2006/relationships/image" Target="../media/image255.png"/><Relationship Id="rId37" Type="http://schemas.openxmlformats.org/officeDocument/2006/relationships/image" Target="../media/image142.png"/><Relationship Id="rId38" Type="http://schemas.openxmlformats.org/officeDocument/2006/relationships/image" Target="../media/image256.png"/><Relationship Id="rId39" Type="http://schemas.openxmlformats.org/officeDocument/2006/relationships/image" Target="../media/image257.png"/><Relationship Id="rId40" Type="http://schemas.openxmlformats.org/officeDocument/2006/relationships/image" Target="../media/image258.png"/><Relationship Id="rId41" Type="http://schemas.openxmlformats.org/officeDocument/2006/relationships/image" Target="../media/image259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0.jpg"/><Relationship Id="rId3" Type="http://schemas.openxmlformats.org/officeDocument/2006/relationships/image" Target="../media/image261.png"/><Relationship Id="rId4" Type="http://schemas.openxmlformats.org/officeDocument/2006/relationships/image" Target="../media/image262.png"/><Relationship Id="rId5" Type="http://schemas.openxmlformats.org/officeDocument/2006/relationships/image" Target="../media/image29.png"/><Relationship Id="rId6" Type="http://schemas.openxmlformats.org/officeDocument/2006/relationships/image" Target="../media/image263.png"/><Relationship Id="rId7" Type="http://schemas.openxmlformats.org/officeDocument/2006/relationships/image" Target="../media/image264.png"/><Relationship Id="rId8" Type="http://schemas.openxmlformats.org/officeDocument/2006/relationships/image" Target="../media/image265.png"/><Relationship Id="rId9" Type="http://schemas.openxmlformats.org/officeDocument/2006/relationships/image" Target="../media/image266.png"/><Relationship Id="rId10" Type="http://schemas.openxmlformats.org/officeDocument/2006/relationships/image" Target="../media/image267.png"/><Relationship Id="rId11" Type="http://schemas.openxmlformats.org/officeDocument/2006/relationships/image" Target="../media/image268.png"/><Relationship Id="rId12" Type="http://schemas.openxmlformats.org/officeDocument/2006/relationships/image" Target="../media/image166.png"/><Relationship Id="rId13" Type="http://schemas.openxmlformats.org/officeDocument/2006/relationships/image" Target="../media/image269.png"/><Relationship Id="rId14" Type="http://schemas.openxmlformats.org/officeDocument/2006/relationships/image" Target="../media/image270.png"/><Relationship Id="rId15" Type="http://schemas.openxmlformats.org/officeDocument/2006/relationships/image" Target="../media/image70.png"/><Relationship Id="rId16" Type="http://schemas.openxmlformats.org/officeDocument/2006/relationships/image" Target="../media/image47.png"/><Relationship Id="rId17" Type="http://schemas.openxmlformats.org/officeDocument/2006/relationships/image" Target="../media/image40.png"/><Relationship Id="rId18" Type="http://schemas.openxmlformats.org/officeDocument/2006/relationships/image" Target="../media/image34.png"/><Relationship Id="rId19" Type="http://schemas.openxmlformats.org/officeDocument/2006/relationships/image" Target="../media/image271.png"/><Relationship Id="rId20" Type="http://schemas.openxmlformats.org/officeDocument/2006/relationships/image" Target="../media/image97.png"/><Relationship Id="rId21" Type="http://schemas.openxmlformats.org/officeDocument/2006/relationships/image" Target="../media/image272.png"/><Relationship Id="rId22" Type="http://schemas.openxmlformats.org/officeDocument/2006/relationships/image" Target="../media/image210.png"/><Relationship Id="rId23" Type="http://schemas.openxmlformats.org/officeDocument/2006/relationships/image" Target="../media/image273.png"/><Relationship Id="rId24" Type="http://schemas.openxmlformats.org/officeDocument/2006/relationships/image" Target="../media/image49.png"/><Relationship Id="rId25" Type="http://schemas.openxmlformats.org/officeDocument/2006/relationships/image" Target="../media/image274.png"/><Relationship Id="rId26" Type="http://schemas.openxmlformats.org/officeDocument/2006/relationships/image" Target="../media/image275.png"/><Relationship Id="rId27" Type="http://schemas.openxmlformats.org/officeDocument/2006/relationships/image" Target="../media/image276.png"/><Relationship Id="rId28" Type="http://schemas.openxmlformats.org/officeDocument/2006/relationships/image" Target="../media/image277.png"/><Relationship Id="rId29" Type="http://schemas.openxmlformats.org/officeDocument/2006/relationships/image" Target="../media/image278.png"/><Relationship Id="rId30" Type="http://schemas.openxmlformats.org/officeDocument/2006/relationships/image" Target="../media/image170.png"/><Relationship Id="rId31" Type="http://schemas.openxmlformats.org/officeDocument/2006/relationships/image" Target="../media/image121.png"/><Relationship Id="rId32" Type="http://schemas.openxmlformats.org/officeDocument/2006/relationships/image" Target="../media/image244.png"/><Relationship Id="rId33" Type="http://schemas.openxmlformats.org/officeDocument/2006/relationships/image" Target="../media/image279.png"/><Relationship Id="rId34" Type="http://schemas.openxmlformats.org/officeDocument/2006/relationships/image" Target="../media/image280.png"/><Relationship Id="rId35" Type="http://schemas.openxmlformats.org/officeDocument/2006/relationships/image" Target="../media/image281.png"/><Relationship Id="rId36" Type="http://schemas.openxmlformats.org/officeDocument/2006/relationships/image" Target="../media/image282.png"/><Relationship Id="rId37" Type="http://schemas.openxmlformats.org/officeDocument/2006/relationships/image" Target="../media/image283.png"/><Relationship Id="rId38" Type="http://schemas.openxmlformats.org/officeDocument/2006/relationships/image" Target="../media/image284.png"/><Relationship Id="rId39" Type="http://schemas.openxmlformats.org/officeDocument/2006/relationships/image" Target="../media/image209.png"/><Relationship Id="rId40" Type="http://schemas.openxmlformats.org/officeDocument/2006/relationships/image" Target="../media/image285.png"/><Relationship Id="rId41" Type="http://schemas.openxmlformats.org/officeDocument/2006/relationships/image" Target="../media/image286.png"/><Relationship Id="rId42" Type="http://schemas.openxmlformats.org/officeDocument/2006/relationships/image" Target="../media/image287.png"/><Relationship Id="rId43" Type="http://schemas.openxmlformats.org/officeDocument/2006/relationships/image" Target="../media/image167.png"/><Relationship Id="rId44" Type="http://schemas.openxmlformats.org/officeDocument/2006/relationships/image" Target="../media/image288.png"/><Relationship Id="rId45" Type="http://schemas.openxmlformats.org/officeDocument/2006/relationships/image" Target="../media/image289.png"/><Relationship Id="rId46" Type="http://schemas.openxmlformats.org/officeDocument/2006/relationships/image" Target="../media/image226.png"/><Relationship Id="rId47" Type="http://schemas.openxmlformats.org/officeDocument/2006/relationships/image" Target="../media/image290.png"/><Relationship Id="rId48" Type="http://schemas.openxmlformats.org/officeDocument/2006/relationships/image" Target="../media/image182.png"/><Relationship Id="rId49" Type="http://schemas.openxmlformats.org/officeDocument/2006/relationships/image" Target="../media/image291.png"/><Relationship Id="rId50" Type="http://schemas.openxmlformats.org/officeDocument/2006/relationships/image" Target="../media/image292.png"/><Relationship Id="rId51" Type="http://schemas.openxmlformats.org/officeDocument/2006/relationships/image" Target="../media/image293.png"/><Relationship Id="rId52" Type="http://schemas.openxmlformats.org/officeDocument/2006/relationships/image" Target="../media/image294.png"/><Relationship Id="rId53" Type="http://schemas.openxmlformats.org/officeDocument/2006/relationships/image" Target="../media/image295.png"/><Relationship Id="rId54" Type="http://schemas.openxmlformats.org/officeDocument/2006/relationships/image" Target="../media/image296.png"/><Relationship Id="rId55" Type="http://schemas.openxmlformats.org/officeDocument/2006/relationships/image" Target="../media/image297.png"/><Relationship Id="rId56" Type="http://schemas.openxmlformats.org/officeDocument/2006/relationships/image" Target="../media/image298.png"/><Relationship Id="rId57" Type="http://schemas.openxmlformats.org/officeDocument/2006/relationships/image" Target="../media/image299.png"/><Relationship Id="rId58" Type="http://schemas.openxmlformats.org/officeDocument/2006/relationships/image" Target="../media/image300.png"/><Relationship Id="rId59" Type="http://schemas.openxmlformats.org/officeDocument/2006/relationships/image" Target="../media/image301.png"/><Relationship Id="rId60" Type="http://schemas.openxmlformats.org/officeDocument/2006/relationships/image" Target="../media/image302.png"/><Relationship Id="rId61" Type="http://schemas.openxmlformats.org/officeDocument/2006/relationships/image" Target="../media/image231.png"/><Relationship Id="rId62" Type="http://schemas.openxmlformats.org/officeDocument/2006/relationships/image" Target="../media/image233.png"/><Relationship Id="rId63" Type="http://schemas.openxmlformats.org/officeDocument/2006/relationships/image" Target="../media/image232.png"/><Relationship Id="rId64" Type="http://schemas.openxmlformats.org/officeDocument/2006/relationships/image" Target="../media/image15.png"/><Relationship Id="rId65" Type="http://schemas.openxmlformats.org/officeDocument/2006/relationships/image" Target="../media/image303.png"/><Relationship Id="rId66" Type="http://schemas.openxmlformats.org/officeDocument/2006/relationships/image" Target="../media/image304.png"/><Relationship Id="rId67" Type="http://schemas.openxmlformats.org/officeDocument/2006/relationships/image" Target="../media/image305.png"/><Relationship Id="rId68" Type="http://schemas.openxmlformats.org/officeDocument/2006/relationships/image" Target="../media/image23.png"/><Relationship Id="rId69" Type="http://schemas.openxmlformats.org/officeDocument/2006/relationships/image" Target="../media/image88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6.png"/><Relationship Id="rId3" Type="http://schemas.openxmlformats.org/officeDocument/2006/relationships/image" Target="../media/image232.png"/><Relationship Id="rId4" Type="http://schemas.openxmlformats.org/officeDocument/2006/relationships/image" Target="../media/image307.png"/><Relationship Id="rId5" Type="http://schemas.openxmlformats.org/officeDocument/2006/relationships/image" Target="../media/image308.png"/><Relationship Id="rId6" Type="http://schemas.openxmlformats.org/officeDocument/2006/relationships/image" Target="../media/image28.png"/><Relationship Id="rId7" Type="http://schemas.openxmlformats.org/officeDocument/2006/relationships/image" Target="../media/image92.png"/><Relationship Id="rId8" Type="http://schemas.openxmlformats.org/officeDocument/2006/relationships/image" Target="../media/image309.png"/><Relationship Id="rId9" Type="http://schemas.openxmlformats.org/officeDocument/2006/relationships/image" Target="../media/image310.png"/><Relationship Id="rId10" Type="http://schemas.openxmlformats.org/officeDocument/2006/relationships/image" Target="../media/image311.png"/><Relationship Id="rId11" Type="http://schemas.openxmlformats.org/officeDocument/2006/relationships/image" Target="../media/image312.png"/><Relationship Id="rId12" Type="http://schemas.openxmlformats.org/officeDocument/2006/relationships/image" Target="../media/image44.png"/><Relationship Id="rId13" Type="http://schemas.openxmlformats.org/officeDocument/2006/relationships/image" Target="../media/image313.png"/><Relationship Id="rId14" Type="http://schemas.openxmlformats.org/officeDocument/2006/relationships/image" Target="../media/image131.png"/><Relationship Id="rId15" Type="http://schemas.openxmlformats.org/officeDocument/2006/relationships/image" Target="../media/image167.png"/><Relationship Id="rId16" Type="http://schemas.openxmlformats.org/officeDocument/2006/relationships/image" Target="../media/image314.png"/><Relationship Id="rId17" Type="http://schemas.openxmlformats.org/officeDocument/2006/relationships/image" Target="../media/image173.png"/><Relationship Id="rId18" Type="http://schemas.openxmlformats.org/officeDocument/2006/relationships/image" Target="../media/image315.png"/><Relationship Id="rId19" Type="http://schemas.openxmlformats.org/officeDocument/2006/relationships/image" Target="../media/image316.png"/><Relationship Id="rId20" Type="http://schemas.openxmlformats.org/officeDocument/2006/relationships/image" Target="../media/image317.png"/><Relationship Id="rId21" Type="http://schemas.openxmlformats.org/officeDocument/2006/relationships/image" Target="../media/image49.png"/><Relationship Id="rId22" Type="http://schemas.openxmlformats.org/officeDocument/2006/relationships/image" Target="../media/image47.png"/><Relationship Id="rId23" Type="http://schemas.openxmlformats.org/officeDocument/2006/relationships/image" Target="../media/image40.png"/><Relationship Id="rId24" Type="http://schemas.openxmlformats.org/officeDocument/2006/relationships/image" Target="../media/image34.png"/><Relationship Id="rId25" Type="http://schemas.openxmlformats.org/officeDocument/2006/relationships/image" Target="../media/image166.png"/><Relationship Id="rId26" Type="http://schemas.openxmlformats.org/officeDocument/2006/relationships/image" Target="../media/image318.png"/><Relationship Id="rId27" Type="http://schemas.openxmlformats.org/officeDocument/2006/relationships/image" Target="../media/image281.png"/><Relationship Id="rId28" Type="http://schemas.openxmlformats.org/officeDocument/2006/relationships/image" Target="../media/image319.png"/><Relationship Id="rId29" Type="http://schemas.openxmlformats.org/officeDocument/2006/relationships/image" Target="../media/image121.png"/><Relationship Id="rId30" Type="http://schemas.openxmlformats.org/officeDocument/2006/relationships/image" Target="../media/image182.png"/><Relationship Id="rId31" Type="http://schemas.openxmlformats.org/officeDocument/2006/relationships/image" Target="../media/image320.png"/><Relationship Id="rId32" Type="http://schemas.openxmlformats.org/officeDocument/2006/relationships/image" Target="../media/image226.png"/><Relationship Id="rId33" Type="http://schemas.openxmlformats.org/officeDocument/2006/relationships/image" Target="../media/image321.png"/><Relationship Id="rId34" Type="http://schemas.openxmlformats.org/officeDocument/2006/relationships/image" Target="../media/image322.png"/><Relationship Id="rId35" Type="http://schemas.openxmlformats.org/officeDocument/2006/relationships/image" Target="../media/image323.png"/><Relationship Id="rId36" Type="http://schemas.openxmlformats.org/officeDocument/2006/relationships/image" Target="../media/image324.png"/><Relationship Id="rId37" Type="http://schemas.openxmlformats.org/officeDocument/2006/relationships/image" Target="../media/image70.png"/><Relationship Id="rId38" Type="http://schemas.openxmlformats.org/officeDocument/2006/relationships/image" Target="../media/image325.png"/><Relationship Id="rId39" Type="http://schemas.openxmlformats.org/officeDocument/2006/relationships/image" Target="../media/image326.png"/><Relationship Id="rId40" Type="http://schemas.openxmlformats.org/officeDocument/2006/relationships/image" Target="../media/image327.png"/><Relationship Id="rId41" Type="http://schemas.openxmlformats.org/officeDocument/2006/relationships/image" Target="../media/image210.png"/><Relationship Id="rId42" Type="http://schemas.openxmlformats.org/officeDocument/2006/relationships/image" Target="../media/image328.png"/><Relationship Id="rId43" Type="http://schemas.openxmlformats.org/officeDocument/2006/relationships/image" Target="../media/image329.png"/><Relationship Id="rId44" Type="http://schemas.openxmlformats.org/officeDocument/2006/relationships/image" Target="../media/image53.png"/><Relationship Id="rId45" Type="http://schemas.openxmlformats.org/officeDocument/2006/relationships/image" Target="../media/image180.png"/><Relationship Id="rId46" Type="http://schemas.openxmlformats.org/officeDocument/2006/relationships/image" Target="../media/image74.png"/><Relationship Id="rId47" Type="http://schemas.openxmlformats.org/officeDocument/2006/relationships/image" Target="../media/image330.png"/><Relationship Id="rId48" Type="http://schemas.openxmlformats.org/officeDocument/2006/relationships/image" Target="../media/image331.png"/><Relationship Id="rId49" Type="http://schemas.openxmlformats.org/officeDocument/2006/relationships/image" Target="../media/image332.png"/><Relationship Id="rId50" Type="http://schemas.openxmlformats.org/officeDocument/2006/relationships/image" Target="../media/image333.png"/><Relationship Id="rId51" Type="http://schemas.openxmlformats.org/officeDocument/2006/relationships/image" Target="../media/image334.png"/><Relationship Id="rId52" Type="http://schemas.openxmlformats.org/officeDocument/2006/relationships/image" Target="../media/image335.png"/><Relationship Id="rId53" Type="http://schemas.openxmlformats.org/officeDocument/2006/relationships/image" Target="../media/image336.png"/><Relationship Id="rId54" Type="http://schemas.openxmlformats.org/officeDocument/2006/relationships/image" Target="../media/image149.png"/><Relationship Id="rId55" Type="http://schemas.openxmlformats.org/officeDocument/2006/relationships/image" Target="../media/image150.png"/><Relationship Id="rId56" Type="http://schemas.openxmlformats.org/officeDocument/2006/relationships/image" Target="../media/image337.png"/><Relationship Id="rId57" Type="http://schemas.openxmlformats.org/officeDocument/2006/relationships/image" Target="../media/image338.png"/><Relationship Id="rId58" Type="http://schemas.openxmlformats.org/officeDocument/2006/relationships/image" Target="../media/image148.png"/><Relationship Id="rId59" Type="http://schemas.openxmlformats.org/officeDocument/2006/relationships/image" Target="../media/image254.png"/><Relationship Id="rId60" Type="http://schemas.openxmlformats.org/officeDocument/2006/relationships/image" Target="../media/image154.png"/><Relationship Id="rId61" Type="http://schemas.openxmlformats.org/officeDocument/2006/relationships/image" Target="../media/image339.png"/><Relationship Id="rId62" Type="http://schemas.openxmlformats.org/officeDocument/2006/relationships/image" Target="../media/image142.png"/><Relationship Id="rId63" Type="http://schemas.openxmlformats.org/officeDocument/2006/relationships/image" Target="../media/image340.png"/><Relationship Id="rId64" Type="http://schemas.openxmlformats.org/officeDocument/2006/relationships/image" Target="../media/image257.png"/><Relationship Id="rId65" Type="http://schemas.openxmlformats.org/officeDocument/2006/relationships/image" Target="../media/image258.png"/><Relationship Id="rId66" Type="http://schemas.openxmlformats.org/officeDocument/2006/relationships/image" Target="../media/image253.png"/><Relationship Id="rId67" Type="http://schemas.openxmlformats.org/officeDocument/2006/relationships/image" Target="../media/image341.png"/><Relationship Id="rId68" Type="http://schemas.openxmlformats.org/officeDocument/2006/relationships/image" Target="../media/image342.png"/><Relationship Id="rId69" Type="http://schemas.openxmlformats.org/officeDocument/2006/relationships/image" Target="../media/image343.png"/><Relationship Id="rId70" Type="http://schemas.openxmlformats.org/officeDocument/2006/relationships/image" Target="../media/image344.png"/><Relationship Id="rId71" Type="http://schemas.openxmlformats.org/officeDocument/2006/relationships/image" Target="../media/image345.png"/><Relationship Id="rId72" Type="http://schemas.openxmlformats.org/officeDocument/2006/relationships/image" Target="../media/image346.png"/><Relationship Id="rId73" Type="http://schemas.openxmlformats.org/officeDocument/2006/relationships/image" Target="../media/image347.png"/><Relationship Id="rId74" Type="http://schemas.openxmlformats.org/officeDocument/2006/relationships/image" Target="../media/image348.png"/><Relationship Id="rId75" Type="http://schemas.openxmlformats.org/officeDocument/2006/relationships/image" Target="../media/image349.png"/><Relationship Id="rId76" Type="http://schemas.openxmlformats.org/officeDocument/2006/relationships/image" Target="../media/image350.png"/><Relationship Id="rId77" Type="http://schemas.openxmlformats.org/officeDocument/2006/relationships/image" Target="../media/image351.png"/><Relationship Id="rId78" Type="http://schemas.openxmlformats.org/officeDocument/2006/relationships/image" Target="../media/image35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90" y="191"/>
            <a:ext cx="10691999" cy="6119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1"/>
            <a:ext cx="10691808" cy="6119808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657244" y="4920448"/>
            <a:ext cx="441325" cy="203835"/>
            <a:chOff x="657244" y="4920448"/>
            <a:chExt cx="441325" cy="20383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7244" y="4920448"/>
              <a:ext cx="204354" cy="20369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1217" y="4924047"/>
              <a:ext cx="197153" cy="196495"/>
            </a:xfrm>
            <a:prstGeom prst="rect">
              <a:avLst/>
            </a:prstGeom>
          </p:spPr>
        </p:pic>
      </p:grpSp>
      <p:sp>
        <p:nvSpPr>
          <p:cNvPr id="6" name="object 6" descr=""/>
          <p:cNvSpPr/>
          <p:nvPr/>
        </p:nvSpPr>
        <p:spPr>
          <a:xfrm>
            <a:off x="659701" y="1578289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7993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82"/>
                </a:lnTo>
                <a:lnTo>
                  <a:pt x="361759" y="39281"/>
                </a:lnTo>
                <a:lnTo>
                  <a:pt x="366572" y="44094"/>
                </a:lnTo>
                <a:lnTo>
                  <a:pt x="367779" y="47993"/>
                </a:lnTo>
                <a:lnTo>
                  <a:pt x="367779" y="1930"/>
                </a:lnTo>
                <a:lnTo>
                  <a:pt x="366636" y="1638"/>
                </a:lnTo>
                <a:lnTo>
                  <a:pt x="357606" y="406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32"/>
                </a:lnTo>
                <a:lnTo>
                  <a:pt x="424992" y="42748"/>
                </a:lnTo>
                <a:lnTo>
                  <a:pt x="492213" y="42748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48"/>
                </a:lnTo>
                <a:lnTo>
                  <a:pt x="610908" y="42748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46"/>
                </a:moveTo>
                <a:lnTo>
                  <a:pt x="616432" y="118046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4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8668" y="1573599"/>
            <a:ext cx="404790" cy="166766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670349" y="4719377"/>
            <a:ext cx="748030" cy="110489"/>
            <a:chOff x="670349" y="4719377"/>
            <a:chExt cx="748030" cy="110489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0349" y="4719377"/>
              <a:ext cx="463125" cy="11015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3839" y="4719377"/>
              <a:ext cx="264236" cy="8925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1488387" y="4719377"/>
            <a:ext cx="685800" cy="126364"/>
            <a:chOff x="1488387" y="4719377"/>
            <a:chExt cx="685800" cy="126364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8387" y="4721501"/>
              <a:ext cx="77572" cy="8500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5086" y="4719377"/>
              <a:ext cx="183297" cy="8925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94596" y="4719377"/>
              <a:ext cx="379354" cy="126097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674662" y="2048159"/>
            <a:ext cx="742950" cy="165100"/>
            <a:chOff x="674662" y="2048159"/>
            <a:chExt cx="742950" cy="165100"/>
          </a:xfrm>
        </p:grpSpPr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4662" y="2048159"/>
              <a:ext cx="448069" cy="165059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43449" y="2087121"/>
              <a:ext cx="170906" cy="85011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34721" y="2084998"/>
              <a:ext cx="82499" cy="89258"/>
            </a:xfrm>
            <a:prstGeom prst="rect">
              <a:avLst/>
            </a:prstGeom>
          </p:spPr>
        </p:pic>
      </p:grpSp>
      <p:grpSp>
        <p:nvGrpSpPr>
          <p:cNvPr id="19" name="object 19" descr=""/>
          <p:cNvGrpSpPr/>
          <p:nvPr/>
        </p:nvGrpSpPr>
        <p:grpSpPr>
          <a:xfrm>
            <a:off x="1481361" y="2084998"/>
            <a:ext cx="544195" cy="126364"/>
            <a:chOff x="1481361" y="2084998"/>
            <a:chExt cx="544195" cy="126364"/>
          </a:xfrm>
        </p:grpSpPr>
        <p:sp>
          <p:nvSpPr>
            <p:cNvPr id="20" name="object 20" descr=""/>
            <p:cNvSpPr/>
            <p:nvPr/>
          </p:nvSpPr>
          <p:spPr>
            <a:xfrm>
              <a:off x="1481353" y="2087750"/>
              <a:ext cx="118745" cy="83820"/>
            </a:xfrm>
            <a:custGeom>
              <a:avLst/>
              <a:gdLst/>
              <a:ahLst/>
              <a:cxnLst/>
              <a:rect l="l" t="t" r="r" b="b"/>
              <a:pathLst>
                <a:path w="118744" h="83819">
                  <a:moveTo>
                    <a:pt x="118656" y="0"/>
                  </a:moveTo>
                  <a:lnTo>
                    <a:pt x="104495" y="0"/>
                  </a:lnTo>
                  <a:lnTo>
                    <a:pt x="104495" y="71120"/>
                  </a:lnTo>
                  <a:lnTo>
                    <a:pt x="66421" y="71120"/>
                  </a:lnTo>
                  <a:lnTo>
                    <a:pt x="66421" y="0"/>
                  </a:lnTo>
                  <a:lnTo>
                    <a:pt x="52247" y="0"/>
                  </a:lnTo>
                  <a:lnTo>
                    <a:pt x="52247" y="71120"/>
                  </a:lnTo>
                  <a:lnTo>
                    <a:pt x="14173" y="71120"/>
                  </a:lnTo>
                  <a:lnTo>
                    <a:pt x="14173" y="0"/>
                  </a:lnTo>
                  <a:lnTo>
                    <a:pt x="0" y="0"/>
                  </a:lnTo>
                  <a:lnTo>
                    <a:pt x="0" y="71120"/>
                  </a:lnTo>
                  <a:lnTo>
                    <a:pt x="0" y="83820"/>
                  </a:lnTo>
                  <a:lnTo>
                    <a:pt x="118656" y="83820"/>
                  </a:lnTo>
                  <a:lnTo>
                    <a:pt x="118656" y="7112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20389" y="2084998"/>
              <a:ext cx="90676" cy="89258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31430" y="2084998"/>
              <a:ext cx="293991" cy="126097"/>
            </a:xfrm>
            <a:prstGeom prst="rect">
              <a:avLst/>
            </a:prstGeom>
          </p:spPr>
        </p:pic>
      </p:grpSp>
      <p:grpSp>
        <p:nvGrpSpPr>
          <p:cNvPr id="23" name="object 23" descr=""/>
          <p:cNvGrpSpPr/>
          <p:nvPr/>
        </p:nvGrpSpPr>
        <p:grpSpPr>
          <a:xfrm>
            <a:off x="2095728" y="2084998"/>
            <a:ext cx="694055" cy="126364"/>
            <a:chOff x="2095728" y="2084998"/>
            <a:chExt cx="694055" cy="126364"/>
          </a:xfrm>
        </p:grpSpPr>
        <p:pic>
          <p:nvPicPr>
            <p:cNvPr id="24" name="object 2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95728" y="2087121"/>
              <a:ext cx="77572" cy="85011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199510" y="2084998"/>
              <a:ext cx="179758" cy="126097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05480" y="2087121"/>
              <a:ext cx="92803" cy="85011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18650" y="2084998"/>
              <a:ext cx="90676" cy="89258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29692" y="2084998"/>
              <a:ext cx="159926" cy="89258"/>
            </a:xfrm>
            <a:prstGeom prst="rect">
              <a:avLst/>
            </a:prstGeom>
          </p:spPr>
        </p:pic>
      </p:grpSp>
      <p:grpSp>
        <p:nvGrpSpPr>
          <p:cNvPr id="29" name="object 29" descr=""/>
          <p:cNvGrpSpPr/>
          <p:nvPr/>
        </p:nvGrpSpPr>
        <p:grpSpPr>
          <a:xfrm>
            <a:off x="2848240" y="2084998"/>
            <a:ext cx="648335" cy="128270"/>
            <a:chOff x="2848240" y="2084998"/>
            <a:chExt cx="648335" cy="128270"/>
          </a:xfrm>
        </p:grpSpPr>
        <p:pic>
          <p:nvPicPr>
            <p:cNvPr id="30" name="object 3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48240" y="2084998"/>
              <a:ext cx="73145" cy="89258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2942094" y="2085007"/>
              <a:ext cx="554355" cy="128270"/>
            </a:xfrm>
            <a:custGeom>
              <a:avLst/>
              <a:gdLst/>
              <a:ahLst/>
              <a:cxnLst/>
              <a:rect l="l" t="t" r="r" b="b"/>
              <a:pathLst>
                <a:path w="554354" h="128269">
                  <a:moveTo>
                    <a:pt x="78282" y="2120"/>
                  </a:moveTo>
                  <a:lnTo>
                    <a:pt x="66243" y="2120"/>
                  </a:lnTo>
                  <a:lnTo>
                    <a:pt x="14173" y="64287"/>
                  </a:lnTo>
                  <a:lnTo>
                    <a:pt x="14173" y="2120"/>
                  </a:lnTo>
                  <a:lnTo>
                    <a:pt x="0" y="2120"/>
                  </a:lnTo>
                  <a:lnTo>
                    <a:pt x="0" y="87134"/>
                  </a:lnTo>
                  <a:lnTo>
                    <a:pt x="12052" y="87134"/>
                  </a:lnTo>
                  <a:lnTo>
                    <a:pt x="64109" y="24968"/>
                  </a:lnTo>
                  <a:lnTo>
                    <a:pt x="64109" y="87134"/>
                  </a:lnTo>
                  <a:lnTo>
                    <a:pt x="78282" y="87134"/>
                  </a:lnTo>
                  <a:lnTo>
                    <a:pt x="78282" y="2120"/>
                  </a:lnTo>
                  <a:close/>
                </a:path>
                <a:path w="554354" h="128269">
                  <a:moveTo>
                    <a:pt x="183299" y="2120"/>
                  </a:moveTo>
                  <a:lnTo>
                    <a:pt x="120789" y="2120"/>
                  </a:lnTo>
                  <a:lnTo>
                    <a:pt x="118859" y="33020"/>
                  </a:lnTo>
                  <a:lnTo>
                    <a:pt x="115036" y="56451"/>
                  </a:lnTo>
                  <a:lnTo>
                    <a:pt x="108686" y="71310"/>
                  </a:lnTo>
                  <a:lnTo>
                    <a:pt x="99187" y="76504"/>
                  </a:lnTo>
                  <a:lnTo>
                    <a:pt x="97409" y="76504"/>
                  </a:lnTo>
                  <a:lnTo>
                    <a:pt x="95465" y="76149"/>
                  </a:lnTo>
                  <a:lnTo>
                    <a:pt x="93510" y="75438"/>
                  </a:lnTo>
                  <a:lnTo>
                    <a:pt x="93510" y="86601"/>
                  </a:lnTo>
                  <a:lnTo>
                    <a:pt x="97231" y="88011"/>
                  </a:lnTo>
                  <a:lnTo>
                    <a:pt x="100596" y="88544"/>
                  </a:lnTo>
                  <a:lnTo>
                    <a:pt x="103784" y="88544"/>
                  </a:lnTo>
                  <a:lnTo>
                    <a:pt x="117462" y="83223"/>
                  </a:lnTo>
                  <a:lnTo>
                    <a:pt x="126365" y="68224"/>
                  </a:lnTo>
                  <a:lnTo>
                    <a:pt x="131673" y="45059"/>
                  </a:lnTo>
                  <a:lnTo>
                    <a:pt x="134607" y="15227"/>
                  </a:lnTo>
                  <a:lnTo>
                    <a:pt x="169138" y="15227"/>
                  </a:lnTo>
                  <a:lnTo>
                    <a:pt x="169138" y="87134"/>
                  </a:lnTo>
                  <a:lnTo>
                    <a:pt x="183299" y="87134"/>
                  </a:lnTo>
                  <a:lnTo>
                    <a:pt x="183299" y="2120"/>
                  </a:lnTo>
                  <a:close/>
                </a:path>
                <a:path w="554354" h="128269">
                  <a:moveTo>
                    <a:pt x="289039" y="2120"/>
                  </a:moveTo>
                  <a:lnTo>
                    <a:pt x="273977" y="2120"/>
                  </a:lnTo>
                  <a:lnTo>
                    <a:pt x="245287" y="71018"/>
                  </a:lnTo>
                  <a:lnTo>
                    <a:pt x="213233" y="2120"/>
                  </a:lnTo>
                  <a:lnTo>
                    <a:pt x="198183" y="2120"/>
                  </a:lnTo>
                  <a:lnTo>
                    <a:pt x="238556" y="87312"/>
                  </a:lnTo>
                  <a:lnTo>
                    <a:pt x="235369" y="95097"/>
                  </a:lnTo>
                  <a:lnTo>
                    <a:pt x="230974" y="104165"/>
                  </a:lnTo>
                  <a:lnTo>
                    <a:pt x="225920" y="110642"/>
                  </a:lnTo>
                  <a:lnTo>
                    <a:pt x="220103" y="114528"/>
                  </a:lnTo>
                  <a:lnTo>
                    <a:pt x="213410" y="115824"/>
                  </a:lnTo>
                  <a:lnTo>
                    <a:pt x="210934" y="115824"/>
                  </a:lnTo>
                  <a:lnTo>
                    <a:pt x="208457" y="115468"/>
                  </a:lnTo>
                  <a:lnTo>
                    <a:pt x="205981" y="114757"/>
                  </a:lnTo>
                  <a:lnTo>
                    <a:pt x="205981" y="126974"/>
                  </a:lnTo>
                  <a:lnTo>
                    <a:pt x="209169" y="127863"/>
                  </a:lnTo>
                  <a:lnTo>
                    <a:pt x="212178" y="128219"/>
                  </a:lnTo>
                  <a:lnTo>
                    <a:pt x="215188" y="128219"/>
                  </a:lnTo>
                  <a:lnTo>
                    <a:pt x="224180" y="126682"/>
                  </a:lnTo>
                  <a:lnTo>
                    <a:pt x="232537" y="121754"/>
                  </a:lnTo>
                  <a:lnTo>
                    <a:pt x="240233" y="112979"/>
                  </a:lnTo>
                  <a:lnTo>
                    <a:pt x="247243" y="99885"/>
                  </a:lnTo>
                  <a:lnTo>
                    <a:pt x="289039" y="2120"/>
                  </a:lnTo>
                  <a:close/>
                </a:path>
                <a:path w="554354" h="128269">
                  <a:moveTo>
                    <a:pt x="372452" y="45872"/>
                  </a:moveTo>
                  <a:lnTo>
                    <a:pt x="368325" y="25107"/>
                  </a:lnTo>
                  <a:lnTo>
                    <a:pt x="357530" y="10845"/>
                  </a:lnTo>
                  <a:lnTo>
                    <a:pt x="342417" y="2628"/>
                  </a:lnTo>
                  <a:lnTo>
                    <a:pt x="325348" y="0"/>
                  </a:lnTo>
                  <a:lnTo>
                    <a:pt x="318147" y="495"/>
                  </a:lnTo>
                  <a:lnTo>
                    <a:pt x="311238" y="1943"/>
                  </a:lnTo>
                  <a:lnTo>
                    <a:pt x="304698" y="4330"/>
                  </a:lnTo>
                  <a:lnTo>
                    <a:pt x="298602" y="7607"/>
                  </a:lnTo>
                  <a:lnTo>
                    <a:pt x="298602" y="20713"/>
                  </a:lnTo>
                  <a:lnTo>
                    <a:pt x="304317" y="17513"/>
                  </a:lnTo>
                  <a:lnTo>
                    <a:pt x="310642" y="15113"/>
                  </a:lnTo>
                  <a:lnTo>
                    <a:pt x="317233" y="13614"/>
                  </a:lnTo>
                  <a:lnTo>
                    <a:pt x="323748" y="13106"/>
                  </a:lnTo>
                  <a:lnTo>
                    <a:pt x="335661" y="14389"/>
                  </a:lnTo>
                  <a:lnTo>
                    <a:pt x="346151" y="18618"/>
                  </a:lnTo>
                  <a:lnTo>
                    <a:pt x="353987" y="26327"/>
                  </a:lnTo>
                  <a:lnTo>
                    <a:pt x="357924" y="38074"/>
                  </a:lnTo>
                  <a:lnTo>
                    <a:pt x="314007" y="38074"/>
                  </a:lnTo>
                  <a:lnTo>
                    <a:pt x="314007" y="51181"/>
                  </a:lnTo>
                  <a:lnTo>
                    <a:pt x="357924" y="51181"/>
                  </a:lnTo>
                  <a:lnTo>
                    <a:pt x="354533" y="63220"/>
                  </a:lnTo>
                  <a:lnTo>
                    <a:pt x="347192" y="70904"/>
                  </a:lnTo>
                  <a:lnTo>
                    <a:pt x="337032" y="74968"/>
                  </a:lnTo>
                  <a:lnTo>
                    <a:pt x="325170" y="76149"/>
                  </a:lnTo>
                  <a:lnTo>
                    <a:pt x="317868" y="75628"/>
                  </a:lnTo>
                  <a:lnTo>
                    <a:pt x="310705" y="74142"/>
                  </a:lnTo>
                  <a:lnTo>
                    <a:pt x="303923" y="71742"/>
                  </a:lnTo>
                  <a:lnTo>
                    <a:pt x="297713" y="68541"/>
                  </a:lnTo>
                  <a:lnTo>
                    <a:pt x="297713" y="81813"/>
                  </a:lnTo>
                  <a:lnTo>
                    <a:pt x="304609" y="85077"/>
                  </a:lnTo>
                  <a:lnTo>
                    <a:pt x="311734" y="87401"/>
                  </a:lnTo>
                  <a:lnTo>
                    <a:pt x="319405" y="88785"/>
                  </a:lnTo>
                  <a:lnTo>
                    <a:pt x="328002" y="89255"/>
                  </a:lnTo>
                  <a:lnTo>
                    <a:pt x="343839" y="86829"/>
                  </a:lnTo>
                  <a:lnTo>
                    <a:pt x="358127" y="79184"/>
                  </a:lnTo>
                  <a:lnTo>
                    <a:pt x="368465" y="65722"/>
                  </a:lnTo>
                  <a:lnTo>
                    <a:pt x="372452" y="45872"/>
                  </a:lnTo>
                  <a:close/>
                </a:path>
                <a:path w="554354" h="128269">
                  <a:moveTo>
                    <a:pt x="456577" y="2120"/>
                  </a:moveTo>
                  <a:lnTo>
                    <a:pt x="379895" y="2120"/>
                  </a:lnTo>
                  <a:lnTo>
                    <a:pt x="379895" y="15227"/>
                  </a:lnTo>
                  <a:lnTo>
                    <a:pt x="411238" y="15227"/>
                  </a:lnTo>
                  <a:lnTo>
                    <a:pt x="411238" y="87134"/>
                  </a:lnTo>
                  <a:lnTo>
                    <a:pt x="425399" y="87134"/>
                  </a:lnTo>
                  <a:lnTo>
                    <a:pt x="425399" y="15227"/>
                  </a:lnTo>
                  <a:lnTo>
                    <a:pt x="456577" y="15227"/>
                  </a:lnTo>
                  <a:lnTo>
                    <a:pt x="456577" y="2120"/>
                  </a:lnTo>
                  <a:close/>
                </a:path>
                <a:path w="554354" h="128269">
                  <a:moveTo>
                    <a:pt x="553986" y="74726"/>
                  </a:moveTo>
                  <a:lnTo>
                    <a:pt x="551853" y="75438"/>
                  </a:lnTo>
                  <a:lnTo>
                    <a:pt x="549554" y="75971"/>
                  </a:lnTo>
                  <a:lnTo>
                    <a:pt x="543712" y="75971"/>
                  </a:lnTo>
                  <a:lnTo>
                    <a:pt x="540880" y="74561"/>
                  </a:lnTo>
                  <a:lnTo>
                    <a:pt x="540880" y="46570"/>
                  </a:lnTo>
                  <a:lnTo>
                    <a:pt x="540880" y="37363"/>
                  </a:lnTo>
                  <a:lnTo>
                    <a:pt x="540816" y="35775"/>
                  </a:lnTo>
                  <a:lnTo>
                    <a:pt x="538276" y="20472"/>
                  </a:lnTo>
                  <a:lnTo>
                    <a:pt x="533450" y="13106"/>
                  </a:lnTo>
                  <a:lnTo>
                    <a:pt x="530872" y="9156"/>
                  </a:lnTo>
                  <a:lnTo>
                    <a:pt x="519214" y="2311"/>
                  </a:lnTo>
                  <a:lnTo>
                    <a:pt x="503859" y="0"/>
                  </a:lnTo>
                  <a:lnTo>
                    <a:pt x="493839" y="558"/>
                  </a:lnTo>
                  <a:lnTo>
                    <a:pt x="484936" y="1968"/>
                  </a:lnTo>
                  <a:lnTo>
                    <a:pt x="477380" y="3810"/>
                  </a:lnTo>
                  <a:lnTo>
                    <a:pt x="471449" y="5664"/>
                  </a:lnTo>
                  <a:lnTo>
                    <a:pt x="471449" y="19481"/>
                  </a:lnTo>
                  <a:lnTo>
                    <a:pt x="477583" y="17132"/>
                  </a:lnTo>
                  <a:lnTo>
                    <a:pt x="484822" y="15100"/>
                  </a:lnTo>
                  <a:lnTo>
                    <a:pt x="493115" y="13652"/>
                  </a:lnTo>
                  <a:lnTo>
                    <a:pt x="502450" y="13106"/>
                  </a:lnTo>
                  <a:lnTo>
                    <a:pt x="512813" y="14630"/>
                  </a:lnTo>
                  <a:lnTo>
                    <a:pt x="520420" y="18948"/>
                  </a:lnTo>
                  <a:lnTo>
                    <a:pt x="525106" y="25654"/>
                  </a:lnTo>
                  <a:lnTo>
                    <a:pt x="526707" y="34353"/>
                  </a:lnTo>
                  <a:lnTo>
                    <a:pt x="526707" y="37363"/>
                  </a:lnTo>
                  <a:lnTo>
                    <a:pt x="526707" y="49047"/>
                  </a:lnTo>
                  <a:lnTo>
                    <a:pt x="526707" y="64643"/>
                  </a:lnTo>
                  <a:lnTo>
                    <a:pt x="520547" y="69938"/>
                  </a:lnTo>
                  <a:lnTo>
                    <a:pt x="513448" y="73825"/>
                  </a:lnTo>
                  <a:lnTo>
                    <a:pt x="505714" y="76225"/>
                  </a:lnTo>
                  <a:lnTo>
                    <a:pt x="497662" y="77038"/>
                  </a:lnTo>
                  <a:lnTo>
                    <a:pt x="488276" y="77038"/>
                  </a:lnTo>
                  <a:lnTo>
                    <a:pt x="479247" y="72605"/>
                  </a:lnTo>
                  <a:lnTo>
                    <a:pt x="479247" y="62687"/>
                  </a:lnTo>
                  <a:lnTo>
                    <a:pt x="481545" y="54940"/>
                  </a:lnTo>
                  <a:lnTo>
                    <a:pt x="487527" y="49987"/>
                  </a:lnTo>
                  <a:lnTo>
                    <a:pt x="495833" y="47345"/>
                  </a:lnTo>
                  <a:lnTo>
                    <a:pt x="505104" y="46570"/>
                  </a:lnTo>
                  <a:lnTo>
                    <a:pt x="512013" y="46570"/>
                  </a:lnTo>
                  <a:lnTo>
                    <a:pt x="520687" y="47815"/>
                  </a:lnTo>
                  <a:lnTo>
                    <a:pt x="526707" y="49047"/>
                  </a:lnTo>
                  <a:lnTo>
                    <a:pt x="526707" y="37363"/>
                  </a:lnTo>
                  <a:lnTo>
                    <a:pt x="519620" y="35775"/>
                  </a:lnTo>
                  <a:lnTo>
                    <a:pt x="510590" y="34709"/>
                  </a:lnTo>
                  <a:lnTo>
                    <a:pt x="503148" y="34709"/>
                  </a:lnTo>
                  <a:lnTo>
                    <a:pt x="489216" y="36131"/>
                  </a:lnTo>
                  <a:lnTo>
                    <a:pt x="489394" y="36131"/>
                  </a:lnTo>
                  <a:lnTo>
                    <a:pt x="477100" y="40817"/>
                  </a:lnTo>
                  <a:lnTo>
                    <a:pt x="468160" y="49657"/>
                  </a:lnTo>
                  <a:lnTo>
                    <a:pt x="464718" y="63398"/>
                  </a:lnTo>
                  <a:lnTo>
                    <a:pt x="467182" y="74561"/>
                  </a:lnTo>
                  <a:lnTo>
                    <a:pt x="467283" y="74993"/>
                  </a:lnTo>
                  <a:lnTo>
                    <a:pt x="474040" y="83032"/>
                  </a:lnTo>
                  <a:lnTo>
                    <a:pt x="483628" y="87731"/>
                  </a:lnTo>
                  <a:lnTo>
                    <a:pt x="494652" y="89255"/>
                  </a:lnTo>
                  <a:lnTo>
                    <a:pt x="504456" y="88480"/>
                  </a:lnTo>
                  <a:lnTo>
                    <a:pt x="513207" y="86245"/>
                  </a:lnTo>
                  <a:lnTo>
                    <a:pt x="520954" y="82677"/>
                  </a:lnTo>
                  <a:lnTo>
                    <a:pt x="527773" y="77927"/>
                  </a:lnTo>
                  <a:lnTo>
                    <a:pt x="530250" y="85356"/>
                  </a:lnTo>
                  <a:lnTo>
                    <a:pt x="536448" y="88188"/>
                  </a:lnTo>
                  <a:lnTo>
                    <a:pt x="546900" y="88188"/>
                  </a:lnTo>
                  <a:lnTo>
                    <a:pt x="550621" y="87477"/>
                  </a:lnTo>
                  <a:lnTo>
                    <a:pt x="553986" y="86245"/>
                  </a:lnTo>
                  <a:lnTo>
                    <a:pt x="553986" y="77927"/>
                  </a:lnTo>
                  <a:lnTo>
                    <a:pt x="553986" y="77038"/>
                  </a:lnTo>
                  <a:lnTo>
                    <a:pt x="553986" y="75971"/>
                  </a:lnTo>
                  <a:lnTo>
                    <a:pt x="553986" y="74726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2" name="object 32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65628" y="2292206"/>
            <a:ext cx="73145" cy="89258"/>
          </a:xfrm>
          <a:prstGeom prst="rect">
            <a:avLst/>
          </a:prstGeom>
        </p:spPr>
      </p:pic>
      <p:grpSp>
        <p:nvGrpSpPr>
          <p:cNvPr id="33" name="object 33" descr=""/>
          <p:cNvGrpSpPr/>
          <p:nvPr/>
        </p:nvGrpSpPr>
        <p:grpSpPr>
          <a:xfrm>
            <a:off x="803592" y="2292206"/>
            <a:ext cx="755015" cy="126364"/>
            <a:chOff x="803592" y="2292206"/>
            <a:chExt cx="755015" cy="126364"/>
          </a:xfrm>
        </p:grpSpPr>
        <p:sp>
          <p:nvSpPr>
            <p:cNvPr id="34" name="object 34" descr=""/>
            <p:cNvSpPr/>
            <p:nvPr/>
          </p:nvSpPr>
          <p:spPr>
            <a:xfrm>
              <a:off x="803592" y="229476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4" h="85089">
                  <a:moveTo>
                    <a:pt x="118656" y="0"/>
                  </a:moveTo>
                  <a:lnTo>
                    <a:pt x="104482" y="0"/>
                  </a:lnTo>
                  <a:lnTo>
                    <a:pt x="104482" y="71120"/>
                  </a:lnTo>
                  <a:lnTo>
                    <a:pt x="66408" y="71120"/>
                  </a:lnTo>
                  <a:lnTo>
                    <a:pt x="66408" y="0"/>
                  </a:lnTo>
                  <a:lnTo>
                    <a:pt x="52235" y="0"/>
                  </a:lnTo>
                  <a:lnTo>
                    <a:pt x="52235" y="71120"/>
                  </a:lnTo>
                  <a:lnTo>
                    <a:pt x="14160" y="71120"/>
                  </a:lnTo>
                  <a:lnTo>
                    <a:pt x="14160" y="0"/>
                  </a:lnTo>
                  <a:lnTo>
                    <a:pt x="0" y="0"/>
                  </a:lnTo>
                  <a:lnTo>
                    <a:pt x="0" y="71120"/>
                  </a:lnTo>
                  <a:lnTo>
                    <a:pt x="0" y="85090"/>
                  </a:lnTo>
                  <a:lnTo>
                    <a:pt x="118656" y="85090"/>
                  </a:lnTo>
                  <a:lnTo>
                    <a:pt x="118656" y="7112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48462" y="2294331"/>
              <a:ext cx="78282" cy="85009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52953" y="2292206"/>
              <a:ext cx="194814" cy="126097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68131" y="2294331"/>
              <a:ext cx="170906" cy="85009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65247" y="2294331"/>
              <a:ext cx="92803" cy="85009"/>
            </a:xfrm>
            <a:prstGeom prst="rect">
              <a:avLst/>
            </a:prstGeom>
          </p:spPr>
        </p:pic>
      </p:grpSp>
      <p:grpSp>
        <p:nvGrpSpPr>
          <p:cNvPr id="39" name="object 39" descr=""/>
          <p:cNvGrpSpPr/>
          <p:nvPr/>
        </p:nvGrpSpPr>
        <p:grpSpPr>
          <a:xfrm>
            <a:off x="1622516" y="2292206"/>
            <a:ext cx="989965" cy="89535"/>
            <a:chOff x="1622516" y="2292206"/>
            <a:chExt cx="989965" cy="89535"/>
          </a:xfrm>
        </p:grpSpPr>
        <p:pic>
          <p:nvPicPr>
            <p:cNvPr id="40" name="object 40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22516" y="2292206"/>
              <a:ext cx="171612" cy="89258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13259" y="2292206"/>
              <a:ext cx="353494" cy="89258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187119" y="2294331"/>
              <a:ext cx="72259" cy="85009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285586" y="2294331"/>
              <a:ext cx="77572" cy="85009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389366" y="2294331"/>
              <a:ext cx="103960" cy="85009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19535" y="2294331"/>
              <a:ext cx="92805" cy="85009"/>
            </a:xfrm>
            <a:prstGeom prst="rect">
              <a:avLst/>
            </a:prstGeom>
          </p:spPr>
        </p:pic>
      </p:grpSp>
      <p:grpSp>
        <p:nvGrpSpPr>
          <p:cNvPr id="46" name="object 46" descr=""/>
          <p:cNvGrpSpPr/>
          <p:nvPr/>
        </p:nvGrpSpPr>
        <p:grpSpPr>
          <a:xfrm>
            <a:off x="2682647" y="2292206"/>
            <a:ext cx="589915" cy="89535"/>
            <a:chOff x="2682647" y="2292206"/>
            <a:chExt cx="589915" cy="89535"/>
          </a:xfrm>
        </p:grpSpPr>
        <p:pic>
          <p:nvPicPr>
            <p:cNvPr id="47" name="object 47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682647" y="2294331"/>
              <a:ext cx="77572" cy="85009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780586" y="2292206"/>
              <a:ext cx="180820" cy="89258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981775" y="2292206"/>
              <a:ext cx="177101" cy="89258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179243" y="2294331"/>
              <a:ext cx="92803" cy="85009"/>
            </a:xfrm>
            <a:prstGeom prst="rect">
              <a:avLst/>
            </a:prstGeom>
          </p:spPr>
        </p:pic>
      </p:grpSp>
      <p:pic>
        <p:nvPicPr>
          <p:cNvPr id="51" name="object 51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71471" y="2501539"/>
            <a:ext cx="78281" cy="85011"/>
          </a:xfrm>
          <a:prstGeom prst="rect">
            <a:avLst/>
          </a:prstGeom>
        </p:spPr>
      </p:pic>
      <p:grpSp>
        <p:nvGrpSpPr>
          <p:cNvPr id="52" name="object 52" descr=""/>
          <p:cNvGrpSpPr/>
          <p:nvPr/>
        </p:nvGrpSpPr>
        <p:grpSpPr>
          <a:xfrm>
            <a:off x="820061" y="2499239"/>
            <a:ext cx="937260" cy="126364"/>
            <a:chOff x="820061" y="2499239"/>
            <a:chExt cx="937260" cy="126364"/>
          </a:xfrm>
        </p:grpSpPr>
        <p:pic>
          <p:nvPicPr>
            <p:cNvPr id="53" name="object 5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0061" y="2501539"/>
              <a:ext cx="77572" cy="85011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3842" y="2499415"/>
              <a:ext cx="194814" cy="126097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39022" y="2499239"/>
              <a:ext cx="270254" cy="126273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430176" y="2501539"/>
              <a:ext cx="77571" cy="85011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33956" y="2501539"/>
              <a:ext cx="103960" cy="85011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64125" y="2501539"/>
              <a:ext cx="92803" cy="85011"/>
            </a:xfrm>
            <a:prstGeom prst="rect">
              <a:avLst/>
            </a:prstGeom>
          </p:spPr>
        </p:pic>
      </p:grpSp>
      <p:grpSp>
        <p:nvGrpSpPr>
          <p:cNvPr id="59" name="object 59" descr=""/>
          <p:cNvGrpSpPr/>
          <p:nvPr/>
        </p:nvGrpSpPr>
        <p:grpSpPr>
          <a:xfrm>
            <a:off x="1827237" y="2499415"/>
            <a:ext cx="859155" cy="126364"/>
            <a:chOff x="1827237" y="2499415"/>
            <a:chExt cx="859155" cy="126364"/>
          </a:xfrm>
        </p:grpSpPr>
        <p:pic>
          <p:nvPicPr>
            <p:cNvPr id="60" name="object 60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827237" y="2499415"/>
              <a:ext cx="278935" cy="126097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126537" y="2501539"/>
              <a:ext cx="92805" cy="85011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238468" y="2499415"/>
              <a:ext cx="182059" cy="89258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440893" y="2499415"/>
              <a:ext cx="90677" cy="89258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551935" y="2501539"/>
              <a:ext cx="92803" cy="85011"/>
            </a:xfrm>
            <a:prstGeom prst="rect">
              <a:avLst/>
            </a:prstGeom>
          </p:spPr>
        </p:pic>
        <p:sp>
          <p:nvSpPr>
            <p:cNvPr id="65" name="object 65" descr=""/>
            <p:cNvSpPr/>
            <p:nvPr/>
          </p:nvSpPr>
          <p:spPr>
            <a:xfrm>
              <a:off x="2667585" y="2570256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8" y="0"/>
                  </a:lnTo>
                  <a:lnTo>
                    <a:pt x="0" y="3009"/>
                  </a:lnTo>
                  <a:lnTo>
                    <a:pt x="0" y="14875"/>
                  </a:lnTo>
                  <a:lnTo>
                    <a:pt x="4428" y="17887"/>
                  </a:lnTo>
                  <a:lnTo>
                    <a:pt x="14345" y="17887"/>
                  </a:lnTo>
                  <a:lnTo>
                    <a:pt x="18594" y="14875"/>
                  </a:lnTo>
                  <a:lnTo>
                    <a:pt x="18594" y="8855"/>
                  </a:lnTo>
                  <a:lnTo>
                    <a:pt x="18594" y="3009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6" name="object 66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743386" y="2462577"/>
            <a:ext cx="320555" cy="153193"/>
          </a:xfrm>
          <a:prstGeom prst="rect">
            <a:avLst/>
          </a:prstGeom>
        </p:spPr>
      </p:pic>
      <p:grpSp>
        <p:nvGrpSpPr>
          <p:cNvPr id="67" name="object 67" descr=""/>
          <p:cNvGrpSpPr/>
          <p:nvPr/>
        </p:nvGrpSpPr>
        <p:grpSpPr>
          <a:xfrm>
            <a:off x="3134253" y="2462577"/>
            <a:ext cx="1022985" cy="163195"/>
            <a:chOff x="3134253" y="2462577"/>
            <a:chExt cx="1022985" cy="163195"/>
          </a:xfrm>
        </p:grpSpPr>
        <p:pic>
          <p:nvPicPr>
            <p:cNvPr id="68" name="object 68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134253" y="2499415"/>
              <a:ext cx="173207" cy="89258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327825" y="2501539"/>
              <a:ext cx="92803" cy="85011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440818" y="2462577"/>
              <a:ext cx="218721" cy="162935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679904" y="2499415"/>
              <a:ext cx="267602" cy="126097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967873" y="2499415"/>
              <a:ext cx="90676" cy="89258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078914" y="2468246"/>
              <a:ext cx="78282" cy="118304"/>
            </a:xfrm>
            <a:prstGeom prst="rect">
              <a:avLst/>
            </a:prstGeom>
          </p:spPr>
        </p:pic>
      </p:grpSp>
      <p:grpSp>
        <p:nvGrpSpPr>
          <p:cNvPr id="74" name="object 74" descr=""/>
          <p:cNvGrpSpPr/>
          <p:nvPr/>
        </p:nvGrpSpPr>
        <p:grpSpPr>
          <a:xfrm>
            <a:off x="671471" y="2706623"/>
            <a:ext cx="677545" cy="110489"/>
            <a:chOff x="671471" y="2706623"/>
            <a:chExt cx="677545" cy="110489"/>
          </a:xfrm>
        </p:grpSpPr>
        <p:pic>
          <p:nvPicPr>
            <p:cNvPr id="75" name="object 75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71471" y="2708748"/>
              <a:ext cx="77572" cy="85009"/>
            </a:xfrm>
            <a:prstGeom prst="rect">
              <a:avLst/>
            </a:prstGeom>
          </p:spPr>
        </p:pic>
        <p:sp>
          <p:nvSpPr>
            <p:cNvPr id="76" name="object 76" descr=""/>
            <p:cNvSpPr/>
            <p:nvPr/>
          </p:nvSpPr>
          <p:spPr>
            <a:xfrm>
              <a:off x="769404" y="2706633"/>
              <a:ext cx="579755" cy="110489"/>
            </a:xfrm>
            <a:custGeom>
              <a:avLst/>
              <a:gdLst/>
              <a:ahLst/>
              <a:cxnLst/>
              <a:rect l="l" t="t" r="r" b="b"/>
              <a:pathLst>
                <a:path w="579755" h="110489">
                  <a:moveTo>
                    <a:pt x="90678" y="44627"/>
                  </a:moveTo>
                  <a:lnTo>
                    <a:pt x="86855" y="25400"/>
                  </a:lnTo>
                  <a:lnTo>
                    <a:pt x="78181" y="13462"/>
                  </a:lnTo>
                  <a:lnTo>
                    <a:pt x="76708" y="11417"/>
                  </a:lnTo>
                  <a:lnTo>
                    <a:pt x="76504" y="11303"/>
                  </a:lnTo>
                  <a:lnTo>
                    <a:pt x="76504" y="44627"/>
                  </a:lnTo>
                  <a:lnTo>
                    <a:pt x="74079" y="57785"/>
                  </a:lnTo>
                  <a:lnTo>
                    <a:pt x="67437" y="67589"/>
                  </a:lnTo>
                  <a:lnTo>
                    <a:pt x="57531" y="73698"/>
                  </a:lnTo>
                  <a:lnTo>
                    <a:pt x="45339" y="75793"/>
                  </a:lnTo>
                  <a:lnTo>
                    <a:pt x="33147" y="73698"/>
                  </a:lnTo>
                  <a:lnTo>
                    <a:pt x="23241" y="67589"/>
                  </a:lnTo>
                  <a:lnTo>
                    <a:pt x="16598" y="57785"/>
                  </a:lnTo>
                  <a:lnTo>
                    <a:pt x="14173" y="44627"/>
                  </a:lnTo>
                  <a:lnTo>
                    <a:pt x="16598" y="31457"/>
                  </a:lnTo>
                  <a:lnTo>
                    <a:pt x="23241" y="21666"/>
                  </a:lnTo>
                  <a:lnTo>
                    <a:pt x="33147" y="15557"/>
                  </a:lnTo>
                  <a:lnTo>
                    <a:pt x="45339" y="13462"/>
                  </a:lnTo>
                  <a:lnTo>
                    <a:pt x="57531" y="15557"/>
                  </a:lnTo>
                  <a:lnTo>
                    <a:pt x="67437" y="21666"/>
                  </a:lnTo>
                  <a:lnTo>
                    <a:pt x="74079" y="31457"/>
                  </a:lnTo>
                  <a:lnTo>
                    <a:pt x="76504" y="44627"/>
                  </a:lnTo>
                  <a:lnTo>
                    <a:pt x="76504" y="11303"/>
                  </a:lnTo>
                  <a:lnTo>
                    <a:pt x="62204" y="2882"/>
                  </a:lnTo>
                  <a:lnTo>
                    <a:pt x="45339" y="0"/>
                  </a:lnTo>
                  <a:lnTo>
                    <a:pt x="28536" y="2882"/>
                  </a:lnTo>
                  <a:lnTo>
                    <a:pt x="14033" y="11417"/>
                  </a:lnTo>
                  <a:lnTo>
                    <a:pt x="3848" y="25400"/>
                  </a:lnTo>
                  <a:lnTo>
                    <a:pt x="0" y="44627"/>
                  </a:lnTo>
                  <a:lnTo>
                    <a:pt x="3848" y="63855"/>
                  </a:lnTo>
                  <a:lnTo>
                    <a:pt x="14033" y="77838"/>
                  </a:lnTo>
                  <a:lnTo>
                    <a:pt x="28536" y="86372"/>
                  </a:lnTo>
                  <a:lnTo>
                    <a:pt x="45339" y="89255"/>
                  </a:lnTo>
                  <a:lnTo>
                    <a:pt x="62204" y="86372"/>
                  </a:lnTo>
                  <a:lnTo>
                    <a:pt x="76708" y="77838"/>
                  </a:lnTo>
                  <a:lnTo>
                    <a:pt x="78181" y="75793"/>
                  </a:lnTo>
                  <a:lnTo>
                    <a:pt x="86855" y="63855"/>
                  </a:lnTo>
                  <a:lnTo>
                    <a:pt x="90678" y="44627"/>
                  </a:lnTo>
                  <a:close/>
                </a:path>
                <a:path w="579755" h="110489">
                  <a:moveTo>
                    <a:pt x="178346" y="69240"/>
                  </a:moveTo>
                  <a:lnTo>
                    <a:pt x="172631" y="72110"/>
                  </a:lnTo>
                  <a:lnTo>
                    <a:pt x="166293" y="74295"/>
                  </a:lnTo>
                  <a:lnTo>
                    <a:pt x="159562" y="75666"/>
                  </a:lnTo>
                  <a:lnTo>
                    <a:pt x="152666" y="76149"/>
                  </a:lnTo>
                  <a:lnTo>
                    <a:pt x="140436" y="74282"/>
                  </a:lnTo>
                  <a:lnTo>
                    <a:pt x="129768" y="68554"/>
                  </a:lnTo>
                  <a:lnTo>
                    <a:pt x="122224" y="58737"/>
                  </a:lnTo>
                  <a:lnTo>
                    <a:pt x="119367" y="44627"/>
                  </a:lnTo>
                  <a:lnTo>
                    <a:pt x="122313" y="30289"/>
                  </a:lnTo>
                  <a:lnTo>
                    <a:pt x="130022" y="20497"/>
                  </a:lnTo>
                  <a:lnTo>
                    <a:pt x="140817" y="14884"/>
                  </a:lnTo>
                  <a:lnTo>
                    <a:pt x="153022" y="13093"/>
                  </a:lnTo>
                  <a:lnTo>
                    <a:pt x="159753" y="13589"/>
                  </a:lnTo>
                  <a:lnTo>
                    <a:pt x="166230" y="15049"/>
                  </a:lnTo>
                  <a:lnTo>
                    <a:pt x="172224" y="17437"/>
                  </a:lnTo>
                  <a:lnTo>
                    <a:pt x="177457" y="20713"/>
                  </a:lnTo>
                  <a:lnTo>
                    <a:pt x="177457" y="6908"/>
                  </a:lnTo>
                  <a:lnTo>
                    <a:pt x="171640" y="3810"/>
                  </a:lnTo>
                  <a:lnTo>
                    <a:pt x="165214" y="1651"/>
                  </a:lnTo>
                  <a:lnTo>
                    <a:pt x="158356" y="406"/>
                  </a:lnTo>
                  <a:lnTo>
                    <a:pt x="151244" y="0"/>
                  </a:lnTo>
                  <a:lnTo>
                    <a:pt x="134708" y="2667"/>
                  </a:lnTo>
                  <a:lnTo>
                    <a:pt x="119926" y="10871"/>
                  </a:lnTo>
                  <a:lnTo>
                    <a:pt x="109283" y="24879"/>
                  </a:lnTo>
                  <a:lnTo>
                    <a:pt x="105194" y="44983"/>
                  </a:lnTo>
                  <a:lnTo>
                    <a:pt x="109169" y="64681"/>
                  </a:lnTo>
                  <a:lnTo>
                    <a:pt x="119583" y="78473"/>
                  </a:lnTo>
                  <a:lnTo>
                    <a:pt x="134188" y="86601"/>
                  </a:lnTo>
                  <a:lnTo>
                    <a:pt x="150710" y="89255"/>
                  </a:lnTo>
                  <a:lnTo>
                    <a:pt x="158394" y="88887"/>
                  </a:lnTo>
                  <a:lnTo>
                    <a:pt x="165519" y="87795"/>
                  </a:lnTo>
                  <a:lnTo>
                    <a:pt x="172161" y="85966"/>
                  </a:lnTo>
                  <a:lnTo>
                    <a:pt x="178346" y="83413"/>
                  </a:lnTo>
                  <a:lnTo>
                    <a:pt x="178346" y="69240"/>
                  </a:lnTo>
                  <a:close/>
                </a:path>
                <a:path w="579755" h="110489">
                  <a:moveTo>
                    <a:pt x="281241" y="74726"/>
                  </a:moveTo>
                  <a:lnTo>
                    <a:pt x="279120" y="75438"/>
                  </a:lnTo>
                  <a:lnTo>
                    <a:pt x="276809" y="75971"/>
                  </a:lnTo>
                  <a:lnTo>
                    <a:pt x="270967" y="75971"/>
                  </a:lnTo>
                  <a:lnTo>
                    <a:pt x="268135" y="74561"/>
                  </a:lnTo>
                  <a:lnTo>
                    <a:pt x="268135" y="46570"/>
                  </a:lnTo>
                  <a:lnTo>
                    <a:pt x="268135" y="37363"/>
                  </a:lnTo>
                  <a:lnTo>
                    <a:pt x="246468" y="2298"/>
                  </a:lnTo>
                  <a:lnTo>
                    <a:pt x="231114" y="0"/>
                  </a:lnTo>
                  <a:lnTo>
                    <a:pt x="221094" y="558"/>
                  </a:lnTo>
                  <a:lnTo>
                    <a:pt x="212191" y="1968"/>
                  </a:lnTo>
                  <a:lnTo>
                    <a:pt x="204647" y="3810"/>
                  </a:lnTo>
                  <a:lnTo>
                    <a:pt x="198704" y="5664"/>
                  </a:lnTo>
                  <a:lnTo>
                    <a:pt x="198704" y="19481"/>
                  </a:lnTo>
                  <a:lnTo>
                    <a:pt x="204851" y="17132"/>
                  </a:lnTo>
                  <a:lnTo>
                    <a:pt x="212077" y="15087"/>
                  </a:lnTo>
                  <a:lnTo>
                    <a:pt x="220370" y="13652"/>
                  </a:lnTo>
                  <a:lnTo>
                    <a:pt x="229704" y="13093"/>
                  </a:lnTo>
                  <a:lnTo>
                    <a:pt x="240068" y="14630"/>
                  </a:lnTo>
                  <a:lnTo>
                    <a:pt x="247675" y="18948"/>
                  </a:lnTo>
                  <a:lnTo>
                    <a:pt x="252361" y="25654"/>
                  </a:lnTo>
                  <a:lnTo>
                    <a:pt x="253961" y="34353"/>
                  </a:lnTo>
                  <a:lnTo>
                    <a:pt x="253961" y="37363"/>
                  </a:lnTo>
                  <a:lnTo>
                    <a:pt x="253961" y="49047"/>
                  </a:lnTo>
                  <a:lnTo>
                    <a:pt x="253961" y="64643"/>
                  </a:lnTo>
                  <a:lnTo>
                    <a:pt x="247802" y="69938"/>
                  </a:lnTo>
                  <a:lnTo>
                    <a:pt x="240703" y="73825"/>
                  </a:lnTo>
                  <a:lnTo>
                    <a:pt x="232968" y="76225"/>
                  </a:lnTo>
                  <a:lnTo>
                    <a:pt x="224917" y="77038"/>
                  </a:lnTo>
                  <a:lnTo>
                    <a:pt x="215531" y="77038"/>
                  </a:lnTo>
                  <a:lnTo>
                    <a:pt x="206502" y="72605"/>
                  </a:lnTo>
                  <a:lnTo>
                    <a:pt x="206502" y="62687"/>
                  </a:lnTo>
                  <a:lnTo>
                    <a:pt x="208800" y="54940"/>
                  </a:lnTo>
                  <a:lnTo>
                    <a:pt x="214782" y="49987"/>
                  </a:lnTo>
                  <a:lnTo>
                    <a:pt x="223088" y="47345"/>
                  </a:lnTo>
                  <a:lnTo>
                    <a:pt x="232359" y="46570"/>
                  </a:lnTo>
                  <a:lnTo>
                    <a:pt x="239268" y="46570"/>
                  </a:lnTo>
                  <a:lnTo>
                    <a:pt x="247942" y="47815"/>
                  </a:lnTo>
                  <a:lnTo>
                    <a:pt x="253961" y="49047"/>
                  </a:lnTo>
                  <a:lnTo>
                    <a:pt x="253961" y="37363"/>
                  </a:lnTo>
                  <a:lnTo>
                    <a:pt x="246875" y="35763"/>
                  </a:lnTo>
                  <a:lnTo>
                    <a:pt x="237845" y="34709"/>
                  </a:lnTo>
                  <a:lnTo>
                    <a:pt x="230416" y="34709"/>
                  </a:lnTo>
                  <a:lnTo>
                    <a:pt x="216484" y="36131"/>
                  </a:lnTo>
                  <a:lnTo>
                    <a:pt x="216649" y="36131"/>
                  </a:lnTo>
                  <a:lnTo>
                    <a:pt x="204355" y="40817"/>
                  </a:lnTo>
                  <a:lnTo>
                    <a:pt x="195414" y="49657"/>
                  </a:lnTo>
                  <a:lnTo>
                    <a:pt x="191985" y="63398"/>
                  </a:lnTo>
                  <a:lnTo>
                    <a:pt x="194449" y="74561"/>
                  </a:lnTo>
                  <a:lnTo>
                    <a:pt x="194538" y="74980"/>
                  </a:lnTo>
                  <a:lnTo>
                    <a:pt x="201295" y="83032"/>
                  </a:lnTo>
                  <a:lnTo>
                    <a:pt x="210883" y="87731"/>
                  </a:lnTo>
                  <a:lnTo>
                    <a:pt x="221907" y="89255"/>
                  </a:lnTo>
                  <a:lnTo>
                    <a:pt x="231711" y="88480"/>
                  </a:lnTo>
                  <a:lnTo>
                    <a:pt x="240461" y="86245"/>
                  </a:lnTo>
                  <a:lnTo>
                    <a:pt x="248208" y="82677"/>
                  </a:lnTo>
                  <a:lnTo>
                    <a:pt x="255028" y="77927"/>
                  </a:lnTo>
                  <a:lnTo>
                    <a:pt x="257505" y="85356"/>
                  </a:lnTo>
                  <a:lnTo>
                    <a:pt x="263702" y="88188"/>
                  </a:lnTo>
                  <a:lnTo>
                    <a:pt x="274154" y="88188"/>
                  </a:lnTo>
                  <a:lnTo>
                    <a:pt x="277876" y="87490"/>
                  </a:lnTo>
                  <a:lnTo>
                    <a:pt x="281241" y="86245"/>
                  </a:lnTo>
                  <a:lnTo>
                    <a:pt x="281241" y="77927"/>
                  </a:lnTo>
                  <a:lnTo>
                    <a:pt x="281241" y="77038"/>
                  </a:lnTo>
                  <a:lnTo>
                    <a:pt x="281241" y="75971"/>
                  </a:lnTo>
                  <a:lnTo>
                    <a:pt x="281241" y="74726"/>
                  </a:lnTo>
                  <a:close/>
                </a:path>
                <a:path w="579755" h="110489">
                  <a:moveTo>
                    <a:pt x="389623" y="74383"/>
                  </a:moveTo>
                  <a:lnTo>
                    <a:pt x="377228" y="74383"/>
                  </a:lnTo>
                  <a:lnTo>
                    <a:pt x="377228" y="14871"/>
                  </a:lnTo>
                  <a:lnTo>
                    <a:pt x="377228" y="2120"/>
                  </a:lnTo>
                  <a:lnTo>
                    <a:pt x="363054" y="2120"/>
                  </a:lnTo>
                  <a:lnTo>
                    <a:pt x="363054" y="14871"/>
                  </a:lnTo>
                  <a:lnTo>
                    <a:pt x="363054" y="74383"/>
                  </a:lnTo>
                  <a:lnTo>
                    <a:pt x="314706" y="74383"/>
                  </a:lnTo>
                  <a:lnTo>
                    <a:pt x="319887" y="61798"/>
                  </a:lnTo>
                  <a:lnTo>
                    <a:pt x="323748" y="48082"/>
                  </a:lnTo>
                  <a:lnTo>
                    <a:pt x="326263" y="32639"/>
                  </a:lnTo>
                  <a:lnTo>
                    <a:pt x="327469" y="14871"/>
                  </a:lnTo>
                  <a:lnTo>
                    <a:pt x="363054" y="14871"/>
                  </a:lnTo>
                  <a:lnTo>
                    <a:pt x="363054" y="2120"/>
                  </a:lnTo>
                  <a:lnTo>
                    <a:pt x="313829" y="2120"/>
                  </a:lnTo>
                  <a:lnTo>
                    <a:pt x="313194" y="24142"/>
                  </a:lnTo>
                  <a:lnTo>
                    <a:pt x="310680" y="43103"/>
                  </a:lnTo>
                  <a:lnTo>
                    <a:pt x="306108" y="59626"/>
                  </a:lnTo>
                  <a:lnTo>
                    <a:pt x="299300" y="74383"/>
                  </a:lnTo>
                  <a:lnTo>
                    <a:pt x="287972" y="74383"/>
                  </a:lnTo>
                  <a:lnTo>
                    <a:pt x="287972" y="110147"/>
                  </a:lnTo>
                  <a:lnTo>
                    <a:pt x="301777" y="110147"/>
                  </a:lnTo>
                  <a:lnTo>
                    <a:pt x="301777" y="87134"/>
                  </a:lnTo>
                  <a:lnTo>
                    <a:pt x="375805" y="87134"/>
                  </a:lnTo>
                  <a:lnTo>
                    <a:pt x="375805" y="110147"/>
                  </a:lnTo>
                  <a:lnTo>
                    <a:pt x="389623" y="110147"/>
                  </a:lnTo>
                  <a:lnTo>
                    <a:pt x="389623" y="87134"/>
                  </a:lnTo>
                  <a:lnTo>
                    <a:pt x="389623" y="74383"/>
                  </a:lnTo>
                  <a:close/>
                </a:path>
                <a:path w="579755" h="110489">
                  <a:moveTo>
                    <a:pt x="487210" y="87134"/>
                  </a:moveTo>
                  <a:lnTo>
                    <a:pt x="451078" y="44450"/>
                  </a:lnTo>
                  <a:lnTo>
                    <a:pt x="483311" y="2120"/>
                  </a:lnTo>
                  <a:lnTo>
                    <a:pt x="466839" y="2120"/>
                  </a:lnTo>
                  <a:lnTo>
                    <a:pt x="439915" y="37541"/>
                  </a:lnTo>
                  <a:lnTo>
                    <a:pt x="422744" y="37541"/>
                  </a:lnTo>
                  <a:lnTo>
                    <a:pt x="422744" y="2120"/>
                  </a:lnTo>
                  <a:lnTo>
                    <a:pt x="408571" y="2120"/>
                  </a:lnTo>
                  <a:lnTo>
                    <a:pt x="408571" y="87134"/>
                  </a:lnTo>
                  <a:lnTo>
                    <a:pt x="422744" y="87134"/>
                  </a:lnTo>
                  <a:lnTo>
                    <a:pt x="422744" y="50647"/>
                  </a:lnTo>
                  <a:lnTo>
                    <a:pt x="439381" y="50647"/>
                  </a:lnTo>
                  <a:lnTo>
                    <a:pt x="470560" y="87134"/>
                  </a:lnTo>
                  <a:lnTo>
                    <a:pt x="487210" y="87134"/>
                  </a:lnTo>
                  <a:close/>
                </a:path>
                <a:path w="579755" h="110489">
                  <a:moveTo>
                    <a:pt x="579475" y="2120"/>
                  </a:moveTo>
                  <a:lnTo>
                    <a:pt x="567436" y="2120"/>
                  </a:lnTo>
                  <a:lnTo>
                    <a:pt x="515366" y="64287"/>
                  </a:lnTo>
                  <a:lnTo>
                    <a:pt x="515366" y="2120"/>
                  </a:lnTo>
                  <a:lnTo>
                    <a:pt x="501192" y="2120"/>
                  </a:lnTo>
                  <a:lnTo>
                    <a:pt x="501192" y="87134"/>
                  </a:lnTo>
                  <a:lnTo>
                    <a:pt x="513245" y="87134"/>
                  </a:lnTo>
                  <a:lnTo>
                    <a:pt x="565302" y="24968"/>
                  </a:lnTo>
                  <a:lnTo>
                    <a:pt x="565302" y="87134"/>
                  </a:lnTo>
                  <a:lnTo>
                    <a:pt x="579475" y="87134"/>
                  </a:lnTo>
                  <a:lnTo>
                    <a:pt x="579475" y="212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7" name="object 77" descr=""/>
          <p:cNvGrpSpPr/>
          <p:nvPr/>
        </p:nvGrpSpPr>
        <p:grpSpPr>
          <a:xfrm>
            <a:off x="1419195" y="2706623"/>
            <a:ext cx="186055" cy="89535"/>
            <a:chOff x="1419195" y="2706623"/>
            <a:chExt cx="186055" cy="89535"/>
          </a:xfrm>
        </p:grpSpPr>
        <p:pic>
          <p:nvPicPr>
            <p:cNvPr id="78" name="object 78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19195" y="2708748"/>
              <a:ext cx="77572" cy="85009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515894" y="2706623"/>
              <a:ext cx="89258" cy="89259"/>
            </a:xfrm>
            <a:prstGeom prst="rect">
              <a:avLst/>
            </a:prstGeom>
          </p:spPr>
        </p:pic>
      </p:grpSp>
      <p:grpSp>
        <p:nvGrpSpPr>
          <p:cNvPr id="80" name="object 80" descr=""/>
          <p:cNvGrpSpPr/>
          <p:nvPr/>
        </p:nvGrpSpPr>
        <p:grpSpPr>
          <a:xfrm>
            <a:off x="1654387" y="2706623"/>
            <a:ext cx="518795" cy="114300"/>
            <a:chOff x="1654387" y="2706623"/>
            <a:chExt cx="518795" cy="114300"/>
          </a:xfrm>
        </p:grpSpPr>
        <p:pic>
          <p:nvPicPr>
            <p:cNvPr id="81" name="object 81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54387" y="2706623"/>
              <a:ext cx="268131" cy="89259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948729" y="2708748"/>
              <a:ext cx="78282" cy="85009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053220" y="2708748"/>
              <a:ext cx="119898" cy="111574"/>
            </a:xfrm>
            <a:prstGeom prst="rect">
              <a:avLst/>
            </a:prstGeom>
          </p:spPr>
        </p:pic>
      </p:grpSp>
      <p:grpSp>
        <p:nvGrpSpPr>
          <p:cNvPr id="84" name="object 84" descr=""/>
          <p:cNvGrpSpPr/>
          <p:nvPr/>
        </p:nvGrpSpPr>
        <p:grpSpPr>
          <a:xfrm>
            <a:off x="2241482" y="2706623"/>
            <a:ext cx="180975" cy="89535"/>
            <a:chOff x="2241482" y="2706623"/>
            <a:chExt cx="180975" cy="89535"/>
          </a:xfrm>
        </p:grpSpPr>
        <p:pic>
          <p:nvPicPr>
            <p:cNvPr id="85" name="object 85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241482" y="2708748"/>
              <a:ext cx="77572" cy="85009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339420" y="2706623"/>
              <a:ext cx="82499" cy="89259"/>
            </a:xfrm>
            <a:prstGeom prst="rect">
              <a:avLst/>
            </a:prstGeom>
          </p:spPr>
        </p:pic>
      </p:grpSp>
      <p:grpSp>
        <p:nvGrpSpPr>
          <p:cNvPr id="87" name="object 87" descr=""/>
          <p:cNvGrpSpPr/>
          <p:nvPr/>
        </p:nvGrpSpPr>
        <p:grpSpPr>
          <a:xfrm>
            <a:off x="2480216" y="2675455"/>
            <a:ext cx="1027430" cy="141605"/>
            <a:chOff x="2480216" y="2675455"/>
            <a:chExt cx="1027430" cy="141605"/>
          </a:xfrm>
        </p:grpSpPr>
        <p:pic>
          <p:nvPicPr>
            <p:cNvPr id="88" name="object 88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480216" y="2706624"/>
              <a:ext cx="337734" cy="89259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838668" y="2708748"/>
              <a:ext cx="173559" cy="85009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038439" y="2706624"/>
              <a:ext cx="125388" cy="89259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184192" y="2706624"/>
              <a:ext cx="224890" cy="110106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429121" y="2675455"/>
              <a:ext cx="78282" cy="118303"/>
            </a:xfrm>
            <a:prstGeom prst="rect">
              <a:avLst/>
            </a:prstGeom>
          </p:spPr>
        </p:pic>
      </p:grpSp>
      <p:grpSp>
        <p:nvGrpSpPr>
          <p:cNvPr id="93" name="object 93" descr=""/>
          <p:cNvGrpSpPr/>
          <p:nvPr/>
        </p:nvGrpSpPr>
        <p:grpSpPr>
          <a:xfrm>
            <a:off x="662973" y="2913833"/>
            <a:ext cx="868044" cy="114300"/>
            <a:chOff x="662973" y="2913833"/>
            <a:chExt cx="868044" cy="114300"/>
          </a:xfrm>
        </p:grpSpPr>
        <p:pic>
          <p:nvPicPr>
            <p:cNvPr id="94" name="object 94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62973" y="2915956"/>
              <a:ext cx="196051" cy="108032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80628" y="2913833"/>
              <a:ext cx="310609" cy="89258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211277" y="2915956"/>
              <a:ext cx="77572" cy="85011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315058" y="2915956"/>
              <a:ext cx="215888" cy="111575"/>
            </a:xfrm>
            <a:prstGeom prst="rect">
              <a:avLst/>
            </a:prstGeom>
          </p:spPr>
        </p:pic>
      </p:grpSp>
      <p:grpSp>
        <p:nvGrpSpPr>
          <p:cNvPr id="98" name="object 98" descr=""/>
          <p:cNvGrpSpPr/>
          <p:nvPr/>
        </p:nvGrpSpPr>
        <p:grpSpPr>
          <a:xfrm>
            <a:off x="1599311" y="2913833"/>
            <a:ext cx="372745" cy="89535"/>
            <a:chOff x="1599311" y="2913833"/>
            <a:chExt cx="372745" cy="89535"/>
          </a:xfrm>
        </p:grpSpPr>
        <p:pic>
          <p:nvPicPr>
            <p:cNvPr id="99" name="object 9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99311" y="2915956"/>
              <a:ext cx="77572" cy="85011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97248" y="2913833"/>
              <a:ext cx="180821" cy="89258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898437" y="2913833"/>
              <a:ext cx="73145" cy="89258"/>
            </a:xfrm>
            <a:prstGeom prst="rect">
              <a:avLst/>
            </a:prstGeom>
          </p:spPr>
        </p:pic>
      </p:grpSp>
      <p:grpSp>
        <p:nvGrpSpPr>
          <p:cNvPr id="102" name="object 102" descr=""/>
          <p:cNvGrpSpPr/>
          <p:nvPr/>
        </p:nvGrpSpPr>
        <p:grpSpPr>
          <a:xfrm>
            <a:off x="2027901" y="2913833"/>
            <a:ext cx="814069" cy="110489"/>
            <a:chOff x="2027901" y="2913833"/>
            <a:chExt cx="814069" cy="110489"/>
          </a:xfrm>
        </p:grpSpPr>
        <p:pic>
          <p:nvPicPr>
            <p:cNvPr id="103" name="object 103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027901" y="2913833"/>
              <a:ext cx="203666" cy="110155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51933" y="2915956"/>
              <a:ext cx="77572" cy="85011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349870" y="2913833"/>
              <a:ext cx="187549" cy="89258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563632" y="2915956"/>
              <a:ext cx="77572" cy="85011"/>
            </a:xfrm>
            <a:prstGeom prst="rect">
              <a:avLst/>
            </a:prstGeom>
          </p:spPr>
        </p:pic>
        <p:pic>
          <p:nvPicPr>
            <p:cNvPr id="107" name="object 107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661569" y="2913833"/>
              <a:ext cx="82499" cy="89258"/>
            </a:xfrm>
            <a:prstGeom prst="rect">
              <a:avLst/>
            </a:prstGeom>
          </p:spPr>
        </p:pic>
        <p:pic>
          <p:nvPicPr>
            <p:cNvPr id="108" name="object 108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764109" y="2915956"/>
              <a:ext cx="77572" cy="85011"/>
            </a:xfrm>
            <a:prstGeom prst="rect">
              <a:avLst/>
            </a:prstGeom>
          </p:spPr>
        </p:pic>
      </p:grpSp>
      <p:grpSp>
        <p:nvGrpSpPr>
          <p:cNvPr id="109" name="object 109" descr=""/>
          <p:cNvGrpSpPr/>
          <p:nvPr/>
        </p:nvGrpSpPr>
        <p:grpSpPr>
          <a:xfrm>
            <a:off x="2911989" y="2913833"/>
            <a:ext cx="740410" cy="128270"/>
            <a:chOff x="2911989" y="2913833"/>
            <a:chExt cx="740410" cy="128270"/>
          </a:xfrm>
        </p:grpSpPr>
        <p:sp>
          <p:nvSpPr>
            <p:cNvPr id="110" name="object 110" descr=""/>
            <p:cNvSpPr/>
            <p:nvPr/>
          </p:nvSpPr>
          <p:spPr>
            <a:xfrm>
              <a:off x="2911983" y="291579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4" h="85089">
                  <a:moveTo>
                    <a:pt x="118656" y="0"/>
                  </a:moveTo>
                  <a:lnTo>
                    <a:pt x="104495" y="0"/>
                  </a:lnTo>
                  <a:lnTo>
                    <a:pt x="104495" y="72390"/>
                  </a:lnTo>
                  <a:lnTo>
                    <a:pt x="66421" y="72390"/>
                  </a:lnTo>
                  <a:lnTo>
                    <a:pt x="66421" y="0"/>
                  </a:lnTo>
                  <a:lnTo>
                    <a:pt x="52247" y="0"/>
                  </a:lnTo>
                  <a:lnTo>
                    <a:pt x="52247" y="72390"/>
                  </a:lnTo>
                  <a:lnTo>
                    <a:pt x="14173" y="72390"/>
                  </a:lnTo>
                  <a:lnTo>
                    <a:pt x="14173" y="0"/>
                  </a:lnTo>
                  <a:lnTo>
                    <a:pt x="0" y="0"/>
                  </a:lnTo>
                  <a:lnTo>
                    <a:pt x="0" y="72390"/>
                  </a:lnTo>
                  <a:lnTo>
                    <a:pt x="0" y="85090"/>
                  </a:lnTo>
                  <a:lnTo>
                    <a:pt x="118656" y="85090"/>
                  </a:lnTo>
                  <a:lnTo>
                    <a:pt x="118656" y="7239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1" name="object 111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056860" y="2913833"/>
              <a:ext cx="288677" cy="128220"/>
            </a:xfrm>
            <a:prstGeom prst="rect">
              <a:avLst/>
            </a:prstGeom>
          </p:spPr>
        </p:pic>
        <p:pic>
          <p:nvPicPr>
            <p:cNvPr id="112" name="object 112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365902" y="2913833"/>
              <a:ext cx="173206" cy="89258"/>
            </a:xfrm>
            <a:prstGeom prst="rect">
              <a:avLst/>
            </a:prstGeom>
          </p:spPr>
        </p:pic>
        <p:pic>
          <p:nvPicPr>
            <p:cNvPr id="113" name="object 11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59474" y="2915956"/>
              <a:ext cx="92803" cy="85011"/>
            </a:xfrm>
            <a:prstGeom prst="rect">
              <a:avLst/>
            </a:prstGeom>
          </p:spPr>
        </p:pic>
      </p:grpSp>
      <p:pic>
        <p:nvPicPr>
          <p:cNvPr id="114" name="object 114" descr="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3722587" y="2915956"/>
            <a:ext cx="75449" cy="85011"/>
          </a:xfrm>
          <a:prstGeom prst="rect">
            <a:avLst/>
          </a:prstGeom>
        </p:spPr>
      </p:pic>
      <p:grpSp>
        <p:nvGrpSpPr>
          <p:cNvPr id="115" name="object 115" descr=""/>
          <p:cNvGrpSpPr/>
          <p:nvPr/>
        </p:nvGrpSpPr>
        <p:grpSpPr>
          <a:xfrm>
            <a:off x="3853645" y="2913833"/>
            <a:ext cx="273050" cy="89535"/>
            <a:chOff x="3853645" y="2913833"/>
            <a:chExt cx="273050" cy="89535"/>
          </a:xfrm>
        </p:grpSpPr>
        <p:pic>
          <p:nvPicPr>
            <p:cNvPr id="116" name="object 116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853645" y="2913833"/>
              <a:ext cx="174801" cy="89258"/>
            </a:xfrm>
            <a:prstGeom prst="rect">
              <a:avLst/>
            </a:prstGeom>
          </p:spPr>
        </p:pic>
        <p:pic>
          <p:nvPicPr>
            <p:cNvPr id="117" name="object 117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048812" y="2915956"/>
              <a:ext cx="77572" cy="85011"/>
            </a:xfrm>
            <a:prstGeom prst="rect">
              <a:avLst/>
            </a:prstGeom>
          </p:spPr>
        </p:pic>
      </p:grpSp>
      <p:pic>
        <p:nvPicPr>
          <p:cNvPr id="118" name="object 118" descr="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665628" y="3120866"/>
            <a:ext cx="2563204" cy="128396"/>
          </a:xfrm>
          <a:prstGeom prst="rect">
            <a:avLst/>
          </a:prstGeom>
        </p:spPr>
      </p:pic>
      <p:grpSp>
        <p:nvGrpSpPr>
          <p:cNvPr id="119" name="object 119" descr=""/>
          <p:cNvGrpSpPr/>
          <p:nvPr/>
        </p:nvGrpSpPr>
        <p:grpSpPr>
          <a:xfrm>
            <a:off x="3299143" y="3084203"/>
            <a:ext cx="813435" cy="163195"/>
            <a:chOff x="3299143" y="3084203"/>
            <a:chExt cx="813435" cy="163195"/>
          </a:xfrm>
        </p:grpSpPr>
        <p:pic>
          <p:nvPicPr>
            <p:cNvPr id="120" name="object 120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299143" y="3121041"/>
              <a:ext cx="173207" cy="89259"/>
            </a:xfrm>
            <a:prstGeom prst="rect">
              <a:avLst/>
            </a:prstGeom>
          </p:spPr>
        </p:pic>
        <p:pic>
          <p:nvPicPr>
            <p:cNvPr id="121" name="object 121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92715" y="3123166"/>
              <a:ext cx="92805" cy="85009"/>
            </a:xfrm>
            <a:prstGeom prst="rect">
              <a:avLst/>
            </a:prstGeom>
          </p:spPr>
        </p:pic>
        <p:pic>
          <p:nvPicPr>
            <p:cNvPr id="122" name="object 122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605708" y="3084203"/>
              <a:ext cx="218721" cy="162935"/>
            </a:xfrm>
            <a:prstGeom prst="rect">
              <a:avLst/>
            </a:prstGeom>
          </p:spPr>
        </p:pic>
        <p:pic>
          <p:nvPicPr>
            <p:cNvPr id="123" name="object 123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844796" y="3121041"/>
              <a:ext cx="267601" cy="126098"/>
            </a:xfrm>
            <a:prstGeom prst="rect">
              <a:avLst/>
            </a:prstGeom>
          </p:spPr>
        </p:pic>
      </p:grpSp>
      <p:grpSp>
        <p:nvGrpSpPr>
          <p:cNvPr id="124" name="object 124" descr=""/>
          <p:cNvGrpSpPr/>
          <p:nvPr/>
        </p:nvGrpSpPr>
        <p:grpSpPr>
          <a:xfrm>
            <a:off x="4132764" y="3089873"/>
            <a:ext cx="189865" cy="120650"/>
            <a:chOff x="4132764" y="3089873"/>
            <a:chExt cx="189865" cy="120650"/>
          </a:xfrm>
        </p:grpSpPr>
        <p:pic>
          <p:nvPicPr>
            <p:cNvPr id="125" name="object 125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243806" y="3089873"/>
              <a:ext cx="78281" cy="118303"/>
            </a:xfrm>
            <a:prstGeom prst="rect">
              <a:avLst/>
            </a:prstGeom>
          </p:spPr>
        </p:pic>
        <p:pic>
          <p:nvPicPr>
            <p:cNvPr id="126" name="object 126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132764" y="3121041"/>
              <a:ext cx="90676" cy="89259"/>
            </a:xfrm>
            <a:prstGeom prst="rect">
              <a:avLst/>
            </a:prstGeom>
          </p:spPr>
        </p:pic>
      </p:grpSp>
      <p:grpSp>
        <p:nvGrpSpPr>
          <p:cNvPr id="127" name="object 127" descr=""/>
          <p:cNvGrpSpPr/>
          <p:nvPr/>
        </p:nvGrpSpPr>
        <p:grpSpPr>
          <a:xfrm>
            <a:off x="671471" y="3328250"/>
            <a:ext cx="677545" cy="110489"/>
            <a:chOff x="671471" y="3328250"/>
            <a:chExt cx="677545" cy="110489"/>
          </a:xfrm>
        </p:grpSpPr>
        <p:pic>
          <p:nvPicPr>
            <p:cNvPr id="128" name="object 12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1471" y="3330374"/>
              <a:ext cx="77572" cy="85011"/>
            </a:xfrm>
            <a:prstGeom prst="rect">
              <a:avLst/>
            </a:prstGeom>
          </p:spPr>
        </p:pic>
        <p:sp>
          <p:nvSpPr>
            <p:cNvPr id="129" name="object 129" descr=""/>
            <p:cNvSpPr/>
            <p:nvPr/>
          </p:nvSpPr>
          <p:spPr>
            <a:xfrm>
              <a:off x="769404" y="3328260"/>
              <a:ext cx="579755" cy="110489"/>
            </a:xfrm>
            <a:custGeom>
              <a:avLst/>
              <a:gdLst/>
              <a:ahLst/>
              <a:cxnLst/>
              <a:rect l="l" t="t" r="r" b="b"/>
              <a:pathLst>
                <a:path w="579755" h="110489">
                  <a:moveTo>
                    <a:pt x="90678" y="44627"/>
                  </a:moveTo>
                  <a:lnTo>
                    <a:pt x="86855" y="25400"/>
                  </a:lnTo>
                  <a:lnTo>
                    <a:pt x="78181" y="13462"/>
                  </a:lnTo>
                  <a:lnTo>
                    <a:pt x="76708" y="11417"/>
                  </a:lnTo>
                  <a:lnTo>
                    <a:pt x="76504" y="11303"/>
                  </a:lnTo>
                  <a:lnTo>
                    <a:pt x="76504" y="44627"/>
                  </a:lnTo>
                  <a:lnTo>
                    <a:pt x="74079" y="57785"/>
                  </a:lnTo>
                  <a:lnTo>
                    <a:pt x="67437" y="67589"/>
                  </a:lnTo>
                  <a:lnTo>
                    <a:pt x="57531" y="73685"/>
                  </a:lnTo>
                  <a:lnTo>
                    <a:pt x="45339" y="75793"/>
                  </a:lnTo>
                  <a:lnTo>
                    <a:pt x="33147" y="73685"/>
                  </a:lnTo>
                  <a:lnTo>
                    <a:pt x="23241" y="67589"/>
                  </a:lnTo>
                  <a:lnTo>
                    <a:pt x="16598" y="57785"/>
                  </a:lnTo>
                  <a:lnTo>
                    <a:pt x="14173" y="44627"/>
                  </a:lnTo>
                  <a:lnTo>
                    <a:pt x="16598" y="31457"/>
                  </a:lnTo>
                  <a:lnTo>
                    <a:pt x="23241" y="21666"/>
                  </a:lnTo>
                  <a:lnTo>
                    <a:pt x="33147" y="15557"/>
                  </a:lnTo>
                  <a:lnTo>
                    <a:pt x="45339" y="13462"/>
                  </a:lnTo>
                  <a:lnTo>
                    <a:pt x="57531" y="15557"/>
                  </a:lnTo>
                  <a:lnTo>
                    <a:pt x="67437" y="21666"/>
                  </a:lnTo>
                  <a:lnTo>
                    <a:pt x="74079" y="31457"/>
                  </a:lnTo>
                  <a:lnTo>
                    <a:pt x="76504" y="44627"/>
                  </a:lnTo>
                  <a:lnTo>
                    <a:pt x="76504" y="11303"/>
                  </a:lnTo>
                  <a:lnTo>
                    <a:pt x="62204" y="2882"/>
                  </a:lnTo>
                  <a:lnTo>
                    <a:pt x="45339" y="0"/>
                  </a:lnTo>
                  <a:lnTo>
                    <a:pt x="28536" y="2882"/>
                  </a:lnTo>
                  <a:lnTo>
                    <a:pt x="14033" y="11417"/>
                  </a:lnTo>
                  <a:lnTo>
                    <a:pt x="3848" y="25400"/>
                  </a:lnTo>
                  <a:lnTo>
                    <a:pt x="0" y="44627"/>
                  </a:lnTo>
                  <a:lnTo>
                    <a:pt x="3848" y="63855"/>
                  </a:lnTo>
                  <a:lnTo>
                    <a:pt x="14033" y="77825"/>
                  </a:lnTo>
                  <a:lnTo>
                    <a:pt x="28536" y="86360"/>
                  </a:lnTo>
                  <a:lnTo>
                    <a:pt x="45339" y="89255"/>
                  </a:lnTo>
                  <a:lnTo>
                    <a:pt x="62204" y="86360"/>
                  </a:lnTo>
                  <a:lnTo>
                    <a:pt x="76708" y="77825"/>
                  </a:lnTo>
                  <a:lnTo>
                    <a:pt x="78181" y="75793"/>
                  </a:lnTo>
                  <a:lnTo>
                    <a:pt x="86855" y="63855"/>
                  </a:lnTo>
                  <a:lnTo>
                    <a:pt x="90678" y="44627"/>
                  </a:lnTo>
                  <a:close/>
                </a:path>
                <a:path w="579755" h="110489">
                  <a:moveTo>
                    <a:pt x="178346" y="69240"/>
                  </a:moveTo>
                  <a:lnTo>
                    <a:pt x="172631" y="72110"/>
                  </a:lnTo>
                  <a:lnTo>
                    <a:pt x="166293" y="74295"/>
                  </a:lnTo>
                  <a:lnTo>
                    <a:pt x="159562" y="75666"/>
                  </a:lnTo>
                  <a:lnTo>
                    <a:pt x="152666" y="76149"/>
                  </a:lnTo>
                  <a:lnTo>
                    <a:pt x="140436" y="74282"/>
                  </a:lnTo>
                  <a:lnTo>
                    <a:pt x="129768" y="68554"/>
                  </a:lnTo>
                  <a:lnTo>
                    <a:pt x="122224" y="58737"/>
                  </a:lnTo>
                  <a:lnTo>
                    <a:pt x="119367" y="44627"/>
                  </a:lnTo>
                  <a:lnTo>
                    <a:pt x="122313" y="30289"/>
                  </a:lnTo>
                  <a:lnTo>
                    <a:pt x="130022" y="20497"/>
                  </a:lnTo>
                  <a:lnTo>
                    <a:pt x="140817" y="14884"/>
                  </a:lnTo>
                  <a:lnTo>
                    <a:pt x="153022" y="13093"/>
                  </a:lnTo>
                  <a:lnTo>
                    <a:pt x="159753" y="13589"/>
                  </a:lnTo>
                  <a:lnTo>
                    <a:pt x="166230" y="15049"/>
                  </a:lnTo>
                  <a:lnTo>
                    <a:pt x="172224" y="17437"/>
                  </a:lnTo>
                  <a:lnTo>
                    <a:pt x="177457" y="20713"/>
                  </a:lnTo>
                  <a:lnTo>
                    <a:pt x="177457" y="6908"/>
                  </a:lnTo>
                  <a:lnTo>
                    <a:pt x="171640" y="3810"/>
                  </a:lnTo>
                  <a:lnTo>
                    <a:pt x="165214" y="1651"/>
                  </a:lnTo>
                  <a:lnTo>
                    <a:pt x="158356" y="406"/>
                  </a:lnTo>
                  <a:lnTo>
                    <a:pt x="151244" y="0"/>
                  </a:lnTo>
                  <a:lnTo>
                    <a:pt x="134708" y="2667"/>
                  </a:lnTo>
                  <a:lnTo>
                    <a:pt x="119926" y="10871"/>
                  </a:lnTo>
                  <a:lnTo>
                    <a:pt x="109283" y="24879"/>
                  </a:lnTo>
                  <a:lnTo>
                    <a:pt x="105194" y="44983"/>
                  </a:lnTo>
                  <a:lnTo>
                    <a:pt x="109169" y="64681"/>
                  </a:lnTo>
                  <a:lnTo>
                    <a:pt x="119583" y="78473"/>
                  </a:lnTo>
                  <a:lnTo>
                    <a:pt x="134188" y="86601"/>
                  </a:lnTo>
                  <a:lnTo>
                    <a:pt x="150710" y="89255"/>
                  </a:lnTo>
                  <a:lnTo>
                    <a:pt x="158394" y="88887"/>
                  </a:lnTo>
                  <a:lnTo>
                    <a:pt x="165519" y="87795"/>
                  </a:lnTo>
                  <a:lnTo>
                    <a:pt x="172161" y="85966"/>
                  </a:lnTo>
                  <a:lnTo>
                    <a:pt x="178346" y="83413"/>
                  </a:lnTo>
                  <a:lnTo>
                    <a:pt x="178346" y="69240"/>
                  </a:lnTo>
                  <a:close/>
                </a:path>
                <a:path w="579755" h="110489">
                  <a:moveTo>
                    <a:pt x="281241" y="74726"/>
                  </a:moveTo>
                  <a:lnTo>
                    <a:pt x="279120" y="75438"/>
                  </a:lnTo>
                  <a:lnTo>
                    <a:pt x="276809" y="75971"/>
                  </a:lnTo>
                  <a:lnTo>
                    <a:pt x="270967" y="75971"/>
                  </a:lnTo>
                  <a:lnTo>
                    <a:pt x="268135" y="74549"/>
                  </a:lnTo>
                  <a:lnTo>
                    <a:pt x="268135" y="46570"/>
                  </a:lnTo>
                  <a:lnTo>
                    <a:pt x="268135" y="37363"/>
                  </a:lnTo>
                  <a:lnTo>
                    <a:pt x="246468" y="2298"/>
                  </a:lnTo>
                  <a:lnTo>
                    <a:pt x="231114" y="0"/>
                  </a:lnTo>
                  <a:lnTo>
                    <a:pt x="221094" y="558"/>
                  </a:lnTo>
                  <a:lnTo>
                    <a:pt x="212191" y="1968"/>
                  </a:lnTo>
                  <a:lnTo>
                    <a:pt x="204647" y="3810"/>
                  </a:lnTo>
                  <a:lnTo>
                    <a:pt x="198704" y="5664"/>
                  </a:lnTo>
                  <a:lnTo>
                    <a:pt x="198704" y="19481"/>
                  </a:lnTo>
                  <a:lnTo>
                    <a:pt x="204851" y="17132"/>
                  </a:lnTo>
                  <a:lnTo>
                    <a:pt x="212077" y="15087"/>
                  </a:lnTo>
                  <a:lnTo>
                    <a:pt x="220370" y="13652"/>
                  </a:lnTo>
                  <a:lnTo>
                    <a:pt x="229704" y="13093"/>
                  </a:lnTo>
                  <a:lnTo>
                    <a:pt x="240068" y="14630"/>
                  </a:lnTo>
                  <a:lnTo>
                    <a:pt x="247675" y="18948"/>
                  </a:lnTo>
                  <a:lnTo>
                    <a:pt x="252361" y="25654"/>
                  </a:lnTo>
                  <a:lnTo>
                    <a:pt x="253961" y="34353"/>
                  </a:lnTo>
                  <a:lnTo>
                    <a:pt x="253961" y="37363"/>
                  </a:lnTo>
                  <a:lnTo>
                    <a:pt x="253961" y="49047"/>
                  </a:lnTo>
                  <a:lnTo>
                    <a:pt x="253961" y="64643"/>
                  </a:lnTo>
                  <a:lnTo>
                    <a:pt x="247802" y="69938"/>
                  </a:lnTo>
                  <a:lnTo>
                    <a:pt x="240703" y="73825"/>
                  </a:lnTo>
                  <a:lnTo>
                    <a:pt x="232968" y="76225"/>
                  </a:lnTo>
                  <a:lnTo>
                    <a:pt x="224917" y="77038"/>
                  </a:lnTo>
                  <a:lnTo>
                    <a:pt x="215531" y="77038"/>
                  </a:lnTo>
                  <a:lnTo>
                    <a:pt x="206502" y="72605"/>
                  </a:lnTo>
                  <a:lnTo>
                    <a:pt x="206502" y="62687"/>
                  </a:lnTo>
                  <a:lnTo>
                    <a:pt x="208800" y="54940"/>
                  </a:lnTo>
                  <a:lnTo>
                    <a:pt x="214782" y="49987"/>
                  </a:lnTo>
                  <a:lnTo>
                    <a:pt x="223088" y="47345"/>
                  </a:lnTo>
                  <a:lnTo>
                    <a:pt x="232359" y="46570"/>
                  </a:lnTo>
                  <a:lnTo>
                    <a:pt x="239268" y="46570"/>
                  </a:lnTo>
                  <a:lnTo>
                    <a:pt x="247942" y="47815"/>
                  </a:lnTo>
                  <a:lnTo>
                    <a:pt x="253961" y="49047"/>
                  </a:lnTo>
                  <a:lnTo>
                    <a:pt x="253961" y="37363"/>
                  </a:lnTo>
                  <a:lnTo>
                    <a:pt x="246875" y="35763"/>
                  </a:lnTo>
                  <a:lnTo>
                    <a:pt x="237845" y="34709"/>
                  </a:lnTo>
                  <a:lnTo>
                    <a:pt x="230416" y="34709"/>
                  </a:lnTo>
                  <a:lnTo>
                    <a:pt x="216484" y="36118"/>
                  </a:lnTo>
                  <a:lnTo>
                    <a:pt x="216649" y="36118"/>
                  </a:lnTo>
                  <a:lnTo>
                    <a:pt x="204355" y="40817"/>
                  </a:lnTo>
                  <a:lnTo>
                    <a:pt x="195414" y="49657"/>
                  </a:lnTo>
                  <a:lnTo>
                    <a:pt x="191985" y="63398"/>
                  </a:lnTo>
                  <a:lnTo>
                    <a:pt x="194449" y="74549"/>
                  </a:lnTo>
                  <a:lnTo>
                    <a:pt x="194538" y="74980"/>
                  </a:lnTo>
                  <a:lnTo>
                    <a:pt x="201295" y="83032"/>
                  </a:lnTo>
                  <a:lnTo>
                    <a:pt x="210883" y="87731"/>
                  </a:lnTo>
                  <a:lnTo>
                    <a:pt x="221907" y="89255"/>
                  </a:lnTo>
                  <a:lnTo>
                    <a:pt x="231711" y="88480"/>
                  </a:lnTo>
                  <a:lnTo>
                    <a:pt x="240461" y="86245"/>
                  </a:lnTo>
                  <a:lnTo>
                    <a:pt x="248208" y="82677"/>
                  </a:lnTo>
                  <a:lnTo>
                    <a:pt x="255028" y="77927"/>
                  </a:lnTo>
                  <a:lnTo>
                    <a:pt x="257505" y="85356"/>
                  </a:lnTo>
                  <a:lnTo>
                    <a:pt x="263702" y="88188"/>
                  </a:lnTo>
                  <a:lnTo>
                    <a:pt x="274154" y="88188"/>
                  </a:lnTo>
                  <a:lnTo>
                    <a:pt x="277876" y="87477"/>
                  </a:lnTo>
                  <a:lnTo>
                    <a:pt x="281241" y="86245"/>
                  </a:lnTo>
                  <a:lnTo>
                    <a:pt x="281241" y="77927"/>
                  </a:lnTo>
                  <a:lnTo>
                    <a:pt x="281241" y="77038"/>
                  </a:lnTo>
                  <a:lnTo>
                    <a:pt x="281241" y="75971"/>
                  </a:lnTo>
                  <a:lnTo>
                    <a:pt x="281241" y="74726"/>
                  </a:lnTo>
                  <a:close/>
                </a:path>
                <a:path w="579755" h="110489">
                  <a:moveTo>
                    <a:pt x="389623" y="74383"/>
                  </a:moveTo>
                  <a:lnTo>
                    <a:pt x="377228" y="74383"/>
                  </a:lnTo>
                  <a:lnTo>
                    <a:pt x="377228" y="14871"/>
                  </a:lnTo>
                  <a:lnTo>
                    <a:pt x="377228" y="2120"/>
                  </a:lnTo>
                  <a:lnTo>
                    <a:pt x="363054" y="2120"/>
                  </a:lnTo>
                  <a:lnTo>
                    <a:pt x="363054" y="14871"/>
                  </a:lnTo>
                  <a:lnTo>
                    <a:pt x="363054" y="74383"/>
                  </a:lnTo>
                  <a:lnTo>
                    <a:pt x="314706" y="74383"/>
                  </a:lnTo>
                  <a:lnTo>
                    <a:pt x="319887" y="61798"/>
                  </a:lnTo>
                  <a:lnTo>
                    <a:pt x="323748" y="48082"/>
                  </a:lnTo>
                  <a:lnTo>
                    <a:pt x="326263" y="32639"/>
                  </a:lnTo>
                  <a:lnTo>
                    <a:pt x="327469" y="14871"/>
                  </a:lnTo>
                  <a:lnTo>
                    <a:pt x="363054" y="14871"/>
                  </a:lnTo>
                  <a:lnTo>
                    <a:pt x="363054" y="2120"/>
                  </a:lnTo>
                  <a:lnTo>
                    <a:pt x="313829" y="2120"/>
                  </a:lnTo>
                  <a:lnTo>
                    <a:pt x="313194" y="24142"/>
                  </a:lnTo>
                  <a:lnTo>
                    <a:pt x="310680" y="43091"/>
                  </a:lnTo>
                  <a:lnTo>
                    <a:pt x="306108" y="59626"/>
                  </a:lnTo>
                  <a:lnTo>
                    <a:pt x="299300" y="74383"/>
                  </a:lnTo>
                  <a:lnTo>
                    <a:pt x="287972" y="74383"/>
                  </a:lnTo>
                  <a:lnTo>
                    <a:pt x="287972" y="110147"/>
                  </a:lnTo>
                  <a:lnTo>
                    <a:pt x="301777" y="110147"/>
                  </a:lnTo>
                  <a:lnTo>
                    <a:pt x="301777" y="87134"/>
                  </a:lnTo>
                  <a:lnTo>
                    <a:pt x="375805" y="87134"/>
                  </a:lnTo>
                  <a:lnTo>
                    <a:pt x="375805" y="110147"/>
                  </a:lnTo>
                  <a:lnTo>
                    <a:pt x="389623" y="110147"/>
                  </a:lnTo>
                  <a:lnTo>
                    <a:pt x="389623" y="87134"/>
                  </a:lnTo>
                  <a:lnTo>
                    <a:pt x="389623" y="74383"/>
                  </a:lnTo>
                  <a:close/>
                </a:path>
                <a:path w="579755" h="110489">
                  <a:moveTo>
                    <a:pt x="487210" y="87134"/>
                  </a:moveTo>
                  <a:lnTo>
                    <a:pt x="451078" y="44450"/>
                  </a:lnTo>
                  <a:lnTo>
                    <a:pt x="483311" y="2120"/>
                  </a:lnTo>
                  <a:lnTo>
                    <a:pt x="466839" y="2120"/>
                  </a:lnTo>
                  <a:lnTo>
                    <a:pt x="439915" y="37541"/>
                  </a:lnTo>
                  <a:lnTo>
                    <a:pt x="422744" y="37541"/>
                  </a:lnTo>
                  <a:lnTo>
                    <a:pt x="422744" y="2120"/>
                  </a:lnTo>
                  <a:lnTo>
                    <a:pt x="408571" y="2120"/>
                  </a:lnTo>
                  <a:lnTo>
                    <a:pt x="408571" y="87134"/>
                  </a:lnTo>
                  <a:lnTo>
                    <a:pt x="422744" y="87134"/>
                  </a:lnTo>
                  <a:lnTo>
                    <a:pt x="422744" y="50647"/>
                  </a:lnTo>
                  <a:lnTo>
                    <a:pt x="439381" y="50647"/>
                  </a:lnTo>
                  <a:lnTo>
                    <a:pt x="470560" y="87134"/>
                  </a:lnTo>
                  <a:lnTo>
                    <a:pt x="487210" y="87134"/>
                  </a:lnTo>
                  <a:close/>
                </a:path>
                <a:path w="579755" h="110489">
                  <a:moveTo>
                    <a:pt x="579475" y="2120"/>
                  </a:moveTo>
                  <a:lnTo>
                    <a:pt x="567436" y="2120"/>
                  </a:lnTo>
                  <a:lnTo>
                    <a:pt x="515366" y="64287"/>
                  </a:lnTo>
                  <a:lnTo>
                    <a:pt x="515366" y="2120"/>
                  </a:lnTo>
                  <a:lnTo>
                    <a:pt x="501192" y="2120"/>
                  </a:lnTo>
                  <a:lnTo>
                    <a:pt x="501192" y="87134"/>
                  </a:lnTo>
                  <a:lnTo>
                    <a:pt x="513245" y="87134"/>
                  </a:lnTo>
                  <a:lnTo>
                    <a:pt x="565302" y="24968"/>
                  </a:lnTo>
                  <a:lnTo>
                    <a:pt x="565302" y="87134"/>
                  </a:lnTo>
                  <a:lnTo>
                    <a:pt x="579475" y="87134"/>
                  </a:lnTo>
                  <a:lnTo>
                    <a:pt x="579475" y="212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0" name="object 130" descr=""/>
          <p:cNvGrpSpPr/>
          <p:nvPr/>
        </p:nvGrpSpPr>
        <p:grpSpPr>
          <a:xfrm>
            <a:off x="1419195" y="3328250"/>
            <a:ext cx="186055" cy="89535"/>
            <a:chOff x="1419195" y="3328250"/>
            <a:chExt cx="186055" cy="89535"/>
          </a:xfrm>
        </p:grpSpPr>
        <p:pic>
          <p:nvPicPr>
            <p:cNvPr id="131" name="object 131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19195" y="3330374"/>
              <a:ext cx="77572" cy="85011"/>
            </a:xfrm>
            <a:prstGeom prst="rect">
              <a:avLst/>
            </a:prstGeom>
          </p:spPr>
        </p:pic>
        <p:pic>
          <p:nvPicPr>
            <p:cNvPr id="132" name="object 132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515894" y="3328250"/>
              <a:ext cx="89258" cy="89258"/>
            </a:xfrm>
            <a:prstGeom prst="rect">
              <a:avLst/>
            </a:prstGeom>
          </p:spPr>
        </p:pic>
      </p:grpSp>
      <p:grpSp>
        <p:nvGrpSpPr>
          <p:cNvPr id="133" name="object 133" descr=""/>
          <p:cNvGrpSpPr/>
          <p:nvPr/>
        </p:nvGrpSpPr>
        <p:grpSpPr>
          <a:xfrm>
            <a:off x="1654387" y="3328250"/>
            <a:ext cx="518795" cy="89535"/>
            <a:chOff x="1654387" y="3328250"/>
            <a:chExt cx="518795" cy="89535"/>
          </a:xfrm>
        </p:grpSpPr>
        <p:pic>
          <p:nvPicPr>
            <p:cNvPr id="134" name="object 134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654387" y="3328250"/>
              <a:ext cx="268131" cy="89258"/>
            </a:xfrm>
            <a:prstGeom prst="rect">
              <a:avLst/>
            </a:prstGeom>
          </p:spPr>
        </p:pic>
        <p:pic>
          <p:nvPicPr>
            <p:cNvPr id="135" name="object 13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948729" y="3330374"/>
              <a:ext cx="78282" cy="85011"/>
            </a:xfrm>
            <a:prstGeom prst="rect">
              <a:avLst/>
            </a:prstGeom>
          </p:spPr>
        </p:pic>
        <p:pic>
          <p:nvPicPr>
            <p:cNvPr id="136" name="object 136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053220" y="3330374"/>
              <a:ext cx="78281" cy="85011"/>
            </a:xfrm>
            <a:prstGeom prst="rect">
              <a:avLst/>
            </a:prstGeom>
          </p:spPr>
        </p:pic>
        <p:sp>
          <p:nvSpPr>
            <p:cNvPr id="137" name="object 137" descr=""/>
            <p:cNvSpPr/>
            <p:nvPr/>
          </p:nvSpPr>
          <p:spPr>
            <a:xfrm>
              <a:off x="2154347" y="3399091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8" y="0"/>
                  </a:lnTo>
                  <a:lnTo>
                    <a:pt x="0" y="3009"/>
                  </a:lnTo>
                  <a:lnTo>
                    <a:pt x="0" y="14875"/>
                  </a:lnTo>
                  <a:lnTo>
                    <a:pt x="4428" y="17887"/>
                  </a:lnTo>
                  <a:lnTo>
                    <a:pt x="14345" y="17887"/>
                  </a:lnTo>
                  <a:lnTo>
                    <a:pt x="18594" y="14875"/>
                  </a:lnTo>
                  <a:lnTo>
                    <a:pt x="18594" y="8855"/>
                  </a:lnTo>
                  <a:lnTo>
                    <a:pt x="18594" y="3009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8" name="object 138" descr=""/>
          <p:cNvGrpSpPr/>
          <p:nvPr/>
        </p:nvGrpSpPr>
        <p:grpSpPr>
          <a:xfrm>
            <a:off x="659822" y="1189519"/>
            <a:ext cx="2044064" cy="309245"/>
            <a:chOff x="659822" y="1189519"/>
            <a:chExt cx="2044064" cy="309245"/>
          </a:xfrm>
        </p:grpSpPr>
        <p:sp>
          <p:nvSpPr>
            <p:cNvPr id="139" name="object 139" descr=""/>
            <p:cNvSpPr/>
            <p:nvPr/>
          </p:nvSpPr>
          <p:spPr>
            <a:xfrm>
              <a:off x="668822" y="1198519"/>
              <a:ext cx="881380" cy="290830"/>
            </a:xfrm>
            <a:custGeom>
              <a:avLst/>
              <a:gdLst/>
              <a:ahLst/>
              <a:cxnLst/>
              <a:rect l="l" t="t" r="r" b="b"/>
              <a:pathLst>
                <a:path w="881380" h="290830">
                  <a:moveTo>
                    <a:pt x="0" y="5990"/>
                  </a:moveTo>
                  <a:lnTo>
                    <a:pt x="92509" y="5990"/>
                  </a:lnTo>
                </a:path>
                <a:path w="881380" h="290830">
                  <a:moveTo>
                    <a:pt x="301877" y="216482"/>
                  </a:moveTo>
                  <a:lnTo>
                    <a:pt x="419482" y="216482"/>
                  </a:lnTo>
                  <a:lnTo>
                    <a:pt x="419482" y="5990"/>
                  </a:lnTo>
                  <a:lnTo>
                    <a:pt x="511620" y="5990"/>
                  </a:lnTo>
                  <a:lnTo>
                    <a:pt x="511620" y="283151"/>
                  </a:lnTo>
                  <a:lnTo>
                    <a:pt x="0" y="283151"/>
                  </a:lnTo>
                  <a:lnTo>
                    <a:pt x="0" y="5990"/>
                  </a:lnTo>
                  <a:lnTo>
                    <a:pt x="92509" y="5990"/>
                  </a:lnTo>
                  <a:lnTo>
                    <a:pt x="92509" y="216482"/>
                  </a:lnTo>
                  <a:lnTo>
                    <a:pt x="209739" y="216482"/>
                  </a:lnTo>
                  <a:lnTo>
                    <a:pt x="209739" y="5990"/>
                  </a:lnTo>
                  <a:lnTo>
                    <a:pt x="301877" y="5990"/>
                  </a:lnTo>
                  <a:lnTo>
                    <a:pt x="301877" y="216482"/>
                  </a:lnTo>
                  <a:close/>
                </a:path>
                <a:path w="881380" h="290830">
                  <a:moveTo>
                    <a:pt x="700016" y="0"/>
                  </a:moveTo>
                  <a:lnTo>
                    <a:pt x="748845" y="4728"/>
                  </a:lnTo>
                  <a:lnTo>
                    <a:pt x="792712" y="18911"/>
                  </a:lnTo>
                  <a:lnTo>
                    <a:pt x="829606" y="41385"/>
                  </a:lnTo>
                  <a:lnTo>
                    <a:pt x="857509" y="70973"/>
                  </a:lnTo>
                  <a:lnTo>
                    <a:pt x="875066" y="106227"/>
                  </a:lnTo>
                  <a:lnTo>
                    <a:pt x="880920" y="145695"/>
                  </a:lnTo>
                  <a:lnTo>
                    <a:pt x="879456" y="165779"/>
                  </a:lnTo>
                  <a:lnTo>
                    <a:pt x="867750" y="202858"/>
                  </a:lnTo>
                  <a:lnTo>
                    <a:pt x="844692" y="235455"/>
                  </a:lnTo>
                  <a:lnTo>
                    <a:pt x="812388" y="261392"/>
                  </a:lnTo>
                  <a:lnTo>
                    <a:pt x="771669" y="280002"/>
                  </a:lnTo>
                  <a:lnTo>
                    <a:pt x="725414" y="289460"/>
                  </a:lnTo>
                  <a:lnTo>
                    <a:pt x="700391" y="290643"/>
                  </a:lnTo>
                  <a:lnTo>
                    <a:pt x="676138" y="289460"/>
                  </a:lnTo>
                  <a:lnTo>
                    <a:pt x="630444" y="280002"/>
                  </a:lnTo>
                  <a:lnTo>
                    <a:pt x="589115" y="261381"/>
                  </a:lnTo>
                  <a:lnTo>
                    <a:pt x="555874" y="235350"/>
                  </a:lnTo>
                  <a:lnTo>
                    <a:pt x="531787" y="202612"/>
                  </a:lnTo>
                  <a:lnTo>
                    <a:pt x="519522" y="165627"/>
                  </a:lnTo>
                  <a:lnTo>
                    <a:pt x="517989" y="145695"/>
                  </a:lnTo>
                  <a:lnTo>
                    <a:pt x="519522" y="125586"/>
                  </a:lnTo>
                  <a:lnTo>
                    <a:pt x="531787" y="88320"/>
                  </a:lnTo>
                  <a:lnTo>
                    <a:pt x="555863" y="55395"/>
                  </a:lnTo>
                  <a:lnTo>
                    <a:pt x="589011" y="29270"/>
                  </a:lnTo>
                  <a:lnTo>
                    <a:pt x="630174" y="10637"/>
                  </a:lnTo>
                  <a:lnTo>
                    <a:pt x="675775" y="1182"/>
                  </a:lnTo>
                  <a:lnTo>
                    <a:pt x="700016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0" name="object 140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276315" y="1260306"/>
              <a:ext cx="185417" cy="167813"/>
            </a:xfrm>
            <a:prstGeom prst="rect">
              <a:avLst/>
            </a:prstGeom>
          </p:spPr>
        </p:pic>
        <p:sp>
          <p:nvSpPr>
            <p:cNvPr id="141" name="object 141" descr=""/>
            <p:cNvSpPr/>
            <p:nvPr/>
          </p:nvSpPr>
          <p:spPr>
            <a:xfrm>
              <a:off x="1572587" y="1204509"/>
              <a:ext cx="327660" cy="277495"/>
            </a:xfrm>
            <a:custGeom>
              <a:avLst/>
              <a:gdLst/>
              <a:ahLst/>
              <a:cxnLst/>
              <a:rect l="l" t="t" r="r" b="b"/>
              <a:pathLst>
                <a:path w="327660" h="277494">
                  <a:moveTo>
                    <a:pt x="209365" y="0"/>
                  </a:moveTo>
                  <a:lnTo>
                    <a:pt x="257086" y="6530"/>
                  </a:lnTo>
                  <a:lnTo>
                    <a:pt x="294761" y="25514"/>
                  </a:lnTo>
                  <a:lnTo>
                    <a:pt x="323649" y="66435"/>
                  </a:lnTo>
                  <a:lnTo>
                    <a:pt x="327348" y="92138"/>
                  </a:lnTo>
                  <a:lnTo>
                    <a:pt x="327348" y="93635"/>
                  </a:lnTo>
                  <a:lnTo>
                    <a:pt x="319669" y="133477"/>
                  </a:lnTo>
                  <a:lnTo>
                    <a:pt x="279873" y="173845"/>
                  </a:lnTo>
                  <a:lnTo>
                    <a:pt x="237926" y="186112"/>
                  </a:lnTo>
                  <a:lnTo>
                    <a:pt x="212738" y="187646"/>
                  </a:lnTo>
                  <a:lnTo>
                    <a:pt x="92509" y="187646"/>
                  </a:lnTo>
                  <a:lnTo>
                    <a:pt x="92509" y="277160"/>
                  </a:lnTo>
                  <a:lnTo>
                    <a:pt x="0" y="277160"/>
                  </a:lnTo>
                  <a:lnTo>
                    <a:pt x="0" y="0"/>
                  </a:lnTo>
                  <a:lnTo>
                    <a:pt x="209365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2" name="object 142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656097" y="1259557"/>
              <a:ext cx="169689" cy="76053"/>
            </a:xfrm>
            <a:prstGeom prst="rect">
              <a:avLst/>
            </a:prstGeom>
          </p:spPr>
        </p:pic>
        <p:sp>
          <p:nvSpPr>
            <p:cNvPr id="143" name="object 143" descr=""/>
            <p:cNvSpPr/>
            <p:nvPr/>
          </p:nvSpPr>
          <p:spPr>
            <a:xfrm>
              <a:off x="1917540" y="1204509"/>
              <a:ext cx="777240" cy="277495"/>
            </a:xfrm>
            <a:custGeom>
              <a:avLst/>
              <a:gdLst/>
              <a:ahLst/>
              <a:cxnLst/>
              <a:rect l="l" t="t" r="r" b="b"/>
              <a:pathLst>
                <a:path w="777239" h="277494">
                  <a:moveTo>
                    <a:pt x="0" y="0"/>
                  </a:moveTo>
                  <a:lnTo>
                    <a:pt x="327347" y="0"/>
                  </a:lnTo>
                </a:path>
                <a:path w="777239" h="277494">
                  <a:moveTo>
                    <a:pt x="327347" y="0"/>
                  </a:moveTo>
                  <a:lnTo>
                    <a:pt x="327347" y="75283"/>
                  </a:lnTo>
                  <a:lnTo>
                    <a:pt x="210492" y="75283"/>
                  </a:lnTo>
                  <a:lnTo>
                    <a:pt x="210492" y="277160"/>
                  </a:lnTo>
                  <a:lnTo>
                    <a:pt x="118353" y="277160"/>
                  </a:lnTo>
                  <a:lnTo>
                    <a:pt x="118353" y="75283"/>
                  </a:lnTo>
                  <a:lnTo>
                    <a:pt x="0" y="75283"/>
                  </a:lnTo>
                  <a:lnTo>
                    <a:pt x="0" y="0"/>
                  </a:lnTo>
                  <a:lnTo>
                    <a:pt x="327347" y="0"/>
                  </a:lnTo>
                  <a:close/>
                </a:path>
                <a:path w="777239" h="277494">
                  <a:moveTo>
                    <a:pt x="553571" y="85396"/>
                  </a:moveTo>
                  <a:lnTo>
                    <a:pt x="601887" y="91715"/>
                  </a:lnTo>
                  <a:lnTo>
                    <a:pt x="639387" y="110490"/>
                  </a:lnTo>
                  <a:lnTo>
                    <a:pt x="663602" y="140991"/>
                  </a:lnTo>
                  <a:lnTo>
                    <a:pt x="671925" y="181653"/>
                  </a:lnTo>
                  <a:lnTo>
                    <a:pt x="671925" y="183150"/>
                  </a:lnTo>
                  <a:lnTo>
                    <a:pt x="663602" y="221143"/>
                  </a:lnTo>
                  <a:lnTo>
                    <a:pt x="639340" y="251177"/>
                  </a:lnTo>
                  <a:lnTo>
                    <a:pt x="601663" y="270525"/>
                  </a:lnTo>
                  <a:lnTo>
                    <a:pt x="553946" y="277160"/>
                  </a:lnTo>
                  <a:lnTo>
                    <a:pt x="352444" y="277160"/>
                  </a:lnTo>
                  <a:lnTo>
                    <a:pt x="352444" y="0"/>
                  </a:lnTo>
                  <a:lnTo>
                    <a:pt x="444953" y="0"/>
                  </a:lnTo>
                  <a:lnTo>
                    <a:pt x="444953" y="85396"/>
                  </a:lnTo>
                  <a:lnTo>
                    <a:pt x="553571" y="85396"/>
                  </a:lnTo>
                  <a:close/>
                </a:path>
                <a:path w="777239" h="277494">
                  <a:moveTo>
                    <a:pt x="685032" y="277160"/>
                  </a:moveTo>
                  <a:lnTo>
                    <a:pt x="685032" y="0"/>
                  </a:lnTo>
                  <a:lnTo>
                    <a:pt x="777171" y="0"/>
                  </a:lnTo>
                  <a:lnTo>
                    <a:pt x="777171" y="277160"/>
                  </a:lnTo>
                  <a:lnTo>
                    <a:pt x="685032" y="27716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4" name="object 144" descr="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353493" y="1341955"/>
              <a:ext cx="161448" cy="88789"/>
            </a:xfrm>
            <a:prstGeom prst="rect">
              <a:avLst/>
            </a:prstGeom>
          </p:spPr>
        </p:pic>
      </p:grpSp>
      <p:sp>
        <p:nvSpPr>
          <p:cNvPr id="145" name="object 145" descr=""/>
          <p:cNvSpPr/>
          <p:nvPr/>
        </p:nvSpPr>
        <p:spPr>
          <a:xfrm>
            <a:off x="1901506" y="3757800"/>
            <a:ext cx="27940" cy="52069"/>
          </a:xfrm>
          <a:custGeom>
            <a:avLst/>
            <a:gdLst/>
            <a:ahLst/>
            <a:cxnLst/>
            <a:rect l="l" t="t" r="r" b="b"/>
            <a:pathLst>
              <a:path w="27939" h="52070">
                <a:moveTo>
                  <a:pt x="0" y="52069"/>
                </a:moveTo>
                <a:lnTo>
                  <a:pt x="27812" y="52069"/>
                </a:lnTo>
                <a:lnTo>
                  <a:pt x="27812" y="0"/>
                </a:lnTo>
                <a:lnTo>
                  <a:pt x="0" y="0"/>
                </a:lnTo>
                <a:lnTo>
                  <a:pt x="0" y="5206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6" name="object 146" descr=""/>
          <p:cNvGrpSpPr/>
          <p:nvPr/>
        </p:nvGrpSpPr>
        <p:grpSpPr>
          <a:xfrm>
            <a:off x="657661" y="3672443"/>
            <a:ext cx="2854325" cy="704850"/>
            <a:chOff x="657661" y="3672443"/>
            <a:chExt cx="2854325" cy="704850"/>
          </a:xfrm>
        </p:grpSpPr>
        <p:sp>
          <p:nvSpPr>
            <p:cNvPr id="147" name="object 147" descr=""/>
            <p:cNvSpPr/>
            <p:nvPr/>
          </p:nvSpPr>
          <p:spPr>
            <a:xfrm>
              <a:off x="1901494" y="3679060"/>
              <a:ext cx="114300" cy="130810"/>
            </a:xfrm>
            <a:custGeom>
              <a:avLst/>
              <a:gdLst/>
              <a:ahLst/>
              <a:cxnLst/>
              <a:rect l="l" t="t" r="r" b="b"/>
              <a:pathLst>
                <a:path w="114300" h="130810">
                  <a:moveTo>
                    <a:pt x="113855" y="0"/>
                  </a:moveTo>
                  <a:lnTo>
                    <a:pt x="86042" y="0"/>
                  </a:lnTo>
                  <a:lnTo>
                    <a:pt x="86042" y="53340"/>
                  </a:lnTo>
                  <a:lnTo>
                    <a:pt x="27813" y="53340"/>
                  </a:lnTo>
                  <a:lnTo>
                    <a:pt x="27813" y="0"/>
                  </a:lnTo>
                  <a:lnTo>
                    <a:pt x="0" y="0"/>
                  </a:lnTo>
                  <a:lnTo>
                    <a:pt x="0" y="53340"/>
                  </a:lnTo>
                  <a:lnTo>
                    <a:pt x="0" y="78740"/>
                  </a:lnTo>
                  <a:lnTo>
                    <a:pt x="86042" y="78740"/>
                  </a:lnTo>
                  <a:lnTo>
                    <a:pt x="86042" y="130810"/>
                  </a:lnTo>
                  <a:lnTo>
                    <a:pt x="113855" y="130810"/>
                  </a:lnTo>
                  <a:lnTo>
                    <a:pt x="113855" y="78740"/>
                  </a:lnTo>
                  <a:lnTo>
                    <a:pt x="113855" y="53340"/>
                  </a:lnTo>
                  <a:lnTo>
                    <a:pt x="11385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 descr="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046286" y="3679675"/>
              <a:ext cx="256590" cy="129799"/>
            </a:xfrm>
            <a:prstGeom prst="rect">
              <a:avLst/>
            </a:prstGeom>
          </p:spPr>
        </p:pic>
        <p:sp>
          <p:nvSpPr>
            <p:cNvPr id="149" name="object 149" descr=""/>
            <p:cNvSpPr/>
            <p:nvPr/>
          </p:nvSpPr>
          <p:spPr>
            <a:xfrm>
              <a:off x="2347150" y="3679060"/>
              <a:ext cx="92710" cy="130810"/>
            </a:xfrm>
            <a:custGeom>
              <a:avLst/>
              <a:gdLst/>
              <a:ahLst/>
              <a:cxnLst/>
              <a:rect l="l" t="t" r="r" b="b"/>
              <a:pathLst>
                <a:path w="92710" h="130810">
                  <a:moveTo>
                    <a:pt x="92532" y="105410"/>
                  </a:moveTo>
                  <a:lnTo>
                    <a:pt x="27813" y="105410"/>
                  </a:lnTo>
                  <a:lnTo>
                    <a:pt x="27813" y="77470"/>
                  </a:lnTo>
                  <a:lnTo>
                    <a:pt x="85852" y="77470"/>
                  </a:lnTo>
                  <a:lnTo>
                    <a:pt x="85852" y="53340"/>
                  </a:lnTo>
                  <a:lnTo>
                    <a:pt x="27813" y="53340"/>
                  </a:lnTo>
                  <a:lnTo>
                    <a:pt x="27813" y="25400"/>
                  </a:lnTo>
                  <a:lnTo>
                    <a:pt x="91414" y="25400"/>
                  </a:lnTo>
                  <a:lnTo>
                    <a:pt x="91414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53340"/>
                  </a:lnTo>
                  <a:lnTo>
                    <a:pt x="0" y="77470"/>
                  </a:lnTo>
                  <a:lnTo>
                    <a:pt x="0" y="105410"/>
                  </a:lnTo>
                  <a:lnTo>
                    <a:pt x="0" y="130810"/>
                  </a:lnTo>
                  <a:lnTo>
                    <a:pt x="92532" y="130810"/>
                  </a:lnTo>
                  <a:lnTo>
                    <a:pt x="92532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0" name="object 150" descr="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469128" y="3677080"/>
              <a:ext cx="107732" cy="134988"/>
            </a:xfrm>
            <a:prstGeom prst="rect">
              <a:avLst/>
            </a:prstGeom>
          </p:spPr>
        </p:pic>
        <p:pic>
          <p:nvPicPr>
            <p:cNvPr id="151" name="object 151" descr="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600747" y="3679675"/>
              <a:ext cx="135914" cy="129799"/>
            </a:xfrm>
            <a:prstGeom prst="rect">
              <a:avLst/>
            </a:prstGeom>
          </p:spPr>
        </p:pic>
        <p:pic>
          <p:nvPicPr>
            <p:cNvPr id="152" name="object 152" descr="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657661" y="3672443"/>
              <a:ext cx="1422814" cy="704429"/>
            </a:xfrm>
            <a:prstGeom prst="rect">
              <a:avLst/>
            </a:prstGeom>
          </p:spPr>
        </p:pic>
        <p:pic>
          <p:nvPicPr>
            <p:cNvPr id="153" name="object 153" descr="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163290" y="4054233"/>
              <a:ext cx="71946" cy="126090"/>
            </a:xfrm>
            <a:prstGeom prst="rect">
              <a:avLst/>
            </a:prstGeom>
          </p:spPr>
        </p:pic>
        <p:pic>
          <p:nvPicPr>
            <p:cNvPr id="154" name="object 154" descr="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260418" y="4054050"/>
              <a:ext cx="96977" cy="126273"/>
            </a:xfrm>
            <a:prstGeom prst="rect">
              <a:avLst/>
            </a:prstGeom>
          </p:spPr>
        </p:pic>
        <p:pic>
          <p:nvPicPr>
            <p:cNvPr id="155" name="object 155" descr="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2382577" y="4039402"/>
              <a:ext cx="160019" cy="152045"/>
            </a:xfrm>
            <a:prstGeom prst="rect">
              <a:avLst/>
            </a:prstGeom>
          </p:spPr>
        </p:pic>
        <p:sp>
          <p:nvSpPr>
            <p:cNvPr id="156" name="object 156" descr=""/>
            <p:cNvSpPr/>
            <p:nvPr/>
          </p:nvSpPr>
          <p:spPr>
            <a:xfrm>
              <a:off x="2635974" y="4049900"/>
              <a:ext cx="113030" cy="130810"/>
            </a:xfrm>
            <a:custGeom>
              <a:avLst/>
              <a:gdLst/>
              <a:ahLst/>
              <a:cxnLst/>
              <a:rect l="l" t="t" r="r" b="b"/>
              <a:pathLst>
                <a:path w="113030" h="130810">
                  <a:moveTo>
                    <a:pt x="112928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130810"/>
                  </a:lnTo>
                  <a:lnTo>
                    <a:pt x="27813" y="130810"/>
                  </a:lnTo>
                  <a:lnTo>
                    <a:pt x="27813" y="25400"/>
                  </a:lnTo>
                  <a:lnTo>
                    <a:pt x="85293" y="25400"/>
                  </a:lnTo>
                  <a:lnTo>
                    <a:pt x="85293" y="130810"/>
                  </a:lnTo>
                  <a:lnTo>
                    <a:pt x="112928" y="130810"/>
                  </a:lnTo>
                  <a:lnTo>
                    <a:pt x="112928" y="25400"/>
                  </a:lnTo>
                  <a:lnTo>
                    <a:pt x="11292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7" name="object 157" descr="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785953" y="4047930"/>
              <a:ext cx="137956" cy="134989"/>
            </a:xfrm>
            <a:prstGeom prst="rect">
              <a:avLst/>
            </a:prstGeom>
          </p:spPr>
        </p:pic>
        <p:pic>
          <p:nvPicPr>
            <p:cNvPr id="158" name="object 158" descr="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2945757" y="4050526"/>
              <a:ext cx="124232" cy="131467"/>
            </a:xfrm>
            <a:prstGeom prst="rect">
              <a:avLst/>
            </a:prstGeom>
          </p:spPr>
        </p:pic>
        <p:pic>
          <p:nvPicPr>
            <p:cNvPr id="159" name="object 159" descr="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3114269" y="4050526"/>
              <a:ext cx="113850" cy="129797"/>
            </a:xfrm>
            <a:prstGeom prst="rect">
              <a:avLst/>
            </a:prstGeom>
          </p:spPr>
        </p:pic>
        <p:pic>
          <p:nvPicPr>
            <p:cNvPr id="160" name="object 160" descr="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266837" y="4047930"/>
              <a:ext cx="106805" cy="134989"/>
            </a:xfrm>
            <a:prstGeom prst="rect">
              <a:avLst/>
            </a:prstGeom>
          </p:spPr>
        </p:pic>
        <p:pic>
          <p:nvPicPr>
            <p:cNvPr id="161" name="object 161" descr="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403645" y="4047930"/>
              <a:ext cx="107732" cy="134989"/>
            </a:xfrm>
            <a:prstGeom prst="rect">
              <a:avLst/>
            </a:prstGeom>
          </p:spPr>
        </p:pic>
      </p:grpSp>
      <p:grpSp>
        <p:nvGrpSpPr>
          <p:cNvPr id="162" name="object 162" descr=""/>
          <p:cNvGrpSpPr/>
          <p:nvPr/>
        </p:nvGrpSpPr>
        <p:grpSpPr>
          <a:xfrm>
            <a:off x="3537118" y="4049900"/>
            <a:ext cx="376555" cy="130810"/>
            <a:chOff x="3537118" y="4049900"/>
            <a:chExt cx="376555" cy="130810"/>
          </a:xfrm>
        </p:grpSpPr>
        <p:sp>
          <p:nvSpPr>
            <p:cNvPr id="163" name="object 163" descr=""/>
            <p:cNvSpPr/>
            <p:nvPr/>
          </p:nvSpPr>
          <p:spPr>
            <a:xfrm>
              <a:off x="3537115" y="4049900"/>
              <a:ext cx="233045" cy="130810"/>
            </a:xfrm>
            <a:custGeom>
              <a:avLst/>
              <a:gdLst/>
              <a:ahLst/>
              <a:cxnLst/>
              <a:rect l="l" t="t" r="r" b="b"/>
              <a:pathLst>
                <a:path w="233045" h="130810">
                  <a:moveTo>
                    <a:pt x="107353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39865" y="25400"/>
                  </a:lnTo>
                  <a:lnTo>
                    <a:pt x="39865" y="130810"/>
                  </a:lnTo>
                  <a:lnTo>
                    <a:pt x="67487" y="130810"/>
                  </a:lnTo>
                  <a:lnTo>
                    <a:pt x="67487" y="25400"/>
                  </a:lnTo>
                  <a:lnTo>
                    <a:pt x="107353" y="25400"/>
                  </a:lnTo>
                  <a:lnTo>
                    <a:pt x="107353" y="0"/>
                  </a:lnTo>
                  <a:close/>
                </a:path>
                <a:path w="233045" h="130810">
                  <a:moveTo>
                    <a:pt x="232664" y="105410"/>
                  </a:moveTo>
                  <a:lnTo>
                    <a:pt x="167957" y="105410"/>
                  </a:lnTo>
                  <a:lnTo>
                    <a:pt x="167957" y="77470"/>
                  </a:lnTo>
                  <a:lnTo>
                    <a:pt x="225996" y="77470"/>
                  </a:lnTo>
                  <a:lnTo>
                    <a:pt x="225996" y="53340"/>
                  </a:lnTo>
                  <a:lnTo>
                    <a:pt x="167957" y="53340"/>
                  </a:lnTo>
                  <a:lnTo>
                    <a:pt x="167957" y="25400"/>
                  </a:lnTo>
                  <a:lnTo>
                    <a:pt x="231559" y="25400"/>
                  </a:lnTo>
                  <a:lnTo>
                    <a:pt x="231559" y="0"/>
                  </a:lnTo>
                  <a:lnTo>
                    <a:pt x="140144" y="0"/>
                  </a:lnTo>
                  <a:lnTo>
                    <a:pt x="140144" y="25400"/>
                  </a:lnTo>
                  <a:lnTo>
                    <a:pt x="140144" y="53340"/>
                  </a:lnTo>
                  <a:lnTo>
                    <a:pt x="140144" y="77470"/>
                  </a:lnTo>
                  <a:lnTo>
                    <a:pt x="140144" y="105410"/>
                  </a:lnTo>
                  <a:lnTo>
                    <a:pt x="140144" y="130810"/>
                  </a:lnTo>
                  <a:lnTo>
                    <a:pt x="232664" y="130810"/>
                  </a:lnTo>
                  <a:lnTo>
                    <a:pt x="232664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4" name="object 164" descr="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3808138" y="4050526"/>
              <a:ext cx="104950" cy="129797"/>
            </a:xfrm>
            <a:prstGeom prst="rect">
              <a:avLst/>
            </a:prstGeom>
          </p:spPr>
        </p:pic>
      </p:grpSp>
      <p:pic>
        <p:nvPicPr>
          <p:cNvPr id="165" name="object 165" descr="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8196300" y="2598412"/>
            <a:ext cx="490520" cy="215743"/>
          </a:xfrm>
          <a:prstGeom prst="rect">
            <a:avLst/>
          </a:prstGeom>
        </p:spPr>
      </p:pic>
      <p:grpSp>
        <p:nvGrpSpPr>
          <p:cNvPr id="166" name="object 166" descr=""/>
          <p:cNvGrpSpPr/>
          <p:nvPr/>
        </p:nvGrpSpPr>
        <p:grpSpPr>
          <a:xfrm>
            <a:off x="-190" y="341215"/>
            <a:ext cx="4119245" cy="396875"/>
            <a:chOff x="-190" y="341215"/>
            <a:chExt cx="4119245" cy="396875"/>
          </a:xfrm>
        </p:grpSpPr>
        <p:sp>
          <p:nvSpPr>
            <p:cNvPr id="167" name="object 167" descr=""/>
            <p:cNvSpPr/>
            <p:nvPr/>
          </p:nvSpPr>
          <p:spPr>
            <a:xfrm>
              <a:off x="-190" y="341215"/>
              <a:ext cx="4119245" cy="396875"/>
            </a:xfrm>
            <a:custGeom>
              <a:avLst/>
              <a:gdLst/>
              <a:ahLst/>
              <a:cxnLst/>
              <a:rect l="l" t="t" r="r" b="b"/>
              <a:pathLst>
                <a:path w="4119245" h="396875">
                  <a:moveTo>
                    <a:pt x="4119123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4119123" y="396647"/>
                  </a:lnTo>
                  <a:lnTo>
                    <a:pt x="4119123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 descr=""/>
            <p:cNvSpPr/>
            <p:nvPr/>
          </p:nvSpPr>
          <p:spPr>
            <a:xfrm>
              <a:off x="256311" y="482292"/>
              <a:ext cx="3736975" cy="164465"/>
            </a:xfrm>
            <a:custGeom>
              <a:avLst/>
              <a:gdLst/>
              <a:ahLst/>
              <a:cxnLst/>
              <a:rect l="l" t="t" r="r" b="b"/>
              <a:pathLst>
                <a:path w="3736975" h="164465">
                  <a:moveTo>
                    <a:pt x="180403" y="3086"/>
                  </a:moveTo>
                  <a:lnTo>
                    <a:pt x="130098" y="3086"/>
                  </a:lnTo>
                  <a:lnTo>
                    <a:pt x="89623" y="74790"/>
                  </a:lnTo>
                  <a:lnTo>
                    <a:pt x="50304" y="3086"/>
                  </a:lnTo>
                  <a:lnTo>
                    <a:pt x="0" y="3086"/>
                  </a:lnTo>
                  <a:lnTo>
                    <a:pt x="58216" y="101574"/>
                  </a:lnTo>
                  <a:lnTo>
                    <a:pt x="58343" y="104140"/>
                  </a:lnTo>
                  <a:lnTo>
                    <a:pt x="44462" y="111213"/>
                  </a:lnTo>
                  <a:lnTo>
                    <a:pt x="37401" y="111213"/>
                  </a:lnTo>
                  <a:lnTo>
                    <a:pt x="37401" y="146100"/>
                  </a:lnTo>
                  <a:lnTo>
                    <a:pt x="80670" y="141757"/>
                  </a:lnTo>
                  <a:lnTo>
                    <a:pt x="108712" y="124129"/>
                  </a:lnTo>
                  <a:lnTo>
                    <a:pt x="180403" y="3086"/>
                  </a:lnTo>
                  <a:close/>
                </a:path>
                <a:path w="3736975" h="164465">
                  <a:moveTo>
                    <a:pt x="356768" y="2717"/>
                  </a:moveTo>
                  <a:lnTo>
                    <a:pt x="309346" y="2717"/>
                  </a:lnTo>
                  <a:lnTo>
                    <a:pt x="309346" y="53517"/>
                  </a:lnTo>
                  <a:lnTo>
                    <a:pt x="233222" y="53517"/>
                  </a:lnTo>
                  <a:lnTo>
                    <a:pt x="233222" y="2717"/>
                  </a:lnTo>
                  <a:lnTo>
                    <a:pt x="185610" y="2717"/>
                  </a:lnTo>
                  <a:lnTo>
                    <a:pt x="185610" y="53517"/>
                  </a:lnTo>
                  <a:lnTo>
                    <a:pt x="185610" y="91617"/>
                  </a:lnTo>
                  <a:lnTo>
                    <a:pt x="185610" y="146227"/>
                  </a:lnTo>
                  <a:lnTo>
                    <a:pt x="233222" y="146227"/>
                  </a:lnTo>
                  <a:lnTo>
                    <a:pt x="233222" y="91617"/>
                  </a:lnTo>
                  <a:lnTo>
                    <a:pt x="309346" y="91617"/>
                  </a:lnTo>
                  <a:lnTo>
                    <a:pt x="309346" y="146227"/>
                  </a:lnTo>
                  <a:lnTo>
                    <a:pt x="356768" y="146227"/>
                  </a:lnTo>
                  <a:lnTo>
                    <a:pt x="356768" y="91617"/>
                  </a:lnTo>
                  <a:lnTo>
                    <a:pt x="356768" y="53517"/>
                  </a:lnTo>
                  <a:lnTo>
                    <a:pt x="356768" y="2717"/>
                  </a:lnTo>
                  <a:close/>
                </a:path>
                <a:path w="3736975" h="164465">
                  <a:moveTo>
                    <a:pt x="546620" y="3086"/>
                  </a:moveTo>
                  <a:lnTo>
                    <a:pt x="499198" y="3086"/>
                  </a:lnTo>
                  <a:lnTo>
                    <a:pt x="420179" y="91554"/>
                  </a:lnTo>
                  <a:lnTo>
                    <a:pt x="420179" y="3086"/>
                  </a:lnTo>
                  <a:lnTo>
                    <a:pt x="372567" y="3086"/>
                  </a:lnTo>
                  <a:lnTo>
                    <a:pt x="372567" y="145707"/>
                  </a:lnTo>
                  <a:lnTo>
                    <a:pt x="420179" y="145707"/>
                  </a:lnTo>
                  <a:lnTo>
                    <a:pt x="499198" y="57048"/>
                  </a:lnTo>
                  <a:lnTo>
                    <a:pt x="499198" y="145707"/>
                  </a:lnTo>
                  <a:lnTo>
                    <a:pt x="546620" y="145707"/>
                  </a:lnTo>
                  <a:lnTo>
                    <a:pt x="546620" y="3086"/>
                  </a:lnTo>
                  <a:close/>
                </a:path>
                <a:path w="3736975" h="164465">
                  <a:moveTo>
                    <a:pt x="815289" y="74587"/>
                  </a:moveTo>
                  <a:lnTo>
                    <a:pt x="808482" y="52044"/>
                  </a:lnTo>
                  <a:lnTo>
                    <a:pt x="808355" y="51803"/>
                  </a:lnTo>
                  <a:lnTo>
                    <a:pt x="768946" y="24282"/>
                  </a:lnTo>
                  <a:lnTo>
                    <a:pt x="764997" y="23126"/>
                  </a:lnTo>
                  <a:lnTo>
                    <a:pt x="764997" y="65722"/>
                  </a:lnTo>
                  <a:lnTo>
                    <a:pt x="764997" y="83451"/>
                  </a:lnTo>
                  <a:lnTo>
                    <a:pt x="728599" y="99098"/>
                  </a:lnTo>
                  <a:lnTo>
                    <a:pt x="719505" y="99453"/>
                  </a:lnTo>
                  <a:lnTo>
                    <a:pt x="711212" y="99453"/>
                  </a:lnTo>
                  <a:lnTo>
                    <a:pt x="711212" y="49530"/>
                  </a:lnTo>
                  <a:lnTo>
                    <a:pt x="719505" y="49530"/>
                  </a:lnTo>
                  <a:lnTo>
                    <a:pt x="760526" y="59169"/>
                  </a:lnTo>
                  <a:lnTo>
                    <a:pt x="764997" y="65722"/>
                  </a:lnTo>
                  <a:lnTo>
                    <a:pt x="764997" y="23126"/>
                  </a:lnTo>
                  <a:lnTo>
                    <a:pt x="758126" y="21094"/>
                  </a:lnTo>
                  <a:lnTo>
                    <a:pt x="758304" y="21094"/>
                  </a:lnTo>
                  <a:lnTo>
                    <a:pt x="746125" y="18643"/>
                  </a:lnTo>
                  <a:lnTo>
                    <a:pt x="746302" y="18643"/>
                  </a:lnTo>
                  <a:lnTo>
                    <a:pt x="733425" y="17145"/>
                  </a:lnTo>
                  <a:lnTo>
                    <a:pt x="720077" y="16573"/>
                  </a:lnTo>
                  <a:lnTo>
                    <a:pt x="711212" y="16573"/>
                  </a:lnTo>
                  <a:lnTo>
                    <a:pt x="711212" y="3086"/>
                  </a:lnTo>
                  <a:lnTo>
                    <a:pt x="663803" y="3086"/>
                  </a:lnTo>
                  <a:lnTo>
                    <a:pt x="663803" y="16573"/>
                  </a:lnTo>
                  <a:lnTo>
                    <a:pt x="663803" y="49530"/>
                  </a:lnTo>
                  <a:lnTo>
                    <a:pt x="663803" y="99453"/>
                  </a:lnTo>
                  <a:lnTo>
                    <a:pt x="656666" y="99453"/>
                  </a:lnTo>
                  <a:lnTo>
                    <a:pt x="613079" y="89662"/>
                  </a:lnTo>
                  <a:lnTo>
                    <a:pt x="608101" y="65722"/>
                  </a:lnTo>
                  <a:lnTo>
                    <a:pt x="613041" y="59334"/>
                  </a:lnTo>
                  <a:lnTo>
                    <a:pt x="656666" y="49530"/>
                  </a:lnTo>
                  <a:lnTo>
                    <a:pt x="663803" y="49530"/>
                  </a:lnTo>
                  <a:lnTo>
                    <a:pt x="663803" y="16573"/>
                  </a:lnTo>
                  <a:lnTo>
                    <a:pt x="654354" y="16573"/>
                  </a:lnTo>
                  <a:lnTo>
                    <a:pt x="641565" y="17145"/>
                  </a:lnTo>
                  <a:lnTo>
                    <a:pt x="595223" y="28676"/>
                  </a:lnTo>
                  <a:lnTo>
                    <a:pt x="564172" y="52044"/>
                  </a:lnTo>
                  <a:lnTo>
                    <a:pt x="560082" y="59004"/>
                  </a:lnTo>
                  <a:lnTo>
                    <a:pt x="559981" y="59169"/>
                  </a:lnTo>
                  <a:lnTo>
                    <a:pt x="557479" y="66687"/>
                  </a:lnTo>
                  <a:lnTo>
                    <a:pt x="556641" y="74587"/>
                  </a:lnTo>
                  <a:lnTo>
                    <a:pt x="557517" y="82499"/>
                  </a:lnTo>
                  <a:lnTo>
                    <a:pt x="559955" y="89662"/>
                  </a:lnTo>
                  <a:lnTo>
                    <a:pt x="560031" y="89890"/>
                  </a:lnTo>
                  <a:lnTo>
                    <a:pt x="595655" y="120510"/>
                  </a:lnTo>
                  <a:lnTo>
                    <a:pt x="642302" y="131940"/>
                  </a:lnTo>
                  <a:lnTo>
                    <a:pt x="654939" y="132410"/>
                  </a:lnTo>
                  <a:lnTo>
                    <a:pt x="663803" y="132410"/>
                  </a:lnTo>
                  <a:lnTo>
                    <a:pt x="663803" y="145707"/>
                  </a:lnTo>
                  <a:lnTo>
                    <a:pt x="711212" y="145707"/>
                  </a:lnTo>
                  <a:lnTo>
                    <a:pt x="711212" y="132410"/>
                  </a:lnTo>
                  <a:lnTo>
                    <a:pt x="720077" y="132410"/>
                  </a:lnTo>
                  <a:lnTo>
                    <a:pt x="768845" y="124802"/>
                  </a:lnTo>
                  <a:lnTo>
                    <a:pt x="802957" y="103987"/>
                  </a:lnTo>
                  <a:lnTo>
                    <a:pt x="814527" y="82499"/>
                  </a:lnTo>
                  <a:lnTo>
                    <a:pt x="815289" y="74587"/>
                  </a:lnTo>
                  <a:close/>
                </a:path>
                <a:path w="3736975" h="164465">
                  <a:moveTo>
                    <a:pt x="1008037" y="74980"/>
                  </a:moveTo>
                  <a:lnTo>
                    <a:pt x="1007287" y="64630"/>
                  </a:lnTo>
                  <a:lnTo>
                    <a:pt x="1005052" y="54787"/>
                  </a:lnTo>
                  <a:lnTo>
                    <a:pt x="1001306" y="45453"/>
                  </a:lnTo>
                  <a:lnTo>
                    <a:pt x="1001255" y="45326"/>
                  </a:lnTo>
                  <a:lnTo>
                    <a:pt x="996048" y="36626"/>
                  </a:lnTo>
                  <a:lnTo>
                    <a:pt x="989431" y="28511"/>
                  </a:lnTo>
                  <a:lnTo>
                    <a:pt x="981659" y="21323"/>
                  </a:lnTo>
                  <a:lnTo>
                    <a:pt x="972731" y="15062"/>
                  </a:lnTo>
                  <a:lnTo>
                    <a:pt x="962647" y="9728"/>
                  </a:lnTo>
                  <a:lnTo>
                    <a:pt x="958113" y="7975"/>
                  </a:lnTo>
                  <a:lnTo>
                    <a:pt x="958113" y="67005"/>
                  </a:lnTo>
                  <a:lnTo>
                    <a:pt x="958113" y="82943"/>
                  </a:lnTo>
                  <a:lnTo>
                    <a:pt x="929233" y="111988"/>
                  </a:lnTo>
                  <a:lnTo>
                    <a:pt x="922324" y="113525"/>
                  </a:lnTo>
                  <a:lnTo>
                    <a:pt x="907808" y="113525"/>
                  </a:lnTo>
                  <a:lnTo>
                    <a:pt x="874014" y="89814"/>
                  </a:lnTo>
                  <a:lnTo>
                    <a:pt x="871956" y="82943"/>
                  </a:lnTo>
                  <a:lnTo>
                    <a:pt x="871994" y="67005"/>
                  </a:lnTo>
                  <a:lnTo>
                    <a:pt x="900480" y="37973"/>
                  </a:lnTo>
                  <a:lnTo>
                    <a:pt x="906551" y="36626"/>
                  </a:lnTo>
                  <a:lnTo>
                    <a:pt x="922832" y="36626"/>
                  </a:lnTo>
                  <a:lnTo>
                    <a:pt x="956030" y="60109"/>
                  </a:lnTo>
                  <a:lnTo>
                    <a:pt x="958113" y="67005"/>
                  </a:lnTo>
                  <a:lnTo>
                    <a:pt x="958113" y="7975"/>
                  </a:lnTo>
                  <a:lnTo>
                    <a:pt x="951674" y="5473"/>
                  </a:lnTo>
                  <a:lnTo>
                    <a:pt x="940066" y="2438"/>
                  </a:lnTo>
                  <a:lnTo>
                    <a:pt x="927823" y="609"/>
                  </a:lnTo>
                  <a:lnTo>
                    <a:pt x="914946" y="0"/>
                  </a:lnTo>
                  <a:lnTo>
                    <a:pt x="902462" y="609"/>
                  </a:lnTo>
                  <a:lnTo>
                    <a:pt x="857821" y="15062"/>
                  </a:lnTo>
                  <a:lnTo>
                    <a:pt x="828446" y="45326"/>
                  </a:lnTo>
                  <a:lnTo>
                    <a:pt x="821270" y="74980"/>
                  </a:lnTo>
                  <a:lnTo>
                    <a:pt x="822083" y="85305"/>
                  </a:lnTo>
                  <a:lnTo>
                    <a:pt x="840828" y="121170"/>
                  </a:lnTo>
                  <a:lnTo>
                    <a:pt x="879144" y="144094"/>
                  </a:lnTo>
                  <a:lnTo>
                    <a:pt x="915136" y="149567"/>
                  </a:lnTo>
                  <a:lnTo>
                    <a:pt x="928014" y="148958"/>
                  </a:lnTo>
                  <a:lnTo>
                    <a:pt x="972769" y="134518"/>
                  </a:lnTo>
                  <a:lnTo>
                    <a:pt x="995667" y="113525"/>
                  </a:lnTo>
                  <a:lnTo>
                    <a:pt x="995984" y="113144"/>
                  </a:lnTo>
                  <a:lnTo>
                    <a:pt x="1001255" y="104394"/>
                  </a:lnTo>
                  <a:lnTo>
                    <a:pt x="1005027" y="95123"/>
                  </a:lnTo>
                  <a:lnTo>
                    <a:pt x="1007287" y="85305"/>
                  </a:lnTo>
                  <a:lnTo>
                    <a:pt x="1008037" y="74980"/>
                  </a:lnTo>
                  <a:close/>
                </a:path>
                <a:path w="3736975" h="164465">
                  <a:moveTo>
                    <a:pt x="1188250" y="50495"/>
                  </a:moveTo>
                  <a:lnTo>
                    <a:pt x="1171486" y="16217"/>
                  </a:lnTo>
                  <a:lnTo>
                    <a:pt x="1145463" y="4826"/>
                  </a:lnTo>
                  <a:lnTo>
                    <a:pt x="1145463" y="46583"/>
                  </a:lnTo>
                  <a:lnTo>
                    <a:pt x="1145463" y="56210"/>
                  </a:lnTo>
                  <a:lnTo>
                    <a:pt x="1125740" y="65913"/>
                  </a:lnTo>
                  <a:lnTo>
                    <a:pt x="1067396" y="65913"/>
                  </a:lnTo>
                  <a:lnTo>
                    <a:pt x="1067396" y="36296"/>
                  </a:lnTo>
                  <a:lnTo>
                    <a:pt x="1130236" y="36296"/>
                  </a:lnTo>
                  <a:lnTo>
                    <a:pt x="1137170" y="37325"/>
                  </a:lnTo>
                  <a:lnTo>
                    <a:pt x="1140002" y="38671"/>
                  </a:lnTo>
                  <a:lnTo>
                    <a:pt x="1144371" y="43053"/>
                  </a:lnTo>
                  <a:lnTo>
                    <a:pt x="1145463" y="46583"/>
                  </a:lnTo>
                  <a:lnTo>
                    <a:pt x="1145463" y="4826"/>
                  </a:lnTo>
                  <a:lnTo>
                    <a:pt x="1144422" y="4572"/>
                  </a:lnTo>
                  <a:lnTo>
                    <a:pt x="1136243" y="3454"/>
                  </a:lnTo>
                  <a:lnTo>
                    <a:pt x="1127531" y="3086"/>
                  </a:lnTo>
                  <a:lnTo>
                    <a:pt x="1019797" y="3086"/>
                  </a:lnTo>
                  <a:lnTo>
                    <a:pt x="1019797" y="145707"/>
                  </a:lnTo>
                  <a:lnTo>
                    <a:pt x="1067396" y="145707"/>
                  </a:lnTo>
                  <a:lnTo>
                    <a:pt x="1067396" y="99644"/>
                  </a:lnTo>
                  <a:lnTo>
                    <a:pt x="1129271" y="99644"/>
                  </a:lnTo>
                  <a:lnTo>
                    <a:pt x="1172438" y="87020"/>
                  </a:lnTo>
                  <a:lnTo>
                    <a:pt x="1186103" y="65913"/>
                  </a:lnTo>
                  <a:lnTo>
                    <a:pt x="1187259" y="62179"/>
                  </a:lnTo>
                  <a:lnTo>
                    <a:pt x="1188250" y="51269"/>
                  </a:lnTo>
                  <a:lnTo>
                    <a:pt x="1188250" y="50495"/>
                  </a:lnTo>
                  <a:close/>
                </a:path>
                <a:path w="3736975" h="164465">
                  <a:moveTo>
                    <a:pt x="1403921" y="3086"/>
                  </a:moveTo>
                  <a:lnTo>
                    <a:pt x="1350924" y="3086"/>
                  </a:lnTo>
                  <a:lnTo>
                    <a:pt x="1303121" y="101180"/>
                  </a:lnTo>
                  <a:lnTo>
                    <a:pt x="1254556" y="3086"/>
                  </a:lnTo>
                  <a:lnTo>
                    <a:pt x="1200200" y="3086"/>
                  </a:lnTo>
                  <a:lnTo>
                    <a:pt x="1200200" y="145707"/>
                  </a:lnTo>
                  <a:lnTo>
                    <a:pt x="1247800" y="145707"/>
                  </a:lnTo>
                  <a:lnTo>
                    <a:pt x="1247800" y="80568"/>
                  </a:lnTo>
                  <a:lnTo>
                    <a:pt x="1281341" y="145707"/>
                  </a:lnTo>
                  <a:lnTo>
                    <a:pt x="1325092" y="145707"/>
                  </a:lnTo>
                  <a:lnTo>
                    <a:pt x="1356512" y="81330"/>
                  </a:lnTo>
                  <a:lnTo>
                    <a:pt x="1356512" y="145707"/>
                  </a:lnTo>
                  <a:lnTo>
                    <a:pt x="1403921" y="145707"/>
                  </a:lnTo>
                  <a:lnTo>
                    <a:pt x="1403921" y="3086"/>
                  </a:lnTo>
                  <a:close/>
                </a:path>
                <a:path w="3736975" h="164465">
                  <a:moveTo>
                    <a:pt x="1611693" y="145707"/>
                  </a:moveTo>
                  <a:lnTo>
                    <a:pt x="1598434" y="121234"/>
                  </a:lnTo>
                  <a:lnTo>
                    <a:pt x="1580997" y="89052"/>
                  </a:lnTo>
                  <a:lnTo>
                    <a:pt x="1558010" y="46647"/>
                  </a:lnTo>
                  <a:lnTo>
                    <a:pt x="1534414" y="3086"/>
                  </a:lnTo>
                  <a:lnTo>
                    <a:pt x="1533055" y="3086"/>
                  </a:lnTo>
                  <a:lnTo>
                    <a:pt x="1533055" y="89052"/>
                  </a:lnTo>
                  <a:lnTo>
                    <a:pt x="1486992" y="89052"/>
                  </a:lnTo>
                  <a:lnTo>
                    <a:pt x="1510118" y="46647"/>
                  </a:lnTo>
                  <a:lnTo>
                    <a:pt x="1533055" y="89052"/>
                  </a:lnTo>
                  <a:lnTo>
                    <a:pt x="1533055" y="3086"/>
                  </a:lnTo>
                  <a:lnTo>
                    <a:pt x="1485646" y="3086"/>
                  </a:lnTo>
                  <a:lnTo>
                    <a:pt x="1408353" y="145707"/>
                  </a:lnTo>
                  <a:lnTo>
                    <a:pt x="1456347" y="145707"/>
                  </a:lnTo>
                  <a:lnTo>
                    <a:pt x="1469644" y="121234"/>
                  </a:lnTo>
                  <a:lnTo>
                    <a:pt x="1550403" y="121234"/>
                  </a:lnTo>
                  <a:lnTo>
                    <a:pt x="1563700" y="145707"/>
                  </a:lnTo>
                  <a:lnTo>
                    <a:pt x="1611693" y="145707"/>
                  </a:lnTo>
                  <a:close/>
                </a:path>
                <a:path w="3736975" h="164465">
                  <a:moveTo>
                    <a:pt x="1864575" y="111023"/>
                  </a:moveTo>
                  <a:lnTo>
                    <a:pt x="1845487" y="111023"/>
                  </a:lnTo>
                  <a:lnTo>
                    <a:pt x="1845373" y="41338"/>
                  </a:lnTo>
                  <a:lnTo>
                    <a:pt x="1845360" y="37198"/>
                  </a:lnTo>
                  <a:lnTo>
                    <a:pt x="1845297" y="3086"/>
                  </a:lnTo>
                  <a:lnTo>
                    <a:pt x="1801164" y="3086"/>
                  </a:lnTo>
                  <a:lnTo>
                    <a:pt x="1801164" y="37388"/>
                  </a:lnTo>
                  <a:lnTo>
                    <a:pt x="1801164" y="111023"/>
                  </a:lnTo>
                  <a:lnTo>
                    <a:pt x="1730819" y="111023"/>
                  </a:lnTo>
                  <a:lnTo>
                    <a:pt x="1735670" y="100596"/>
                  </a:lnTo>
                  <a:lnTo>
                    <a:pt x="1740039" y="90728"/>
                  </a:lnTo>
                  <a:lnTo>
                    <a:pt x="1754898" y="46355"/>
                  </a:lnTo>
                  <a:lnTo>
                    <a:pt x="1756600" y="37388"/>
                  </a:lnTo>
                  <a:lnTo>
                    <a:pt x="1756638" y="37198"/>
                  </a:lnTo>
                  <a:lnTo>
                    <a:pt x="1801164" y="37388"/>
                  </a:lnTo>
                  <a:lnTo>
                    <a:pt x="1801164" y="3086"/>
                  </a:lnTo>
                  <a:lnTo>
                    <a:pt x="1715198" y="3086"/>
                  </a:lnTo>
                  <a:lnTo>
                    <a:pt x="1714995" y="13284"/>
                  </a:lnTo>
                  <a:lnTo>
                    <a:pt x="1714360" y="23050"/>
                  </a:lnTo>
                  <a:lnTo>
                    <a:pt x="1705089" y="66700"/>
                  </a:lnTo>
                  <a:lnTo>
                    <a:pt x="1685328" y="111023"/>
                  </a:lnTo>
                  <a:lnTo>
                    <a:pt x="1671066" y="111023"/>
                  </a:lnTo>
                  <a:lnTo>
                    <a:pt x="1671066" y="164211"/>
                  </a:lnTo>
                  <a:lnTo>
                    <a:pt x="1715592" y="164211"/>
                  </a:lnTo>
                  <a:lnTo>
                    <a:pt x="1715592" y="145707"/>
                  </a:lnTo>
                  <a:lnTo>
                    <a:pt x="1820049" y="145910"/>
                  </a:lnTo>
                  <a:lnTo>
                    <a:pt x="1820049" y="164211"/>
                  </a:lnTo>
                  <a:lnTo>
                    <a:pt x="1864575" y="164211"/>
                  </a:lnTo>
                  <a:lnTo>
                    <a:pt x="1864575" y="145707"/>
                  </a:lnTo>
                  <a:lnTo>
                    <a:pt x="1864575" y="111023"/>
                  </a:lnTo>
                  <a:close/>
                </a:path>
                <a:path w="3736975" h="164465">
                  <a:moveTo>
                    <a:pt x="2046528" y="3086"/>
                  </a:moveTo>
                  <a:lnTo>
                    <a:pt x="1908517" y="3086"/>
                  </a:lnTo>
                  <a:lnTo>
                    <a:pt x="1906219" y="27482"/>
                  </a:lnTo>
                  <a:lnTo>
                    <a:pt x="1902790" y="50736"/>
                  </a:lnTo>
                  <a:lnTo>
                    <a:pt x="1892528" y="93865"/>
                  </a:lnTo>
                  <a:lnTo>
                    <a:pt x="1877682" y="107353"/>
                  </a:lnTo>
                  <a:lnTo>
                    <a:pt x="1871510" y="107353"/>
                  </a:lnTo>
                  <a:lnTo>
                    <a:pt x="1871510" y="145707"/>
                  </a:lnTo>
                  <a:lnTo>
                    <a:pt x="1913051" y="137693"/>
                  </a:lnTo>
                  <a:lnTo>
                    <a:pt x="1937435" y="98513"/>
                  </a:lnTo>
                  <a:lnTo>
                    <a:pt x="1947545" y="60261"/>
                  </a:lnTo>
                  <a:lnTo>
                    <a:pt x="1951888" y="36817"/>
                  </a:lnTo>
                  <a:lnTo>
                    <a:pt x="1998916" y="36817"/>
                  </a:lnTo>
                  <a:lnTo>
                    <a:pt x="1998916" y="145707"/>
                  </a:lnTo>
                  <a:lnTo>
                    <a:pt x="2046528" y="145707"/>
                  </a:lnTo>
                  <a:lnTo>
                    <a:pt x="2046528" y="3086"/>
                  </a:lnTo>
                  <a:close/>
                </a:path>
                <a:path w="3736975" h="164465">
                  <a:moveTo>
                    <a:pt x="2225192" y="2895"/>
                  </a:moveTo>
                  <a:lnTo>
                    <a:pt x="2179904" y="2895"/>
                  </a:lnTo>
                  <a:lnTo>
                    <a:pt x="2179904" y="35852"/>
                  </a:lnTo>
                  <a:lnTo>
                    <a:pt x="2179904" y="66497"/>
                  </a:lnTo>
                  <a:lnTo>
                    <a:pt x="2124011" y="66497"/>
                  </a:lnTo>
                  <a:lnTo>
                    <a:pt x="2119020" y="66243"/>
                  </a:lnTo>
                  <a:lnTo>
                    <a:pt x="2112213" y="65214"/>
                  </a:lnTo>
                  <a:lnTo>
                    <a:pt x="2109457" y="63893"/>
                  </a:lnTo>
                  <a:lnTo>
                    <a:pt x="2105215" y="59651"/>
                  </a:lnTo>
                  <a:lnTo>
                    <a:pt x="2104148" y="56210"/>
                  </a:lnTo>
                  <a:lnTo>
                    <a:pt x="2104148" y="46443"/>
                  </a:lnTo>
                  <a:lnTo>
                    <a:pt x="2105215" y="42786"/>
                  </a:lnTo>
                  <a:lnTo>
                    <a:pt x="2109457" y="38163"/>
                  </a:lnTo>
                  <a:lnTo>
                    <a:pt x="2112213" y="36753"/>
                  </a:lnTo>
                  <a:lnTo>
                    <a:pt x="2118169" y="35852"/>
                  </a:lnTo>
                  <a:lnTo>
                    <a:pt x="2116493" y="35852"/>
                  </a:lnTo>
                  <a:lnTo>
                    <a:pt x="2124011" y="35471"/>
                  </a:lnTo>
                  <a:lnTo>
                    <a:pt x="2131758" y="35471"/>
                  </a:lnTo>
                  <a:lnTo>
                    <a:pt x="2162581" y="35852"/>
                  </a:lnTo>
                  <a:lnTo>
                    <a:pt x="2179904" y="35852"/>
                  </a:lnTo>
                  <a:lnTo>
                    <a:pt x="2179904" y="2895"/>
                  </a:lnTo>
                  <a:lnTo>
                    <a:pt x="2117445" y="2895"/>
                  </a:lnTo>
                  <a:lnTo>
                    <a:pt x="2079244" y="12153"/>
                  </a:lnTo>
                  <a:lnTo>
                    <a:pt x="2057209" y="43484"/>
                  </a:lnTo>
                  <a:lnTo>
                    <a:pt x="2056739" y="50304"/>
                  </a:lnTo>
                  <a:lnTo>
                    <a:pt x="2056739" y="51079"/>
                  </a:lnTo>
                  <a:lnTo>
                    <a:pt x="2057387" y="59651"/>
                  </a:lnTo>
                  <a:lnTo>
                    <a:pt x="2057400" y="59829"/>
                  </a:lnTo>
                  <a:lnTo>
                    <a:pt x="2080183" y="91313"/>
                  </a:lnTo>
                  <a:lnTo>
                    <a:pt x="2097024" y="97332"/>
                  </a:lnTo>
                  <a:lnTo>
                    <a:pt x="2055583" y="145516"/>
                  </a:lnTo>
                  <a:lnTo>
                    <a:pt x="2109355" y="145516"/>
                  </a:lnTo>
                  <a:lnTo>
                    <a:pt x="2148865" y="99453"/>
                  </a:lnTo>
                  <a:lnTo>
                    <a:pt x="2179904" y="99453"/>
                  </a:lnTo>
                  <a:lnTo>
                    <a:pt x="2179904" y="145516"/>
                  </a:lnTo>
                  <a:lnTo>
                    <a:pt x="2225192" y="145516"/>
                  </a:lnTo>
                  <a:lnTo>
                    <a:pt x="2225192" y="99453"/>
                  </a:lnTo>
                  <a:lnTo>
                    <a:pt x="2225192" y="66497"/>
                  </a:lnTo>
                  <a:lnTo>
                    <a:pt x="2225192" y="54737"/>
                  </a:lnTo>
                  <a:lnTo>
                    <a:pt x="2225192" y="35471"/>
                  </a:lnTo>
                  <a:lnTo>
                    <a:pt x="2225192" y="2895"/>
                  </a:lnTo>
                  <a:close/>
                </a:path>
                <a:path w="3736975" h="164465">
                  <a:moveTo>
                    <a:pt x="2466886" y="3086"/>
                  </a:moveTo>
                  <a:lnTo>
                    <a:pt x="2298433" y="3086"/>
                  </a:lnTo>
                  <a:lnTo>
                    <a:pt x="2298433" y="41630"/>
                  </a:lnTo>
                  <a:lnTo>
                    <a:pt x="2298433" y="41821"/>
                  </a:lnTo>
                  <a:lnTo>
                    <a:pt x="2359342" y="41821"/>
                  </a:lnTo>
                  <a:lnTo>
                    <a:pt x="2359342" y="145707"/>
                  </a:lnTo>
                  <a:lnTo>
                    <a:pt x="2406751" y="145707"/>
                  </a:lnTo>
                  <a:lnTo>
                    <a:pt x="2406751" y="41821"/>
                  </a:lnTo>
                  <a:lnTo>
                    <a:pt x="2466886" y="41821"/>
                  </a:lnTo>
                  <a:lnTo>
                    <a:pt x="2466886" y="3086"/>
                  </a:lnTo>
                  <a:close/>
                </a:path>
                <a:path w="3736975" h="164465">
                  <a:moveTo>
                    <a:pt x="2648254" y="50495"/>
                  </a:moveTo>
                  <a:lnTo>
                    <a:pt x="2631490" y="16217"/>
                  </a:lnTo>
                  <a:lnTo>
                    <a:pt x="2605468" y="4826"/>
                  </a:lnTo>
                  <a:lnTo>
                    <a:pt x="2605468" y="46583"/>
                  </a:lnTo>
                  <a:lnTo>
                    <a:pt x="2605468" y="56210"/>
                  </a:lnTo>
                  <a:lnTo>
                    <a:pt x="2585745" y="65913"/>
                  </a:lnTo>
                  <a:lnTo>
                    <a:pt x="2527414" y="65913"/>
                  </a:lnTo>
                  <a:lnTo>
                    <a:pt x="2527414" y="36296"/>
                  </a:lnTo>
                  <a:lnTo>
                    <a:pt x="2590241" y="36296"/>
                  </a:lnTo>
                  <a:lnTo>
                    <a:pt x="2597188" y="37325"/>
                  </a:lnTo>
                  <a:lnTo>
                    <a:pt x="2600007" y="38671"/>
                  </a:lnTo>
                  <a:lnTo>
                    <a:pt x="2604376" y="43053"/>
                  </a:lnTo>
                  <a:lnTo>
                    <a:pt x="2605468" y="46583"/>
                  </a:lnTo>
                  <a:lnTo>
                    <a:pt x="2605468" y="4826"/>
                  </a:lnTo>
                  <a:lnTo>
                    <a:pt x="2604439" y="4572"/>
                  </a:lnTo>
                  <a:lnTo>
                    <a:pt x="2596248" y="3454"/>
                  </a:lnTo>
                  <a:lnTo>
                    <a:pt x="2587548" y="3086"/>
                  </a:lnTo>
                  <a:lnTo>
                    <a:pt x="2479802" y="3086"/>
                  </a:lnTo>
                  <a:lnTo>
                    <a:pt x="2479802" y="145707"/>
                  </a:lnTo>
                  <a:lnTo>
                    <a:pt x="2527414" y="145707"/>
                  </a:lnTo>
                  <a:lnTo>
                    <a:pt x="2527414" y="99644"/>
                  </a:lnTo>
                  <a:lnTo>
                    <a:pt x="2589276" y="99644"/>
                  </a:lnTo>
                  <a:lnTo>
                    <a:pt x="2632456" y="87020"/>
                  </a:lnTo>
                  <a:lnTo>
                    <a:pt x="2648254" y="51269"/>
                  </a:lnTo>
                  <a:lnTo>
                    <a:pt x="2648254" y="50495"/>
                  </a:lnTo>
                  <a:close/>
                </a:path>
                <a:path w="3736975" h="164465">
                  <a:moveTo>
                    <a:pt x="2813151" y="2717"/>
                  </a:moveTo>
                  <a:lnTo>
                    <a:pt x="2660218" y="2717"/>
                  </a:lnTo>
                  <a:lnTo>
                    <a:pt x="2660218" y="37007"/>
                  </a:lnTo>
                  <a:lnTo>
                    <a:pt x="2660218" y="56057"/>
                  </a:lnTo>
                  <a:lnTo>
                    <a:pt x="2660218" y="90347"/>
                  </a:lnTo>
                  <a:lnTo>
                    <a:pt x="2660218" y="110667"/>
                  </a:lnTo>
                  <a:lnTo>
                    <a:pt x="2660218" y="111937"/>
                  </a:lnTo>
                  <a:lnTo>
                    <a:pt x="2660218" y="146227"/>
                  </a:lnTo>
                  <a:lnTo>
                    <a:pt x="2813062" y="146227"/>
                  </a:lnTo>
                  <a:lnTo>
                    <a:pt x="2813062" y="111937"/>
                  </a:lnTo>
                  <a:lnTo>
                    <a:pt x="2813062" y="110667"/>
                  </a:lnTo>
                  <a:lnTo>
                    <a:pt x="2800032" y="110667"/>
                  </a:lnTo>
                  <a:lnTo>
                    <a:pt x="2800032" y="111937"/>
                  </a:lnTo>
                  <a:lnTo>
                    <a:pt x="2707817" y="111937"/>
                  </a:lnTo>
                  <a:lnTo>
                    <a:pt x="2707817" y="110667"/>
                  </a:lnTo>
                  <a:lnTo>
                    <a:pt x="2707817" y="90347"/>
                  </a:lnTo>
                  <a:lnTo>
                    <a:pt x="2796870" y="90347"/>
                  </a:lnTo>
                  <a:lnTo>
                    <a:pt x="2796870" y="56057"/>
                  </a:lnTo>
                  <a:lnTo>
                    <a:pt x="2707817" y="56057"/>
                  </a:lnTo>
                  <a:lnTo>
                    <a:pt x="2707817" y="37007"/>
                  </a:lnTo>
                  <a:lnTo>
                    <a:pt x="2813151" y="37007"/>
                  </a:lnTo>
                  <a:lnTo>
                    <a:pt x="2813151" y="2717"/>
                  </a:lnTo>
                  <a:close/>
                </a:path>
                <a:path w="3736975" h="164465">
                  <a:moveTo>
                    <a:pt x="2997314" y="2717"/>
                  </a:moveTo>
                  <a:lnTo>
                    <a:pt x="2949905" y="2717"/>
                  </a:lnTo>
                  <a:lnTo>
                    <a:pt x="2949905" y="53517"/>
                  </a:lnTo>
                  <a:lnTo>
                    <a:pt x="2873768" y="53517"/>
                  </a:lnTo>
                  <a:lnTo>
                    <a:pt x="2873768" y="2717"/>
                  </a:lnTo>
                  <a:lnTo>
                    <a:pt x="2826156" y="2717"/>
                  </a:lnTo>
                  <a:lnTo>
                    <a:pt x="2826156" y="53517"/>
                  </a:lnTo>
                  <a:lnTo>
                    <a:pt x="2826156" y="91617"/>
                  </a:lnTo>
                  <a:lnTo>
                    <a:pt x="2826156" y="146227"/>
                  </a:lnTo>
                  <a:lnTo>
                    <a:pt x="2873768" y="146227"/>
                  </a:lnTo>
                  <a:lnTo>
                    <a:pt x="2873768" y="91617"/>
                  </a:lnTo>
                  <a:lnTo>
                    <a:pt x="2949905" y="91617"/>
                  </a:lnTo>
                  <a:lnTo>
                    <a:pt x="2949905" y="146227"/>
                  </a:lnTo>
                  <a:lnTo>
                    <a:pt x="2997314" y="146227"/>
                  </a:lnTo>
                  <a:lnTo>
                    <a:pt x="2997314" y="91617"/>
                  </a:lnTo>
                  <a:lnTo>
                    <a:pt x="2997314" y="53517"/>
                  </a:lnTo>
                  <a:lnTo>
                    <a:pt x="2997314" y="2717"/>
                  </a:lnTo>
                  <a:close/>
                </a:path>
                <a:path w="3736975" h="164465">
                  <a:moveTo>
                    <a:pt x="3166059" y="2717"/>
                  </a:moveTo>
                  <a:lnTo>
                    <a:pt x="3013113" y="2717"/>
                  </a:lnTo>
                  <a:lnTo>
                    <a:pt x="3013113" y="37007"/>
                  </a:lnTo>
                  <a:lnTo>
                    <a:pt x="3013113" y="56057"/>
                  </a:lnTo>
                  <a:lnTo>
                    <a:pt x="3013113" y="90347"/>
                  </a:lnTo>
                  <a:lnTo>
                    <a:pt x="3013113" y="110667"/>
                  </a:lnTo>
                  <a:lnTo>
                    <a:pt x="3013113" y="111937"/>
                  </a:lnTo>
                  <a:lnTo>
                    <a:pt x="3013113" y="146227"/>
                  </a:lnTo>
                  <a:lnTo>
                    <a:pt x="3165970" y="146227"/>
                  </a:lnTo>
                  <a:lnTo>
                    <a:pt x="3165970" y="111937"/>
                  </a:lnTo>
                  <a:lnTo>
                    <a:pt x="3165970" y="110667"/>
                  </a:lnTo>
                  <a:lnTo>
                    <a:pt x="3152940" y="110667"/>
                  </a:lnTo>
                  <a:lnTo>
                    <a:pt x="3152940" y="111937"/>
                  </a:lnTo>
                  <a:lnTo>
                    <a:pt x="3060725" y="111937"/>
                  </a:lnTo>
                  <a:lnTo>
                    <a:pt x="3060725" y="110667"/>
                  </a:lnTo>
                  <a:lnTo>
                    <a:pt x="3060725" y="90347"/>
                  </a:lnTo>
                  <a:lnTo>
                    <a:pt x="3149777" y="90347"/>
                  </a:lnTo>
                  <a:lnTo>
                    <a:pt x="3149777" y="56057"/>
                  </a:lnTo>
                  <a:lnTo>
                    <a:pt x="3060725" y="56057"/>
                  </a:lnTo>
                  <a:lnTo>
                    <a:pt x="3060725" y="37007"/>
                  </a:lnTo>
                  <a:lnTo>
                    <a:pt x="3166059" y="37007"/>
                  </a:lnTo>
                  <a:lnTo>
                    <a:pt x="3166059" y="2717"/>
                  </a:lnTo>
                  <a:close/>
                </a:path>
                <a:path w="3736975" h="164465">
                  <a:moveTo>
                    <a:pt x="3347529" y="50495"/>
                  </a:moveTo>
                  <a:lnTo>
                    <a:pt x="3330752" y="16217"/>
                  </a:lnTo>
                  <a:lnTo>
                    <a:pt x="3304743" y="4826"/>
                  </a:lnTo>
                  <a:lnTo>
                    <a:pt x="3304743" y="46583"/>
                  </a:lnTo>
                  <a:lnTo>
                    <a:pt x="3304743" y="56210"/>
                  </a:lnTo>
                  <a:lnTo>
                    <a:pt x="3285007" y="65913"/>
                  </a:lnTo>
                  <a:lnTo>
                    <a:pt x="3226676" y="65913"/>
                  </a:lnTo>
                  <a:lnTo>
                    <a:pt x="3226676" y="36296"/>
                  </a:lnTo>
                  <a:lnTo>
                    <a:pt x="3289516" y="36296"/>
                  </a:lnTo>
                  <a:lnTo>
                    <a:pt x="3296450" y="37325"/>
                  </a:lnTo>
                  <a:lnTo>
                    <a:pt x="3299282" y="38671"/>
                  </a:lnTo>
                  <a:lnTo>
                    <a:pt x="3303638" y="43053"/>
                  </a:lnTo>
                  <a:lnTo>
                    <a:pt x="3304743" y="46583"/>
                  </a:lnTo>
                  <a:lnTo>
                    <a:pt x="3304743" y="4826"/>
                  </a:lnTo>
                  <a:lnTo>
                    <a:pt x="3303701" y="4572"/>
                  </a:lnTo>
                  <a:lnTo>
                    <a:pt x="3295510" y="3454"/>
                  </a:lnTo>
                  <a:lnTo>
                    <a:pt x="3286810" y="3086"/>
                  </a:lnTo>
                  <a:lnTo>
                    <a:pt x="3179064" y="3086"/>
                  </a:lnTo>
                  <a:lnTo>
                    <a:pt x="3179064" y="145707"/>
                  </a:lnTo>
                  <a:lnTo>
                    <a:pt x="3226676" y="145707"/>
                  </a:lnTo>
                  <a:lnTo>
                    <a:pt x="3226676" y="99644"/>
                  </a:lnTo>
                  <a:lnTo>
                    <a:pt x="3288550" y="99644"/>
                  </a:lnTo>
                  <a:lnTo>
                    <a:pt x="3331718" y="87020"/>
                  </a:lnTo>
                  <a:lnTo>
                    <a:pt x="3347529" y="51269"/>
                  </a:lnTo>
                  <a:lnTo>
                    <a:pt x="3347529" y="50495"/>
                  </a:lnTo>
                  <a:close/>
                </a:path>
                <a:path w="3736975" h="164465">
                  <a:moveTo>
                    <a:pt x="3542195" y="74980"/>
                  </a:moveTo>
                  <a:lnTo>
                    <a:pt x="3541445" y="64630"/>
                  </a:lnTo>
                  <a:lnTo>
                    <a:pt x="3539210" y="54787"/>
                  </a:lnTo>
                  <a:lnTo>
                    <a:pt x="3535464" y="45453"/>
                  </a:lnTo>
                  <a:lnTo>
                    <a:pt x="3535413" y="45326"/>
                  </a:lnTo>
                  <a:lnTo>
                    <a:pt x="3530206" y="36626"/>
                  </a:lnTo>
                  <a:lnTo>
                    <a:pt x="3523589" y="28511"/>
                  </a:lnTo>
                  <a:lnTo>
                    <a:pt x="3515817" y="21323"/>
                  </a:lnTo>
                  <a:lnTo>
                    <a:pt x="3506889" y="15062"/>
                  </a:lnTo>
                  <a:lnTo>
                    <a:pt x="3496805" y="9728"/>
                  </a:lnTo>
                  <a:lnTo>
                    <a:pt x="3492271" y="7975"/>
                  </a:lnTo>
                  <a:lnTo>
                    <a:pt x="3492271" y="67005"/>
                  </a:lnTo>
                  <a:lnTo>
                    <a:pt x="3492271" y="82943"/>
                  </a:lnTo>
                  <a:lnTo>
                    <a:pt x="3463391" y="111988"/>
                  </a:lnTo>
                  <a:lnTo>
                    <a:pt x="3456482" y="113525"/>
                  </a:lnTo>
                  <a:lnTo>
                    <a:pt x="3441966" y="113525"/>
                  </a:lnTo>
                  <a:lnTo>
                    <a:pt x="3408172" y="89814"/>
                  </a:lnTo>
                  <a:lnTo>
                    <a:pt x="3406127" y="82943"/>
                  </a:lnTo>
                  <a:lnTo>
                    <a:pt x="3406165" y="67005"/>
                  </a:lnTo>
                  <a:lnTo>
                    <a:pt x="3434638" y="37973"/>
                  </a:lnTo>
                  <a:lnTo>
                    <a:pt x="3440709" y="36626"/>
                  </a:lnTo>
                  <a:lnTo>
                    <a:pt x="3456990" y="36626"/>
                  </a:lnTo>
                  <a:lnTo>
                    <a:pt x="3490188" y="60109"/>
                  </a:lnTo>
                  <a:lnTo>
                    <a:pt x="3492271" y="67005"/>
                  </a:lnTo>
                  <a:lnTo>
                    <a:pt x="3492271" y="7975"/>
                  </a:lnTo>
                  <a:lnTo>
                    <a:pt x="3485832" y="5473"/>
                  </a:lnTo>
                  <a:lnTo>
                    <a:pt x="3474224" y="2438"/>
                  </a:lnTo>
                  <a:lnTo>
                    <a:pt x="3461982" y="609"/>
                  </a:lnTo>
                  <a:lnTo>
                    <a:pt x="3449104" y="0"/>
                  </a:lnTo>
                  <a:lnTo>
                    <a:pt x="3436632" y="609"/>
                  </a:lnTo>
                  <a:lnTo>
                    <a:pt x="3391979" y="15062"/>
                  </a:lnTo>
                  <a:lnTo>
                    <a:pt x="3362617" y="45326"/>
                  </a:lnTo>
                  <a:lnTo>
                    <a:pt x="3362528" y="45453"/>
                  </a:lnTo>
                  <a:lnTo>
                    <a:pt x="3358591" y="54787"/>
                  </a:lnTo>
                  <a:lnTo>
                    <a:pt x="3356216" y="64630"/>
                  </a:lnTo>
                  <a:lnTo>
                    <a:pt x="3355429" y="74980"/>
                  </a:lnTo>
                  <a:lnTo>
                    <a:pt x="3356241" y="85305"/>
                  </a:lnTo>
                  <a:lnTo>
                    <a:pt x="3374987" y="121170"/>
                  </a:lnTo>
                  <a:lnTo>
                    <a:pt x="3413302" y="144094"/>
                  </a:lnTo>
                  <a:lnTo>
                    <a:pt x="3449294" y="149567"/>
                  </a:lnTo>
                  <a:lnTo>
                    <a:pt x="3462172" y="148958"/>
                  </a:lnTo>
                  <a:lnTo>
                    <a:pt x="3506927" y="134518"/>
                  </a:lnTo>
                  <a:lnTo>
                    <a:pt x="3529825" y="113525"/>
                  </a:lnTo>
                  <a:lnTo>
                    <a:pt x="3530142" y="113144"/>
                  </a:lnTo>
                  <a:lnTo>
                    <a:pt x="3535413" y="104394"/>
                  </a:lnTo>
                  <a:lnTo>
                    <a:pt x="3539185" y="95123"/>
                  </a:lnTo>
                  <a:lnTo>
                    <a:pt x="3541445" y="85305"/>
                  </a:lnTo>
                  <a:lnTo>
                    <a:pt x="3542195" y="74980"/>
                  </a:lnTo>
                  <a:close/>
                </a:path>
                <a:path w="3736975" h="164465">
                  <a:moveTo>
                    <a:pt x="3736860" y="95148"/>
                  </a:moveTo>
                  <a:lnTo>
                    <a:pt x="3704094" y="70929"/>
                  </a:lnTo>
                  <a:lnTo>
                    <a:pt x="3711029" y="68364"/>
                  </a:lnTo>
                  <a:lnTo>
                    <a:pt x="3716236" y="64439"/>
                  </a:lnTo>
                  <a:lnTo>
                    <a:pt x="3719830" y="58978"/>
                  </a:lnTo>
                  <a:lnTo>
                    <a:pt x="3723182" y="53898"/>
                  </a:lnTo>
                  <a:lnTo>
                    <a:pt x="3724910" y="47091"/>
                  </a:lnTo>
                  <a:lnTo>
                    <a:pt x="3724910" y="37973"/>
                  </a:lnTo>
                  <a:lnTo>
                    <a:pt x="3724579" y="34823"/>
                  </a:lnTo>
                  <a:lnTo>
                    <a:pt x="3724452" y="33693"/>
                  </a:lnTo>
                  <a:lnTo>
                    <a:pt x="3724338" y="32575"/>
                  </a:lnTo>
                  <a:lnTo>
                    <a:pt x="3696055" y="5499"/>
                  </a:lnTo>
                  <a:lnTo>
                    <a:pt x="3688092" y="4025"/>
                  </a:lnTo>
                  <a:lnTo>
                    <a:pt x="3688092" y="94373"/>
                  </a:lnTo>
                  <a:lnTo>
                    <a:pt x="3688092" y="103505"/>
                  </a:lnTo>
                  <a:lnTo>
                    <a:pt x="3687013" y="106870"/>
                  </a:lnTo>
                  <a:lnTo>
                    <a:pt x="3682631" y="111112"/>
                  </a:lnTo>
                  <a:lnTo>
                    <a:pt x="3679748" y="112395"/>
                  </a:lnTo>
                  <a:lnTo>
                    <a:pt x="3670757" y="113525"/>
                  </a:lnTo>
                  <a:lnTo>
                    <a:pt x="3598481" y="113525"/>
                  </a:lnTo>
                  <a:lnTo>
                    <a:pt x="3598481" y="84810"/>
                  </a:lnTo>
                  <a:lnTo>
                    <a:pt x="3667150" y="84810"/>
                  </a:lnTo>
                  <a:lnTo>
                    <a:pt x="3688092" y="94373"/>
                  </a:lnTo>
                  <a:lnTo>
                    <a:pt x="3688092" y="4025"/>
                  </a:lnTo>
                  <a:lnTo>
                    <a:pt x="3686568" y="3733"/>
                  </a:lnTo>
                  <a:lnTo>
                    <a:pt x="3678656" y="3251"/>
                  </a:lnTo>
                  <a:lnTo>
                    <a:pt x="3678656" y="41376"/>
                  </a:lnTo>
                  <a:lnTo>
                    <a:pt x="3678656" y="49987"/>
                  </a:lnTo>
                  <a:lnTo>
                    <a:pt x="3677589" y="53200"/>
                  </a:lnTo>
                  <a:lnTo>
                    <a:pt x="3673360" y="57048"/>
                  </a:lnTo>
                  <a:lnTo>
                    <a:pt x="3670782" y="58178"/>
                  </a:lnTo>
                  <a:lnTo>
                    <a:pt x="3663251" y="58978"/>
                  </a:lnTo>
                  <a:lnTo>
                    <a:pt x="3598481" y="58978"/>
                  </a:lnTo>
                  <a:lnTo>
                    <a:pt x="3598481" y="32575"/>
                  </a:lnTo>
                  <a:lnTo>
                    <a:pt x="3659771" y="32575"/>
                  </a:lnTo>
                  <a:lnTo>
                    <a:pt x="3678656" y="41376"/>
                  </a:lnTo>
                  <a:lnTo>
                    <a:pt x="3678656" y="3251"/>
                  </a:lnTo>
                  <a:lnTo>
                    <a:pt x="3675951" y="3086"/>
                  </a:lnTo>
                  <a:lnTo>
                    <a:pt x="3553955" y="3086"/>
                  </a:lnTo>
                  <a:lnTo>
                    <a:pt x="3553955" y="145707"/>
                  </a:lnTo>
                  <a:lnTo>
                    <a:pt x="3667087" y="145707"/>
                  </a:lnTo>
                  <a:lnTo>
                    <a:pt x="3708844" y="140487"/>
                  </a:lnTo>
                  <a:lnTo>
                    <a:pt x="3735997" y="113525"/>
                  </a:lnTo>
                  <a:lnTo>
                    <a:pt x="3736746" y="106870"/>
                  </a:lnTo>
                  <a:lnTo>
                    <a:pt x="3736860" y="9514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1"/>
            <a:ext cx="10691808" cy="6119808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657244" y="4747867"/>
            <a:ext cx="442595" cy="203835"/>
            <a:chOff x="657244" y="4747867"/>
            <a:chExt cx="442595" cy="20383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7244" y="4747867"/>
              <a:ext cx="204354" cy="20369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2534" y="4751467"/>
              <a:ext cx="197157" cy="196495"/>
            </a:xfrm>
            <a:prstGeom prst="rect">
              <a:avLst/>
            </a:prstGeom>
          </p:spPr>
        </p:pic>
      </p:grpSp>
      <p:sp>
        <p:nvSpPr>
          <p:cNvPr id="6" name="object 6" descr=""/>
          <p:cNvSpPr/>
          <p:nvPr/>
        </p:nvSpPr>
        <p:spPr>
          <a:xfrm>
            <a:off x="659701" y="1630461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56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56"/>
                </a:lnTo>
                <a:lnTo>
                  <a:pt x="86791" y="94856"/>
                </a:lnTo>
                <a:lnTo>
                  <a:pt x="112318" y="48069"/>
                </a:lnTo>
                <a:lnTo>
                  <a:pt x="137629" y="94856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7993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82"/>
                </a:lnTo>
                <a:lnTo>
                  <a:pt x="361759" y="39281"/>
                </a:lnTo>
                <a:lnTo>
                  <a:pt x="366572" y="44094"/>
                </a:lnTo>
                <a:lnTo>
                  <a:pt x="367779" y="47993"/>
                </a:lnTo>
                <a:lnTo>
                  <a:pt x="367779" y="1930"/>
                </a:lnTo>
                <a:lnTo>
                  <a:pt x="366636" y="1638"/>
                </a:lnTo>
                <a:lnTo>
                  <a:pt x="357606" y="406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32"/>
                </a:lnTo>
                <a:lnTo>
                  <a:pt x="424992" y="42748"/>
                </a:lnTo>
                <a:lnTo>
                  <a:pt x="492213" y="42748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48"/>
                </a:lnTo>
                <a:lnTo>
                  <a:pt x="610908" y="42748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46"/>
                </a:moveTo>
                <a:lnTo>
                  <a:pt x="616432" y="118046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4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8668" y="1626195"/>
            <a:ext cx="393090" cy="165492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670349" y="4546796"/>
            <a:ext cx="748030" cy="110489"/>
            <a:chOff x="670349" y="4546796"/>
            <a:chExt cx="748030" cy="110489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0349" y="4546796"/>
              <a:ext cx="463125" cy="11015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3839" y="4546796"/>
              <a:ext cx="264236" cy="8925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1488387" y="4546796"/>
            <a:ext cx="685800" cy="126364"/>
            <a:chOff x="1488387" y="4546796"/>
            <a:chExt cx="685800" cy="126364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8387" y="4548920"/>
              <a:ext cx="77572" cy="8501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5086" y="4546796"/>
              <a:ext cx="183297" cy="8925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94596" y="4546796"/>
              <a:ext cx="379354" cy="126097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674662" y="2100331"/>
            <a:ext cx="742950" cy="165100"/>
            <a:chOff x="674662" y="2100331"/>
            <a:chExt cx="742950" cy="165100"/>
          </a:xfrm>
        </p:grpSpPr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4662" y="2100331"/>
              <a:ext cx="448069" cy="165059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43449" y="2139293"/>
              <a:ext cx="170906" cy="85009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34721" y="2137168"/>
              <a:ext cx="82499" cy="89259"/>
            </a:xfrm>
            <a:prstGeom prst="rect">
              <a:avLst/>
            </a:prstGeom>
          </p:spPr>
        </p:pic>
      </p:grpSp>
      <p:grpSp>
        <p:nvGrpSpPr>
          <p:cNvPr id="19" name="object 19" descr=""/>
          <p:cNvGrpSpPr/>
          <p:nvPr/>
        </p:nvGrpSpPr>
        <p:grpSpPr>
          <a:xfrm>
            <a:off x="1476936" y="2098206"/>
            <a:ext cx="534670" cy="165100"/>
            <a:chOff x="1476936" y="2098206"/>
            <a:chExt cx="534670" cy="165100"/>
          </a:xfrm>
        </p:grpSpPr>
        <p:pic>
          <p:nvPicPr>
            <p:cNvPr id="20" name="object 2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76936" y="2098206"/>
              <a:ext cx="87486" cy="128221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84965" y="2137168"/>
              <a:ext cx="89615" cy="126098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94944" y="2137168"/>
              <a:ext cx="125388" cy="89259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40698" y="2139293"/>
              <a:ext cx="170905" cy="85009"/>
            </a:xfrm>
            <a:prstGeom prst="rect">
              <a:avLst/>
            </a:prstGeom>
          </p:spPr>
        </p:pic>
      </p:grpSp>
      <p:grpSp>
        <p:nvGrpSpPr>
          <p:cNvPr id="24" name="object 24" descr=""/>
          <p:cNvGrpSpPr/>
          <p:nvPr/>
        </p:nvGrpSpPr>
        <p:grpSpPr>
          <a:xfrm>
            <a:off x="2081912" y="2137168"/>
            <a:ext cx="283845" cy="126364"/>
            <a:chOff x="2081912" y="2137168"/>
            <a:chExt cx="283845" cy="126364"/>
          </a:xfrm>
        </p:grpSpPr>
        <p:pic>
          <p:nvPicPr>
            <p:cNvPr id="25" name="object 2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81912" y="2139293"/>
              <a:ext cx="77572" cy="85009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185692" y="2137168"/>
              <a:ext cx="179759" cy="126098"/>
            </a:xfrm>
            <a:prstGeom prst="rect">
              <a:avLst/>
            </a:prstGeom>
          </p:spPr>
        </p:pic>
      </p:grpSp>
      <p:grpSp>
        <p:nvGrpSpPr>
          <p:cNvPr id="27" name="object 27" descr=""/>
          <p:cNvGrpSpPr/>
          <p:nvPr/>
        </p:nvGrpSpPr>
        <p:grpSpPr>
          <a:xfrm>
            <a:off x="2391664" y="2137168"/>
            <a:ext cx="384175" cy="89535"/>
            <a:chOff x="2391664" y="2137168"/>
            <a:chExt cx="384175" cy="89535"/>
          </a:xfrm>
        </p:grpSpPr>
        <p:pic>
          <p:nvPicPr>
            <p:cNvPr id="28" name="object 28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04833" y="2137168"/>
              <a:ext cx="90676" cy="89259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91664" y="2139293"/>
              <a:ext cx="92803" cy="85009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15874" y="2137168"/>
              <a:ext cx="159927" cy="89259"/>
            </a:xfrm>
            <a:prstGeom prst="rect">
              <a:avLst/>
            </a:prstGeom>
          </p:spPr>
        </p:pic>
      </p:grpSp>
      <p:pic>
        <p:nvPicPr>
          <p:cNvPr id="31" name="object 31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840267" y="2137168"/>
            <a:ext cx="377582" cy="126098"/>
          </a:xfrm>
          <a:prstGeom prst="rect">
            <a:avLst/>
          </a:prstGeom>
        </p:spPr>
      </p:pic>
      <p:pic>
        <p:nvPicPr>
          <p:cNvPr id="32" name="object 32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65628" y="2344378"/>
            <a:ext cx="73145" cy="89258"/>
          </a:xfrm>
          <a:prstGeom prst="rect">
            <a:avLst/>
          </a:prstGeom>
        </p:spPr>
      </p:pic>
      <p:grpSp>
        <p:nvGrpSpPr>
          <p:cNvPr id="33" name="object 33" descr=""/>
          <p:cNvGrpSpPr/>
          <p:nvPr/>
        </p:nvGrpSpPr>
        <p:grpSpPr>
          <a:xfrm>
            <a:off x="797749" y="2344378"/>
            <a:ext cx="989965" cy="89535"/>
            <a:chOff x="797749" y="2344378"/>
            <a:chExt cx="989965" cy="89535"/>
          </a:xfrm>
        </p:grpSpPr>
        <p:pic>
          <p:nvPicPr>
            <p:cNvPr id="34" name="object 34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97749" y="2344378"/>
              <a:ext cx="171612" cy="89258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88491" y="2344378"/>
              <a:ext cx="353494" cy="89258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62351" y="2346501"/>
              <a:ext cx="72259" cy="85011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460818" y="2346501"/>
              <a:ext cx="77572" cy="85011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64599" y="2346501"/>
              <a:ext cx="103960" cy="85011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94768" y="2346501"/>
              <a:ext cx="92805" cy="85011"/>
            </a:xfrm>
            <a:prstGeom prst="rect">
              <a:avLst/>
            </a:prstGeom>
          </p:spPr>
        </p:pic>
      </p:grpSp>
      <p:grpSp>
        <p:nvGrpSpPr>
          <p:cNvPr id="40" name="object 40" descr=""/>
          <p:cNvGrpSpPr/>
          <p:nvPr/>
        </p:nvGrpSpPr>
        <p:grpSpPr>
          <a:xfrm>
            <a:off x="2557260" y="2344201"/>
            <a:ext cx="937260" cy="126364"/>
            <a:chOff x="2557260" y="2344201"/>
            <a:chExt cx="937260" cy="126364"/>
          </a:xfrm>
        </p:grpSpPr>
        <p:pic>
          <p:nvPicPr>
            <p:cNvPr id="41" name="object 4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57260" y="2346501"/>
              <a:ext cx="77571" cy="85011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661041" y="2344378"/>
              <a:ext cx="194814" cy="126097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876219" y="2344201"/>
              <a:ext cx="270256" cy="126273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167373" y="2346501"/>
              <a:ext cx="77572" cy="85011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271154" y="2346501"/>
              <a:ext cx="103960" cy="85011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01322" y="2346501"/>
              <a:ext cx="92805" cy="85011"/>
            </a:xfrm>
            <a:prstGeom prst="rect">
              <a:avLst/>
            </a:prstGeom>
          </p:spPr>
        </p:pic>
      </p:grpSp>
      <p:grpSp>
        <p:nvGrpSpPr>
          <p:cNvPr id="47" name="object 47" descr=""/>
          <p:cNvGrpSpPr/>
          <p:nvPr/>
        </p:nvGrpSpPr>
        <p:grpSpPr>
          <a:xfrm>
            <a:off x="671471" y="2551587"/>
            <a:ext cx="817880" cy="126364"/>
            <a:chOff x="671471" y="2551587"/>
            <a:chExt cx="817880" cy="126364"/>
          </a:xfrm>
        </p:grpSpPr>
        <p:pic>
          <p:nvPicPr>
            <p:cNvPr id="48" name="object 48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71471" y="2551587"/>
              <a:ext cx="278935" cy="126097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70772" y="2553710"/>
              <a:ext cx="92803" cy="85009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82704" y="2551587"/>
              <a:ext cx="182058" cy="89258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85128" y="2551587"/>
              <a:ext cx="90676" cy="89258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96169" y="2553710"/>
              <a:ext cx="92805" cy="85009"/>
            </a:xfrm>
            <a:prstGeom prst="rect">
              <a:avLst/>
            </a:prstGeom>
          </p:spPr>
        </p:pic>
      </p:grpSp>
      <p:pic>
        <p:nvPicPr>
          <p:cNvPr id="53" name="object 53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559281" y="2553710"/>
            <a:ext cx="78282" cy="85009"/>
          </a:xfrm>
          <a:prstGeom prst="rect">
            <a:avLst/>
          </a:prstGeom>
        </p:spPr>
      </p:pic>
      <p:pic>
        <p:nvPicPr>
          <p:cNvPr id="54" name="object 54" descr="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707871" y="2344378"/>
            <a:ext cx="1869488" cy="503675"/>
          </a:xfrm>
          <a:prstGeom prst="rect">
            <a:avLst/>
          </a:prstGeom>
        </p:spPr>
      </p:pic>
      <p:grpSp>
        <p:nvGrpSpPr>
          <p:cNvPr id="55" name="object 55" descr=""/>
          <p:cNvGrpSpPr/>
          <p:nvPr/>
        </p:nvGrpSpPr>
        <p:grpSpPr>
          <a:xfrm>
            <a:off x="671471" y="2758795"/>
            <a:ext cx="189230" cy="89535"/>
            <a:chOff x="671471" y="2758795"/>
            <a:chExt cx="189230" cy="89535"/>
          </a:xfrm>
        </p:grpSpPr>
        <p:pic>
          <p:nvPicPr>
            <p:cNvPr id="56" name="object 5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1471" y="2760918"/>
              <a:ext cx="77572" cy="85011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69410" y="2758795"/>
              <a:ext cx="90676" cy="89258"/>
            </a:xfrm>
            <a:prstGeom prst="rect">
              <a:avLst/>
            </a:prstGeom>
          </p:spPr>
        </p:pic>
      </p:grpSp>
      <p:pic>
        <p:nvPicPr>
          <p:cNvPr id="58" name="object 58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924552" y="2758619"/>
            <a:ext cx="2021799" cy="317541"/>
          </a:xfrm>
          <a:prstGeom prst="rect">
            <a:avLst/>
          </a:prstGeom>
        </p:spPr>
      </p:pic>
      <p:grpSp>
        <p:nvGrpSpPr>
          <p:cNvPr id="59" name="object 59" descr=""/>
          <p:cNvGrpSpPr/>
          <p:nvPr/>
        </p:nvGrpSpPr>
        <p:grpSpPr>
          <a:xfrm>
            <a:off x="671471" y="2966005"/>
            <a:ext cx="779780" cy="126364"/>
            <a:chOff x="671471" y="2966005"/>
            <a:chExt cx="779780" cy="126364"/>
          </a:xfrm>
        </p:grpSpPr>
        <p:pic>
          <p:nvPicPr>
            <p:cNvPr id="60" name="object 60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71471" y="2968128"/>
              <a:ext cx="92803" cy="85009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83403" y="2966005"/>
              <a:ext cx="257120" cy="89258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0563" y="2966005"/>
              <a:ext cx="89615" cy="126097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70543" y="2968128"/>
              <a:ext cx="78281" cy="85009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267952" y="2966005"/>
              <a:ext cx="183297" cy="89258"/>
            </a:xfrm>
            <a:prstGeom prst="rect">
              <a:avLst/>
            </a:prstGeom>
          </p:spPr>
        </p:pic>
      </p:grpSp>
      <p:grpSp>
        <p:nvGrpSpPr>
          <p:cNvPr id="65" name="object 65" descr=""/>
          <p:cNvGrpSpPr/>
          <p:nvPr/>
        </p:nvGrpSpPr>
        <p:grpSpPr>
          <a:xfrm>
            <a:off x="671471" y="3142044"/>
            <a:ext cx="1548765" cy="120650"/>
            <a:chOff x="671471" y="3142044"/>
            <a:chExt cx="1548765" cy="120650"/>
          </a:xfrm>
        </p:grpSpPr>
        <p:pic>
          <p:nvPicPr>
            <p:cNvPr id="66" name="object 66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71471" y="3175337"/>
              <a:ext cx="78281" cy="85009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69942" y="3173036"/>
              <a:ext cx="69598" cy="89434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60438" y="3175337"/>
              <a:ext cx="77572" cy="85009"/>
            </a:xfrm>
            <a:prstGeom prst="rect">
              <a:avLst/>
            </a:prstGeom>
          </p:spPr>
        </p:pic>
        <p:sp>
          <p:nvSpPr>
            <p:cNvPr id="69" name="object 69" descr=""/>
            <p:cNvSpPr/>
            <p:nvPr/>
          </p:nvSpPr>
          <p:spPr>
            <a:xfrm>
              <a:off x="958367" y="3173219"/>
              <a:ext cx="555625" cy="89535"/>
            </a:xfrm>
            <a:custGeom>
              <a:avLst/>
              <a:gdLst/>
              <a:ahLst/>
              <a:cxnLst/>
              <a:rect l="l" t="t" r="r" b="b"/>
              <a:pathLst>
                <a:path w="555625" h="89535">
                  <a:moveTo>
                    <a:pt x="90678" y="44627"/>
                  </a:moveTo>
                  <a:lnTo>
                    <a:pt x="86855" y="25400"/>
                  </a:lnTo>
                  <a:lnTo>
                    <a:pt x="78193" y="13462"/>
                  </a:lnTo>
                  <a:lnTo>
                    <a:pt x="76708" y="11417"/>
                  </a:lnTo>
                  <a:lnTo>
                    <a:pt x="76517" y="11315"/>
                  </a:lnTo>
                  <a:lnTo>
                    <a:pt x="76517" y="44627"/>
                  </a:lnTo>
                  <a:lnTo>
                    <a:pt x="74079" y="57797"/>
                  </a:lnTo>
                  <a:lnTo>
                    <a:pt x="67437" y="67589"/>
                  </a:lnTo>
                  <a:lnTo>
                    <a:pt x="57531" y="73698"/>
                  </a:lnTo>
                  <a:lnTo>
                    <a:pt x="45339" y="75806"/>
                  </a:lnTo>
                  <a:lnTo>
                    <a:pt x="33147" y="73698"/>
                  </a:lnTo>
                  <a:lnTo>
                    <a:pt x="23253" y="67589"/>
                  </a:lnTo>
                  <a:lnTo>
                    <a:pt x="16598" y="57797"/>
                  </a:lnTo>
                  <a:lnTo>
                    <a:pt x="14173" y="44627"/>
                  </a:lnTo>
                  <a:lnTo>
                    <a:pt x="16598" y="31470"/>
                  </a:lnTo>
                  <a:lnTo>
                    <a:pt x="23253" y="21678"/>
                  </a:lnTo>
                  <a:lnTo>
                    <a:pt x="33147" y="15570"/>
                  </a:lnTo>
                  <a:lnTo>
                    <a:pt x="45339" y="13462"/>
                  </a:lnTo>
                  <a:lnTo>
                    <a:pt x="57531" y="15570"/>
                  </a:lnTo>
                  <a:lnTo>
                    <a:pt x="67437" y="21678"/>
                  </a:lnTo>
                  <a:lnTo>
                    <a:pt x="74079" y="31470"/>
                  </a:lnTo>
                  <a:lnTo>
                    <a:pt x="76517" y="44627"/>
                  </a:lnTo>
                  <a:lnTo>
                    <a:pt x="76517" y="11315"/>
                  </a:lnTo>
                  <a:lnTo>
                    <a:pt x="62217" y="2882"/>
                  </a:lnTo>
                  <a:lnTo>
                    <a:pt x="45339" y="0"/>
                  </a:lnTo>
                  <a:lnTo>
                    <a:pt x="28549" y="2882"/>
                  </a:lnTo>
                  <a:lnTo>
                    <a:pt x="14033" y="11417"/>
                  </a:lnTo>
                  <a:lnTo>
                    <a:pt x="3848" y="25400"/>
                  </a:lnTo>
                  <a:lnTo>
                    <a:pt x="0" y="44627"/>
                  </a:lnTo>
                  <a:lnTo>
                    <a:pt x="3848" y="63855"/>
                  </a:lnTo>
                  <a:lnTo>
                    <a:pt x="14046" y="77838"/>
                  </a:lnTo>
                  <a:lnTo>
                    <a:pt x="28549" y="86372"/>
                  </a:lnTo>
                  <a:lnTo>
                    <a:pt x="45339" y="89255"/>
                  </a:lnTo>
                  <a:lnTo>
                    <a:pt x="62217" y="86372"/>
                  </a:lnTo>
                  <a:lnTo>
                    <a:pt x="76708" y="77838"/>
                  </a:lnTo>
                  <a:lnTo>
                    <a:pt x="78181" y="75806"/>
                  </a:lnTo>
                  <a:lnTo>
                    <a:pt x="86855" y="63855"/>
                  </a:lnTo>
                  <a:lnTo>
                    <a:pt x="90678" y="44627"/>
                  </a:lnTo>
                  <a:close/>
                </a:path>
                <a:path w="555625" h="89535">
                  <a:moveTo>
                    <a:pt x="178346" y="69240"/>
                  </a:moveTo>
                  <a:lnTo>
                    <a:pt x="172643" y="72123"/>
                  </a:lnTo>
                  <a:lnTo>
                    <a:pt x="166306" y="74295"/>
                  </a:lnTo>
                  <a:lnTo>
                    <a:pt x="159562" y="75666"/>
                  </a:lnTo>
                  <a:lnTo>
                    <a:pt x="152666" y="76149"/>
                  </a:lnTo>
                  <a:lnTo>
                    <a:pt x="140436" y="74295"/>
                  </a:lnTo>
                  <a:lnTo>
                    <a:pt x="129781" y="68554"/>
                  </a:lnTo>
                  <a:lnTo>
                    <a:pt x="122237" y="58750"/>
                  </a:lnTo>
                  <a:lnTo>
                    <a:pt x="119367" y="44627"/>
                  </a:lnTo>
                  <a:lnTo>
                    <a:pt x="122313" y="30289"/>
                  </a:lnTo>
                  <a:lnTo>
                    <a:pt x="130022" y="20497"/>
                  </a:lnTo>
                  <a:lnTo>
                    <a:pt x="140817" y="14897"/>
                  </a:lnTo>
                  <a:lnTo>
                    <a:pt x="153022" y="13106"/>
                  </a:lnTo>
                  <a:lnTo>
                    <a:pt x="159753" y="13601"/>
                  </a:lnTo>
                  <a:lnTo>
                    <a:pt x="166243" y="15049"/>
                  </a:lnTo>
                  <a:lnTo>
                    <a:pt x="172224" y="17437"/>
                  </a:lnTo>
                  <a:lnTo>
                    <a:pt x="177457" y="20726"/>
                  </a:lnTo>
                  <a:lnTo>
                    <a:pt x="177457" y="6908"/>
                  </a:lnTo>
                  <a:lnTo>
                    <a:pt x="171653" y="3810"/>
                  </a:lnTo>
                  <a:lnTo>
                    <a:pt x="165214" y="1663"/>
                  </a:lnTo>
                  <a:lnTo>
                    <a:pt x="158356" y="406"/>
                  </a:lnTo>
                  <a:lnTo>
                    <a:pt x="151257" y="0"/>
                  </a:lnTo>
                  <a:lnTo>
                    <a:pt x="134721" y="2667"/>
                  </a:lnTo>
                  <a:lnTo>
                    <a:pt x="119926" y="10871"/>
                  </a:lnTo>
                  <a:lnTo>
                    <a:pt x="109283" y="24879"/>
                  </a:lnTo>
                  <a:lnTo>
                    <a:pt x="105206" y="44983"/>
                  </a:lnTo>
                  <a:lnTo>
                    <a:pt x="109181" y="64681"/>
                  </a:lnTo>
                  <a:lnTo>
                    <a:pt x="119595" y="78473"/>
                  </a:lnTo>
                  <a:lnTo>
                    <a:pt x="134188" y="86601"/>
                  </a:lnTo>
                  <a:lnTo>
                    <a:pt x="150723" y="89255"/>
                  </a:lnTo>
                  <a:lnTo>
                    <a:pt x="158394" y="88887"/>
                  </a:lnTo>
                  <a:lnTo>
                    <a:pt x="165531" y="87795"/>
                  </a:lnTo>
                  <a:lnTo>
                    <a:pt x="172161" y="85966"/>
                  </a:lnTo>
                  <a:lnTo>
                    <a:pt x="178346" y="83413"/>
                  </a:lnTo>
                  <a:lnTo>
                    <a:pt x="178346" y="69240"/>
                  </a:lnTo>
                  <a:close/>
                </a:path>
                <a:path w="555625" h="89535">
                  <a:moveTo>
                    <a:pt x="282308" y="44627"/>
                  </a:moveTo>
                  <a:lnTo>
                    <a:pt x="278485" y="25400"/>
                  </a:lnTo>
                  <a:lnTo>
                    <a:pt x="269811" y="13462"/>
                  </a:lnTo>
                  <a:lnTo>
                    <a:pt x="268338" y="11417"/>
                  </a:lnTo>
                  <a:lnTo>
                    <a:pt x="268135" y="11303"/>
                  </a:lnTo>
                  <a:lnTo>
                    <a:pt x="268135" y="44627"/>
                  </a:lnTo>
                  <a:lnTo>
                    <a:pt x="265709" y="57797"/>
                  </a:lnTo>
                  <a:lnTo>
                    <a:pt x="259054" y="67589"/>
                  </a:lnTo>
                  <a:lnTo>
                    <a:pt x="249161" y="73698"/>
                  </a:lnTo>
                  <a:lnTo>
                    <a:pt x="236969" y="75806"/>
                  </a:lnTo>
                  <a:lnTo>
                    <a:pt x="224777" y="73698"/>
                  </a:lnTo>
                  <a:lnTo>
                    <a:pt x="214871" y="67589"/>
                  </a:lnTo>
                  <a:lnTo>
                    <a:pt x="208229" y="57797"/>
                  </a:lnTo>
                  <a:lnTo>
                    <a:pt x="205803" y="44627"/>
                  </a:lnTo>
                  <a:lnTo>
                    <a:pt x="208229" y="31470"/>
                  </a:lnTo>
                  <a:lnTo>
                    <a:pt x="214871" y="21678"/>
                  </a:lnTo>
                  <a:lnTo>
                    <a:pt x="224777" y="15570"/>
                  </a:lnTo>
                  <a:lnTo>
                    <a:pt x="236969" y="13462"/>
                  </a:lnTo>
                  <a:lnTo>
                    <a:pt x="249161" y="15570"/>
                  </a:lnTo>
                  <a:lnTo>
                    <a:pt x="259054" y="21678"/>
                  </a:lnTo>
                  <a:lnTo>
                    <a:pt x="265709" y="31470"/>
                  </a:lnTo>
                  <a:lnTo>
                    <a:pt x="268135" y="44627"/>
                  </a:lnTo>
                  <a:lnTo>
                    <a:pt x="268135" y="11303"/>
                  </a:lnTo>
                  <a:lnTo>
                    <a:pt x="253834" y="2882"/>
                  </a:lnTo>
                  <a:lnTo>
                    <a:pt x="236969" y="0"/>
                  </a:lnTo>
                  <a:lnTo>
                    <a:pt x="220167" y="2882"/>
                  </a:lnTo>
                  <a:lnTo>
                    <a:pt x="205663" y="11417"/>
                  </a:lnTo>
                  <a:lnTo>
                    <a:pt x="195478" y="25400"/>
                  </a:lnTo>
                  <a:lnTo>
                    <a:pt x="191630" y="44627"/>
                  </a:lnTo>
                  <a:lnTo>
                    <a:pt x="195478" y="63855"/>
                  </a:lnTo>
                  <a:lnTo>
                    <a:pt x="205663" y="77838"/>
                  </a:lnTo>
                  <a:lnTo>
                    <a:pt x="220167" y="86372"/>
                  </a:lnTo>
                  <a:lnTo>
                    <a:pt x="236969" y="89255"/>
                  </a:lnTo>
                  <a:lnTo>
                    <a:pt x="253834" y="86372"/>
                  </a:lnTo>
                  <a:lnTo>
                    <a:pt x="268338" y="77838"/>
                  </a:lnTo>
                  <a:lnTo>
                    <a:pt x="269811" y="75806"/>
                  </a:lnTo>
                  <a:lnTo>
                    <a:pt x="278485" y="63855"/>
                  </a:lnTo>
                  <a:lnTo>
                    <a:pt x="282308" y="44627"/>
                  </a:lnTo>
                  <a:close/>
                </a:path>
                <a:path w="555625" h="89535">
                  <a:moveTo>
                    <a:pt x="369976" y="69240"/>
                  </a:moveTo>
                  <a:lnTo>
                    <a:pt x="364261" y="72123"/>
                  </a:lnTo>
                  <a:lnTo>
                    <a:pt x="357924" y="74295"/>
                  </a:lnTo>
                  <a:lnTo>
                    <a:pt x="351193" y="75666"/>
                  </a:lnTo>
                  <a:lnTo>
                    <a:pt x="344284" y="76149"/>
                  </a:lnTo>
                  <a:lnTo>
                    <a:pt x="332066" y="74295"/>
                  </a:lnTo>
                  <a:lnTo>
                    <a:pt x="321398" y="68554"/>
                  </a:lnTo>
                  <a:lnTo>
                    <a:pt x="313855" y="58750"/>
                  </a:lnTo>
                  <a:lnTo>
                    <a:pt x="310997" y="44627"/>
                  </a:lnTo>
                  <a:lnTo>
                    <a:pt x="313944" y="30289"/>
                  </a:lnTo>
                  <a:lnTo>
                    <a:pt x="321640" y="20497"/>
                  </a:lnTo>
                  <a:lnTo>
                    <a:pt x="332435" y="14897"/>
                  </a:lnTo>
                  <a:lnTo>
                    <a:pt x="344652" y="13106"/>
                  </a:lnTo>
                  <a:lnTo>
                    <a:pt x="351383" y="13601"/>
                  </a:lnTo>
                  <a:lnTo>
                    <a:pt x="357860" y="15049"/>
                  </a:lnTo>
                  <a:lnTo>
                    <a:pt x="363842" y="17437"/>
                  </a:lnTo>
                  <a:lnTo>
                    <a:pt x="369087" y="20726"/>
                  </a:lnTo>
                  <a:lnTo>
                    <a:pt x="369087" y="6908"/>
                  </a:lnTo>
                  <a:lnTo>
                    <a:pt x="363270" y="3810"/>
                  </a:lnTo>
                  <a:lnTo>
                    <a:pt x="356844" y="1663"/>
                  </a:lnTo>
                  <a:lnTo>
                    <a:pt x="349986" y="406"/>
                  </a:lnTo>
                  <a:lnTo>
                    <a:pt x="342874" y="0"/>
                  </a:lnTo>
                  <a:lnTo>
                    <a:pt x="326339" y="2667"/>
                  </a:lnTo>
                  <a:lnTo>
                    <a:pt x="311543" y="10871"/>
                  </a:lnTo>
                  <a:lnTo>
                    <a:pt x="300913" y="24879"/>
                  </a:lnTo>
                  <a:lnTo>
                    <a:pt x="296824" y="44983"/>
                  </a:lnTo>
                  <a:lnTo>
                    <a:pt x="300799" y="64681"/>
                  </a:lnTo>
                  <a:lnTo>
                    <a:pt x="311213" y="78473"/>
                  </a:lnTo>
                  <a:lnTo>
                    <a:pt x="325818" y="86601"/>
                  </a:lnTo>
                  <a:lnTo>
                    <a:pt x="342341" y="89255"/>
                  </a:lnTo>
                  <a:lnTo>
                    <a:pt x="350024" y="88887"/>
                  </a:lnTo>
                  <a:lnTo>
                    <a:pt x="357149" y="87795"/>
                  </a:lnTo>
                  <a:lnTo>
                    <a:pt x="363791" y="85966"/>
                  </a:lnTo>
                  <a:lnTo>
                    <a:pt x="369976" y="83413"/>
                  </a:lnTo>
                  <a:lnTo>
                    <a:pt x="369976" y="69240"/>
                  </a:lnTo>
                  <a:close/>
                </a:path>
                <a:path w="555625" h="89535">
                  <a:moveTo>
                    <a:pt x="457288" y="2120"/>
                  </a:moveTo>
                  <a:lnTo>
                    <a:pt x="380593" y="2120"/>
                  </a:lnTo>
                  <a:lnTo>
                    <a:pt x="380593" y="15227"/>
                  </a:lnTo>
                  <a:lnTo>
                    <a:pt x="411949" y="15227"/>
                  </a:lnTo>
                  <a:lnTo>
                    <a:pt x="411949" y="87134"/>
                  </a:lnTo>
                  <a:lnTo>
                    <a:pt x="426110" y="87134"/>
                  </a:lnTo>
                  <a:lnTo>
                    <a:pt x="426110" y="15227"/>
                  </a:lnTo>
                  <a:lnTo>
                    <a:pt x="457288" y="15227"/>
                  </a:lnTo>
                  <a:lnTo>
                    <a:pt x="457288" y="2120"/>
                  </a:lnTo>
                  <a:close/>
                </a:path>
                <a:path w="555625" h="89535">
                  <a:moveTo>
                    <a:pt x="555396" y="44627"/>
                  </a:moveTo>
                  <a:lnTo>
                    <a:pt x="551573" y="25400"/>
                  </a:lnTo>
                  <a:lnTo>
                    <a:pt x="542912" y="13462"/>
                  </a:lnTo>
                  <a:lnTo>
                    <a:pt x="541426" y="11417"/>
                  </a:lnTo>
                  <a:lnTo>
                    <a:pt x="541223" y="11303"/>
                  </a:lnTo>
                  <a:lnTo>
                    <a:pt x="541223" y="44627"/>
                  </a:lnTo>
                  <a:lnTo>
                    <a:pt x="538797" y="57797"/>
                  </a:lnTo>
                  <a:lnTo>
                    <a:pt x="532155" y="67589"/>
                  </a:lnTo>
                  <a:lnTo>
                    <a:pt x="522249" y="73698"/>
                  </a:lnTo>
                  <a:lnTo>
                    <a:pt x="510057" y="75806"/>
                  </a:lnTo>
                  <a:lnTo>
                    <a:pt x="497865" y="73698"/>
                  </a:lnTo>
                  <a:lnTo>
                    <a:pt x="487972" y="67589"/>
                  </a:lnTo>
                  <a:lnTo>
                    <a:pt x="481317" y="57797"/>
                  </a:lnTo>
                  <a:lnTo>
                    <a:pt x="478891" y="44627"/>
                  </a:lnTo>
                  <a:lnTo>
                    <a:pt x="481317" y="31470"/>
                  </a:lnTo>
                  <a:lnTo>
                    <a:pt x="487972" y="21678"/>
                  </a:lnTo>
                  <a:lnTo>
                    <a:pt x="497865" y="15570"/>
                  </a:lnTo>
                  <a:lnTo>
                    <a:pt x="510057" y="13462"/>
                  </a:lnTo>
                  <a:lnTo>
                    <a:pt x="522249" y="15570"/>
                  </a:lnTo>
                  <a:lnTo>
                    <a:pt x="532155" y="21678"/>
                  </a:lnTo>
                  <a:lnTo>
                    <a:pt x="538797" y="31470"/>
                  </a:lnTo>
                  <a:lnTo>
                    <a:pt x="541223" y="44627"/>
                  </a:lnTo>
                  <a:lnTo>
                    <a:pt x="541223" y="11303"/>
                  </a:lnTo>
                  <a:lnTo>
                    <a:pt x="526935" y="2882"/>
                  </a:lnTo>
                  <a:lnTo>
                    <a:pt x="510057" y="0"/>
                  </a:lnTo>
                  <a:lnTo>
                    <a:pt x="493268" y="2882"/>
                  </a:lnTo>
                  <a:lnTo>
                    <a:pt x="478751" y="11417"/>
                  </a:lnTo>
                  <a:lnTo>
                    <a:pt x="468566" y="25400"/>
                  </a:lnTo>
                  <a:lnTo>
                    <a:pt x="464718" y="44627"/>
                  </a:lnTo>
                  <a:lnTo>
                    <a:pt x="468566" y="63855"/>
                  </a:lnTo>
                  <a:lnTo>
                    <a:pt x="478751" y="77838"/>
                  </a:lnTo>
                  <a:lnTo>
                    <a:pt x="493268" y="86372"/>
                  </a:lnTo>
                  <a:lnTo>
                    <a:pt x="510057" y="89255"/>
                  </a:lnTo>
                  <a:lnTo>
                    <a:pt x="526935" y="86372"/>
                  </a:lnTo>
                  <a:lnTo>
                    <a:pt x="541426" y="77838"/>
                  </a:lnTo>
                  <a:lnTo>
                    <a:pt x="542899" y="75806"/>
                  </a:lnTo>
                  <a:lnTo>
                    <a:pt x="551573" y="63855"/>
                  </a:lnTo>
                  <a:lnTo>
                    <a:pt x="555396" y="44627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0" name="object 70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534135" y="3142044"/>
              <a:ext cx="78282" cy="118303"/>
            </a:xfrm>
            <a:prstGeom prst="rect">
              <a:avLst/>
            </a:prstGeom>
          </p:spPr>
        </p:pic>
        <p:sp>
          <p:nvSpPr>
            <p:cNvPr id="71" name="object 71" descr=""/>
            <p:cNvSpPr/>
            <p:nvPr/>
          </p:nvSpPr>
          <p:spPr>
            <a:xfrm>
              <a:off x="1638617" y="3173219"/>
              <a:ext cx="581660" cy="89535"/>
            </a:xfrm>
            <a:custGeom>
              <a:avLst/>
              <a:gdLst/>
              <a:ahLst/>
              <a:cxnLst/>
              <a:rect l="l" t="t" r="r" b="b"/>
              <a:pathLst>
                <a:path w="581660" h="89535">
                  <a:moveTo>
                    <a:pt x="78638" y="87134"/>
                  </a:moveTo>
                  <a:lnTo>
                    <a:pt x="42506" y="44450"/>
                  </a:lnTo>
                  <a:lnTo>
                    <a:pt x="74739" y="2120"/>
                  </a:lnTo>
                  <a:lnTo>
                    <a:pt x="58267" y="2120"/>
                  </a:lnTo>
                  <a:lnTo>
                    <a:pt x="31356" y="37541"/>
                  </a:lnTo>
                  <a:lnTo>
                    <a:pt x="14173" y="37541"/>
                  </a:lnTo>
                  <a:lnTo>
                    <a:pt x="14173" y="2120"/>
                  </a:lnTo>
                  <a:lnTo>
                    <a:pt x="0" y="2120"/>
                  </a:lnTo>
                  <a:lnTo>
                    <a:pt x="0" y="87134"/>
                  </a:lnTo>
                  <a:lnTo>
                    <a:pt x="14173" y="87134"/>
                  </a:lnTo>
                  <a:lnTo>
                    <a:pt x="14173" y="50647"/>
                  </a:lnTo>
                  <a:lnTo>
                    <a:pt x="30822" y="50647"/>
                  </a:lnTo>
                  <a:lnTo>
                    <a:pt x="61988" y="87134"/>
                  </a:lnTo>
                  <a:lnTo>
                    <a:pt x="78638" y="87134"/>
                  </a:lnTo>
                  <a:close/>
                </a:path>
                <a:path w="581660" h="89535">
                  <a:moveTo>
                    <a:pt x="173215" y="44627"/>
                  </a:moveTo>
                  <a:lnTo>
                    <a:pt x="169392" y="25400"/>
                  </a:lnTo>
                  <a:lnTo>
                    <a:pt x="160718" y="13462"/>
                  </a:lnTo>
                  <a:lnTo>
                    <a:pt x="159245" y="11417"/>
                  </a:lnTo>
                  <a:lnTo>
                    <a:pt x="159042" y="11303"/>
                  </a:lnTo>
                  <a:lnTo>
                    <a:pt x="159042" y="44627"/>
                  </a:lnTo>
                  <a:lnTo>
                    <a:pt x="156616" y="57797"/>
                  </a:lnTo>
                  <a:lnTo>
                    <a:pt x="149961" y="67589"/>
                  </a:lnTo>
                  <a:lnTo>
                    <a:pt x="140068" y="73698"/>
                  </a:lnTo>
                  <a:lnTo>
                    <a:pt x="127876" y="75806"/>
                  </a:lnTo>
                  <a:lnTo>
                    <a:pt x="115684" y="73698"/>
                  </a:lnTo>
                  <a:lnTo>
                    <a:pt x="105778" y="67589"/>
                  </a:lnTo>
                  <a:lnTo>
                    <a:pt x="99136" y="57797"/>
                  </a:lnTo>
                  <a:lnTo>
                    <a:pt x="96697" y="44627"/>
                  </a:lnTo>
                  <a:lnTo>
                    <a:pt x="99136" y="31470"/>
                  </a:lnTo>
                  <a:lnTo>
                    <a:pt x="105778" y="21678"/>
                  </a:lnTo>
                  <a:lnTo>
                    <a:pt x="115684" y="15570"/>
                  </a:lnTo>
                  <a:lnTo>
                    <a:pt x="127876" y="13462"/>
                  </a:lnTo>
                  <a:lnTo>
                    <a:pt x="140068" y="15570"/>
                  </a:lnTo>
                  <a:lnTo>
                    <a:pt x="149961" y="21678"/>
                  </a:lnTo>
                  <a:lnTo>
                    <a:pt x="156616" y="31470"/>
                  </a:lnTo>
                  <a:lnTo>
                    <a:pt x="159042" y="44627"/>
                  </a:lnTo>
                  <a:lnTo>
                    <a:pt x="159042" y="11303"/>
                  </a:lnTo>
                  <a:lnTo>
                    <a:pt x="144741" y="2882"/>
                  </a:lnTo>
                  <a:lnTo>
                    <a:pt x="127876" y="0"/>
                  </a:lnTo>
                  <a:lnTo>
                    <a:pt x="111074" y="2882"/>
                  </a:lnTo>
                  <a:lnTo>
                    <a:pt x="96570" y="11417"/>
                  </a:lnTo>
                  <a:lnTo>
                    <a:pt x="86372" y="25400"/>
                  </a:lnTo>
                  <a:lnTo>
                    <a:pt x="82537" y="44627"/>
                  </a:lnTo>
                  <a:lnTo>
                    <a:pt x="86372" y="63855"/>
                  </a:lnTo>
                  <a:lnTo>
                    <a:pt x="96570" y="77838"/>
                  </a:lnTo>
                  <a:lnTo>
                    <a:pt x="111074" y="86372"/>
                  </a:lnTo>
                  <a:lnTo>
                    <a:pt x="127876" y="89255"/>
                  </a:lnTo>
                  <a:lnTo>
                    <a:pt x="144741" y="86372"/>
                  </a:lnTo>
                  <a:lnTo>
                    <a:pt x="159245" y="77838"/>
                  </a:lnTo>
                  <a:lnTo>
                    <a:pt x="160718" y="75806"/>
                  </a:lnTo>
                  <a:lnTo>
                    <a:pt x="169392" y="63855"/>
                  </a:lnTo>
                  <a:lnTo>
                    <a:pt x="173215" y="44627"/>
                  </a:lnTo>
                  <a:close/>
                </a:path>
                <a:path w="581660" h="89535">
                  <a:moveTo>
                    <a:pt x="260883" y="69240"/>
                  </a:moveTo>
                  <a:lnTo>
                    <a:pt x="255168" y="72123"/>
                  </a:lnTo>
                  <a:lnTo>
                    <a:pt x="248831" y="74295"/>
                  </a:lnTo>
                  <a:lnTo>
                    <a:pt x="242100" y="75666"/>
                  </a:lnTo>
                  <a:lnTo>
                    <a:pt x="235191" y="76149"/>
                  </a:lnTo>
                  <a:lnTo>
                    <a:pt x="222973" y="74295"/>
                  </a:lnTo>
                  <a:lnTo>
                    <a:pt x="212305" y="68554"/>
                  </a:lnTo>
                  <a:lnTo>
                    <a:pt x="204762" y="58750"/>
                  </a:lnTo>
                  <a:lnTo>
                    <a:pt x="201904" y="44627"/>
                  </a:lnTo>
                  <a:lnTo>
                    <a:pt x="204838" y="30289"/>
                  </a:lnTo>
                  <a:lnTo>
                    <a:pt x="212547" y="20497"/>
                  </a:lnTo>
                  <a:lnTo>
                    <a:pt x="223342" y="14897"/>
                  </a:lnTo>
                  <a:lnTo>
                    <a:pt x="235546" y="13106"/>
                  </a:lnTo>
                  <a:lnTo>
                    <a:pt x="242277" y="13601"/>
                  </a:lnTo>
                  <a:lnTo>
                    <a:pt x="248767" y="15049"/>
                  </a:lnTo>
                  <a:lnTo>
                    <a:pt x="254749" y="17437"/>
                  </a:lnTo>
                  <a:lnTo>
                    <a:pt x="259994" y="20726"/>
                  </a:lnTo>
                  <a:lnTo>
                    <a:pt x="259994" y="6908"/>
                  </a:lnTo>
                  <a:lnTo>
                    <a:pt x="254177" y="3810"/>
                  </a:lnTo>
                  <a:lnTo>
                    <a:pt x="247751" y="1663"/>
                  </a:lnTo>
                  <a:lnTo>
                    <a:pt x="240893" y="406"/>
                  </a:lnTo>
                  <a:lnTo>
                    <a:pt x="233781" y="0"/>
                  </a:lnTo>
                  <a:lnTo>
                    <a:pt x="217246" y="2667"/>
                  </a:lnTo>
                  <a:lnTo>
                    <a:pt x="202450" y="10871"/>
                  </a:lnTo>
                  <a:lnTo>
                    <a:pt x="191808" y="24879"/>
                  </a:lnTo>
                  <a:lnTo>
                    <a:pt x="187731" y="44983"/>
                  </a:lnTo>
                  <a:lnTo>
                    <a:pt x="191706" y="64681"/>
                  </a:lnTo>
                  <a:lnTo>
                    <a:pt x="202120" y="78473"/>
                  </a:lnTo>
                  <a:lnTo>
                    <a:pt x="216725" y="86601"/>
                  </a:lnTo>
                  <a:lnTo>
                    <a:pt x="233248" y="89255"/>
                  </a:lnTo>
                  <a:lnTo>
                    <a:pt x="240931" y="88887"/>
                  </a:lnTo>
                  <a:lnTo>
                    <a:pt x="248056" y="87795"/>
                  </a:lnTo>
                  <a:lnTo>
                    <a:pt x="254685" y="85966"/>
                  </a:lnTo>
                  <a:lnTo>
                    <a:pt x="260883" y="83413"/>
                  </a:lnTo>
                  <a:lnTo>
                    <a:pt x="260883" y="69240"/>
                  </a:lnTo>
                  <a:close/>
                </a:path>
                <a:path w="581660" h="89535">
                  <a:moveTo>
                    <a:pt x="348183" y="2120"/>
                  </a:moveTo>
                  <a:lnTo>
                    <a:pt x="271500" y="2120"/>
                  </a:lnTo>
                  <a:lnTo>
                    <a:pt x="271500" y="15227"/>
                  </a:lnTo>
                  <a:lnTo>
                    <a:pt x="302844" y="15227"/>
                  </a:lnTo>
                  <a:lnTo>
                    <a:pt x="302844" y="87134"/>
                  </a:lnTo>
                  <a:lnTo>
                    <a:pt x="317017" y="87134"/>
                  </a:lnTo>
                  <a:lnTo>
                    <a:pt x="317017" y="15227"/>
                  </a:lnTo>
                  <a:lnTo>
                    <a:pt x="348183" y="15227"/>
                  </a:lnTo>
                  <a:lnTo>
                    <a:pt x="348183" y="2120"/>
                  </a:lnTo>
                  <a:close/>
                </a:path>
                <a:path w="581660" h="89535">
                  <a:moveTo>
                    <a:pt x="437616" y="59512"/>
                  </a:moveTo>
                  <a:lnTo>
                    <a:pt x="435394" y="48539"/>
                  </a:lnTo>
                  <a:lnTo>
                    <a:pt x="432498" y="44627"/>
                  </a:lnTo>
                  <a:lnTo>
                    <a:pt x="428917" y="39776"/>
                  </a:lnTo>
                  <a:lnTo>
                    <a:pt x="423278" y="36626"/>
                  </a:lnTo>
                  <a:lnTo>
                    <a:pt x="423278" y="49415"/>
                  </a:lnTo>
                  <a:lnTo>
                    <a:pt x="423278" y="69596"/>
                  </a:lnTo>
                  <a:lnTo>
                    <a:pt x="415315" y="74383"/>
                  </a:lnTo>
                  <a:lnTo>
                    <a:pt x="378472" y="74383"/>
                  </a:lnTo>
                  <a:lnTo>
                    <a:pt x="378472" y="44627"/>
                  </a:lnTo>
                  <a:lnTo>
                    <a:pt x="415315" y="44627"/>
                  </a:lnTo>
                  <a:lnTo>
                    <a:pt x="423278" y="49415"/>
                  </a:lnTo>
                  <a:lnTo>
                    <a:pt x="423278" y="36626"/>
                  </a:lnTo>
                  <a:lnTo>
                    <a:pt x="418566" y="33972"/>
                  </a:lnTo>
                  <a:lnTo>
                    <a:pt x="404685" y="31877"/>
                  </a:lnTo>
                  <a:lnTo>
                    <a:pt x="378472" y="31877"/>
                  </a:lnTo>
                  <a:lnTo>
                    <a:pt x="378472" y="2120"/>
                  </a:lnTo>
                  <a:lnTo>
                    <a:pt x="364299" y="2120"/>
                  </a:lnTo>
                  <a:lnTo>
                    <a:pt x="364299" y="87134"/>
                  </a:lnTo>
                  <a:lnTo>
                    <a:pt x="404685" y="87134"/>
                  </a:lnTo>
                  <a:lnTo>
                    <a:pt x="418566" y="85039"/>
                  </a:lnTo>
                  <a:lnTo>
                    <a:pt x="428917" y="79235"/>
                  </a:lnTo>
                  <a:lnTo>
                    <a:pt x="432498" y="74383"/>
                  </a:lnTo>
                  <a:lnTo>
                    <a:pt x="435394" y="70472"/>
                  </a:lnTo>
                  <a:lnTo>
                    <a:pt x="437616" y="59512"/>
                  </a:lnTo>
                  <a:close/>
                </a:path>
                <a:path w="581660" h="89535">
                  <a:moveTo>
                    <a:pt x="581253" y="44627"/>
                  </a:moveTo>
                  <a:lnTo>
                    <a:pt x="577430" y="25400"/>
                  </a:lnTo>
                  <a:lnTo>
                    <a:pt x="568756" y="13462"/>
                  </a:lnTo>
                  <a:lnTo>
                    <a:pt x="567283" y="11417"/>
                  </a:lnTo>
                  <a:lnTo>
                    <a:pt x="567080" y="11303"/>
                  </a:lnTo>
                  <a:lnTo>
                    <a:pt x="567080" y="44627"/>
                  </a:lnTo>
                  <a:lnTo>
                    <a:pt x="564654" y="57797"/>
                  </a:lnTo>
                  <a:lnTo>
                    <a:pt x="558012" y="67589"/>
                  </a:lnTo>
                  <a:lnTo>
                    <a:pt x="548106" y="73698"/>
                  </a:lnTo>
                  <a:lnTo>
                    <a:pt x="535914" y="75806"/>
                  </a:lnTo>
                  <a:lnTo>
                    <a:pt x="523722" y="73698"/>
                  </a:lnTo>
                  <a:lnTo>
                    <a:pt x="513816" y="67589"/>
                  </a:lnTo>
                  <a:lnTo>
                    <a:pt x="507174" y="57797"/>
                  </a:lnTo>
                  <a:lnTo>
                    <a:pt x="505955" y="51181"/>
                  </a:lnTo>
                  <a:lnTo>
                    <a:pt x="504748" y="44627"/>
                  </a:lnTo>
                  <a:lnTo>
                    <a:pt x="505955" y="38074"/>
                  </a:lnTo>
                  <a:lnTo>
                    <a:pt x="507174" y="31470"/>
                  </a:lnTo>
                  <a:lnTo>
                    <a:pt x="513778" y="21742"/>
                  </a:lnTo>
                  <a:lnTo>
                    <a:pt x="523722" y="15570"/>
                  </a:lnTo>
                  <a:lnTo>
                    <a:pt x="535914" y="13462"/>
                  </a:lnTo>
                  <a:lnTo>
                    <a:pt x="548106" y="15570"/>
                  </a:lnTo>
                  <a:lnTo>
                    <a:pt x="558050" y="21742"/>
                  </a:lnTo>
                  <a:lnTo>
                    <a:pt x="564654" y="31470"/>
                  </a:lnTo>
                  <a:lnTo>
                    <a:pt x="567080" y="44627"/>
                  </a:lnTo>
                  <a:lnTo>
                    <a:pt x="567080" y="11303"/>
                  </a:lnTo>
                  <a:lnTo>
                    <a:pt x="552792" y="2882"/>
                  </a:lnTo>
                  <a:lnTo>
                    <a:pt x="535914" y="0"/>
                  </a:lnTo>
                  <a:lnTo>
                    <a:pt x="520344" y="2489"/>
                  </a:lnTo>
                  <a:lnTo>
                    <a:pt x="506577" y="9804"/>
                  </a:lnTo>
                  <a:lnTo>
                    <a:pt x="496239" y="21742"/>
                  </a:lnTo>
                  <a:lnTo>
                    <a:pt x="490931" y="38074"/>
                  </a:lnTo>
                  <a:lnTo>
                    <a:pt x="470039" y="38074"/>
                  </a:lnTo>
                  <a:lnTo>
                    <a:pt x="470039" y="2120"/>
                  </a:lnTo>
                  <a:lnTo>
                    <a:pt x="455866" y="2120"/>
                  </a:lnTo>
                  <a:lnTo>
                    <a:pt x="455866" y="87134"/>
                  </a:lnTo>
                  <a:lnTo>
                    <a:pt x="470039" y="87134"/>
                  </a:lnTo>
                  <a:lnTo>
                    <a:pt x="470039" y="51181"/>
                  </a:lnTo>
                  <a:lnTo>
                    <a:pt x="490931" y="51181"/>
                  </a:lnTo>
                  <a:lnTo>
                    <a:pt x="520344" y="86766"/>
                  </a:lnTo>
                  <a:lnTo>
                    <a:pt x="535914" y="89255"/>
                  </a:lnTo>
                  <a:lnTo>
                    <a:pt x="552792" y="86372"/>
                  </a:lnTo>
                  <a:lnTo>
                    <a:pt x="567283" y="77838"/>
                  </a:lnTo>
                  <a:lnTo>
                    <a:pt x="568756" y="75806"/>
                  </a:lnTo>
                  <a:lnTo>
                    <a:pt x="577430" y="63855"/>
                  </a:lnTo>
                  <a:lnTo>
                    <a:pt x="581253" y="44627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2" name="object 72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284340" y="3175337"/>
            <a:ext cx="78282" cy="85009"/>
          </a:xfrm>
          <a:prstGeom prst="rect">
            <a:avLst/>
          </a:prstGeom>
        </p:spPr>
      </p:pic>
      <p:sp>
        <p:nvSpPr>
          <p:cNvPr id="73" name="object 73" descr=""/>
          <p:cNvSpPr/>
          <p:nvPr/>
        </p:nvSpPr>
        <p:spPr>
          <a:xfrm>
            <a:off x="2432926" y="3173041"/>
            <a:ext cx="736600" cy="128905"/>
          </a:xfrm>
          <a:custGeom>
            <a:avLst/>
            <a:gdLst/>
            <a:ahLst/>
            <a:cxnLst/>
            <a:rect l="l" t="t" r="r" b="b"/>
            <a:pathLst>
              <a:path w="736600" h="128904">
                <a:moveTo>
                  <a:pt x="75450" y="53124"/>
                </a:moveTo>
                <a:lnTo>
                  <a:pt x="72644" y="50469"/>
                </a:lnTo>
                <a:lnTo>
                  <a:pt x="68364" y="46405"/>
                </a:lnTo>
                <a:lnTo>
                  <a:pt x="61455" y="44094"/>
                </a:lnTo>
                <a:lnTo>
                  <a:pt x="67830" y="41262"/>
                </a:lnTo>
                <a:lnTo>
                  <a:pt x="69938" y="38252"/>
                </a:lnTo>
                <a:lnTo>
                  <a:pt x="72796" y="34175"/>
                </a:lnTo>
                <a:lnTo>
                  <a:pt x="72796" y="25323"/>
                </a:lnTo>
                <a:lnTo>
                  <a:pt x="70789" y="15379"/>
                </a:lnTo>
                <a:lnTo>
                  <a:pt x="70269" y="14693"/>
                </a:lnTo>
                <a:lnTo>
                  <a:pt x="65265" y="8166"/>
                </a:lnTo>
                <a:lnTo>
                  <a:pt x="61277" y="6070"/>
                </a:lnTo>
                <a:lnTo>
                  <a:pt x="61277" y="52781"/>
                </a:lnTo>
                <a:lnTo>
                  <a:pt x="61277" y="72250"/>
                </a:lnTo>
                <a:lnTo>
                  <a:pt x="54902" y="74917"/>
                </a:lnTo>
                <a:lnTo>
                  <a:pt x="14173" y="74917"/>
                </a:lnTo>
                <a:lnTo>
                  <a:pt x="14173" y="50469"/>
                </a:lnTo>
                <a:lnTo>
                  <a:pt x="53657" y="50469"/>
                </a:lnTo>
                <a:lnTo>
                  <a:pt x="61277" y="52781"/>
                </a:lnTo>
                <a:lnTo>
                  <a:pt x="61277" y="6070"/>
                </a:lnTo>
                <a:lnTo>
                  <a:pt x="58445" y="4584"/>
                </a:lnTo>
                <a:lnTo>
                  <a:pt x="58445" y="17183"/>
                </a:lnTo>
                <a:lnTo>
                  <a:pt x="58445" y="35420"/>
                </a:lnTo>
                <a:lnTo>
                  <a:pt x="52603" y="38252"/>
                </a:lnTo>
                <a:lnTo>
                  <a:pt x="14173" y="38252"/>
                </a:lnTo>
                <a:lnTo>
                  <a:pt x="14173" y="14693"/>
                </a:lnTo>
                <a:lnTo>
                  <a:pt x="51181" y="14693"/>
                </a:lnTo>
                <a:lnTo>
                  <a:pt x="58445" y="17183"/>
                </a:lnTo>
                <a:lnTo>
                  <a:pt x="58445" y="4584"/>
                </a:lnTo>
                <a:lnTo>
                  <a:pt x="56946" y="3784"/>
                </a:lnTo>
                <a:lnTo>
                  <a:pt x="46583" y="2298"/>
                </a:lnTo>
                <a:lnTo>
                  <a:pt x="0" y="2298"/>
                </a:lnTo>
                <a:lnTo>
                  <a:pt x="0" y="87312"/>
                </a:lnTo>
                <a:lnTo>
                  <a:pt x="47993" y="87312"/>
                </a:lnTo>
                <a:lnTo>
                  <a:pt x="75450" y="63754"/>
                </a:lnTo>
                <a:lnTo>
                  <a:pt x="75450" y="53124"/>
                </a:lnTo>
                <a:close/>
              </a:path>
              <a:path w="736600" h="128904">
                <a:moveTo>
                  <a:pt x="181889" y="44805"/>
                </a:moveTo>
                <a:lnTo>
                  <a:pt x="178066" y="25577"/>
                </a:lnTo>
                <a:lnTo>
                  <a:pt x="169392" y="13639"/>
                </a:lnTo>
                <a:lnTo>
                  <a:pt x="167919" y="11595"/>
                </a:lnTo>
                <a:lnTo>
                  <a:pt x="167716" y="11480"/>
                </a:lnTo>
                <a:lnTo>
                  <a:pt x="167716" y="44805"/>
                </a:lnTo>
                <a:lnTo>
                  <a:pt x="165290" y="57975"/>
                </a:lnTo>
                <a:lnTo>
                  <a:pt x="158635" y="67767"/>
                </a:lnTo>
                <a:lnTo>
                  <a:pt x="148742" y="73875"/>
                </a:lnTo>
                <a:lnTo>
                  <a:pt x="136550" y="75984"/>
                </a:lnTo>
                <a:lnTo>
                  <a:pt x="124358" y="73875"/>
                </a:lnTo>
                <a:lnTo>
                  <a:pt x="114452" y="67767"/>
                </a:lnTo>
                <a:lnTo>
                  <a:pt x="107810" y="57975"/>
                </a:lnTo>
                <a:lnTo>
                  <a:pt x="105371" y="44805"/>
                </a:lnTo>
                <a:lnTo>
                  <a:pt x="107810" y="31648"/>
                </a:lnTo>
                <a:lnTo>
                  <a:pt x="114452" y="21856"/>
                </a:lnTo>
                <a:lnTo>
                  <a:pt x="124358" y="15748"/>
                </a:lnTo>
                <a:lnTo>
                  <a:pt x="136550" y="13639"/>
                </a:lnTo>
                <a:lnTo>
                  <a:pt x="148742" y="15748"/>
                </a:lnTo>
                <a:lnTo>
                  <a:pt x="158635" y="21856"/>
                </a:lnTo>
                <a:lnTo>
                  <a:pt x="165290" y="31648"/>
                </a:lnTo>
                <a:lnTo>
                  <a:pt x="167716" y="44805"/>
                </a:lnTo>
                <a:lnTo>
                  <a:pt x="167716" y="11480"/>
                </a:lnTo>
                <a:lnTo>
                  <a:pt x="153416" y="3060"/>
                </a:lnTo>
                <a:lnTo>
                  <a:pt x="136550" y="177"/>
                </a:lnTo>
                <a:lnTo>
                  <a:pt x="119748" y="3060"/>
                </a:lnTo>
                <a:lnTo>
                  <a:pt x="105244" y="11595"/>
                </a:lnTo>
                <a:lnTo>
                  <a:pt x="95059" y="25577"/>
                </a:lnTo>
                <a:lnTo>
                  <a:pt x="91211" y="44805"/>
                </a:lnTo>
                <a:lnTo>
                  <a:pt x="95059" y="64033"/>
                </a:lnTo>
                <a:lnTo>
                  <a:pt x="105244" y="78016"/>
                </a:lnTo>
                <a:lnTo>
                  <a:pt x="119748" y="86550"/>
                </a:lnTo>
                <a:lnTo>
                  <a:pt x="136550" y="89433"/>
                </a:lnTo>
                <a:lnTo>
                  <a:pt x="153416" y="86550"/>
                </a:lnTo>
                <a:lnTo>
                  <a:pt x="167919" y="78016"/>
                </a:lnTo>
                <a:lnTo>
                  <a:pt x="169392" y="75984"/>
                </a:lnTo>
                <a:lnTo>
                  <a:pt x="178066" y="64033"/>
                </a:lnTo>
                <a:lnTo>
                  <a:pt x="181889" y="44805"/>
                </a:lnTo>
                <a:close/>
              </a:path>
              <a:path w="736600" h="128904">
                <a:moveTo>
                  <a:pt x="264414" y="64465"/>
                </a:moveTo>
                <a:lnTo>
                  <a:pt x="263017" y="56946"/>
                </a:lnTo>
                <a:lnTo>
                  <a:pt x="259232" y="50914"/>
                </a:lnTo>
                <a:lnTo>
                  <a:pt x="253657" y="46482"/>
                </a:lnTo>
                <a:lnTo>
                  <a:pt x="246875" y="43738"/>
                </a:lnTo>
                <a:lnTo>
                  <a:pt x="256438" y="41617"/>
                </a:lnTo>
                <a:lnTo>
                  <a:pt x="262636" y="34886"/>
                </a:lnTo>
                <a:lnTo>
                  <a:pt x="262636" y="24612"/>
                </a:lnTo>
                <a:lnTo>
                  <a:pt x="260362" y="14490"/>
                </a:lnTo>
                <a:lnTo>
                  <a:pt x="253568" y="6731"/>
                </a:lnTo>
                <a:lnTo>
                  <a:pt x="242316" y="1752"/>
                </a:lnTo>
                <a:lnTo>
                  <a:pt x="226695" y="0"/>
                </a:lnTo>
                <a:lnTo>
                  <a:pt x="218338" y="482"/>
                </a:lnTo>
                <a:lnTo>
                  <a:pt x="210400" y="1816"/>
                </a:lnTo>
                <a:lnTo>
                  <a:pt x="202984" y="3886"/>
                </a:lnTo>
                <a:lnTo>
                  <a:pt x="196227" y="6553"/>
                </a:lnTo>
                <a:lnTo>
                  <a:pt x="196227" y="19837"/>
                </a:lnTo>
                <a:lnTo>
                  <a:pt x="202603" y="17145"/>
                </a:lnTo>
                <a:lnTo>
                  <a:pt x="209804" y="15011"/>
                </a:lnTo>
                <a:lnTo>
                  <a:pt x="217424" y="13614"/>
                </a:lnTo>
                <a:lnTo>
                  <a:pt x="225094" y="13106"/>
                </a:lnTo>
                <a:lnTo>
                  <a:pt x="234353" y="13893"/>
                </a:lnTo>
                <a:lnTo>
                  <a:pt x="241769" y="16319"/>
                </a:lnTo>
                <a:lnTo>
                  <a:pt x="246684" y="20497"/>
                </a:lnTo>
                <a:lnTo>
                  <a:pt x="248475" y="26568"/>
                </a:lnTo>
                <a:lnTo>
                  <a:pt x="248475" y="34709"/>
                </a:lnTo>
                <a:lnTo>
                  <a:pt x="241033" y="37541"/>
                </a:lnTo>
                <a:lnTo>
                  <a:pt x="212877" y="37541"/>
                </a:lnTo>
                <a:lnTo>
                  <a:pt x="212877" y="50647"/>
                </a:lnTo>
                <a:lnTo>
                  <a:pt x="239979" y="50647"/>
                </a:lnTo>
                <a:lnTo>
                  <a:pt x="250240" y="52425"/>
                </a:lnTo>
                <a:lnTo>
                  <a:pt x="250240" y="62865"/>
                </a:lnTo>
                <a:lnTo>
                  <a:pt x="248094" y="69608"/>
                </a:lnTo>
                <a:lnTo>
                  <a:pt x="242366" y="73723"/>
                </a:lnTo>
                <a:lnTo>
                  <a:pt x="234099" y="75768"/>
                </a:lnTo>
                <a:lnTo>
                  <a:pt x="224383" y="76327"/>
                </a:lnTo>
                <a:lnTo>
                  <a:pt x="216458" y="75806"/>
                </a:lnTo>
                <a:lnTo>
                  <a:pt x="208470" y="74345"/>
                </a:lnTo>
                <a:lnTo>
                  <a:pt x="201053" y="72148"/>
                </a:lnTo>
                <a:lnTo>
                  <a:pt x="194818" y="69418"/>
                </a:lnTo>
                <a:lnTo>
                  <a:pt x="194818" y="82880"/>
                </a:lnTo>
                <a:lnTo>
                  <a:pt x="201383" y="85547"/>
                </a:lnTo>
                <a:lnTo>
                  <a:pt x="208953" y="87617"/>
                </a:lnTo>
                <a:lnTo>
                  <a:pt x="217297" y="88963"/>
                </a:lnTo>
                <a:lnTo>
                  <a:pt x="226161" y="89433"/>
                </a:lnTo>
                <a:lnTo>
                  <a:pt x="242074" y="87795"/>
                </a:lnTo>
                <a:lnTo>
                  <a:pt x="254114" y="82994"/>
                </a:lnTo>
                <a:lnTo>
                  <a:pt x="261747" y="75171"/>
                </a:lnTo>
                <a:lnTo>
                  <a:pt x="264414" y="64465"/>
                </a:lnTo>
                <a:close/>
              </a:path>
              <a:path w="736600" h="128904">
                <a:moveTo>
                  <a:pt x="376516" y="74561"/>
                </a:moveTo>
                <a:lnTo>
                  <a:pt x="364121" y="74561"/>
                </a:lnTo>
                <a:lnTo>
                  <a:pt x="364121" y="15049"/>
                </a:lnTo>
                <a:lnTo>
                  <a:pt x="364121" y="2298"/>
                </a:lnTo>
                <a:lnTo>
                  <a:pt x="349948" y="2298"/>
                </a:lnTo>
                <a:lnTo>
                  <a:pt x="349948" y="15049"/>
                </a:lnTo>
                <a:lnTo>
                  <a:pt x="349948" y="74561"/>
                </a:lnTo>
                <a:lnTo>
                  <a:pt x="301612" y="74561"/>
                </a:lnTo>
                <a:lnTo>
                  <a:pt x="306781" y="61976"/>
                </a:lnTo>
                <a:lnTo>
                  <a:pt x="310642" y="48260"/>
                </a:lnTo>
                <a:lnTo>
                  <a:pt x="313156" y="32816"/>
                </a:lnTo>
                <a:lnTo>
                  <a:pt x="314363" y="15049"/>
                </a:lnTo>
                <a:lnTo>
                  <a:pt x="349948" y="15049"/>
                </a:lnTo>
                <a:lnTo>
                  <a:pt x="349948" y="2298"/>
                </a:lnTo>
                <a:lnTo>
                  <a:pt x="300723" y="2298"/>
                </a:lnTo>
                <a:lnTo>
                  <a:pt x="300088" y="24320"/>
                </a:lnTo>
                <a:lnTo>
                  <a:pt x="297573" y="43281"/>
                </a:lnTo>
                <a:lnTo>
                  <a:pt x="293001" y="59804"/>
                </a:lnTo>
                <a:lnTo>
                  <a:pt x="286194" y="74561"/>
                </a:lnTo>
                <a:lnTo>
                  <a:pt x="274866" y="74561"/>
                </a:lnTo>
                <a:lnTo>
                  <a:pt x="274866" y="110337"/>
                </a:lnTo>
                <a:lnTo>
                  <a:pt x="288671" y="110337"/>
                </a:lnTo>
                <a:lnTo>
                  <a:pt x="288671" y="87312"/>
                </a:lnTo>
                <a:lnTo>
                  <a:pt x="362699" y="87312"/>
                </a:lnTo>
                <a:lnTo>
                  <a:pt x="362699" y="110337"/>
                </a:lnTo>
                <a:lnTo>
                  <a:pt x="376516" y="110337"/>
                </a:lnTo>
                <a:lnTo>
                  <a:pt x="376516" y="87312"/>
                </a:lnTo>
                <a:lnTo>
                  <a:pt x="376516" y="74561"/>
                </a:lnTo>
                <a:close/>
              </a:path>
              <a:path w="736600" h="128904">
                <a:moveTo>
                  <a:pt x="471271" y="2298"/>
                </a:moveTo>
                <a:lnTo>
                  <a:pt x="456209" y="2298"/>
                </a:lnTo>
                <a:lnTo>
                  <a:pt x="427520" y="71196"/>
                </a:lnTo>
                <a:lnTo>
                  <a:pt x="395465" y="2298"/>
                </a:lnTo>
                <a:lnTo>
                  <a:pt x="380415" y="2298"/>
                </a:lnTo>
                <a:lnTo>
                  <a:pt x="420789" y="87490"/>
                </a:lnTo>
                <a:lnTo>
                  <a:pt x="417601" y="95288"/>
                </a:lnTo>
                <a:lnTo>
                  <a:pt x="413207" y="104343"/>
                </a:lnTo>
                <a:lnTo>
                  <a:pt x="408152" y="110820"/>
                </a:lnTo>
                <a:lnTo>
                  <a:pt x="402336" y="114706"/>
                </a:lnTo>
                <a:lnTo>
                  <a:pt x="395643" y="116001"/>
                </a:lnTo>
                <a:lnTo>
                  <a:pt x="393166" y="116001"/>
                </a:lnTo>
                <a:lnTo>
                  <a:pt x="390690" y="115646"/>
                </a:lnTo>
                <a:lnTo>
                  <a:pt x="388213" y="114935"/>
                </a:lnTo>
                <a:lnTo>
                  <a:pt x="388213" y="127165"/>
                </a:lnTo>
                <a:lnTo>
                  <a:pt x="391388" y="128041"/>
                </a:lnTo>
                <a:lnTo>
                  <a:pt x="394398" y="128397"/>
                </a:lnTo>
                <a:lnTo>
                  <a:pt x="397421" y="128397"/>
                </a:lnTo>
                <a:lnTo>
                  <a:pt x="406412" y="126860"/>
                </a:lnTo>
                <a:lnTo>
                  <a:pt x="414769" y="121932"/>
                </a:lnTo>
                <a:lnTo>
                  <a:pt x="422465" y="113157"/>
                </a:lnTo>
                <a:lnTo>
                  <a:pt x="429475" y="100063"/>
                </a:lnTo>
                <a:lnTo>
                  <a:pt x="471271" y="2298"/>
                </a:lnTo>
                <a:close/>
              </a:path>
              <a:path w="736600" h="128904">
                <a:moveTo>
                  <a:pt x="558406" y="87312"/>
                </a:moveTo>
                <a:lnTo>
                  <a:pt x="525462" y="43573"/>
                </a:lnTo>
                <a:lnTo>
                  <a:pt x="556628" y="2298"/>
                </a:lnTo>
                <a:lnTo>
                  <a:pt x="540334" y="2298"/>
                </a:lnTo>
                <a:lnTo>
                  <a:pt x="517309" y="33655"/>
                </a:lnTo>
                <a:lnTo>
                  <a:pt x="494118" y="2298"/>
                </a:lnTo>
                <a:lnTo>
                  <a:pt x="477824" y="2298"/>
                </a:lnTo>
                <a:lnTo>
                  <a:pt x="509168" y="43573"/>
                </a:lnTo>
                <a:lnTo>
                  <a:pt x="476046" y="87312"/>
                </a:lnTo>
                <a:lnTo>
                  <a:pt x="492340" y="87312"/>
                </a:lnTo>
                <a:lnTo>
                  <a:pt x="517309" y="53657"/>
                </a:lnTo>
                <a:lnTo>
                  <a:pt x="542112" y="87312"/>
                </a:lnTo>
                <a:lnTo>
                  <a:pt x="558406" y="87312"/>
                </a:lnTo>
                <a:close/>
              </a:path>
              <a:path w="736600" h="128904">
                <a:moveTo>
                  <a:pt x="654570" y="44805"/>
                </a:moveTo>
                <a:lnTo>
                  <a:pt x="650748" y="25577"/>
                </a:lnTo>
                <a:lnTo>
                  <a:pt x="642073" y="13639"/>
                </a:lnTo>
                <a:lnTo>
                  <a:pt x="640600" y="11595"/>
                </a:lnTo>
                <a:lnTo>
                  <a:pt x="640397" y="11480"/>
                </a:lnTo>
                <a:lnTo>
                  <a:pt x="640397" y="44805"/>
                </a:lnTo>
                <a:lnTo>
                  <a:pt x="637971" y="57975"/>
                </a:lnTo>
                <a:lnTo>
                  <a:pt x="631317" y="67767"/>
                </a:lnTo>
                <a:lnTo>
                  <a:pt x="621423" y="73875"/>
                </a:lnTo>
                <a:lnTo>
                  <a:pt x="609231" y="75984"/>
                </a:lnTo>
                <a:lnTo>
                  <a:pt x="597039" y="73875"/>
                </a:lnTo>
                <a:lnTo>
                  <a:pt x="587133" y="67767"/>
                </a:lnTo>
                <a:lnTo>
                  <a:pt x="580491" y="57975"/>
                </a:lnTo>
                <a:lnTo>
                  <a:pt x="578065" y="44805"/>
                </a:lnTo>
                <a:lnTo>
                  <a:pt x="580491" y="31648"/>
                </a:lnTo>
                <a:lnTo>
                  <a:pt x="587133" y="21856"/>
                </a:lnTo>
                <a:lnTo>
                  <a:pt x="597039" y="15748"/>
                </a:lnTo>
                <a:lnTo>
                  <a:pt x="609231" y="13639"/>
                </a:lnTo>
                <a:lnTo>
                  <a:pt x="621423" y="15748"/>
                </a:lnTo>
                <a:lnTo>
                  <a:pt x="631317" y="21856"/>
                </a:lnTo>
                <a:lnTo>
                  <a:pt x="637971" y="31648"/>
                </a:lnTo>
                <a:lnTo>
                  <a:pt x="640397" y="44805"/>
                </a:lnTo>
                <a:lnTo>
                  <a:pt x="640397" y="11480"/>
                </a:lnTo>
                <a:lnTo>
                  <a:pt x="626097" y="3060"/>
                </a:lnTo>
                <a:lnTo>
                  <a:pt x="609231" y="177"/>
                </a:lnTo>
                <a:lnTo>
                  <a:pt x="592429" y="3060"/>
                </a:lnTo>
                <a:lnTo>
                  <a:pt x="577926" y="11595"/>
                </a:lnTo>
                <a:lnTo>
                  <a:pt x="567740" y="25577"/>
                </a:lnTo>
                <a:lnTo>
                  <a:pt x="563892" y="44805"/>
                </a:lnTo>
                <a:lnTo>
                  <a:pt x="567740" y="64033"/>
                </a:lnTo>
                <a:lnTo>
                  <a:pt x="577926" y="78016"/>
                </a:lnTo>
                <a:lnTo>
                  <a:pt x="592429" y="86550"/>
                </a:lnTo>
                <a:lnTo>
                  <a:pt x="609231" y="89433"/>
                </a:lnTo>
                <a:lnTo>
                  <a:pt x="626097" y="86550"/>
                </a:lnTo>
                <a:lnTo>
                  <a:pt x="640600" y="78016"/>
                </a:lnTo>
                <a:lnTo>
                  <a:pt x="642073" y="75984"/>
                </a:lnTo>
                <a:lnTo>
                  <a:pt x="650748" y="64033"/>
                </a:lnTo>
                <a:lnTo>
                  <a:pt x="654570" y="44805"/>
                </a:lnTo>
                <a:close/>
              </a:path>
              <a:path w="736600" h="128904">
                <a:moveTo>
                  <a:pt x="736384" y="36664"/>
                </a:moveTo>
                <a:lnTo>
                  <a:pt x="673163" y="36664"/>
                </a:lnTo>
                <a:lnTo>
                  <a:pt x="673163" y="50114"/>
                </a:lnTo>
                <a:lnTo>
                  <a:pt x="736384" y="50114"/>
                </a:lnTo>
                <a:lnTo>
                  <a:pt x="736384" y="36664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4" name="object 74" descr=""/>
          <p:cNvGrpSpPr/>
          <p:nvPr/>
        </p:nvGrpSpPr>
        <p:grpSpPr>
          <a:xfrm>
            <a:off x="671471" y="3380422"/>
            <a:ext cx="1472565" cy="126364"/>
            <a:chOff x="671471" y="3380422"/>
            <a:chExt cx="1472565" cy="126364"/>
          </a:xfrm>
        </p:grpSpPr>
        <p:pic>
          <p:nvPicPr>
            <p:cNvPr id="75" name="object 7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1471" y="3382545"/>
              <a:ext cx="77572" cy="85009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75252" y="3380422"/>
              <a:ext cx="194814" cy="126097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90432" y="3382545"/>
              <a:ext cx="77572" cy="85009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94212" y="3382545"/>
              <a:ext cx="78281" cy="85009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8702" y="3380422"/>
              <a:ext cx="280500" cy="110155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99241" y="3382545"/>
              <a:ext cx="92805" cy="85009"/>
            </a:xfrm>
            <a:prstGeom prst="rect">
              <a:avLst/>
            </a:prstGeom>
          </p:spPr>
        </p:pic>
        <p:sp>
          <p:nvSpPr>
            <p:cNvPr id="81" name="object 81" descr=""/>
            <p:cNvSpPr/>
            <p:nvPr/>
          </p:nvSpPr>
          <p:spPr>
            <a:xfrm>
              <a:off x="1612404" y="3380432"/>
              <a:ext cx="531495" cy="89535"/>
            </a:xfrm>
            <a:custGeom>
              <a:avLst/>
              <a:gdLst/>
              <a:ahLst/>
              <a:cxnLst/>
              <a:rect l="l" t="t" r="r" b="b"/>
              <a:pathLst>
                <a:path w="531494" h="89535">
                  <a:moveTo>
                    <a:pt x="90678" y="44627"/>
                  </a:moveTo>
                  <a:lnTo>
                    <a:pt x="86855" y="25400"/>
                  </a:lnTo>
                  <a:lnTo>
                    <a:pt x="78181" y="13449"/>
                  </a:lnTo>
                  <a:lnTo>
                    <a:pt x="76708" y="11417"/>
                  </a:lnTo>
                  <a:lnTo>
                    <a:pt x="76504" y="11303"/>
                  </a:lnTo>
                  <a:lnTo>
                    <a:pt x="76504" y="44627"/>
                  </a:lnTo>
                  <a:lnTo>
                    <a:pt x="74079" y="57785"/>
                  </a:lnTo>
                  <a:lnTo>
                    <a:pt x="67437" y="67589"/>
                  </a:lnTo>
                  <a:lnTo>
                    <a:pt x="57531" y="73685"/>
                  </a:lnTo>
                  <a:lnTo>
                    <a:pt x="45339" y="75793"/>
                  </a:lnTo>
                  <a:lnTo>
                    <a:pt x="33147" y="73685"/>
                  </a:lnTo>
                  <a:lnTo>
                    <a:pt x="23241" y="67589"/>
                  </a:lnTo>
                  <a:lnTo>
                    <a:pt x="16598" y="57785"/>
                  </a:lnTo>
                  <a:lnTo>
                    <a:pt x="14173" y="44627"/>
                  </a:lnTo>
                  <a:lnTo>
                    <a:pt x="16598" y="31457"/>
                  </a:lnTo>
                  <a:lnTo>
                    <a:pt x="23241" y="21666"/>
                  </a:lnTo>
                  <a:lnTo>
                    <a:pt x="33147" y="15557"/>
                  </a:lnTo>
                  <a:lnTo>
                    <a:pt x="45339" y="13449"/>
                  </a:lnTo>
                  <a:lnTo>
                    <a:pt x="57531" y="15557"/>
                  </a:lnTo>
                  <a:lnTo>
                    <a:pt x="67437" y="21666"/>
                  </a:lnTo>
                  <a:lnTo>
                    <a:pt x="74079" y="31457"/>
                  </a:lnTo>
                  <a:lnTo>
                    <a:pt x="76504" y="44627"/>
                  </a:lnTo>
                  <a:lnTo>
                    <a:pt x="76504" y="11303"/>
                  </a:lnTo>
                  <a:lnTo>
                    <a:pt x="62204" y="2882"/>
                  </a:lnTo>
                  <a:lnTo>
                    <a:pt x="45339" y="0"/>
                  </a:lnTo>
                  <a:lnTo>
                    <a:pt x="28536" y="2882"/>
                  </a:lnTo>
                  <a:lnTo>
                    <a:pt x="14033" y="11417"/>
                  </a:lnTo>
                  <a:lnTo>
                    <a:pt x="3848" y="25400"/>
                  </a:lnTo>
                  <a:lnTo>
                    <a:pt x="0" y="44627"/>
                  </a:lnTo>
                  <a:lnTo>
                    <a:pt x="3848" y="63855"/>
                  </a:lnTo>
                  <a:lnTo>
                    <a:pt x="14033" y="77825"/>
                  </a:lnTo>
                  <a:lnTo>
                    <a:pt x="28536" y="86360"/>
                  </a:lnTo>
                  <a:lnTo>
                    <a:pt x="45339" y="89255"/>
                  </a:lnTo>
                  <a:lnTo>
                    <a:pt x="62204" y="86360"/>
                  </a:lnTo>
                  <a:lnTo>
                    <a:pt x="76708" y="77825"/>
                  </a:lnTo>
                  <a:lnTo>
                    <a:pt x="78181" y="75793"/>
                  </a:lnTo>
                  <a:lnTo>
                    <a:pt x="86855" y="63855"/>
                  </a:lnTo>
                  <a:lnTo>
                    <a:pt x="90678" y="44627"/>
                  </a:lnTo>
                  <a:close/>
                </a:path>
                <a:path w="531494" h="89535">
                  <a:moveTo>
                    <a:pt x="178346" y="69240"/>
                  </a:moveTo>
                  <a:lnTo>
                    <a:pt x="172631" y="72110"/>
                  </a:lnTo>
                  <a:lnTo>
                    <a:pt x="166293" y="74295"/>
                  </a:lnTo>
                  <a:lnTo>
                    <a:pt x="159562" y="75666"/>
                  </a:lnTo>
                  <a:lnTo>
                    <a:pt x="152666" y="76149"/>
                  </a:lnTo>
                  <a:lnTo>
                    <a:pt x="140436" y="74282"/>
                  </a:lnTo>
                  <a:lnTo>
                    <a:pt x="129768" y="68554"/>
                  </a:lnTo>
                  <a:lnTo>
                    <a:pt x="122224" y="58737"/>
                  </a:lnTo>
                  <a:lnTo>
                    <a:pt x="119367" y="44627"/>
                  </a:lnTo>
                  <a:lnTo>
                    <a:pt x="122313" y="30289"/>
                  </a:lnTo>
                  <a:lnTo>
                    <a:pt x="130022" y="20497"/>
                  </a:lnTo>
                  <a:lnTo>
                    <a:pt x="140817" y="14884"/>
                  </a:lnTo>
                  <a:lnTo>
                    <a:pt x="153022" y="13093"/>
                  </a:lnTo>
                  <a:lnTo>
                    <a:pt x="159753" y="13589"/>
                  </a:lnTo>
                  <a:lnTo>
                    <a:pt x="166230" y="15049"/>
                  </a:lnTo>
                  <a:lnTo>
                    <a:pt x="172224" y="17437"/>
                  </a:lnTo>
                  <a:lnTo>
                    <a:pt x="177457" y="20713"/>
                  </a:lnTo>
                  <a:lnTo>
                    <a:pt x="177457" y="6908"/>
                  </a:lnTo>
                  <a:lnTo>
                    <a:pt x="171640" y="3810"/>
                  </a:lnTo>
                  <a:lnTo>
                    <a:pt x="165214" y="1651"/>
                  </a:lnTo>
                  <a:lnTo>
                    <a:pt x="158356" y="406"/>
                  </a:lnTo>
                  <a:lnTo>
                    <a:pt x="151244" y="0"/>
                  </a:lnTo>
                  <a:lnTo>
                    <a:pt x="134708" y="2667"/>
                  </a:lnTo>
                  <a:lnTo>
                    <a:pt x="119926" y="10871"/>
                  </a:lnTo>
                  <a:lnTo>
                    <a:pt x="109283" y="24879"/>
                  </a:lnTo>
                  <a:lnTo>
                    <a:pt x="105194" y="44983"/>
                  </a:lnTo>
                  <a:lnTo>
                    <a:pt x="109169" y="64668"/>
                  </a:lnTo>
                  <a:lnTo>
                    <a:pt x="119583" y="78473"/>
                  </a:lnTo>
                  <a:lnTo>
                    <a:pt x="134188" y="86601"/>
                  </a:lnTo>
                  <a:lnTo>
                    <a:pt x="150710" y="89255"/>
                  </a:lnTo>
                  <a:lnTo>
                    <a:pt x="158394" y="88887"/>
                  </a:lnTo>
                  <a:lnTo>
                    <a:pt x="165531" y="87795"/>
                  </a:lnTo>
                  <a:lnTo>
                    <a:pt x="172161" y="85966"/>
                  </a:lnTo>
                  <a:lnTo>
                    <a:pt x="178346" y="83413"/>
                  </a:lnTo>
                  <a:lnTo>
                    <a:pt x="178346" y="69240"/>
                  </a:lnTo>
                  <a:close/>
                </a:path>
                <a:path w="531494" h="89535">
                  <a:moveTo>
                    <a:pt x="265658" y="2120"/>
                  </a:moveTo>
                  <a:lnTo>
                    <a:pt x="188963" y="2120"/>
                  </a:lnTo>
                  <a:lnTo>
                    <a:pt x="188963" y="15227"/>
                  </a:lnTo>
                  <a:lnTo>
                    <a:pt x="220319" y="15227"/>
                  </a:lnTo>
                  <a:lnTo>
                    <a:pt x="220319" y="87134"/>
                  </a:lnTo>
                  <a:lnTo>
                    <a:pt x="234480" y="87134"/>
                  </a:lnTo>
                  <a:lnTo>
                    <a:pt x="234480" y="15227"/>
                  </a:lnTo>
                  <a:lnTo>
                    <a:pt x="265658" y="15227"/>
                  </a:lnTo>
                  <a:lnTo>
                    <a:pt x="265658" y="2120"/>
                  </a:lnTo>
                  <a:close/>
                </a:path>
                <a:path w="531494" h="89535">
                  <a:moveTo>
                    <a:pt x="355092" y="59499"/>
                  </a:moveTo>
                  <a:lnTo>
                    <a:pt x="352856" y="48539"/>
                  </a:lnTo>
                  <a:lnTo>
                    <a:pt x="349973" y="44627"/>
                  </a:lnTo>
                  <a:lnTo>
                    <a:pt x="346392" y="39776"/>
                  </a:lnTo>
                  <a:lnTo>
                    <a:pt x="340741" y="36614"/>
                  </a:lnTo>
                  <a:lnTo>
                    <a:pt x="340741" y="49403"/>
                  </a:lnTo>
                  <a:lnTo>
                    <a:pt x="340741" y="69596"/>
                  </a:lnTo>
                  <a:lnTo>
                    <a:pt x="332778" y="74383"/>
                  </a:lnTo>
                  <a:lnTo>
                    <a:pt x="295935" y="74383"/>
                  </a:lnTo>
                  <a:lnTo>
                    <a:pt x="295935" y="44627"/>
                  </a:lnTo>
                  <a:lnTo>
                    <a:pt x="332778" y="44627"/>
                  </a:lnTo>
                  <a:lnTo>
                    <a:pt x="340741" y="49403"/>
                  </a:lnTo>
                  <a:lnTo>
                    <a:pt x="340741" y="36614"/>
                  </a:lnTo>
                  <a:lnTo>
                    <a:pt x="336042" y="33972"/>
                  </a:lnTo>
                  <a:lnTo>
                    <a:pt x="322148" y="31877"/>
                  </a:lnTo>
                  <a:lnTo>
                    <a:pt x="295935" y="31877"/>
                  </a:lnTo>
                  <a:lnTo>
                    <a:pt x="295935" y="2120"/>
                  </a:lnTo>
                  <a:lnTo>
                    <a:pt x="281774" y="2120"/>
                  </a:lnTo>
                  <a:lnTo>
                    <a:pt x="281774" y="87134"/>
                  </a:lnTo>
                  <a:lnTo>
                    <a:pt x="322148" y="87134"/>
                  </a:lnTo>
                  <a:lnTo>
                    <a:pt x="336042" y="85026"/>
                  </a:lnTo>
                  <a:lnTo>
                    <a:pt x="346392" y="79222"/>
                  </a:lnTo>
                  <a:lnTo>
                    <a:pt x="349973" y="74383"/>
                  </a:lnTo>
                  <a:lnTo>
                    <a:pt x="352856" y="70472"/>
                  </a:lnTo>
                  <a:lnTo>
                    <a:pt x="355092" y="59499"/>
                  </a:lnTo>
                  <a:close/>
                </a:path>
                <a:path w="531494" h="89535">
                  <a:moveTo>
                    <a:pt x="498716" y="44627"/>
                  </a:moveTo>
                  <a:lnTo>
                    <a:pt x="494893" y="25400"/>
                  </a:lnTo>
                  <a:lnTo>
                    <a:pt x="486232" y="13449"/>
                  </a:lnTo>
                  <a:lnTo>
                    <a:pt x="484746" y="11417"/>
                  </a:lnTo>
                  <a:lnTo>
                    <a:pt x="484555" y="11315"/>
                  </a:lnTo>
                  <a:lnTo>
                    <a:pt x="484555" y="44627"/>
                  </a:lnTo>
                  <a:lnTo>
                    <a:pt x="482117" y="57785"/>
                  </a:lnTo>
                  <a:lnTo>
                    <a:pt x="475475" y="67589"/>
                  </a:lnTo>
                  <a:lnTo>
                    <a:pt x="465582" y="73685"/>
                  </a:lnTo>
                  <a:lnTo>
                    <a:pt x="453390" y="75793"/>
                  </a:lnTo>
                  <a:lnTo>
                    <a:pt x="441185" y="73685"/>
                  </a:lnTo>
                  <a:lnTo>
                    <a:pt x="431292" y="67589"/>
                  </a:lnTo>
                  <a:lnTo>
                    <a:pt x="424637" y="57785"/>
                  </a:lnTo>
                  <a:lnTo>
                    <a:pt x="423418" y="51181"/>
                  </a:lnTo>
                  <a:lnTo>
                    <a:pt x="422211" y="44627"/>
                  </a:lnTo>
                  <a:lnTo>
                    <a:pt x="423418" y="38074"/>
                  </a:lnTo>
                  <a:lnTo>
                    <a:pt x="424637" y="31457"/>
                  </a:lnTo>
                  <a:lnTo>
                    <a:pt x="431241" y="21742"/>
                  </a:lnTo>
                  <a:lnTo>
                    <a:pt x="441185" y="15557"/>
                  </a:lnTo>
                  <a:lnTo>
                    <a:pt x="453390" y="13449"/>
                  </a:lnTo>
                  <a:lnTo>
                    <a:pt x="465582" y="15557"/>
                  </a:lnTo>
                  <a:lnTo>
                    <a:pt x="475526" y="21742"/>
                  </a:lnTo>
                  <a:lnTo>
                    <a:pt x="482117" y="31457"/>
                  </a:lnTo>
                  <a:lnTo>
                    <a:pt x="484555" y="44627"/>
                  </a:lnTo>
                  <a:lnTo>
                    <a:pt x="484555" y="11315"/>
                  </a:lnTo>
                  <a:lnTo>
                    <a:pt x="470255" y="2882"/>
                  </a:lnTo>
                  <a:lnTo>
                    <a:pt x="453390" y="0"/>
                  </a:lnTo>
                  <a:lnTo>
                    <a:pt x="437807" y="2489"/>
                  </a:lnTo>
                  <a:lnTo>
                    <a:pt x="424053" y="9804"/>
                  </a:lnTo>
                  <a:lnTo>
                    <a:pt x="413702" y="21742"/>
                  </a:lnTo>
                  <a:lnTo>
                    <a:pt x="408393" y="38074"/>
                  </a:lnTo>
                  <a:lnTo>
                    <a:pt x="387502" y="38074"/>
                  </a:lnTo>
                  <a:lnTo>
                    <a:pt x="387502" y="2120"/>
                  </a:lnTo>
                  <a:lnTo>
                    <a:pt x="373329" y="2120"/>
                  </a:lnTo>
                  <a:lnTo>
                    <a:pt x="373329" y="87134"/>
                  </a:lnTo>
                  <a:lnTo>
                    <a:pt x="387502" y="87134"/>
                  </a:lnTo>
                  <a:lnTo>
                    <a:pt x="387502" y="51181"/>
                  </a:lnTo>
                  <a:lnTo>
                    <a:pt x="408393" y="51181"/>
                  </a:lnTo>
                  <a:lnTo>
                    <a:pt x="437807" y="86766"/>
                  </a:lnTo>
                  <a:lnTo>
                    <a:pt x="453390" y="89255"/>
                  </a:lnTo>
                  <a:lnTo>
                    <a:pt x="470255" y="86360"/>
                  </a:lnTo>
                  <a:lnTo>
                    <a:pt x="484746" y="77825"/>
                  </a:lnTo>
                  <a:lnTo>
                    <a:pt x="486232" y="75793"/>
                  </a:lnTo>
                  <a:lnTo>
                    <a:pt x="494893" y="63855"/>
                  </a:lnTo>
                  <a:lnTo>
                    <a:pt x="498716" y="44627"/>
                  </a:lnTo>
                  <a:close/>
                </a:path>
                <a:path w="531494" h="89535">
                  <a:moveTo>
                    <a:pt x="531482" y="73850"/>
                  </a:moveTo>
                  <a:lnTo>
                    <a:pt x="527240" y="70840"/>
                  </a:lnTo>
                  <a:lnTo>
                    <a:pt x="517321" y="70840"/>
                  </a:lnTo>
                  <a:lnTo>
                    <a:pt x="512889" y="73850"/>
                  </a:lnTo>
                  <a:lnTo>
                    <a:pt x="512889" y="85712"/>
                  </a:lnTo>
                  <a:lnTo>
                    <a:pt x="517321" y="88722"/>
                  </a:lnTo>
                  <a:lnTo>
                    <a:pt x="527240" y="88722"/>
                  </a:lnTo>
                  <a:lnTo>
                    <a:pt x="531482" y="85712"/>
                  </a:lnTo>
                  <a:lnTo>
                    <a:pt x="531482" y="79692"/>
                  </a:lnTo>
                  <a:lnTo>
                    <a:pt x="531482" y="7385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2" name="object 82" descr=""/>
          <p:cNvGrpSpPr/>
          <p:nvPr/>
        </p:nvGrpSpPr>
        <p:grpSpPr>
          <a:xfrm>
            <a:off x="660999" y="3825090"/>
            <a:ext cx="378460" cy="131445"/>
            <a:chOff x="660999" y="3825090"/>
            <a:chExt cx="378460" cy="131445"/>
          </a:xfrm>
        </p:grpSpPr>
        <p:pic>
          <p:nvPicPr>
            <p:cNvPr id="83" name="object 83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60999" y="3825090"/>
              <a:ext cx="94568" cy="128685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88536" y="3825090"/>
              <a:ext cx="105322" cy="131281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24044" y="3825090"/>
              <a:ext cx="114962" cy="131281"/>
            </a:xfrm>
            <a:prstGeom prst="rect">
              <a:avLst/>
            </a:prstGeom>
          </p:spPr>
        </p:pic>
      </p:grpSp>
      <p:grpSp>
        <p:nvGrpSpPr>
          <p:cNvPr id="86" name="object 86" descr=""/>
          <p:cNvGrpSpPr/>
          <p:nvPr/>
        </p:nvGrpSpPr>
        <p:grpSpPr>
          <a:xfrm>
            <a:off x="1134986" y="3813037"/>
            <a:ext cx="628650" cy="151765"/>
            <a:chOff x="1134986" y="3813037"/>
            <a:chExt cx="628650" cy="151765"/>
          </a:xfrm>
        </p:grpSpPr>
        <p:sp>
          <p:nvSpPr>
            <p:cNvPr id="87" name="object 87" descr=""/>
            <p:cNvSpPr/>
            <p:nvPr/>
          </p:nvSpPr>
          <p:spPr>
            <a:xfrm>
              <a:off x="1134986" y="3823840"/>
              <a:ext cx="90805" cy="129539"/>
            </a:xfrm>
            <a:custGeom>
              <a:avLst/>
              <a:gdLst/>
              <a:ahLst/>
              <a:cxnLst/>
              <a:rect l="l" t="t" r="r" b="b"/>
              <a:pathLst>
                <a:path w="90805" h="129539">
                  <a:moveTo>
                    <a:pt x="90665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129540"/>
                  </a:lnTo>
                  <a:lnTo>
                    <a:pt x="27813" y="129540"/>
                  </a:lnTo>
                  <a:lnTo>
                    <a:pt x="27813" y="25400"/>
                  </a:lnTo>
                  <a:lnTo>
                    <a:pt x="90665" y="25400"/>
                  </a:lnTo>
                  <a:lnTo>
                    <a:pt x="9066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8" name="object 88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258257" y="3813037"/>
              <a:ext cx="197441" cy="151678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490338" y="3823977"/>
              <a:ext cx="140368" cy="129797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668495" y="3825090"/>
              <a:ext cx="94568" cy="128685"/>
            </a:xfrm>
            <a:prstGeom prst="rect">
              <a:avLst/>
            </a:prstGeom>
          </p:spPr>
        </p:pic>
      </p:grpSp>
      <p:pic>
        <p:nvPicPr>
          <p:cNvPr id="91" name="object 91" descr="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920153" y="3998278"/>
            <a:ext cx="160019" cy="152046"/>
          </a:xfrm>
          <a:prstGeom prst="rect">
            <a:avLst/>
          </a:prstGeom>
        </p:spPr>
      </p:pic>
      <p:sp>
        <p:nvSpPr>
          <p:cNvPr id="92" name="object 92" descr=""/>
          <p:cNvSpPr/>
          <p:nvPr/>
        </p:nvSpPr>
        <p:spPr>
          <a:xfrm>
            <a:off x="1173556" y="4034660"/>
            <a:ext cx="27940" cy="104139"/>
          </a:xfrm>
          <a:custGeom>
            <a:avLst/>
            <a:gdLst/>
            <a:ahLst/>
            <a:cxnLst/>
            <a:rect l="l" t="t" r="r" b="b"/>
            <a:pathLst>
              <a:path w="27940" h="104139">
                <a:moveTo>
                  <a:pt x="0" y="104140"/>
                </a:moveTo>
                <a:lnTo>
                  <a:pt x="27814" y="104140"/>
                </a:lnTo>
                <a:lnTo>
                  <a:pt x="27814" y="0"/>
                </a:lnTo>
                <a:lnTo>
                  <a:pt x="0" y="0"/>
                </a:lnTo>
                <a:lnTo>
                  <a:pt x="0" y="10414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3" name="object 93" descr=""/>
          <p:cNvGrpSpPr/>
          <p:nvPr/>
        </p:nvGrpSpPr>
        <p:grpSpPr>
          <a:xfrm>
            <a:off x="1173556" y="4006808"/>
            <a:ext cx="875665" cy="135255"/>
            <a:chOff x="1173556" y="4006808"/>
            <a:chExt cx="875665" cy="135255"/>
          </a:xfrm>
        </p:grpSpPr>
        <p:sp>
          <p:nvSpPr>
            <p:cNvPr id="94" name="object 94" descr=""/>
            <p:cNvSpPr/>
            <p:nvPr/>
          </p:nvSpPr>
          <p:spPr>
            <a:xfrm>
              <a:off x="1173556" y="400926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30" h="129539">
                  <a:moveTo>
                    <a:pt x="112915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85293" y="25400"/>
                  </a:lnTo>
                  <a:lnTo>
                    <a:pt x="85293" y="129540"/>
                  </a:lnTo>
                  <a:lnTo>
                    <a:pt x="112915" y="129540"/>
                  </a:lnTo>
                  <a:lnTo>
                    <a:pt x="112915" y="25400"/>
                  </a:lnTo>
                  <a:lnTo>
                    <a:pt x="11291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5" name="object 95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323529" y="4006808"/>
              <a:ext cx="137955" cy="134988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483333" y="4009402"/>
              <a:ext cx="124232" cy="131469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651845" y="4009402"/>
              <a:ext cx="113849" cy="129799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804413" y="4006808"/>
              <a:ext cx="106804" cy="134988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941220" y="4006808"/>
              <a:ext cx="107734" cy="134988"/>
            </a:xfrm>
            <a:prstGeom prst="rect">
              <a:avLst/>
            </a:prstGeom>
          </p:spPr>
        </p:pic>
      </p:grpSp>
      <p:grpSp>
        <p:nvGrpSpPr>
          <p:cNvPr id="100" name="object 100" descr=""/>
          <p:cNvGrpSpPr/>
          <p:nvPr/>
        </p:nvGrpSpPr>
        <p:grpSpPr>
          <a:xfrm>
            <a:off x="2074694" y="4009260"/>
            <a:ext cx="376555" cy="130175"/>
            <a:chOff x="2074694" y="4009260"/>
            <a:chExt cx="376555" cy="130175"/>
          </a:xfrm>
        </p:grpSpPr>
        <p:sp>
          <p:nvSpPr>
            <p:cNvPr id="101" name="object 101" descr=""/>
            <p:cNvSpPr/>
            <p:nvPr/>
          </p:nvSpPr>
          <p:spPr>
            <a:xfrm>
              <a:off x="2074684" y="4009260"/>
              <a:ext cx="233045" cy="129539"/>
            </a:xfrm>
            <a:custGeom>
              <a:avLst/>
              <a:gdLst/>
              <a:ahLst/>
              <a:cxnLst/>
              <a:rect l="l" t="t" r="r" b="b"/>
              <a:pathLst>
                <a:path w="233044" h="129539">
                  <a:moveTo>
                    <a:pt x="107365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39865" y="25400"/>
                  </a:lnTo>
                  <a:lnTo>
                    <a:pt x="39865" y="129540"/>
                  </a:lnTo>
                  <a:lnTo>
                    <a:pt x="67500" y="129540"/>
                  </a:lnTo>
                  <a:lnTo>
                    <a:pt x="67500" y="25400"/>
                  </a:lnTo>
                  <a:lnTo>
                    <a:pt x="107365" y="25400"/>
                  </a:lnTo>
                  <a:lnTo>
                    <a:pt x="107365" y="0"/>
                  </a:lnTo>
                  <a:close/>
                </a:path>
                <a:path w="233044" h="129539">
                  <a:moveTo>
                    <a:pt x="232676" y="105410"/>
                  </a:moveTo>
                  <a:lnTo>
                    <a:pt x="167957" y="105410"/>
                  </a:lnTo>
                  <a:lnTo>
                    <a:pt x="167957" y="76200"/>
                  </a:lnTo>
                  <a:lnTo>
                    <a:pt x="225996" y="76200"/>
                  </a:lnTo>
                  <a:lnTo>
                    <a:pt x="225996" y="52070"/>
                  </a:lnTo>
                  <a:lnTo>
                    <a:pt x="167957" y="52070"/>
                  </a:lnTo>
                  <a:lnTo>
                    <a:pt x="167957" y="24130"/>
                  </a:lnTo>
                  <a:lnTo>
                    <a:pt x="231559" y="24130"/>
                  </a:lnTo>
                  <a:lnTo>
                    <a:pt x="231559" y="0"/>
                  </a:lnTo>
                  <a:lnTo>
                    <a:pt x="140144" y="0"/>
                  </a:lnTo>
                  <a:lnTo>
                    <a:pt x="140144" y="24130"/>
                  </a:lnTo>
                  <a:lnTo>
                    <a:pt x="140144" y="52070"/>
                  </a:lnTo>
                  <a:lnTo>
                    <a:pt x="140144" y="76200"/>
                  </a:lnTo>
                  <a:lnTo>
                    <a:pt x="140144" y="105410"/>
                  </a:lnTo>
                  <a:lnTo>
                    <a:pt x="140144" y="129540"/>
                  </a:lnTo>
                  <a:lnTo>
                    <a:pt x="232676" y="129540"/>
                  </a:lnTo>
                  <a:lnTo>
                    <a:pt x="232676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2" name="object 102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345712" y="4009402"/>
              <a:ext cx="104951" cy="129799"/>
            </a:xfrm>
            <a:prstGeom prst="rect">
              <a:avLst/>
            </a:prstGeom>
          </p:spPr>
        </p:pic>
      </p:grpSp>
      <p:grpSp>
        <p:nvGrpSpPr>
          <p:cNvPr id="103" name="object 103" descr=""/>
          <p:cNvGrpSpPr/>
          <p:nvPr/>
        </p:nvGrpSpPr>
        <p:grpSpPr>
          <a:xfrm>
            <a:off x="2537928" y="3998278"/>
            <a:ext cx="283210" cy="152400"/>
            <a:chOff x="2537928" y="3998278"/>
            <a:chExt cx="283210" cy="152400"/>
          </a:xfrm>
        </p:grpSpPr>
        <p:pic>
          <p:nvPicPr>
            <p:cNvPr id="104" name="object 104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537928" y="4012928"/>
              <a:ext cx="94009" cy="128868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660644" y="3998278"/>
              <a:ext cx="160020" cy="152046"/>
            </a:xfrm>
            <a:prstGeom prst="rect">
              <a:avLst/>
            </a:prstGeom>
          </p:spPr>
        </p:pic>
      </p:grpSp>
      <p:grpSp>
        <p:nvGrpSpPr>
          <p:cNvPr id="106" name="object 106" descr=""/>
          <p:cNvGrpSpPr/>
          <p:nvPr/>
        </p:nvGrpSpPr>
        <p:grpSpPr>
          <a:xfrm>
            <a:off x="2908486" y="4006808"/>
            <a:ext cx="878205" cy="135255"/>
            <a:chOff x="2908486" y="4006808"/>
            <a:chExt cx="878205" cy="135255"/>
          </a:xfrm>
        </p:grpSpPr>
        <p:pic>
          <p:nvPicPr>
            <p:cNvPr id="107" name="object 107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908486" y="4006808"/>
              <a:ext cx="106804" cy="134988"/>
            </a:xfrm>
            <a:prstGeom prst="rect">
              <a:avLst/>
            </a:prstGeom>
          </p:spPr>
        </p:pic>
        <p:pic>
          <p:nvPicPr>
            <p:cNvPr id="108" name="object 108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037320" y="4009402"/>
              <a:ext cx="124231" cy="131469"/>
            </a:xfrm>
            <a:prstGeom prst="rect">
              <a:avLst/>
            </a:prstGeom>
          </p:spPr>
        </p:pic>
        <p:pic>
          <p:nvPicPr>
            <p:cNvPr id="109" name="object 109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192484" y="4006808"/>
              <a:ext cx="261410" cy="134988"/>
            </a:xfrm>
            <a:prstGeom prst="rect">
              <a:avLst/>
            </a:prstGeom>
          </p:spPr>
        </p:pic>
        <p:pic>
          <p:nvPicPr>
            <p:cNvPr id="110" name="object 110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479633" y="4009260"/>
              <a:ext cx="248061" cy="129941"/>
            </a:xfrm>
            <a:prstGeom prst="rect">
              <a:avLst/>
            </a:prstGeom>
          </p:spPr>
        </p:pic>
        <p:sp>
          <p:nvSpPr>
            <p:cNvPr id="111" name="object 111" descr=""/>
            <p:cNvSpPr/>
            <p:nvPr/>
          </p:nvSpPr>
          <p:spPr>
            <a:xfrm>
              <a:off x="3758627" y="4086730"/>
              <a:ext cx="27940" cy="52069"/>
            </a:xfrm>
            <a:custGeom>
              <a:avLst/>
              <a:gdLst/>
              <a:ahLst/>
              <a:cxnLst/>
              <a:rect l="l" t="t" r="r" b="b"/>
              <a:pathLst>
                <a:path w="27939" h="52070">
                  <a:moveTo>
                    <a:pt x="0" y="52070"/>
                  </a:moveTo>
                  <a:lnTo>
                    <a:pt x="27812" y="52070"/>
                  </a:lnTo>
                  <a:lnTo>
                    <a:pt x="27812" y="0"/>
                  </a:lnTo>
                  <a:lnTo>
                    <a:pt x="0" y="0"/>
                  </a:lnTo>
                  <a:lnTo>
                    <a:pt x="0" y="5207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2" name="object 112" descr=""/>
          <p:cNvSpPr/>
          <p:nvPr/>
        </p:nvSpPr>
        <p:spPr>
          <a:xfrm>
            <a:off x="3758615" y="4009260"/>
            <a:ext cx="114300" cy="129539"/>
          </a:xfrm>
          <a:custGeom>
            <a:avLst/>
            <a:gdLst/>
            <a:ahLst/>
            <a:cxnLst/>
            <a:rect l="l" t="t" r="r" b="b"/>
            <a:pathLst>
              <a:path w="114300" h="129539">
                <a:moveTo>
                  <a:pt x="113855" y="0"/>
                </a:moveTo>
                <a:lnTo>
                  <a:pt x="86042" y="0"/>
                </a:lnTo>
                <a:lnTo>
                  <a:pt x="86042" y="52070"/>
                </a:lnTo>
                <a:lnTo>
                  <a:pt x="27813" y="52070"/>
                </a:lnTo>
                <a:lnTo>
                  <a:pt x="27813" y="0"/>
                </a:lnTo>
                <a:lnTo>
                  <a:pt x="0" y="0"/>
                </a:lnTo>
                <a:lnTo>
                  <a:pt x="0" y="52070"/>
                </a:lnTo>
                <a:lnTo>
                  <a:pt x="0" y="77470"/>
                </a:lnTo>
                <a:lnTo>
                  <a:pt x="86042" y="77470"/>
                </a:lnTo>
                <a:lnTo>
                  <a:pt x="86042" y="129540"/>
                </a:lnTo>
                <a:lnTo>
                  <a:pt x="113855" y="129540"/>
                </a:lnTo>
                <a:lnTo>
                  <a:pt x="113855" y="77470"/>
                </a:lnTo>
                <a:lnTo>
                  <a:pt x="113855" y="52070"/>
                </a:lnTo>
                <a:lnTo>
                  <a:pt x="11385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3" name="object 113" descr=""/>
          <p:cNvGrpSpPr/>
          <p:nvPr/>
        </p:nvGrpSpPr>
        <p:grpSpPr>
          <a:xfrm>
            <a:off x="659333" y="4010515"/>
            <a:ext cx="232410" cy="131445"/>
            <a:chOff x="659333" y="4010515"/>
            <a:chExt cx="232410" cy="131445"/>
          </a:xfrm>
        </p:grpSpPr>
        <p:pic>
          <p:nvPicPr>
            <p:cNvPr id="114" name="object 114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59333" y="4010515"/>
              <a:ext cx="105321" cy="131281"/>
            </a:xfrm>
            <a:prstGeom prst="rect">
              <a:avLst/>
            </a:prstGeom>
          </p:spPr>
        </p:pic>
        <p:pic>
          <p:nvPicPr>
            <p:cNvPr id="115" name="object 115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97435" y="4012928"/>
              <a:ext cx="94010" cy="128868"/>
            </a:xfrm>
            <a:prstGeom prst="rect">
              <a:avLst/>
            </a:prstGeom>
          </p:spPr>
        </p:pic>
      </p:grpSp>
      <p:grpSp>
        <p:nvGrpSpPr>
          <p:cNvPr id="116" name="object 116" descr=""/>
          <p:cNvGrpSpPr/>
          <p:nvPr/>
        </p:nvGrpSpPr>
        <p:grpSpPr>
          <a:xfrm>
            <a:off x="659822" y="1240189"/>
            <a:ext cx="1903730" cy="309245"/>
            <a:chOff x="659822" y="1240189"/>
            <a:chExt cx="1903730" cy="309245"/>
          </a:xfrm>
        </p:grpSpPr>
        <p:sp>
          <p:nvSpPr>
            <p:cNvPr id="117" name="object 117" descr=""/>
            <p:cNvSpPr/>
            <p:nvPr/>
          </p:nvSpPr>
          <p:spPr>
            <a:xfrm>
              <a:off x="668822" y="1257056"/>
              <a:ext cx="339725" cy="277495"/>
            </a:xfrm>
            <a:custGeom>
              <a:avLst/>
              <a:gdLst/>
              <a:ahLst/>
              <a:cxnLst/>
              <a:rect l="l" t="t" r="r" b="b"/>
              <a:pathLst>
                <a:path w="339725" h="277494">
                  <a:moveTo>
                    <a:pt x="189514" y="96255"/>
                  </a:moveTo>
                  <a:lnTo>
                    <a:pt x="239095" y="98737"/>
                  </a:lnTo>
                  <a:lnTo>
                    <a:pt x="277722" y="106180"/>
                  </a:lnTo>
                  <a:lnTo>
                    <a:pt x="316905" y="126442"/>
                  </a:lnTo>
                  <a:lnTo>
                    <a:pt x="338804" y="170696"/>
                  </a:lnTo>
                  <a:lnTo>
                    <a:pt x="339705" y="185021"/>
                  </a:lnTo>
                  <a:lnTo>
                    <a:pt x="339705" y="186147"/>
                  </a:lnTo>
                  <a:lnTo>
                    <a:pt x="321271" y="238182"/>
                  </a:lnTo>
                  <a:lnTo>
                    <a:pt x="288033" y="262692"/>
                  </a:lnTo>
                  <a:lnTo>
                    <a:pt x="235129" y="275428"/>
                  </a:lnTo>
                  <a:lnTo>
                    <a:pt x="201128" y="277159"/>
                  </a:lnTo>
                  <a:lnTo>
                    <a:pt x="0" y="277159"/>
                  </a:lnTo>
                  <a:lnTo>
                    <a:pt x="0" y="0"/>
                  </a:lnTo>
                  <a:lnTo>
                    <a:pt x="318733" y="0"/>
                  </a:lnTo>
                  <a:lnTo>
                    <a:pt x="318733" y="61051"/>
                  </a:lnTo>
                  <a:lnTo>
                    <a:pt x="86893" y="61051"/>
                  </a:lnTo>
                  <a:lnTo>
                    <a:pt x="86893" y="96255"/>
                  </a:lnTo>
                  <a:lnTo>
                    <a:pt x="189514" y="96255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8" name="object 118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46716" y="1400869"/>
              <a:ext cx="176803" cy="77176"/>
            </a:xfrm>
            <a:prstGeom prst="rect">
              <a:avLst/>
            </a:prstGeom>
          </p:spPr>
        </p:pic>
        <p:sp>
          <p:nvSpPr>
            <p:cNvPr id="119" name="object 119" descr=""/>
            <p:cNvSpPr/>
            <p:nvPr/>
          </p:nvSpPr>
          <p:spPr>
            <a:xfrm>
              <a:off x="1028005" y="1256681"/>
              <a:ext cx="327660" cy="277495"/>
            </a:xfrm>
            <a:custGeom>
              <a:avLst/>
              <a:gdLst/>
              <a:ahLst/>
              <a:cxnLst/>
              <a:rect l="l" t="t" r="r" b="b"/>
              <a:pathLst>
                <a:path w="327659" h="277494">
                  <a:moveTo>
                    <a:pt x="209364" y="0"/>
                  </a:moveTo>
                  <a:lnTo>
                    <a:pt x="257085" y="6530"/>
                  </a:lnTo>
                  <a:lnTo>
                    <a:pt x="294760" y="25514"/>
                  </a:lnTo>
                  <a:lnTo>
                    <a:pt x="323648" y="66435"/>
                  </a:lnTo>
                  <a:lnTo>
                    <a:pt x="327347" y="92138"/>
                  </a:lnTo>
                  <a:lnTo>
                    <a:pt x="327347" y="93635"/>
                  </a:lnTo>
                  <a:lnTo>
                    <a:pt x="319669" y="133477"/>
                  </a:lnTo>
                  <a:lnTo>
                    <a:pt x="279872" y="173845"/>
                  </a:lnTo>
                  <a:lnTo>
                    <a:pt x="237925" y="186112"/>
                  </a:lnTo>
                  <a:lnTo>
                    <a:pt x="212737" y="187646"/>
                  </a:lnTo>
                  <a:lnTo>
                    <a:pt x="92509" y="187646"/>
                  </a:lnTo>
                  <a:lnTo>
                    <a:pt x="92509" y="277159"/>
                  </a:lnTo>
                  <a:lnTo>
                    <a:pt x="0" y="277159"/>
                  </a:lnTo>
                  <a:lnTo>
                    <a:pt x="0" y="0"/>
                  </a:lnTo>
                  <a:lnTo>
                    <a:pt x="209364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0" name="object 120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111514" y="1311728"/>
              <a:ext cx="169688" cy="76052"/>
            </a:xfrm>
            <a:prstGeom prst="rect">
              <a:avLst/>
            </a:prstGeom>
          </p:spPr>
        </p:pic>
        <p:sp>
          <p:nvSpPr>
            <p:cNvPr id="121" name="object 121" descr=""/>
            <p:cNvSpPr/>
            <p:nvPr/>
          </p:nvSpPr>
          <p:spPr>
            <a:xfrm>
              <a:off x="1378577" y="1249189"/>
              <a:ext cx="483234" cy="290830"/>
            </a:xfrm>
            <a:custGeom>
              <a:avLst/>
              <a:gdLst/>
              <a:ahLst/>
              <a:cxnLst/>
              <a:rect l="l" t="t" r="r" b="b"/>
              <a:pathLst>
                <a:path w="483235" h="290830">
                  <a:moveTo>
                    <a:pt x="302625" y="0"/>
                  </a:moveTo>
                  <a:lnTo>
                    <a:pt x="351363" y="4729"/>
                  </a:lnTo>
                  <a:lnTo>
                    <a:pt x="394952" y="18914"/>
                  </a:lnTo>
                  <a:lnTo>
                    <a:pt x="431609" y="41387"/>
                  </a:lnTo>
                  <a:lnTo>
                    <a:pt x="459557" y="70977"/>
                  </a:lnTo>
                  <a:lnTo>
                    <a:pt x="477255" y="106231"/>
                  </a:lnTo>
                  <a:lnTo>
                    <a:pt x="483154" y="145699"/>
                  </a:lnTo>
                  <a:lnTo>
                    <a:pt x="481691" y="165783"/>
                  </a:lnTo>
                  <a:lnTo>
                    <a:pt x="469986" y="202862"/>
                  </a:lnTo>
                  <a:lnTo>
                    <a:pt x="446930" y="235458"/>
                  </a:lnTo>
                  <a:lnTo>
                    <a:pt x="414626" y="261395"/>
                  </a:lnTo>
                  <a:lnTo>
                    <a:pt x="373906" y="280005"/>
                  </a:lnTo>
                  <a:lnTo>
                    <a:pt x="327649" y="289463"/>
                  </a:lnTo>
                  <a:lnTo>
                    <a:pt x="302625" y="290645"/>
                  </a:lnTo>
                  <a:lnTo>
                    <a:pt x="281921" y="289779"/>
                  </a:lnTo>
                  <a:lnTo>
                    <a:pt x="242126" y="282848"/>
                  </a:lnTo>
                  <a:lnTo>
                    <a:pt x="204894" y="269167"/>
                  </a:lnTo>
                  <a:lnTo>
                    <a:pt x="158615" y="238020"/>
                  </a:lnTo>
                  <a:lnTo>
                    <a:pt x="127821" y="196763"/>
                  </a:lnTo>
                  <a:lnTo>
                    <a:pt x="121723" y="181277"/>
                  </a:lnTo>
                  <a:lnTo>
                    <a:pt x="92134" y="181277"/>
                  </a:lnTo>
                  <a:lnTo>
                    <a:pt x="92134" y="282779"/>
                  </a:lnTo>
                  <a:lnTo>
                    <a:pt x="0" y="282779"/>
                  </a:lnTo>
                  <a:lnTo>
                    <a:pt x="0" y="5619"/>
                  </a:lnTo>
                  <a:lnTo>
                    <a:pt x="92134" y="5619"/>
                  </a:lnTo>
                  <a:lnTo>
                    <a:pt x="92134" y="103374"/>
                  </a:lnTo>
                  <a:lnTo>
                    <a:pt x="123972" y="103374"/>
                  </a:lnTo>
                  <a:lnTo>
                    <a:pt x="149708" y="61660"/>
                  </a:lnTo>
                  <a:lnTo>
                    <a:pt x="190966" y="28514"/>
                  </a:lnTo>
                  <a:lnTo>
                    <a:pt x="243706" y="7270"/>
                  </a:lnTo>
                  <a:lnTo>
                    <a:pt x="282471" y="807"/>
                  </a:lnTo>
                  <a:lnTo>
                    <a:pt x="302625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2" name="object 122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584187" y="1310979"/>
              <a:ext cx="189539" cy="167813"/>
            </a:xfrm>
            <a:prstGeom prst="rect">
              <a:avLst/>
            </a:prstGeom>
          </p:spPr>
        </p:pic>
        <p:sp>
          <p:nvSpPr>
            <p:cNvPr id="123" name="object 123" descr=""/>
            <p:cNvSpPr/>
            <p:nvPr/>
          </p:nvSpPr>
          <p:spPr>
            <a:xfrm>
              <a:off x="1884956" y="1256681"/>
              <a:ext cx="669925" cy="277495"/>
            </a:xfrm>
            <a:custGeom>
              <a:avLst/>
              <a:gdLst/>
              <a:ahLst/>
              <a:cxnLst/>
              <a:rect l="l" t="t" r="r" b="b"/>
              <a:pathLst>
                <a:path w="669925" h="277494">
                  <a:moveTo>
                    <a:pt x="167417" y="126968"/>
                  </a:moveTo>
                  <a:lnTo>
                    <a:pt x="318358" y="277159"/>
                  </a:lnTo>
                  <a:lnTo>
                    <a:pt x="204871" y="277159"/>
                  </a:lnTo>
                  <a:lnTo>
                    <a:pt x="92509" y="161052"/>
                  </a:lnTo>
                  <a:lnTo>
                    <a:pt x="92509" y="277159"/>
                  </a:lnTo>
                  <a:lnTo>
                    <a:pt x="0" y="277159"/>
                  </a:lnTo>
                  <a:lnTo>
                    <a:pt x="0" y="0"/>
                  </a:lnTo>
                  <a:lnTo>
                    <a:pt x="92509" y="0"/>
                  </a:lnTo>
                  <a:lnTo>
                    <a:pt x="92509" y="96257"/>
                  </a:lnTo>
                  <a:lnTo>
                    <a:pt x="198128" y="0"/>
                  </a:lnTo>
                  <a:lnTo>
                    <a:pt x="312738" y="0"/>
                  </a:lnTo>
                  <a:lnTo>
                    <a:pt x="167417" y="126968"/>
                  </a:lnTo>
                  <a:close/>
                </a:path>
                <a:path w="669925" h="277494">
                  <a:moveTo>
                    <a:pt x="423600" y="0"/>
                  </a:moveTo>
                  <a:lnTo>
                    <a:pt x="423600" y="171913"/>
                  </a:lnTo>
                  <a:lnTo>
                    <a:pt x="577162" y="0"/>
                  </a:lnTo>
                  <a:lnTo>
                    <a:pt x="669300" y="0"/>
                  </a:lnTo>
                  <a:lnTo>
                    <a:pt x="669300" y="277159"/>
                  </a:lnTo>
                  <a:lnTo>
                    <a:pt x="577162" y="277159"/>
                  </a:lnTo>
                  <a:lnTo>
                    <a:pt x="577162" y="104871"/>
                  </a:lnTo>
                  <a:lnTo>
                    <a:pt x="423600" y="277159"/>
                  </a:lnTo>
                  <a:lnTo>
                    <a:pt x="331091" y="277159"/>
                  </a:lnTo>
                  <a:lnTo>
                    <a:pt x="331091" y="0"/>
                  </a:lnTo>
                  <a:lnTo>
                    <a:pt x="423600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4" name="object 124" descr=""/>
          <p:cNvGrpSpPr/>
          <p:nvPr/>
        </p:nvGrpSpPr>
        <p:grpSpPr>
          <a:xfrm>
            <a:off x="-190" y="341215"/>
            <a:ext cx="4119245" cy="396875"/>
            <a:chOff x="-190" y="341215"/>
            <a:chExt cx="4119245" cy="396875"/>
          </a:xfrm>
        </p:grpSpPr>
        <p:sp>
          <p:nvSpPr>
            <p:cNvPr id="125" name="object 125" descr=""/>
            <p:cNvSpPr/>
            <p:nvPr/>
          </p:nvSpPr>
          <p:spPr>
            <a:xfrm>
              <a:off x="-190" y="341215"/>
              <a:ext cx="4119245" cy="396875"/>
            </a:xfrm>
            <a:custGeom>
              <a:avLst/>
              <a:gdLst/>
              <a:ahLst/>
              <a:cxnLst/>
              <a:rect l="l" t="t" r="r" b="b"/>
              <a:pathLst>
                <a:path w="4119245" h="396875">
                  <a:moveTo>
                    <a:pt x="4119123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4119123" y="396647"/>
                  </a:lnTo>
                  <a:lnTo>
                    <a:pt x="4119123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256311" y="482292"/>
              <a:ext cx="3736975" cy="164465"/>
            </a:xfrm>
            <a:custGeom>
              <a:avLst/>
              <a:gdLst/>
              <a:ahLst/>
              <a:cxnLst/>
              <a:rect l="l" t="t" r="r" b="b"/>
              <a:pathLst>
                <a:path w="3736975" h="164465">
                  <a:moveTo>
                    <a:pt x="180403" y="3086"/>
                  </a:moveTo>
                  <a:lnTo>
                    <a:pt x="130098" y="3086"/>
                  </a:lnTo>
                  <a:lnTo>
                    <a:pt x="89623" y="74790"/>
                  </a:lnTo>
                  <a:lnTo>
                    <a:pt x="50304" y="3086"/>
                  </a:lnTo>
                  <a:lnTo>
                    <a:pt x="0" y="3086"/>
                  </a:lnTo>
                  <a:lnTo>
                    <a:pt x="58216" y="101574"/>
                  </a:lnTo>
                  <a:lnTo>
                    <a:pt x="58343" y="104140"/>
                  </a:lnTo>
                  <a:lnTo>
                    <a:pt x="44462" y="111213"/>
                  </a:lnTo>
                  <a:lnTo>
                    <a:pt x="37401" y="111213"/>
                  </a:lnTo>
                  <a:lnTo>
                    <a:pt x="37401" y="146100"/>
                  </a:lnTo>
                  <a:lnTo>
                    <a:pt x="80670" y="141757"/>
                  </a:lnTo>
                  <a:lnTo>
                    <a:pt x="108712" y="124129"/>
                  </a:lnTo>
                  <a:lnTo>
                    <a:pt x="180403" y="3086"/>
                  </a:lnTo>
                  <a:close/>
                </a:path>
                <a:path w="3736975" h="164465">
                  <a:moveTo>
                    <a:pt x="356768" y="2717"/>
                  </a:moveTo>
                  <a:lnTo>
                    <a:pt x="309346" y="2717"/>
                  </a:lnTo>
                  <a:lnTo>
                    <a:pt x="309346" y="53517"/>
                  </a:lnTo>
                  <a:lnTo>
                    <a:pt x="233222" y="53517"/>
                  </a:lnTo>
                  <a:lnTo>
                    <a:pt x="233222" y="2717"/>
                  </a:lnTo>
                  <a:lnTo>
                    <a:pt x="185610" y="2717"/>
                  </a:lnTo>
                  <a:lnTo>
                    <a:pt x="185610" y="53517"/>
                  </a:lnTo>
                  <a:lnTo>
                    <a:pt x="185610" y="91617"/>
                  </a:lnTo>
                  <a:lnTo>
                    <a:pt x="185610" y="146227"/>
                  </a:lnTo>
                  <a:lnTo>
                    <a:pt x="233222" y="146227"/>
                  </a:lnTo>
                  <a:lnTo>
                    <a:pt x="233222" y="91617"/>
                  </a:lnTo>
                  <a:lnTo>
                    <a:pt x="309346" y="91617"/>
                  </a:lnTo>
                  <a:lnTo>
                    <a:pt x="309346" y="146227"/>
                  </a:lnTo>
                  <a:lnTo>
                    <a:pt x="356768" y="146227"/>
                  </a:lnTo>
                  <a:lnTo>
                    <a:pt x="356768" y="91617"/>
                  </a:lnTo>
                  <a:lnTo>
                    <a:pt x="356768" y="53517"/>
                  </a:lnTo>
                  <a:lnTo>
                    <a:pt x="356768" y="2717"/>
                  </a:lnTo>
                  <a:close/>
                </a:path>
                <a:path w="3736975" h="164465">
                  <a:moveTo>
                    <a:pt x="546620" y="3086"/>
                  </a:moveTo>
                  <a:lnTo>
                    <a:pt x="499198" y="3086"/>
                  </a:lnTo>
                  <a:lnTo>
                    <a:pt x="420179" y="91554"/>
                  </a:lnTo>
                  <a:lnTo>
                    <a:pt x="420179" y="3086"/>
                  </a:lnTo>
                  <a:lnTo>
                    <a:pt x="372567" y="3086"/>
                  </a:lnTo>
                  <a:lnTo>
                    <a:pt x="372567" y="145707"/>
                  </a:lnTo>
                  <a:lnTo>
                    <a:pt x="420179" y="145707"/>
                  </a:lnTo>
                  <a:lnTo>
                    <a:pt x="499198" y="57048"/>
                  </a:lnTo>
                  <a:lnTo>
                    <a:pt x="499198" y="145707"/>
                  </a:lnTo>
                  <a:lnTo>
                    <a:pt x="546620" y="145707"/>
                  </a:lnTo>
                  <a:lnTo>
                    <a:pt x="546620" y="3086"/>
                  </a:lnTo>
                  <a:close/>
                </a:path>
                <a:path w="3736975" h="164465">
                  <a:moveTo>
                    <a:pt x="815289" y="74587"/>
                  </a:moveTo>
                  <a:lnTo>
                    <a:pt x="808482" y="52044"/>
                  </a:lnTo>
                  <a:lnTo>
                    <a:pt x="808355" y="51803"/>
                  </a:lnTo>
                  <a:lnTo>
                    <a:pt x="768946" y="24282"/>
                  </a:lnTo>
                  <a:lnTo>
                    <a:pt x="764997" y="23126"/>
                  </a:lnTo>
                  <a:lnTo>
                    <a:pt x="764997" y="65722"/>
                  </a:lnTo>
                  <a:lnTo>
                    <a:pt x="764997" y="83451"/>
                  </a:lnTo>
                  <a:lnTo>
                    <a:pt x="728599" y="99098"/>
                  </a:lnTo>
                  <a:lnTo>
                    <a:pt x="719505" y="99453"/>
                  </a:lnTo>
                  <a:lnTo>
                    <a:pt x="711212" y="99453"/>
                  </a:lnTo>
                  <a:lnTo>
                    <a:pt x="711212" y="49530"/>
                  </a:lnTo>
                  <a:lnTo>
                    <a:pt x="719505" y="49530"/>
                  </a:lnTo>
                  <a:lnTo>
                    <a:pt x="760526" y="59169"/>
                  </a:lnTo>
                  <a:lnTo>
                    <a:pt x="764997" y="65722"/>
                  </a:lnTo>
                  <a:lnTo>
                    <a:pt x="764997" y="23126"/>
                  </a:lnTo>
                  <a:lnTo>
                    <a:pt x="758126" y="21094"/>
                  </a:lnTo>
                  <a:lnTo>
                    <a:pt x="758304" y="21094"/>
                  </a:lnTo>
                  <a:lnTo>
                    <a:pt x="746125" y="18643"/>
                  </a:lnTo>
                  <a:lnTo>
                    <a:pt x="746302" y="18643"/>
                  </a:lnTo>
                  <a:lnTo>
                    <a:pt x="733425" y="17145"/>
                  </a:lnTo>
                  <a:lnTo>
                    <a:pt x="720077" y="16573"/>
                  </a:lnTo>
                  <a:lnTo>
                    <a:pt x="711212" y="16573"/>
                  </a:lnTo>
                  <a:lnTo>
                    <a:pt x="711212" y="3086"/>
                  </a:lnTo>
                  <a:lnTo>
                    <a:pt x="663803" y="3086"/>
                  </a:lnTo>
                  <a:lnTo>
                    <a:pt x="663803" y="16573"/>
                  </a:lnTo>
                  <a:lnTo>
                    <a:pt x="663803" y="49530"/>
                  </a:lnTo>
                  <a:lnTo>
                    <a:pt x="663803" y="99453"/>
                  </a:lnTo>
                  <a:lnTo>
                    <a:pt x="656666" y="99453"/>
                  </a:lnTo>
                  <a:lnTo>
                    <a:pt x="613079" y="89662"/>
                  </a:lnTo>
                  <a:lnTo>
                    <a:pt x="608101" y="65722"/>
                  </a:lnTo>
                  <a:lnTo>
                    <a:pt x="613041" y="59334"/>
                  </a:lnTo>
                  <a:lnTo>
                    <a:pt x="656666" y="49530"/>
                  </a:lnTo>
                  <a:lnTo>
                    <a:pt x="663803" y="49530"/>
                  </a:lnTo>
                  <a:lnTo>
                    <a:pt x="663803" y="16573"/>
                  </a:lnTo>
                  <a:lnTo>
                    <a:pt x="654354" y="16573"/>
                  </a:lnTo>
                  <a:lnTo>
                    <a:pt x="641565" y="17145"/>
                  </a:lnTo>
                  <a:lnTo>
                    <a:pt x="595223" y="28676"/>
                  </a:lnTo>
                  <a:lnTo>
                    <a:pt x="564172" y="52044"/>
                  </a:lnTo>
                  <a:lnTo>
                    <a:pt x="560082" y="59004"/>
                  </a:lnTo>
                  <a:lnTo>
                    <a:pt x="559981" y="59169"/>
                  </a:lnTo>
                  <a:lnTo>
                    <a:pt x="557479" y="66687"/>
                  </a:lnTo>
                  <a:lnTo>
                    <a:pt x="556641" y="74587"/>
                  </a:lnTo>
                  <a:lnTo>
                    <a:pt x="557517" y="82499"/>
                  </a:lnTo>
                  <a:lnTo>
                    <a:pt x="559955" y="89662"/>
                  </a:lnTo>
                  <a:lnTo>
                    <a:pt x="560031" y="89890"/>
                  </a:lnTo>
                  <a:lnTo>
                    <a:pt x="595655" y="120510"/>
                  </a:lnTo>
                  <a:lnTo>
                    <a:pt x="642302" y="131940"/>
                  </a:lnTo>
                  <a:lnTo>
                    <a:pt x="654939" y="132410"/>
                  </a:lnTo>
                  <a:lnTo>
                    <a:pt x="663803" y="132410"/>
                  </a:lnTo>
                  <a:lnTo>
                    <a:pt x="663803" y="145707"/>
                  </a:lnTo>
                  <a:lnTo>
                    <a:pt x="711212" y="145707"/>
                  </a:lnTo>
                  <a:lnTo>
                    <a:pt x="711212" y="132410"/>
                  </a:lnTo>
                  <a:lnTo>
                    <a:pt x="720077" y="132410"/>
                  </a:lnTo>
                  <a:lnTo>
                    <a:pt x="768845" y="124802"/>
                  </a:lnTo>
                  <a:lnTo>
                    <a:pt x="802957" y="103987"/>
                  </a:lnTo>
                  <a:lnTo>
                    <a:pt x="814527" y="82499"/>
                  </a:lnTo>
                  <a:lnTo>
                    <a:pt x="815289" y="74587"/>
                  </a:lnTo>
                  <a:close/>
                </a:path>
                <a:path w="3736975" h="164465">
                  <a:moveTo>
                    <a:pt x="1008037" y="74980"/>
                  </a:moveTo>
                  <a:lnTo>
                    <a:pt x="1007287" y="64630"/>
                  </a:lnTo>
                  <a:lnTo>
                    <a:pt x="1005052" y="54787"/>
                  </a:lnTo>
                  <a:lnTo>
                    <a:pt x="1001306" y="45453"/>
                  </a:lnTo>
                  <a:lnTo>
                    <a:pt x="1001255" y="45326"/>
                  </a:lnTo>
                  <a:lnTo>
                    <a:pt x="996048" y="36626"/>
                  </a:lnTo>
                  <a:lnTo>
                    <a:pt x="989431" y="28511"/>
                  </a:lnTo>
                  <a:lnTo>
                    <a:pt x="981659" y="21323"/>
                  </a:lnTo>
                  <a:lnTo>
                    <a:pt x="972731" y="15062"/>
                  </a:lnTo>
                  <a:lnTo>
                    <a:pt x="962647" y="9728"/>
                  </a:lnTo>
                  <a:lnTo>
                    <a:pt x="958113" y="7975"/>
                  </a:lnTo>
                  <a:lnTo>
                    <a:pt x="958113" y="67005"/>
                  </a:lnTo>
                  <a:lnTo>
                    <a:pt x="958113" y="82943"/>
                  </a:lnTo>
                  <a:lnTo>
                    <a:pt x="929233" y="111988"/>
                  </a:lnTo>
                  <a:lnTo>
                    <a:pt x="922324" y="113525"/>
                  </a:lnTo>
                  <a:lnTo>
                    <a:pt x="907808" y="113525"/>
                  </a:lnTo>
                  <a:lnTo>
                    <a:pt x="874014" y="89814"/>
                  </a:lnTo>
                  <a:lnTo>
                    <a:pt x="871956" y="82943"/>
                  </a:lnTo>
                  <a:lnTo>
                    <a:pt x="871994" y="67005"/>
                  </a:lnTo>
                  <a:lnTo>
                    <a:pt x="900480" y="37973"/>
                  </a:lnTo>
                  <a:lnTo>
                    <a:pt x="906551" y="36626"/>
                  </a:lnTo>
                  <a:lnTo>
                    <a:pt x="922832" y="36626"/>
                  </a:lnTo>
                  <a:lnTo>
                    <a:pt x="956030" y="60109"/>
                  </a:lnTo>
                  <a:lnTo>
                    <a:pt x="958113" y="67005"/>
                  </a:lnTo>
                  <a:lnTo>
                    <a:pt x="958113" y="7975"/>
                  </a:lnTo>
                  <a:lnTo>
                    <a:pt x="951674" y="5473"/>
                  </a:lnTo>
                  <a:lnTo>
                    <a:pt x="940066" y="2438"/>
                  </a:lnTo>
                  <a:lnTo>
                    <a:pt x="927823" y="609"/>
                  </a:lnTo>
                  <a:lnTo>
                    <a:pt x="914946" y="0"/>
                  </a:lnTo>
                  <a:lnTo>
                    <a:pt x="902462" y="609"/>
                  </a:lnTo>
                  <a:lnTo>
                    <a:pt x="857821" y="15062"/>
                  </a:lnTo>
                  <a:lnTo>
                    <a:pt x="828446" y="45326"/>
                  </a:lnTo>
                  <a:lnTo>
                    <a:pt x="821270" y="74980"/>
                  </a:lnTo>
                  <a:lnTo>
                    <a:pt x="822083" y="85305"/>
                  </a:lnTo>
                  <a:lnTo>
                    <a:pt x="840828" y="121170"/>
                  </a:lnTo>
                  <a:lnTo>
                    <a:pt x="879144" y="144094"/>
                  </a:lnTo>
                  <a:lnTo>
                    <a:pt x="915136" y="149567"/>
                  </a:lnTo>
                  <a:lnTo>
                    <a:pt x="928014" y="148958"/>
                  </a:lnTo>
                  <a:lnTo>
                    <a:pt x="972769" y="134518"/>
                  </a:lnTo>
                  <a:lnTo>
                    <a:pt x="995667" y="113525"/>
                  </a:lnTo>
                  <a:lnTo>
                    <a:pt x="995984" y="113144"/>
                  </a:lnTo>
                  <a:lnTo>
                    <a:pt x="1001255" y="104394"/>
                  </a:lnTo>
                  <a:lnTo>
                    <a:pt x="1005027" y="95123"/>
                  </a:lnTo>
                  <a:lnTo>
                    <a:pt x="1007287" y="85305"/>
                  </a:lnTo>
                  <a:lnTo>
                    <a:pt x="1008037" y="74980"/>
                  </a:lnTo>
                  <a:close/>
                </a:path>
                <a:path w="3736975" h="164465">
                  <a:moveTo>
                    <a:pt x="1188250" y="50495"/>
                  </a:moveTo>
                  <a:lnTo>
                    <a:pt x="1171486" y="16217"/>
                  </a:lnTo>
                  <a:lnTo>
                    <a:pt x="1145463" y="4826"/>
                  </a:lnTo>
                  <a:lnTo>
                    <a:pt x="1145463" y="46583"/>
                  </a:lnTo>
                  <a:lnTo>
                    <a:pt x="1145463" y="56210"/>
                  </a:lnTo>
                  <a:lnTo>
                    <a:pt x="1125740" y="65913"/>
                  </a:lnTo>
                  <a:lnTo>
                    <a:pt x="1067396" y="65913"/>
                  </a:lnTo>
                  <a:lnTo>
                    <a:pt x="1067396" y="36296"/>
                  </a:lnTo>
                  <a:lnTo>
                    <a:pt x="1130236" y="36296"/>
                  </a:lnTo>
                  <a:lnTo>
                    <a:pt x="1137170" y="37325"/>
                  </a:lnTo>
                  <a:lnTo>
                    <a:pt x="1140002" y="38671"/>
                  </a:lnTo>
                  <a:lnTo>
                    <a:pt x="1144371" y="43053"/>
                  </a:lnTo>
                  <a:lnTo>
                    <a:pt x="1145463" y="46583"/>
                  </a:lnTo>
                  <a:lnTo>
                    <a:pt x="1145463" y="4826"/>
                  </a:lnTo>
                  <a:lnTo>
                    <a:pt x="1144422" y="4572"/>
                  </a:lnTo>
                  <a:lnTo>
                    <a:pt x="1136243" y="3454"/>
                  </a:lnTo>
                  <a:lnTo>
                    <a:pt x="1127531" y="3086"/>
                  </a:lnTo>
                  <a:lnTo>
                    <a:pt x="1019797" y="3086"/>
                  </a:lnTo>
                  <a:lnTo>
                    <a:pt x="1019797" y="145707"/>
                  </a:lnTo>
                  <a:lnTo>
                    <a:pt x="1067396" y="145707"/>
                  </a:lnTo>
                  <a:lnTo>
                    <a:pt x="1067396" y="99644"/>
                  </a:lnTo>
                  <a:lnTo>
                    <a:pt x="1129271" y="99644"/>
                  </a:lnTo>
                  <a:lnTo>
                    <a:pt x="1172438" y="87020"/>
                  </a:lnTo>
                  <a:lnTo>
                    <a:pt x="1186103" y="65913"/>
                  </a:lnTo>
                  <a:lnTo>
                    <a:pt x="1187259" y="62179"/>
                  </a:lnTo>
                  <a:lnTo>
                    <a:pt x="1188250" y="51269"/>
                  </a:lnTo>
                  <a:lnTo>
                    <a:pt x="1188250" y="50495"/>
                  </a:lnTo>
                  <a:close/>
                </a:path>
                <a:path w="3736975" h="164465">
                  <a:moveTo>
                    <a:pt x="1403921" y="3086"/>
                  </a:moveTo>
                  <a:lnTo>
                    <a:pt x="1350924" y="3086"/>
                  </a:lnTo>
                  <a:lnTo>
                    <a:pt x="1303121" y="101180"/>
                  </a:lnTo>
                  <a:lnTo>
                    <a:pt x="1254556" y="3086"/>
                  </a:lnTo>
                  <a:lnTo>
                    <a:pt x="1200200" y="3086"/>
                  </a:lnTo>
                  <a:lnTo>
                    <a:pt x="1200200" y="145707"/>
                  </a:lnTo>
                  <a:lnTo>
                    <a:pt x="1247800" y="145707"/>
                  </a:lnTo>
                  <a:lnTo>
                    <a:pt x="1247800" y="80568"/>
                  </a:lnTo>
                  <a:lnTo>
                    <a:pt x="1281341" y="145707"/>
                  </a:lnTo>
                  <a:lnTo>
                    <a:pt x="1325092" y="145707"/>
                  </a:lnTo>
                  <a:lnTo>
                    <a:pt x="1356512" y="81330"/>
                  </a:lnTo>
                  <a:lnTo>
                    <a:pt x="1356512" y="145707"/>
                  </a:lnTo>
                  <a:lnTo>
                    <a:pt x="1403921" y="145707"/>
                  </a:lnTo>
                  <a:lnTo>
                    <a:pt x="1403921" y="3086"/>
                  </a:lnTo>
                  <a:close/>
                </a:path>
                <a:path w="3736975" h="164465">
                  <a:moveTo>
                    <a:pt x="1611693" y="145707"/>
                  </a:moveTo>
                  <a:lnTo>
                    <a:pt x="1598434" y="121234"/>
                  </a:lnTo>
                  <a:lnTo>
                    <a:pt x="1580997" y="89052"/>
                  </a:lnTo>
                  <a:lnTo>
                    <a:pt x="1558010" y="46647"/>
                  </a:lnTo>
                  <a:lnTo>
                    <a:pt x="1534414" y="3086"/>
                  </a:lnTo>
                  <a:lnTo>
                    <a:pt x="1533055" y="3086"/>
                  </a:lnTo>
                  <a:lnTo>
                    <a:pt x="1533055" y="89052"/>
                  </a:lnTo>
                  <a:lnTo>
                    <a:pt x="1486992" y="89052"/>
                  </a:lnTo>
                  <a:lnTo>
                    <a:pt x="1510118" y="46647"/>
                  </a:lnTo>
                  <a:lnTo>
                    <a:pt x="1533055" y="89052"/>
                  </a:lnTo>
                  <a:lnTo>
                    <a:pt x="1533055" y="3086"/>
                  </a:lnTo>
                  <a:lnTo>
                    <a:pt x="1485646" y="3086"/>
                  </a:lnTo>
                  <a:lnTo>
                    <a:pt x="1408353" y="145707"/>
                  </a:lnTo>
                  <a:lnTo>
                    <a:pt x="1456347" y="145707"/>
                  </a:lnTo>
                  <a:lnTo>
                    <a:pt x="1469644" y="121234"/>
                  </a:lnTo>
                  <a:lnTo>
                    <a:pt x="1550403" y="121234"/>
                  </a:lnTo>
                  <a:lnTo>
                    <a:pt x="1563700" y="145707"/>
                  </a:lnTo>
                  <a:lnTo>
                    <a:pt x="1611693" y="145707"/>
                  </a:lnTo>
                  <a:close/>
                </a:path>
                <a:path w="3736975" h="164465">
                  <a:moveTo>
                    <a:pt x="1864575" y="111023"/>
                  </a:moveTo>
                  <a:lnTo>
                    <a:pt x="1845487" y="111023"/>
                  </a:lnTo>
                  <a:lnTo>
                    <a:pt x="1845373" y="41338"/>
                  </a:lnTo>
                  <a:lnTo>
                    <a:pt x="1845360" y="37198"/>
                  </a:lnTo>
                  <a:lnTo>
                    <a:pt x="1845297" y="3086"/>
                  </a:lnTo>
                  <a:lnTo>
                    <a:pt x="1801164" y="3086"/>
                  </a:lnTo>
                  <a:lnTo>
                    <a:pt x="1801164" y="37388"/>
                  </a:lnTo>
                  <a:lnTo>
                    <a:pt x="1801164" y="111023"/>
                  </a:lnTo>
                  <a:lnTo>
                    <a:pt x="1730819" y="111023"/>
                  </a:lnTo>
                  <a:lnTo>
                    <a:pt x="1735670" y="100596"/>
                  </a:lnTo>
                  <a:lnTo>
                    <a:pt x="1740039" y="90728"/>
                  </a:lnTo>
                  <a:lnTo>
                    <a:pt x="1754898" y="46355"/>
                  </a:lnTo>
                  <a:lnTo>
                    <a:pt x="1756600" y="37388"/>
                  </a:lnTo>
                  <a:lnTo>
                    <a:pt x="1756638" y="37198"/>
                  </a:lnTo>
                  <a:lnTo>
                    <a:pt x="1801164" y="37388"/>
                  </a:lnTo>
                  <a:lnTo>
                    <a:pt x="1801164" y="3086"/>
                  </a:lnTo>
                  <a:lnTo>
                    <a:pt x="1715198" y="3086"/>
                  </a:lnTo>
                  <a:lnTo>
                    <a:pt x="1714995" y="13284"/>
                  </a:lnTo>
                  <a:lnTo>
                    <a:pt x="1714360" y="23050"/>
                  </a:lnTo>
                  <a:lnTo>
                    <a:pt x="1705089" y="66700"/>
                  </a:lnTo>
                  <a:lnTo>
                    <a:pt x="1685328" y="111023"/>
                  </a:lnTo>
                  <a:lnTo>
                    <a:pt x="1671066" y="111023"/>
                  </a:lnTo>
                  <a:lnTo>
                    <a:pt x="1671066" y="164211"/>
                  </a:lnTo>
                  <a:lnTo>
                    <a:pt x="1715592" y="164211"/>
                  </a:lnTo>
                  <a:lnTo>
                    <a:pt x="1715592" y="145707"/>
                  </a:lnTo>
                  <a:lnTo>
                    <a:pt x="1820049" y="145910"/>
                  </a:lnTo>
                  <a:lnTo>
                    <a:pt x="1820049" y="164211"/>
                  </a:lnTo>
                  <a:lnTo>
                    <a:pt x="1864575" y="164211"/>
                  </a:lnTo>
                  <a:lnTo>
                    <a:pt x="1864575" y="145707"/>
                  </a:lnTo>
                  <a:lnTo>
                    <a:pt x="1864575" y="111023"/>
                  </a:lnTo>
                  <a:close/>
                </a:path>
                <a:path w="3736975" h="164465">
                  <a:moveTo>
                    <a:pt x="2046528" y="3086"/>
                  </a:moveTo>
                  <a:lnTo>
                    <a:pt x="1908517" y="3086"/>
                  </a:lnTo>
                  <a:lnTo>
                    <a:pt x="1906219" y="27482"/>
                  </a:lnTo>
                  <a:lnTo>
                    <a:pt x="1902790" y="50736"/>
                  </a:lnTo>
                  <a:lnTo>
                    <a:pt x="1892528" y="93865"/>
                  </a:lnTo>
                  <a:lnTo>
                    <a:pt x="1877682" y="107353"/>
                  </a:lnTo>
                  <a:lnTo>
                    <a:pt x="1871510" y="107353"/>
                  </a:lnTo>
                  <a:lnTo>
                    <a:pt x="1871510" y="145707"/>
                  </a:lnTo>
                  <a:lnTo>
                    <a:pt x="1913051" y="137693"/>
                  </a:lnTo>
                  <a:lnTo>
                    <a:pt x="1937435" y="98513"/>
                  </a:lnTo>
                  <a:lnTo>
                    <a:pt x="1947545" y="60261"/>
                  </a:lnTo>
                  <a:lnTo>
                    <a:pt x="1951888" y="36817"/>
                  </a:lnTo>
                  <a:lnTo>
                    <a:pt x="1998916" y="36817"/>
                  </a:lnTo>
                  <a:lnTo>
                    <a:pt x="1998916" y="145707"/>
                  </a:lnTo>
                  <a:lnTo>
                    <a:pt x="2046528" y="145707"/>
                  </a:lnTo>
                  <a:lnTo>
                    <a:pt x="2046528" y="3086"/>
                  </a:lnTo>
                  <a:close/>
                </a:path>
                <a:path w="3736975" h="164465">
                  <a:moveTo>
                    <a:pt x="2225192" y="2895"/>
                  </a:moveTo>
                  <a:lnTo>
                    <a:pt x="2179904" y="2895"/>
                  </a:lnTo>
                  <a:lnTo>
                    <a:pt x="2179904" y="35852"/>
                  </a:lnTo>
                  <a:lnTo>
                    <a:pt x="2179904" y="66497"/>
                  </a:lnTo>
                  <a:lnTo>
                    <a:pt x="2124011" y="66497"/>
                  </a:lnTo>
                  <a:lnTo>
                    <a:pt x="2119020" y="66243"/>
                  </a:lnTo>
                  <a:lnTo>
                    <a:pt x="2112213" y="65214"/>
                  </a:lnTo>
                  <a:lnTo>
                    <a:pt x="2109457" y="63893"/>
                  </a:lnTo>
                  <a:lnTo>
                    <a:pt x="2105215" y="59651"/>
                  </a:lnTo>
                  <a:lnTo>
                    <a:pt x="2104148" y="56210"/>
                  </a:lnTo>
                  <a:lnTo>
                    <a:pt x="2104148" y="46443"/>
                  </a:lnTo>
                  <a:lnTo>
                    <a:pt x="2105215" y="42786"/>
                  </a:lnTo>
                  <a:lnTo>
                    <a:pt x="2109457" y="38163"/>
                  </a:lnTo>
                  <a:lnTo>
                    <a:pt x="2112213" y="36753"/>
                  </a:lnTo>
                  <a:lnTo>
                    <a:pt x="2118169" y="35852"/>
                  </a:lnTo>
                  <a:lnTo>
                    <a:pt x="2116493" y="35852"/>
                  </a:lnTo>
                  <a:lnTo>
                    <a:pt x="2124011" y="35471"/>
                  </a:lnTo>
                  <a:lnTo>
                    <a:pt x="2131758" y="35471"/>
                  </a:lnTo>
                  <a:lnTo>
                    <a:pt x="2162581" y="35852"/>
                  </a:lnTo>
                  <a:lnTo>
                    <a:pt x="2179904" y="35852"/>
                  </a:lnTo>
                  <a:lnTo>
                    <a:pt x="2179904" y="2895"/>
                  </a:lnTo>
                  <a:lnTo>
                    <a:pt x="2117445" y="2895"/>
                  </a:lnTo>
                  <a:lnTo>
                    <a:pt x="2079244" y="12153"/>
                  </a:lnTo>
                  <a:lnTo>
                    <a:pt x="2057209" y="43484"/>
                  </a:lnTo>
                  <a:lnTo>
                    <a:pt x="2056739" y="50304"/>
                  </a:lnTo>
                  <a:lnTo>
                    <a:pt x="2056739" y="51079"/>
                  </a:lnTo>
                  <a:lnTo>
                    <a:pt x="2057387" y="59651"/>
                  </a:lnTo>
                  <a:lnTo>
                    <a:pt x="2057400" y="59829"/>
                  </a:lnTo>
                  <a:lnTo>
                    <a:pt x="2080183" y="91313"/>
                  </a:lnTo>
                  <a:lnTo>
                    <a:pt x="2097024" y="97332"/>
                  </a:lnTo>
                  <a:lnTo>
                    <a:pt x="2055583" y="145516"/>
                  </a:lnTo>
                  <a:lnTo>
                    <a:pt x="2109355" y="145516"/>
                  </a:lnTo>
                  <a:lnTo>
                    <a:pt x="2148865" y="99453"/>
                  </a:lnTo>
                  <a:lnTo>
                    <a:pt x="2179904" y="99453"/>
                  </a:lnTo>
                  <a:lnTo>
                    <a:pt x="2179904" y="145516"/>
                  </a:lnTo>
                  <a:lnTo>
                    <a:pt x="2225192" y="145516"/>
                  </a:lnTo>
                  <a:lnTo>
                    <a:pt x="2225192" y="99453"/>
                  </a:lnTo>
                  <a:lnTo>
                    <a:pt x="2225192" y="66497"/>
                  </a:lnTo>
                  <a:lnTo>
                    <a:pt x="2225192" y="54737"/>
                  </a:lnTo>
                  <a:lnTo>
                    <a:pt x="2225192" y="35471"/>
                  </a:lnTo>
                  <a:lnTo>
                    <a:pt x="2225192" y="2895"/>
                  </a:lnTo>
                  <a:close/>
                </a:path>
                <a:path w="3736975" h="164465">
                  <a:moveTo>
                    <a:pt x="2466886" y="3086"/>
                  </a:moveTo>
                  <a:lnTo>
                    <a:pt x="2298433" y="3086"/>
                  </a:lnTo>
                  <a:lnTo>
                    <a:pt x="2298433" y="41630"/>
                  </a:lnTo>
                  <a:lnTo>
                    <a:pt x="2298433" y="41821"/>
                  </a:lnTo>
                  <a:lnTo>
                    <a:pt x="2359342" y="41821"/>
                  </a:lnTo>
                  <a:lnTo>
                    <a:pt x="2359342" y="145707"/>
                  </a:lnTo>
                  <a:lnTo>
                    <a:pt x="2406751" y="145707"/>
                  </a:lnTo>
                  <a:lnTo>
                    <a:pt x="2406751" y="41821"/>
                  </a:lnTo>
                  <a:lnTo>
                    <a:pt x="2466886" y="41821"/>
                  </a:lnTo>
                  <a:lnTo>
                    <a:pt x="2466886" y="3086"/>
                  </a:lnTo>
                  <a:close/>
                </a:path>
                <a:path w="3736975" h="164465">
                  <a:moveTo>
                    <a:pt x="2648254" y="50495"/>
                  </a:moveTo>
                  <a:lnTo>
                    <a:pt x="2631490" y="16217"/>
                  </a:lnTo>
                  <a:lnTo>
                    <a:pt x="2605468" y="4826"/>
                  </a:lnTo>
                  <a:lnTo>
                    <a:pt x="2605468" y="46583"/>
                  </a:lnTo>
                  <a:lnTo>
                    <a:pt x="2605468" y="56210"/>
                  </a:lnTo>
                  <a:lnTo>
                    <a:pt x="2585745" y="65913"/>
                  </a:lnTo>
                  <a:lnTo>
                    <a:pt x="2527414" y="65913"/>
                  </a:lnTo>
                  <a:lnTo>
                    <a:pt x="2527414" y="36296"/>
                  </a:lnTo>
                  <a:lnTo>
                    <a:pt x="2590241" y="36296"/>
                  </a:lnTo>
                  <a:lnTo>
                    <a:pt x="2597188" y="37325"/>
                  </a:lnTo>
                  <a:lnTo>
                    <a:pt x="2600007" y="38671"/>
                  </a:lnTo>
                  <a:lnTo>
                    <a:pt x="2604376" y="43053"/>
                  </a:lnTo>
                  <a:lnTo>
                    <a:pt x="2605468" y="46583"/>
                  </a:lnTo>
                  <a:lnTo>
                    <a:pt x="2605468" y="4826"/>
                  </a:lnTo>
                  <a:lnTo>
                    <a:pt x="2604439" y="4572"/>
                  </a:lnTo>
                  <a:lnTo>
                    <a:pt x="2596248" y="3454"/>
                  </a:lnTo>
                  <a:lnTo>
                    <a:pt x="2587548" y="3086"/>
                  </a:lnTo>
                  <a:lnTo>
                    <a:pt x="2479802" y="3086"/>
                  </a:lnTo>
                  <a:lnTo>
                    <a:pt x="2479802" y="145707"/>
                  </a:lnTo>
                  <a:lnTo>
                    <a:pt x="2527414" y="145707"/>
                  </a:lnTo>
                  <a:lnTo>
                    <a:pt x="2527414" y="99644"/>
                  </a:lnTo>
                  <a:lnTo>
                    <a:pt x="2589276" y="99644"/>
                  </a:lnTo>
                  <a:lnTo>
                    <a:pt x="2632456" y="87020"/>
                  </a:lnTo>
                  <a:lnTo>
                    <a:pt x="2648254" y="51269"/>
                  </a:lnTo>
                  <a:lnTo>
                    <a:pt x="2648254" y="50495"/>
                  </a:lnTo>
                  <a:close/>
                </a:path>
                <a:path w="3736975" h="164465">
                  <a:moveTo>
                    <a:pt x="2813151" y="2717"/>
                  </a:moveTo>
                  <a:lnTo>
                    <a:pt x="2660218" y="2717"/>
                  </a:lnTo>
                  <a:lnTo>
                    <a:pt x="2660218" y="37007"/>
                  </a:lnTo>
                  <a:lnTo>
                    <a:pt x="2660218" y="56057"/>
                  </a:lnTo>
                  <a:lnTo>
                    <a:pt x="2660218" y="90347"/>
                  </a:lnTo>
                  <a:lnTo>
                    <a:pt x="2660218" y="110667"/>
                  </a:lnTo>
                  <a:lnTo>
                    <a:pt x="2660218" y="111937"/>
                  </a:lnTo>
                  <a:lnTo>
                    <a:pt x="2660218" y="146227"/>
                  </a:lnTo>
                  <a:lnTo>
                    <a:pt x="2813062" y="146227"/>
                  </a:lnTo>
                  <a:lnTo>
                    <a:pt x="2813062" y="111937"/>
                  </a:lnTo>
                  <a:lnTo>
                    <a:pt x="2813062" y="110667"/>
                  </a:lnTo>
                  <a:lnTo>
                    <a:pt x="2800032" y="110667"/>
                  </a:lnTo>
                  <a:lnTo>
                    <a:pt x="2800032" y="111937"/>
                  </a:lnTo>
                  <a:lnTo>
                    <a:pt x="2707817" y="111937"/>
                  </a:lnTo>
                  <a:lnTo>
                    <a:pt x="2707817" y="110667"/>
                  </a:lnTo>
                  <a:lnTo>
                    <a:pt x="2707817" y="90347"/>
                  </a:lnTo>
                  <a:lnTo>
                    <a:pt x="2796870" y="90347"/>
                  </a:lnTo>
                  <a:lnTo>
                    <a:pt x="2796870" y="56057"/>
                  </a:lnTo>
                  <a:lnTo>
                    <a:pt x="2707817" y="56057"/>
                  </a:lnTo>
                  <a:lnTo>
                    <a:pt x="2707817" y="37007"/>
                  </a:lnTo>
                  <a:lnTo>
                    <a:pt x="2813151" y="37007"/>
                  </a:lnTo>
                  <a:lnTo>
                    <a:pt x="2813151" y="2717"/>
                  </a:lnTo>
                  <a:close/>
                </a:path>
                <a:path w="3736975" h="164465">
                  <a:moveTo>
                    <a:pt x="2997314" y="2717"/>
                  </a:moveTo>
                  <a:lnTo>
                    <a:pt x="2949905" y="2717"/>
                  </a:lnTo>
                  <a:lnTo>
                    <a:pt x="2949905" y="53517"/>
                  </a:lnTo>
                  <a:lnTo>
                    <a:pt x="2873768" y="53517"/>
                  </a:lnTo>
                  <a:lnTo>
                    <a:pt x="2873768" y="2717"/>
                  </a:lnTo>
                  <a:lnTo>
                    <a:pt x="2826156" y="2717"/>
                  </a:lnTo>
                  <a:lnTo>
                    <a:pt x="2826156" y="53517"/>
                  </a:lnTo>
                  <a:lnTo>
                    <a:pt x="2826156" y="91617"/>
                  </a:lnTo>
                  <a:lnTo>
                    <a:pt x="2826156" y="146227"/>
                  </a:lnTo>
                  <a:lnTo>
                    <a:pt x="2873768" y="146227"/>
                  </a:lnTo>
                  <a:lnTo>
                    <a:pt x="2873768" y="91617"/>
                  </a:lnTo>
                  <a:lnTo>
                    <a:pt x="2949905" y="91617"/>
                  </a:lnTo>
                  <a:lnTo>
                    <a:pt x="2949905" y="146227"/>
                  </a:lnTo>
                  <a:lnTo>
                    <a:pt x="2997314" y="146227"/>
                  </a:lnTo>
                  <a:lnTo>
                    <a:pt x="2997314" y="91617"/>
                  </a:lnTo>
                  <a:lnTo>
                    <a:pt x="2997314" y="53517"/>
                  </a:lnTo>
                  <a:lnTo>
                    <a:pt x="2997314" y="2717"/>
                  </a:lnTo>
                  <a:close/>
                </a:path>
                <a:path w="3736975" h="164465">
                  <a:moveTo>
                    <a:pt x="3166059" y="2717"/>
                  </a:moveTo>
                  <a:lnTo>
                    <a:pt x="3013113" y="2717"/>
                  </a:lnTo>
                  <a:lnTo>
                    <a:pt x="3013113" y="37007"/>
                  </a:lnTo>
                  <a:lnTo>
                    <a:pt x="3013113" y="56057"/>
                  </a:lnTo>
                  <a:lnTo>
                    <a:pt x="3013113" y="90347"/>
                  </a:lnTo>
                  <a:lnTo>
                    <a:pt x="3013113" y="110667"/>
                  </a:lnTo>
                  <a:lnTo>
                    <a:pt x="3013113" y="111937"/>
                  </a:lnTo>
                  <a:lnTo>
                    <a:pt x="3013113" y="146227"/>
                  </a:lnTo>
                  <a:lnTo>
                    <a:pt x="3165970" y="146227"/>
                  </a:lnTo>
                  <a:lnTo>
                    <a:pt x="3165970" y="111937"/>
                  </a:lnTo>
                  <a:lnTo>
                    <a:pt x="3165970" y="110667"/>
                  </a:lnTo>
                  <a:lnTo>
                    <a:pt x="3152940" y="110667"/>
                  </a:lnTo>
                  <a:lnTo>
                    <a:pt x="3152940" y="111937"/>
                  </a:lnTo>
                  <a:lnTo>
                    <a:pt x="3060725" y="111937"/>
                  </a:lnTo>
                  <a:lnTo>
                    <a:pt x="3060725" y="110667"/>
                  </a:lnTo>
                  <a:lnTo>
                    <a:pt x="3060725" y="90347"/>
                  </a:lnTo>
                  <a:lnTo>
                    <a:pt x="3149777" y="90347"/>
                  </a:lnTo>
                  <a:lnTo>
                    <a:pt x="3149777" y="56057"/>
                  </a:lnTo>
                  <a:lnTo>
                    <a:pt x="3060725" y="56057"/>
                  </a:lnTo>
                  <a:lnTo>
                    <a:pt x="3060725" y="37007"/>
                  </a:lnTo>
                  <a:lnTo>
                    <a:pt x="3166059" y="37007"/>
                  </a:lnTo>
                  <a:lnTo>
                    <a:pt x="3166059" y="2717"/>
                  </a:lnTo>
                  <a:close/>
                </a:path>
                <a:path w="3736975" h="164465">
                  <a:moveTo>
                    <a:pt x="3347529" y="50495"/>
                  </a:moveTo>
                  <a:lnTo>
                    <a:pt x="3330752" y="16217"/>
                  </a:lnTo>
                  <a:lnTo>
                    <a:pt x="3304743" y="4826"/>
                  </a:lnTo>
                  <a:lnTo>
                    <a:pt x="3304743" y="46583"/>
                  </a:lnTo>
                  <a:lnTo>
                    <a:pt x="3304743" y="56210"/>
                  </a:lnTo>
                  <a:lnTo>
                    <a:pt x="3285007" y="65913"/>
                  </a:lnTo>
                  <a:lnTo>
                    <a:pt x="3226676" y="65913"/>
                  </a:lnTo>
                  <a:lnTo>
                    <a:pt x="3226676" y="36296"/>
                  </a:lnTo>
                  <a:lnTo>
                    <a:pt x="3289516" y="36296"/>
                  </a:lnTo>
                  <a:lnTo>
                    <a:pt x="3296450" y="37325"/>
                  </a:lnTo>
                  <a:lnTo>
                    <a:pt x="3299282" y="38671"/>
                  </a:lnTo>
                  <a:lnTo>
                    <a:pt x="3303638" y="43053"/>
                  </a:lnTo>
                  <a:lnTo>
                    <a:pt x="3304743" y="46583"/>
                  </a:lnTo>
                  <a:lnTo>
                    <a:pt x="3304743" y="4826"/>
                  </a:lnTo>
                  <a:lnTo>
                    <a:pt x="3303701" y="4572"/>
                  </a:lnTo>
                  <a:lnTo>
                    <a:pt x="3295510" y="3454"/>
                  </a:lnTo>
                  <a:lnTo>
                    <a:pt x="3286810" y="3086"/>
                  </a:lnTo>
                  <a:lnTo>
                    <a:pt x="3179064" y="3086"/>
                  </a:lnTo>
                  <a:lnTo>
                    <a:pt x="3179064" y="145707"/>
                  </a:lnTo>
                  <a:lnTo>
                    <a:pt x="3226676" y="145707"/>
                  </a:lnTo>
                  <a:lnTo>
                    <a:pt x="3226676" y="99644"/>
                  </a:lnTo>
                  <a:lnTo>
                    <a:pt x="3288550" y="99644"/>
                  </a:lnTo>
                  <a:lnTo>
                    <a:pt x="3331718" y="87020"/>
                  </a:lnTo>
                  <a:lnTo>
                    <a:pt x="3347529" y="51269"/>
                  </a:lnTo>
                  <a:lnTo>
                    <a:pt x="3347529" y="50495"/>
                  </a:lnTo>
                  <a:close/>
                </a:path>
                <a:path w="3736975" h="164465">
                  <a:moveTo>
                    <a:pt x="3542195" y="74980"/>
                  </a:moveTo>
                  <a:lnTo>
                    <a:pt x="3541445" y="64630"/>
                  </a:lnTo>
                  <a:lnTo>
                    <a:pt x="3539210" y="54787"/>
                  </a:lnTo>
                  <a:lnTo>
                    <a:pt x="3535464" y="45453"/>
                  </a:lnTo>
                  <a:lnTo>
                    <a:pt x="3535413" y="45326"/>
                  </a:lnTo>
                  <a:lnTo>
                    <a:pt x="3530206" y="36626"/>
                  </a:lnTo>
                  <a:lnTo>
                    <a:pt x="3523589" y="28511"/>
                  </a:lnTo>
                  <a:lnTo>
                    <a:pt x="3515817" y="21323"/>
                  </a:lnTo>
                  <a:lnTo>
                    <a:pt x="3506889" y="15062"/>
                  </a:lnTo>
                  <a:lnTo>
                    <a:pt x="3496805" y="9728"/>
                  </a:lnTo>
                  <a:lnTo>
                    <a:pt x="3492271" y="7975"/>
                  </a:lnTo>
                  <a:lnTo>
                    <a:pt x="3492271" y="67005"/>
                  </a:lnTo>
                  <a:lnTo>
                    <a:pt x="3492271" y="82943"/>
                  </a:lnTo>
                  <a:lnTo>
                    <a:pt x="3463391" y="111988"/>
                  </a:lnTo>
                  <a:lnTo>
                    <a:pt x="3456482" y="113525"/>
                  </a:lnTo>
                  <a:lnTo>
                    <a:pt x="3441966" y="113525"/>
                  </a:lnTo>
                  <a:lnTo>
                    <a:pt x="3408172" y="89814"/>
                  </a:lnTo>
                  <a:lnTo>
                    <a:pt x="3406127" y="82943"/>
                  </a:lnTo>
                  <a:lnTo>
                    <a:pt x="3406165" y="67005"/>
                  </a:lnTo>
                  <a:lnTo>
                    <a:pt x="3434638" y="37973"/>
                  </a:lnTo>
                  <a:lnTo>
                    <a:pt x="3440709" y="36626"/>
                  </a:lnTo>
                  <a:lnTo>
                    <a:pt x="3456990" y="36626"/>
                  </a:lnTo>
                  <a:lnTo>
                    <a:pt x="3490188" y="60109"/>
                  </a:lnTo>
                  <a:lnTo>
                    <a:pt x="3492271" y="67005"/>
                  </a:lnTo>
                  <a:lnTo>
                    <a:pt x="3492271" y="7975"/>
                  </a:lnTo>
                  <a:lnTo>
                    <a:pt x="3485832" y="5473"/>
                  </a:lnTo>
                  <a:lnTo>
                    <a:pt x="3474224" y="2438"/>
                  </a:lnTo>
                  <a:lnTo>
                    <a:pt x="3461982" y="609"/>
                  </a:lnTo>
                  <a:lnTo>
                    <a:pt x="3449104" y="0"/>
                  </a:lnTo>
                  <a:lnTo>
                    <a:pt x="3436632" y="609"/>
                  </a:lnTo>
                  <a:lnTo>
                    <a:pt x="3391979" y="15062"/>
                  </a:lnTo>
                  <a:lnTo>
                    <a:pt x="3362617" y="45326"/>
                  </a:lnTo>
                  <a:lnTo>
                    <a:pt x="3362528" y="45453"/>
                  </a:lnTo>
                  <a:lnTo>
                    <a:pt x="3358591" y="54787"/>
                  </a:lnTo>
                  <a:lnTo>
                    <a:pt x="3356216" y="64630"/>
                  </a:lnTo>
                  <a:lnTo>
                    <a:pt x="3355429" y="74980"/>
                  </a:lnTo>
                  <a:lnTo>
                    <a:pt x="3356241" y="85305"/>
                  </a:lnTo>
                  <a:lnTo>
                    <a:pt x="3374987" y="121170"/>
                  </a:lnTo>
                  <a:lnTo>
                    <a:pt x="3413302" y="144094"/>
                  </a:lnTo>
                  <a:lnTo>
                    <a:pt x="3449294" y="149567"/>
                  </a:lnTo>
                  <a:lnTo>
                    <a:pt x="3462172" y="148958"/>
                  </a:lnTo>
                  <a:lnTo>
                    <a:pt x="3506927" y="134518"/>
                  </a:lnTo>
                  <a:lnTo>
                    <a:pt x="3529825" y="113525"/>
                  </a:lnTo>
                  <a:lnTo>
                    <a:pt x="3530142" y="113144"/>
                  </a:lnTo>
                  <a:lnTo>
                    <a:pt x="3535413" y="104394"/>
                  </a:lnTo>
                  <a:lnTo>
                    <a:pt x="3539185" y="95123"/>
                  </a:lnTo>
                  <a:lnTo>
                    <a:pt x="3541445" y="85305"/>
                  </a:lnTo>
                  <a:lnTo>
                    <a:pt x="3542195" y="74980"/>
                  </a:lnTo>
                  <a:close/>
                </a:path>
                <a:path w="3736975" h="164465">
                  <a:moveTo>
                    <a:pt x="3736860" y="95148"/>
                  </a:moveTo>
                  <a:lnTo>
                    <a:pt x="3704094" y="70929"/>
                  </a:lnTo>
                  <a:lnTo>
                    <a:pt x="3711029" y="68364"/>
                  </a:lnTo>
                  <a:lnTo>
                    <a:pt x="3716236" y="64439"/>
                  </a:lnTo>
                  <a:lnTo>
                    <a:pt x="3719830" y="58978"/>
                  </a:lnTo>
                  <a:lnTo>
                    <a:pt x="3723182" y="53898"/>
                  </a:lnTo>
                  <a:lnTo>
                    <a:pt x="3724910" y="47091"/>
                  </a:lnTo>
                  <a:lnTo>
                    <a:pt x="3724910" y="37973"/>
                  </a:lnTo>
                  <a:lnTo>
                    <a:pt x="3724579" y="34823"/>
                  </a:lnTo>
                  <a:lnTo>
                    <a:pt x="3724452" y="33693"/>
                  </a:lnTo>
                  <a:lnTo>
                    <a:pt x="3724338" y="32575"/>
                  </a:lnTo>
                  <a:lnTo>
                    <a:pt x="3696055" y="5499"/>
                  </a:lnTo>
                  <a:lnTo>
                    <a:pt x="3688092" y="4025"/>
                  </a:lnTo>
                  <a:lnTo>
                    <a:pt x="3688092" y="94373"/>
                  </a:lnTo>
                  <a:lnTo>
                    <a:pt x="3688092" y="103505"/>
                  </a:lnTo>
                  <a:lnTo>
                    <a:pt x="3687013" y="106870"/>
                  </a:lnTo>
                  <a:lnTo>
                    <a:pt x="3682631" y="111112"/>
                  </a:lnTo>
                  <a:lnTo>
                    <a:pt x="3679748" y="112395"/>
                  </a:lnTo>
                  <a:lnTo>
                    <a:pt x="3670757" y="113525"/>
                  </a:lnTo>
                  <a:lnTo>
                    <a:pt x="3598481" y="113525"/>
                  </a:lnTo>
                  <a:lnTo>
                    <a:pt x="3598481" y="84810"/>
                  </a:lnTo>
                  <a:lnTo>
                    <a:pt x="3667150" y="84810"/>
                  </a:lnTo>
                  <a:lnTo>
                    <a:pt x="3688092" y="94373"/>
                  </a:lnTo>
                  <a:lnTo>
                    <a:pt x="3688092" y="4025"/>
                  </a:lnTo>
                  <a:lnTo>
                    <a:pt x="3686568" y="3733"/>
                  </a:lnTo>
                  <a:lnTo>
                    <a:pt x="3678656" y="3251"/>
                  </a:lnTo>
                  <a:lnTo>
                    <a:pt x="3678656" y="41376"/>
                  </a:lnTo>
                  <a:lnTo>
                    <a:pt x="3678656" y="49987"/>
                  </a:lnTo>
                  <a:lnTo>
                    <a:pt x="3677589" y="53200"/>
                  </a:lnTo>
                  <a:lnTo>
                    <a:pt x="3673360" y="57048"/>
                  </a:lnTo>
                  <a:lnTo>
                    <a:pt x="3670782" y="58178"/>
                  </a:lnTo>
                  <a:lnTo>
                    <a:pt x="3663251" y="58978"/>
                  </a:lnTo>
                  <a:lnTo>
                    <a:pt x="3598481" y="58978"/>
                  </a:lnTo>
                  <a:lnTo>
                    <a:pt x="3598481" y="32575"/>
                  </a:lnTo>
                  <a:lnTo>
                    <a:pt x="3659771" y="32575"/>
                  </a:lnTo>
                  <a:lnTo>
                    <a:pt x="3678656" y="41376"/>
                  </a:lnTo>
                  <a:lnTo>
                    <a:pt x="3678656" y="3251"/>
                  </a:lnTo>
                  <a:lnTo>
                    <a:pt x="3675951" y="3086"/>
                  </a:lnTo>
                  <a:lnTo>
                    <a:pt x="3553955" y="3086"/>
                  </a:lnTo>
                  <a:lnTo>
                    <a:pt x="3553955" y="145707"/>
                  </a:lnTo>
                  <a:lnTo>
                    <a:pt x="3667087" y="145707"/>
                  </a:lnTo>
                  <a:lnTo>
                    <a:pt x="3708844" y="140487"/>
                  </a:lnTo>
                  <a:lnTo>
                    <a:pt x="3735997" y="113525"/>
                  </a:lnTo>
                  <a:lnTo>
                    <a:pt x="3736746" y="106870"/>
                  </a:lnTo>
                  <a:lnTo>
                    <a:pt x="3736860" y="9514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1"/>
            <a:ext cx="10691808" cy="6119808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657244" y="4779133"/>
            <a:ext cx="442595" cy="203835"/>
            <a:chOff x="657244" y="4779133"/>
            <a:chExt cx="442595" cy="20383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7244" y="4779133"/>
              <a:ext cx="204354" cy="20369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2534" y="4782733"/>
              <a:ext cx="197157" cy="196495"/>
            </a:xfrm>
            <a:prstGeom prst="rect">
              <a:avLst/>
            </a:prstGeom>
          </p:spPr>
        </p:pic>
      </p:grpSp>
      <p:sp>
        <p:nvSpPr>
          <p:cNvPr id="6" name="object 6" descr=""/>
          <p:cNvSpPr/>
          <p:nvPr/>
        </p:nvSpPr>
        <p:spPr>
          <a:xfrm>
            <a:off x="659701" y="1827019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16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16"/>
                </a:lnTo>
                <a:lnTo>
                  <a:pt x="52971" y="157416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16"/>
                </a:lnTo>
                <a:lnTo>
                  <a:pt x="224409" y="157416"/>
                </a:lnTo>
                <a:close/>
              </a:path>
              <a:path w="662940" h="157480">
                <a:moveTo>
                  <a:pt x="415010" y="52336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64"/>
                </a:lnTo>
                <a:lnTo>
                  <a:pt x="350977" y="36664"/>
                </a:lnTo>
                <a:lnTo>
                  <a:pt x="358635" y="37795"/>
                </a:lnTo>
                <a:lnTo>
                  <a:pt x="361759" y="39281"/>
                </a:lnTo>
                <a:lnTo>
                  <a:pt x="366572" y="44107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19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16"/>
                </a:lnTo>
                <a:lnTo>
                  <a:pt x="281635" y="157416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36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60"/>
                </a:lnTo>
                <a:lnTo>
                  <a:pt x="492213" y="42760"/>
                </a:lnTo>
                <a:lnTo>
                  <a:pt x="492213" y="157416"/>
                </a:lnTo>
                <a:lnTo>
                  <a:pt x="544537" y="157416"/>
                </a:lnTo>
                <a:lnTo>
                  <a:pt x="544537" y="42760"/>
                </a:lnTo>
                <a:lnTo>
                  <a:pt x="610908" y="42760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59"/>
                </a:moveTo>
                <a:lnTo>
                  <a:pt x="616432" y="118059"/>
                </a:lnTo>
                <a:lnTo>
                  <a:pt x="616432" y="157416"/>
                </a:lnTo>
                <a:lnTo>
                  <a:pt x="662597" y="157416"/>
                </a:lnTo>
                <a:lnTo>
                  <a:pt x="662597" y="118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8668" y="1822338"/>
            <a:ext cx="406918" cy="165916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670349" y="4578062"/>
            <a:ext cx="748030" cy="110489"/>
            <a:chOff x="670349" y="4578062"/>
            <a:chExt cx="748030" cy="110489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0349" y="4578062"/>
              <a:ext cx="463125" cy="11015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3839" y="4578062"/>
              <a:ext cx="264236" cy="8925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1488387" y="4578062"/>
            <a:ext cx="685800" cy="126364"/>
            <a:chOff x="1488387" y="4578062"/>
            <a:chExt cx="685800" cy="126364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8387" y="4580186"/>
              <a:ext cx="77572" cy="8501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5086" y="4578062"/>
              <a:ext cx="183297" cy="8925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94596" y="4578062"/>
              <a:ext cx="379354" cy="126097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674662" y="2296897"/>
            <a:ext cx="541655" cy="163195"/>
            <a:chOff x="674662" y="2296897"/>
            <a:chExt cx="541655" cy="163195"/>
          </a:xfrm>
        </p:grpSpPr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4662" y="2296897"/>
              <a:ext cx="95457" cy="123973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9421" y="2333736"/>
              <a:ext cx="89615" cy="126097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9402" y="2333736"/>
              <a:ext cx="125388" cy="8925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45155" y="2335860"/>
              <a:ext cx="170906" cy="85011"/>
            </a:xfrm>
            <a:prstGeom prst="rect">
              <a:avLst/>
            </a:prstGeom>
          </p:spPr>
        </p:pic>
      </p:grpSp>
      <p:pic>
        <p:nvPicPr>
          <p:cNvPr id="20" name="object 20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80527" y="2294773"/>
            <a:ext cx="2915099" cy="372268"/>
          </a:xfrm>
          <a:prstGeom prst="rect">
            <a:avLst/>
          </a:prstGeom>
        </p:spPr>
      </p:pic>
      <p:grpSp>
        <p:nvGrpSpPr>
          <p:cNvPr id="21" name="object 21" descr=""/>
          <p:cNvGrpSpPr/>
          <p:nvPr/>
        </p:nvGrpSpPr>
        <p:grpSpPr>
          <a:xfrm>
            <a:off x="671471" y="2540944"/>
            <a:ext cx="589915" cy="89535"/>
            <a:chOff x="671471" y="2540944"/>
            <a:chExt cx="589915" cy="89535"/>
          </a:xfrm>
        </p:grpSpPr>
        <p:pic>
          <p:nvPicPr>
            <p:cNvPr id="22" name="object 2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1471" y="2543069"/>
              <a:ext cx="77572" cy="85009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69410" y="2540944"/>
              <a:ext cx="180820" cy="8925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70600" y="2540944"/>
              <a:ext cx="177101" cy="89259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68067" y="2543069"/>
              <a:ext cx="92803" cy="85009"/>
            </a:xfrm>
            <a:prstGeom prst="rect">
              <a:avLst/>
            </a:prstGeom>
          </p:spPr>
        </p:pic>
      </p:grpSp>
      <p:pic>
        <p:nvPicPr>
          <p:cNvPr id="26" name="object 26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331179" y="2543069"/>
            <a:ext cx="78281" cy="85009"/>
          </a:xfrm>
          <a:prstGeom prst="rect">
            <a:avLst/>
          </a:prstGeom>
        </p:spPr>
      </p:pic>
      <p:grpSp>
        <p:nvGrpSpPr>
          <p:cNvPr id="27" name="object 27" descr=""/>
          <p:cNvGrpSpPr/>
          <p:nvPr/>
        </p:nvGrpSpPr>
        <p:grpSpPr>
          <a:xfrm>
            <a:off x="1479769" y="2540768"/>
            <a:ext cx="937260" cy="126364"/>
            <a:chOff x="1479769" y="2540768"/>
            <a:chExt cx="937260" cy="126364"/>
          </a:xfrm>
        </p:grpSpPr>
        <p:pic>
          <p:nvPicPr>
            <p:cNvPr id="28" name="object 2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79769" y="2543069"/>
              <a:ext cx="77572" cy="85009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83550" y="2540944"/>
              <a:ext cx="194814" cy="126097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98728" y="2540768"/>
              <a:ext cx="270256" cy="126273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089882" y="2543069"/>
              <a:ext cx="77572" cy="85009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193663" y="2543069"/>
              <a:ext cx="103960" cy="85009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323832" y="2543069"/>
              <a:ext cx="92805" cy="85009"/>
            </a:xfrm>
            <a:prstGeom prst="rect">
              <a:avLst/>
            </a:prstGeom>
          </p:spPr>
        </p:pic>
      </p:grpSp>
      <p:grpSp>
        <p:nvGrpSpPr>
          <p:cNvPr id="34" name="object 34" descr=""/>
          <p:cNvGrpSpPr/>
          <p:nvPr/>
        </p:nvGrpSpPr>
        <p:grpSpPr>
          <a:xfrm>
            <a:off x="2486944" y="2540944"/>
            <a:ext cx="859155" cy="126364"/>
            <a:chOff x="2486944" y="2540944"/>
            <a:chExt cx="859155" cy="126364"/>
          </a:xfrm>
        </p:grpSpPr>
        <p:pic>
          <p:nvPicPr>
            <p:cNvPr id="35" name="object 35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486944" y="2540944"/>
              <a:ext cx="278935" cy="126097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786245" y="2543069"/>
              <a:ext cx="92803" cy="85009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898176" y="2540944"/>
              <a:ext cx="182058" cy="89259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100600" y="2540944"/>
              <a:ext cx="90676" cy="89259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211643" y="2543069"/>
              <a:ext cx="92803" cy="85009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3327293" y="2611785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7" y="0"/>
                  </a:lnTo>
                  <a:lnTo>
                    <a:pt x="0" y="3009"/>
                  </a:lnTo>
                  <a:lnTo>
                    <a:pt x="0" y="14875"/>
                  </a:lnTo>
                  <a:lnTo>
                    <a:pt x="4427" y="17889"/>
                  </a:lnTo>
                  <a:lnTo>
                    <a:pt x="14345" y="17889"/>
                  </a:lnTo>
                  <a:lnTo>
                    <a:pt x="18594" y="14875"/>
                  </a:lnTo>
                  <a:lnTo>
                    <a:pt x="18594" y="8856"/>
                  </a:lnTo>
                  <a:lnTo>
                    <a:pt x="18594" y="3009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1" name="object 41" descr=""/>
          <p:cNvGrpSpPr/>
          <p:nvPr/>
        </p:nvGrpSpPr>
        <p:grpSpPr>
          <a:xfrm>
            <a:off x="671471" y="2748154"/>
            <a:ext cx="372745" cy="89535"/>
            <a:chOff x="671471" y="2748154"/>
            <a:chExt cx="372745" cy="89535"/>
          </a:xfrm>
        </p:grpSpPr>
        <p:pic>
          <p:nvPicPr>
            <p:cNvPr id="42" name="object 4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1471" y="2750277"/>
              <a:ext cx="77572" cy="85011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69410" y="2748154"/>
              <a:ext cx="180820" cy="89258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70600" y="2748154"/>
              <a:ext cx="73144" cy="89258"/>
            </a:xfrm>
            <a:prstGeom prst="rect">
              <a:avLst/>
            </a:prstGeom>
          </p:spPr>
        </p:pic>
      </p:grpSp>
      <p:pic>
        <p:nvPicPr>
          <p:cNvPr id="45" name="object 45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102719" y="2748154"/>
            <a:ext cx="177102" cy="89258"/>
          </a:xfrm>
          <a:prstGeom prst="rect">
            <a:avLst/>
          </a:prstGeom>
        </p:spPr>
      </p:pic>
      <p:grpSp>
        <p:nvGrpSpPr>
          <p:cNvPr id="46" name="object 46" descr=""/>
          <p:cNvGrpSpPr/>
          <p:nvPr/>
        </p:nvGrpSpPr>
        <p:grpSpPr>
          <a:xfrm>
            <a:off x="1344287" y="2748154"/>
            <a:ext cx="740410" cy="128270"/>
            <a:chOff x="1344287" y="2748154"/>
            <a:chExt cx="740410" cy="128270"/>
          </a:xfrm>
        </p:grpSpPr>
        <p:sp>
          <p:nvSpPr>
            <p:cNvPr id="47" name="object 47" descr=""/>
            <p:cNvSpPr/>
            <p:nvPr/>
          </p:nvSpPr>
          <p:spPr>
            <a:xfrm>
              <a:off x="1344282" y="275069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4" h="85089">
                  <a:moveTo>
                    <a:pt x="118656" y="0"/>
                  </a:moveTo>
                  <a:lnTo>
                    <a:pt x="104482" y="0"/>
                  </a:lnTo>
                  <a:lnTo>
                    <a:pt x="104482" y="71120"/>
                  </a:lnTo>
                  <a:lnTo>
                    <a:pt x="66421" y="71120"/>
                  </a:lnTo>
                  <a:lnTo>
                    <a:pt x="66421" y="0"/>
                  </a:lnTo>
                  <a:lnTo>
                    <a:pt x="52247" y="0"/>
                  </a:lnTo>
                  <a:lnTo>
                    <a:pt x="52247" y="71120"/>
                  </a:lnTo>
                  <a:lnTo>
                    <a:pt x="14173" y="71120"/>
                  </a:lnTo>
                  <a:lnTo>
                    <a:pt x="14173" y="0"/>
                  </a:lnTo>
                  <a:lnTo>
                    <a:pt x="0" y="0"/>
                  </a:lnTo>
                  <a:lnTo>
                    <a:pt x="0" y="71120"/>
                  </a:lnTo>
                  <a:lnTo>
                    <a:pt x="0" y="85090"/>
                  </a:lnTo>
                  <a:lnTo>
                    <a:pt x="118656" y="85090"/>
                  </a:lnTo>
                  <a:lnTo>
                    <a:pt x="118656" y="7112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489157" y="2748154"/>
              <a:ext cx="288677" cy="128220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98200" y="2748154"/>
              <a:ext cx="173206" cy="89258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91771" y="2750277"/>
              <a:ext cx="92805" cy="85011"/>
            </a:xfrm>
            <a:prstGeom prst="rect">
              <a:avLst/>
            </a:prstGeom>
          </p:spPr>
        </p:pic>
      </p:grpSp>
      <p:pic>
        <p:nvPicPr>
          <p:cNvPr id="51" name="object 51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154883" y="2750277"/>
            <a:ext cx="75449" cy="85011"/>
          </a:xfrm>
          <a:prstGeom prst="rect">
            <a:avLst/>
          </a:prstGeom>
        </p:spPr>
      </p:pic>
      <p:grpSp>
        <p:nvGrpSpPr>
          <p:cNvPr id="52" name="object 52" descr=""/>
          <p:cNvGrpSpPr/>
          <p:nvPr/>
        </p:nvGrpSpPr>
        <p:grpSpPr>
          <a:xfrm>
            <a:off x="2285942" y="2748154"/>
            <a:ext cx="288290" cy="89535"/>
            <a:chOff x="2285942" y="2748154"/>
            <a:chExt cx="288290" cy="89535"/>
          </a:xfrm>
        </p:grpSpPr>
        <p:pic>
          <p:nvPicPr>
            <p:cNvPr id="53" name="object 53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285942" y="2748154"/>
              <a:ext cx="174801" cy="89258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481108" y="2750277"/>
              <a:ext cx="92805" cy="85011"/>
            </a:xfrm>
            <a:prstGeom prst="rect">
              <a:avLst/>
            </a:prstGeom>
          </p:spPr>
        </p:pic>
      </p:grpSp>
      <p:grpSp>
        <p:nvGrpSpPr>
          <p:cNvPr id="55" name="object 55" descr=""/>
          <p:cNvGrpSpPr/>
          <p:nvPr/>
        </p:nvGrpSpPr>
        <p:grpSpPr>
          <a:xfrm>
            <a:off x="2638379" y="2748154"/>
            <a:ext cx="276860" cy="89535"/>
            <a:chOff x="2638379" y="2748154"/>
            <a:chExt cx="276860" cy="89535"/>
          </a:xfrm>
        </p:grpSpPr>
        <p:pic>
          <p:nvPicPr>
            <p:cNvPr id="56" name="object 56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638379" y="2748154"/>
              <a:ext cx="178343" cy="89258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837440" y="2750277"/>
              <a:ext cx="77572" cy="85011"/>
            </a:xfrm>
            <a:prstGeom prst="rect">
              <a:avLst/>
            </a:prstGeom>
          </p:spPr>
        </p:pic>
      </p:grpSp>
      <p:grpSp>
        <p:nvGrpSpPr>
          <p:cNvPr id="58" name="object 58" descr=""/>
          <p:cNvGrpSpPr/>
          <p:nvPr/>
        </p:nvGrpSpPr>
        <p:grpSpPr>
          <a:xfrm>
            <a:off x="2935378" y="2748154"/>
            <a:ext cx="615950" cy="128270"/>
            <a:chOff x="2935378" y="2748154"/>
            <a:chExt cx="615950" cy="128270"/>
          </a:xfrm>
        </p:grpSpPr>
        <p:pic>
          <p:nvPicPr>
            <p:cNvPr id="59" name="object 59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046421" y="2750277"/>
              <a:ext cx="75448" cy="85011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935378" y="2748154"/>
              <a:ext cx="90676" cy="89258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43473" y="2750277"/>
              <a:ext cx="77572" cy="85011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241410" y="2748154"/>
              <a:ext cx="90676" cy="89258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352453" y="2750277"/>
              <a:ext cx="198532" cy="126097"/>
            </a:xfrm>
            <a:prstGeom prst="rect">
              <a:avLst/>
            </a:prstGeom>
          </p:spPr>
        </p:pic>
      </p:grpSp>
      <p:pic>
        <p:nvPicPr>
          <p:cNvPr id="64" name="object 64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3610846" y="2748154"/>
            <a:ext cx="460645" cy="128220"/>
          </a:xfrm>
          <a:prstGeom prst="rect">
            <a:avLst/>
          </a:prstGeom>
        </p:spPr>
      </p:pic>
      <p:pic>
        <p:nvPicPr>
          <p:cNvPr id="65" name="object 65" descr="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65628" y="2916400"/>
            <a:ext cx="1944753" cy="167184"/>
          </a:xfrm>
          <a:prstGeom prst="rect">
            <a:avLst/>
          </a:prstGeom>
        </p:spPr>
      </p:pic>
      <p:grpSp>
        <p:nvGrpSpPr>
          <p:cNvPr id="66" name="object 66" descr=""/>
          <p:cNvGrpSpPr/>
          <p:nvPr/>
        </p:nvGrpSpPr>
        <p:grpSpPr>
          <a:xfrm>
            <a:off x="2674847" y="2955362"/>
            <a:ext cx="678815" cy="128270"/>
            <a:chOff x="2674847" y="2955362"/>
            <a:chExt cx="678815" cy="128270"/>
          </a:xfrm>
        </p:grpSpPr>
        <p:pic>
          <p:nvPicPr>
            <p:cNvPr id="67" name="object 6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74847" y="2957487"/>
              <a:ext cx="77572" cy="85009"/>
            </a:xfrm>
            <a:prstGeom prst="rect">
              <a:avLst/>
            </a:prstGeom>
          </p:spPr>
        </p:pic>
        <p:sp>
          <p:nvSpPr>
            <p:cNvPr id="68" name="object 68" descr=""/>
            <p:cNvSpPr/>
            <p:nvPr/>
          </p:nvSpPr>
          <p:spPr>
            <a:xfrm>
              <a:off x="2772778" y="2955363"/>
              <a:ext cx="581025" cy="128270"/>
            </a:xfrm>
            <a:custGeom>
              <a:avLst/>
              <a:gdLst/>
              <a:ahLst/>
              <a:cxnLst/>
              <a:rect l="l" t="t" r="r" b="b"/>
              <a:pathLst>
                <a:path w="581025" h="128269">
                  <a:moveTo>
                    <a:pt x="90678" y="44627"/>
                  </a:moveTo>
                  <a:lnTo>
                    <a:pt x="86855" y="25412"/>
                  </a:lnTo>
                  <a:lnTo>
                    <a:pt x="78181" y="13462"/>
                  </a:lnTo>
                  <a:lnTo>
                    <a:pt x="76708" y="11430"/>
                  </a:lnTo>
                  <a:lnTo>
                    <a:pt x="76504" y="11315"/>
                  </a:lnTo>
                  <a:lnTo>
                    <a:pt x="76504" y="44627"/>
                  </a:lnTo>
                  <a:lnTo>
                    <a:pt x="74079" y="57797"/>
                  </a:lnTo>
                  <a:lnTo>
                    <a:pt x="67437" y="67589"/>
                  </a:lnTo>
                  <a:lnTo>
                    <a:pt x="57531" y="73698"/>
                  </a:lnTo>
                  <a:lnTo>
                    <a:pt x="45339" y="75806"/>
                  </a:lnTo>
                  <a:lnTo>
                    <a:pt x="33147" y="73698"/>
                  </a:lnTo>
                  <a:lnTo>
                    <a:pt x="23241" y="67589"/>
                  </a:lnTo>
                  <a:lnTo>
                    <a:pt x="16598" y="57797"/>
                  </a:lnTo>
                  <a:lnTo>
                    <a:pt x="14173" y="44627"/>
                  </a:lnTo>
                  <a:lnTo>
                    <a:pt x="16598" y="31470"/>
                  </a:lnTo>
                  <a:lnTo>
                    <a:pt x="23241" y="21678"/>
                  </a:lnTo>
                  <a:lnTo>
                    <a:pt x="33147" y="15570"/>
                  </a:lnTo>
                  <a:lnTo>
                    <a:pt x="45339" y="13462"/>
                  </a:lnTo>
                  <a:lnTo>
                    <a:pt x="57531" y="15570"/>
                  </a:lnTo>
                  <a:lnTo>
                    <a:pt x="67437" y="21678"/>
                  </a:lnTo>
                  <a:lnTo>
                    <a:pt x="74079" y="31470"/>
                  </a:lnTo>
                  <a:lnTo>
                    <a:pt x="76504" y="44627"/>
                  </a:lnTo>
                  <a:lnTo>
                    <a:pt x="76504" y="11315"/>
                  </a:lnTo>
                  <a:lnTo>
                    <a:pt x="62204" y="2895"/>
                  </a:lnTo>
                  <a:lnTo>
                    <a:pt x="45339" y="0"/>
                  </a:lnTo>
                  <a:lnTo>
                    <a:pt x="28536" y="2895"/>
                  </a:lnTo>
                  <a:lnTo>
                    <a:pt x="14033" y="11430"/>
                  </a:lnTo>
                  <a:lnTo>
                    <a:pt x="3848" y="25412"/>
                  </a:lnTo>
                  <a:lnTo>
                    <a:pt x="0" y="44627"/>
                  </a:lnTo>
                  <a:lnTo>
                    <a:pt x="3848" y="63855"/>
                  </a:lnTo>
                  <a:lnTo>
                    <a:pt x="14033" y="77838"/>
                  </a:lnTo>
                  <a:lnTo>
                    <a:pt x="28536" y="86372"/>
                  </a:lnTo>
                  <a:lnTo>
                    <a:pt x="45339" y="89268"/>
                  </a:lnTo>
                  <a:lnTo>
                    <a:pt x="62204" y="86372"/>
                  </a:lnTo>
                  <a:lnTo>
                    <a:pt x="76708" y="77838"/>
                  </a:lnTo>
                  <a:lnTo>
                    <a:pt x="78181" y="75806"/>
                  </a:lnTo>
                  <a:lnTo>
                    <a:pt x="86855" y="63855"/>
                  </a:lnTo>
                  <a:lnTo>
                    <a:pt x="90678" y="44627"/>
                  </a:lnTo>
                  <a:close/>
                </a:path>
                <a:path w="581025" h="128269">
                  <a:moveTo>
                    <a:pt x="178346" y="69253"/>
                  </a:moveTo>
                  <a:lnTo>
                    <a:pt x="172631" y="72123"/>
                  </a:lnTo>
                  <a:lnTo>
                    <a:pt x="166293" y="74295"/>
                  </a:lnTo>
                  <a:lnTo>
                    <a:pt x="159562" y="75679"/>
                  </a:lnTo>
                  <a:lnTo>
                    <a:pt x="152666" y="76161"/>
                  </a:lnTo>
                  <a:lnTo>
                    <a:pt x="140436" y="74295"/>
                  </a:lnTo>
                  <a:lnTo>
                    <a:pt x="129768" y="68567"/>
                  </a:lnTo>
                  <a:lnTo>
                    <a:pt x="122224" y="58750"/>
                  </a:lnTo>
                  <a:lnTo>
                    <a:pt x="119367" y="44627"/>
                  </a:lnTo>
                  <a:lnTo>
                    <a:pt x="122313" y="30289"/>
                  </a:lnTo>
                  <a:lnTo>
                    <a:pt x="130022" y="20510"/>
                  </a:lnTo>
                  <a:lnTo>
                    <a:pt x="140817" y="14897"/>
                  </a:lnTo>
                  <a:lnTo>
                    <a:pt x="153022" y="13106"/>
                  </a:lnTo>
                  <a:lnTo>
                    <a:pt x="159753" y="13601"/>
                  </a:lnTo>
                  <a:lnTo>
                    <a:pt x="166230" y="15062"/>
                  </a:lnTo>
                  <a:lnTo>
                    <a:pt x="172224" y="17449"/>
                  </a:lnTo>
                  <a:lnTo>
                    <a:pt x="177457" y="20726"/>
                  </a:lnTo>
                  <a:lnTo>
                    <a:pt x="177457" y="6908"/>
                  </a:lnTo>
                  <a:lnTo>
                    <a:pt x="171640" y="3810"/>
                  </a:lnTo>
                  <a:lnTo>
                    <a:pt x="165214" y="1663"/>
                  </a:lnTo>
                  <a:lnTo>
                    <a:pt x="158356" y="406"/>
                  </a:lnTo>
                  <a:lnTo>
                    <a:pt x="151244" y="0"/>
                  </a:lnTo>
                  <a:lnTo>
                    <a:pt x="134708" y="2679"/>
                  </a:lnTo>
                  <a:lnTo>
                    <a:pt x="119926" y="10871"/>
                  </a:lnTo>
                  <a:lnTo>
                    <a:pt x="109283" y="24892"/>
                  </a:lnTo>
                  <a:lnTo>
                    <a:pt x="105194" y="44996"/>
                  </a:lnTo>
                  <a:lnTo>
                    <a:pt x="109169" y="64681"/>
                  </a:lnTo>
                  <a:lnTo>
                    <a:pt x="119583" y="78486"/>
                  </a:lnTo>
                  <a:lnTo>
                    <a:pt x="134188" y="86601"/>
                  </a:lnTo>
                  <a:lnTo>
                    <a:pt x="150710" y="89268"/>
                  </a:lnTo>
                  <a:lnTo>
                    <a:pt x="158394" y="88900"/>
                  </a:lnTo>
                  <a:lnTo>
                    <a:pt x="165531" y="87807"/>
                  </a:lnTo>
                  <a:lnTo>
                    <a:pt x="172161" y="85979"/>
                  </a:lnTo>
                  <a:lnTo>
                    <a:pt x="178346" y="83426"/>
                  </a:lnTo>
                  <a:lnTo>
                    <a:pt x="178346" y="69253"/>
                  </a:lnTo>
                  <a:close/>
                </a:path>
                <a:path w="581025" h="128269">
                  <a:moveTo>
                    <a:pt x="281241" y="74739"/>
                  </a:moveTo>
                  <a:lnTo>
                    <a:pt x="279120" y="75450"/>
                  </a:lnTo>
                  <a:lnTo>
                    <a:pt x="276809" y="75984"/>
                  </a:lnTo>
                  <a:lnTo>
                    <a:pt x="270967" y="75984"/>
                  </a:lnTo>
                  <a:lnTo>
                    <a:pt x="268135" y="74561"/>
                  </a:lnTo>
                  <a:lnTo>
                    <a:pt x="268135" y="46583"/>
                  </a:lnTo>
                  <a:lnTo>
                    <a:pt x="268135" y="37376"/>
                  </a:lnTo>
                  <a:lnTo>
                    <a:pt x="268071" y="35775"/>
                  </a:lnTo>
                  <a:lnTo>
                    <a:pt x="265531" y="20472"/>
                  </a:lnTo>
                  <a:lnTo>
                    <a:pt x="260705" y="13106"/>
                  </a:lnTo>
                  <a:lnTo>
                    <a:pt x="258127" y="9169"/>
                  </a:lnTo>
                  <a:lnTo>
                    <a:pt x="246468" y="2311"/>
                  </a:lnTo>
                  <a:lnTo>
                    <a:pt x="231114" y="0"/>
                  </a:lnTo>
                  <a:lnTo>
                    <a:pt x="221094" y="571"/>
                  </a:lnTo>
                  <a:lnTo>
                    <a:pt x="212191" y="1981"/>
                  </a:lnTo>
                  <a:lnTo>
                    <a:pt x="204647" y="3810"/>
                  </a:lnTo>
                  <a:lnTo>
                    <a:pt x="198704" y="5676"/>
                  </a:lnTo>
                  <a:lnTo>
                    <a:pt x="198704" y="19481"/>
                  </a:lnTo>
                  <a:lnTo>
                    <a:pt x="204851" y="17145"/>
                  </a:lnTo>
                  <a:lnTo>
                    <a:pt x="212077" y="15100"/>
                  </a:lnTo>
                  <a:lnTo>
                    <a:pt x="220383" y="13652"/>
                  </a:lnTo>
                  <a:lnTo>
                    <a:pt x="229704" y="13106"/>
                  </a:lnTo>
                  <a:lnTo>
                    <a:pt x="240068" y="14643"/>
                  </a:lnTo>
                  <a:lnTo>
                    <a:pt x="247675" y="18961"/>
                  </a:lnTo>
                  <a:lnTo>
                    <a:pt x="252361" y="25666"/>
                  </a:lnTo>
                  <a:lnTo>
                    <a:pt x="253961" y="34366"/>
                  </a:lnTo>
                  <a:lnTo>
                    <a:pt x="253961" y="37376"/>
                  </a:lnTo>
                  <a:lnTo>
                    <a:pt x="253961" y="49060"/>
                  </a:lnTo>
                  <a:lnTo>
                    <a:pt x="253961" y="64643"/>
                  </a:lnTo>
                  <a:lnTo>
                    <a:pt x="247815" y="69951"/>
                  </a:lnTo>
                  <a:lnTo>
                    <a:pt x="240703" y="73837"/>
                  </a:lnTo>
                  <a:lnTo>
                    <a:pt x="232968" y="76225"/>
                  </a:lnTo>
                  <a:lnTo>
                    <a:pt x="224917" y="77050"/>
                  </a:lnTo>
                  <a:lnTo>
                    <a:pt x="215531" y="77050"/>
                  </a:lnTo>
                  <a:lnTo>
                    <a:pt x="206502" y="72618"/>
                  </a:lnTo>
                  <a:lnTo>
                    <a:pt x="206502" y="62699"/>
                  </a:lnTo>
                  <a:lnTo>
                    <a:pt x="208800" y="54952"/>
                  </a:lnTo>
                  <a:lnTo>
                    <a:pt x="214782" y="49987"/>
                  </a:lnTo>
                  <a:lnTo>
                    <a:pt x="223088" y="47358"/>
                  </a:lnTo>
                  <a:lnTo>
                    <a:pt x="232359" y="46583"/>
                  </a:lnTo>
                  <a:lnTo>
                    <a:pt x="239268" y="46583"/>
                  </a:lnTo>
                  <a:lnTo>
                    <a:pt x="247942" y="47828"/>
                  </a:lnTo>
                  <a:lnTo>
                    <a:pt x="253961" y="49060"/>
                  </a:lnTo>
                  <a:lnTo>
                    <a:pt x="253961" y="37376"/>
                  </a:lnTo>
                  <a:lnTo>
                    <a:pt x="246875" y="35775"/>
                  </a:lnTo>
                  <a:lnTo>
                    <a:pt x="237845" y="34721"/>
                  </a:lnTo>
                  <a:lnTo>
                    <a:pt x="230416" y="34721"/>
                  </a:lnTo>
                  <a:lnTo>
                    <a:pt x="216484" y="36131"/>
                  </a:lnTo>
                  <a:lnTo>
                    <a:pt x="216649" y="36131"/>
                  </a:lnTo>
                  <a:lnTo>
                    <a:pt x="204355" y="40830"/>
                  </a:lnTo>
                  <a:lnTo>
                    <a:pt x="195414" y="49657"/>
                  </a:lnTo>
                  <a:lnTo>
                    <a:pt x="191985" y="63411"/>
                  </a:lnTo>
                  <a:lnTo>
                    <a:pt x="194449" y="74561"/>
                  </a:lnTo>
                  <a:lnTo>
                    <a:pt x="194538" y="74993"/>
                  </a:lnTo>
                  <a:lnTo>
                    <a:pt x="201295" y="83045"/>
                  </a:lnTo>
                  <a:lnTo>
                    <a:pt x="210883" y="87744"/>
                  </a:lnTo>
                  <a:lnTo>
                    <a:pt x="221907" y="89268"/>
                  </a:lnTo>
                  <a:lnTo>
                    <a:pt x="231724" y="88493"/>
                  </a:lnTo>
                  <a:lnTo>
                    <a:pt x="240461" y="86258"/>
                  </a:lnTo>
                  <a:lnTo>
                    <a:pt x="248208" y="82689"/>
                  </a:lnTo>
                  <a:lnTo>
                    <a:pt x="255028" y="77927"/>
                  </a:lnTo>
                  <a:lnTo>
                    <a:pt x="257505" y="85369"/>
                  </a:lnTo>
                  <a:lnTo>
                    <a:pt x="263702" y="88201"/>
                  </a:lnTo>
                  <a:lnTo>
                    <a:pt x="274154" y="88201"/>
                  </a:lnTo>
                  <a:lnTo>
                    <a:pt x="277876" y="87490"/>
                  </a:lnTo>
                  <a:lnTo>
                    <a:pt x="281241" y="86258"/>
                  </a:lnTo>
                  <a:lnTo>
                    <a:pt x="281241" y="77927"/>
                  </a:lnTo>
                  <a:lnTo>
                    <a:pt x="281241" y="77050"/>
                  </a:lnTo>
                  <a:lnTo>
                    <a:pt x="281241" y="75984"/>
                  </a:lnTo>
                  <a:lnTo>
                    <a:pt x="281241" y="74739"/>
                  </a:lnTo>
                  <a:close/>
                </a:path>
                <a:path w="581025" h="128269">
                  <a:moveTo>
                    <a:pt x="389623" y="74383"/>
                  </a:moveTo>
                  <a:lnTo>
                    <a:pt x="377228" y="74383"/>
                  </a:lnTo>
                  <a:lnTo>
                    <a:pt x="377228" y="14884"/>
                  </a:lnTo>
                  <a:lnTo>
                    <a:pt x="377228" y="2133"/>
                  </a:lnTo>
                  <a:lnTo>
                    <a:pt x="363054" y="2133"/>
                  </a:lnTo>
                  <a:lnTo>
                    <a:pt x="363054" y="14884"/>
                  </a:lnTo>
                  <a:lnTo>
                    <a:pt x="363054" y="74383"/>
                  </a:lnTo>
                  <a:lnTo>
                    <a:pt x="314718" y="74383"/>
                  </a:lnTo>
                  <a:lnTo>
                    <a:pt x="319887" y="61798"/>
                  </a:lnTo>
                  <a:lnTo>
                    <a:pt x="323748" y="48094"/>
                  </a:lnTo>
                  <a:lnTo>
                    <a:pt x="326263" y="32651"/>
                  </a:lnTo>
                  <a:lnTo>
                    <a:pt x="327469" y="14884"/>
                  </a:lnTo>
                  <a:lnTo>
                    <a:pt x="363054" y="14884"/>
                  </a:lnTo>
                  <a:lnTo>
                    <a:pt x="363054" y="2133"/>
                  </a:lnTo>
                  <a:lnTo>
                    <a:pt x="313829" y="2133"/>
                  </a:lnTo>
                  <a:lnTo>
                    <a:pt x="313194" y="24155"/>
                  </a:lnTo>
                  <a:lnTo>
                    <a:pt x="310680" y="43103"/>
                  </a:lnTo>
                  <a:lnTo>
                    <a:pt x="306108" y="59639"/>
                  </a:lnTo>
                  <a:lnTo>
                    <a:pt x="299300" y="74383"/>
                  </a:lnTo>
                  <a:lnTo>
                    <a:pt x="287972" y="74383"/>
                  </a:lnTo>
                  <a:lnTo>
                    <a:pt x="287972" y="110159"/>
                  </a:lnTo>
                  <a:lnTo>
                    <a:pt x="301777" y="110159"/>
                  </a:lnTo>
                  <a:lnTo>
                    <a:pt x="301777" y="87134"/>
                  </a:lnTo>
                  <a:lnTo>
                    <a:pt x="375805" y="87134"/>
                  </a:lnTo>
                  <a:lnTo>
                    <a:pt x="375805" y="110159"/>
                  </a:lnTo>
                  <a:lnTo>
                    <a:pt x="389623" y="110159"/>
                  </a:lnTo>
                  <a:lnTo>
                    <a:pt x="389623" y="87134"/>
                  </a:lnTo>
                  <a:lnTo>
                    <a:pt x="389623" y="74383"/>
                  </a:lnTo>
                  <a:close/>
                </a:path>
                <a:path w="581025" h="128269">
                  <a:moveTo>
                    <a:pt x="487210" y="87134"/>
                  </a:moveTo>
                  <a:lnTo>
                    <a:pt x="451078" y="44462"/>
                  </a:lnTo>
                  <a:lnTo>
                    <a:pt x="483311" y="2133"/>
                  </a:lnTo>
                  <a:lnTo>
                    <a:pt x="466839" y="2133"/>
                  </a:lnTo>
                  <a:lnTo>
                    <a:pt x="439915" y="37553"/>
                  </a:lnTo>
                  <a:lnTo>
                    <a:pt x="422744" y="37553"/>
                  </a:lnTo>
                  <a:lnTo>
                    <a:pt x="422744" y="2133"/>
                  </a:lnTo>
                  <a:lnTo>
                    <a:pt x="408571" y="2133"/>
                  </a:lnTo>
                  <a:lnTo>
                    <a:pt x="408571" y="87134"/>
                  </a:lnTo>
                  <a:lnTo>
                    <a:pt x="422744" y="87134"/>
                  </a:lnTo>
                  <a:lnTo>
                    <a:pt x="422744" y="50660"/>
                  </a:lnTo>
                  <a:lnTo>
                    <a:pt x="439381" y="50660"/>
                  </a:lnTo>
                  <a:lnTo>
                    <a:pt x="470560" y="87134"/>
                  </a:lnTo>
                  <a:lnTo>
                    <a:pt x="487210" y="87134"/>
                  </a:lnTo>
                  <a:close/>
                </a:path>
                <a:path w="581025" h="128269">
                  <a:moveTo>
                    <a:pt x="580720" y="2133"/>
                  </a:moveTo>
                  <a:lnTo>
                    <a:pt x="565658" y="2133"/>
                  </a:lnTo>
                  <a:lnTo>
                    <a:pt x="536968" y="71018"/>
                  </a:lnTo>
                  <a:lnTo>
                    <a:pt x="504913" y="2133"/>
                  </a:lnTo>
                  <a:lnTo>
                    <a:pt x="489864" y="2133"/>
                  </a:lnTo>
                  <a:lnTo>
                    <a:pt x="530237" y="87312"/>
                  </a:lnTo>
                  <a:lnTo>
                    <a:pt x="527050" y="95110"/>
                  </a:lnTo>
                  <a:lnTo>
                    <a:pt x="522655" y="104178"/>
                  </a:lnTo>
                  <a:lnTo>
                    <a:pt x="517601" y="110655"/>
                  </a:lnTo>
                  <a:lnTo>
                    <a:pt x="511784" y="114541"/>
                  </a:lnTo>
                  <a:lnTo>
                    <a:pt x="505091" y="115836"/>
                  </a:lnTo>
                  <a:lnTo>
                    <a:pt x="502615" y="115836"/>
                  </a:lnTo>
                  <a:lnTo>
                    <a:pt x="500138" y="115481"/>
                  </a:lnTo>
                  <a:lnTo>
                    <a:pt x="497662" y="114769"/>
                  </a:lnTo>
                  <a:lnTo>
                    <a:pt x="497662" y="126987"/>
                  </a:lnTo>
                  <a:lnTo>
                    <a:pt x="500849" y="127876"/>
                  </a:lnTo>
                  <a:lnTo>
                    <a:pt x="503847" y="128231"/>
                  </a:lnTo>
                  <a:lnTo>
                    <a:pt x="506869" y="128231"/>
                  </a:lnTo>
                  <a:lnTo>
                    <a:pt x="515861" y="126682"/>
                  </a:lnTo>
                  <a:lnTo>
                    <a:pt x="524217" y="121767"/>
                  </a:lnTo>
                  <a:lnTo>
                    <a:pt x="531914" y="112991"/>
                  </a:lnTo>
                  <a:lnTo>
                    <a:pt x="538924" y="99885"/>
                  </a:lnTo>
                  <a:lnTo>
                    <a:pt x="580720" y="2133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9" name="object 69" descr=""/>
          <p:cNvGrpSpPr/>
          <p:nvPr/>
        </p:nvGrpSpPr>
        <p:grpSpPr>
          <a:xfrm>
            <a:off x="3413361" y="2955362"/>
            <a:ext cx="186055" cy="89535"/>
            <a:chOff x="3413361" y="2955362"/>
            <a:chExt cx="186055" cy="89535"/>
          </a:xfrm>
        </p:grpSpPr>
        <p:pic>
          <p:nvPicPr>
            <p:cNvPr id="70" name="object 70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413361" y="2957487"/>
              <a:ext cx="77572" cy="85009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510061" y="2955362"/>
              <a:ext cx="89258" cy="89259"/>
            </a:xfrm>
            <a:prstGeom prst="rect">
              <a:avLst/>
            </a:prstGeom>
          </p:spPr>
        </p:pic>
      </p:grpSp>
      <p:grpSp>
        <p:nvGrpSpPr>
          <p:cNvPr id="72" name="object 72" descr=""/>
          <p:cNvGrpSpPr/>
          <p:nvPr/>
        </p:nvGrpSpPr>
        <p:grpSpPr>
          <a:xfrm>
            <a:off x="3648553" y="2955362"/>
            <a:ext cx="518795" cy="89535"/>
            <a:chOff x="3648553" y="2955362"/>
            <a:chExt cx="518795" cy="89535"/>
          </a:xfrm>
        </p:grpSpPr>
        <p:pic>
          <p:nvPicPr>
            <p:cNvPr id="73" name="object 73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648553" y="2955362"/>
              <a:ext cx="268131" cy="89259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942896" y="2957487"/>
              <a:ext cx="78281" cy="85009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047385" y="2957487"/>
              <a:ext cx="78282" cy="85009"/>
            </a:xfrm>
            <a:prstGeom prst="rect">
              <a:avLst/>
            </a:prstGeom>
          </p:spPr>
        </p:pic>
        <p:sp>
          <p:nvSpPr>
            <p:cNvPr id="76" name="object 76" descr=""/>
            <p:cNvSpPr/>
            <p:nvPr/>
          </p:nvSpPr>
          <p:spPr>
            <a:xfrm>
              <a:off x="4148513" y="3026204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7" y="0"/>
                  </a:moveTo>
                  <a:lnTo>
                    <a:pt x="4428" y="0"/>
                  </a:lnTo>
                  <a:lnTo>
                    <a:pt x="0" y="3008"/>
                  </a:lnTo>
                  <a:lnTo>
                    <a:pt x="0" y="14874"/>
                  </a:lnTo>
                  <a:lnTo>
                    <a:pt x="4428" y="17887"/>
                  </a:lnTo>
                  <a:lnTo>
                    <a:pt x="14347" y="17887"/>
                  </a:lnTo>
                  <a:lnTo>
                    <a:pt x="18594" y="14874"/>
                  </a:lnTo>
                  <a:lnTo>
                    <a:pt x="18594" y="8855"/>
                  </a:lnTo>
                  <a:lnTo>
                    <a:pt x="18594" y="3008"/>
                  </a:lnTo>
                  <a:lnTo>
                    <a:pt x="14347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7" name="object 77" descr=""/>
          <p:cNvSpPr/>
          <p:nvPr/>
        </p:nvSpPr>
        <p:spPr>
          <a:xfrm>
            <a:off x="1901506" y="3545710"/>
            <a:ext cx="27940" cy="52069"/>
          </a:xfrm>
          <a:custGeom>
            <a:avLst/>
            <a:gdLst/>
            <a:ahLst/>
            <a:cxnLst/>
            <a:rect l="l" t="t" r="r" b="b"/>
            <a:pathLst>
              <a:path w="27939" h="52070">
                <a:moveTo>
                  <a:pt x="0" y="52070"/>
                </a:moveTo>
                <a:lnTo>
                  <a:pt x="27812" y="52070"/>
                </a:lnTo>
                <a:lnTo>
                  <a:pt x="27812" y="0"/>
                </a:lnTo>
                <a:lnTo>
                  <a:pt x="0" y="0"/>
                </a:lnTo>
                <a:lnTo>
                  <a:pt x="0" y="520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8" name="object 78" descr=""/>
          <p:cNvGrpSpPr/>
          <p:nvPr/>
        </p:nvGrpSpPr>
        <p:grpSpPr>
          <a:xfrm>
            <a:off x="657661" y="3460593"/>
            <a:ext cx="2854325" cy="704850"/>
            <a:chOff x="657661" y="3460593"/>
            <a:chExt cx="2854325" cy="704850"/>
          </a:xfrm>
        </p:grpSpPr>
        <p:sp>
          <p:nvSpPr>
            <p:cNvPr id="79" name="object 79" descr=""/>
            <p:cNvSpPr/>
            <p:nvPr/>
          </p:nvSpPr>
          <p:spPr>
            <a:xfrm>
              <a:off x="1901494" y="3468240"/>
              <a:ext cx="114300" cy="129539"/>
            </a:xfrm>
            <a:custGeom>
              <a:avLst/>
              <a:gdLst/>
              <a:ahLst/>
              <a:cxnLst/>
              <a:rect l="l" t="t" r="r" b="b"/>
              <a:pathLst>
                <a:path w="114300" h="129539">
                  <a:moveTo>
                    <a:pt x="113855" y="0"/>
                  </a:moveTo>
                  <a:lnTo>
                    <a:pt x="86042" y="0"/>
                  </a:lnTo>
                  <a:lnTo>
                    <a:pt x="86042" y="52070"/>
                  </a:lnTo>
                  <a:lnTo>
                    <a:pt x="27813" y="52070"/>
                  </a:lnTo>
                  <a:lnTo>
                    <a:pt x="27813" y="0"/>
                  </a:lnTo>
                  <a:lnTo>
                    <a:pt x="0" y="0"/>
                  </a:lnTo>
                  <a:lnTo>
                    <a:pt x="0" y="52070"/>
                  </a:lnTo>
                  <a:lnTo>
                    <a:pt x="0" y="77470"/>
                  </a:lnTo>
                  <a:lnTo>
                    <a:pt x="86042" y="77470"/>
                  </a:lnTo>
                  <a:lnTo>
                    <a:pt x="86042" y="129540"/>
                  </a:lnTo>
                  <a:lnTo>
                    <a:pt x="113855" y="129540"/>
                  </a:lnTo>
                  <a:lnTo>
                    <a:pt x="113855" y="77470"/>
                  </a:lnTo>
                  <a:lnTo>
                    <a:pt x="113855" y="52070"/>
                  </a:lnTo>
                  <a:lnTo>
                    <a:pt x="11385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046286" y="3467826"/>
              <a:ext cx="256590" cy="129797"/>
            </a:xfrm>
            <a:prstGeom prst="rect">
              <a:avLst/>
            </a:prstGeom>
          </p:spPr>
        </p:pic>
        <p:sp>
          <p:nvSpPr>
            <p:cNvPr id="81" name="object 81" descr=""/>
            <p:cNvSpPr/>
            <p:nvPr/>
          </p:nvSpPr>
          <p:spPr>
            <a:xfrm>
              <a:off x="2347150" y="3468240"/>
              <a:ext cx="92710" cy="129539"/>
            </a:xfrm>
            <a:custGeom>
              <a:avLst/>
              <a:gdLst/>
              <a:ahLst/>
              <a:cxnLst/>
              <a:rect l="l" t="t" r="r" b="b"/>
              <a:pathLst>
                <a:path w="92710" h="129539">
                  <a:moveTo>
                    <a:pt x="92532" y="105410"/>
                  </a:moveTo>
                  <a:lnTo>
                    <a:pt x="27813" y="105410"/>
                  </a:lnTo>
                  <a:lnTo>
                    <a:pt x="27813" y="76200"/>
                  </a:lnTo>
                  <a:lnTo>
                    <a:pt x="85852" y="76200"/>
                  </a:lnTo>
                  <a:lnTo>
                    <a:pt x="85852" y="52070"/>
                  </a:lnTo>
                  <a:lnTo>
                    <a:pt x="27813" y="52070"/>
                  </a:lnTo>
                  <a:lnTo>
                    <a:pt x="27813" y="24130"/>
                  </a:lnTo>
                  <a:lnTo>
                    <a:pt x="91414" y="24130"/>
                  </a:lnTo>
                  <a:lnTo>
                    <a:pt x="91414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52070"/>
                  </a:lnTo>
                  <a:lnTo>
                    <a:pt x="0" y="76200"/>
                  </a:lnTo>
                  <a:lnTo>
                    <a:pt x="0" y="105410"/>
                  </a:lnTo>
                  <a:lnTo>
                    <a:pt x="0" y="129540"/>
                  </a:lnTo>
                  <a:lnTo>
                    <a:pt x="92532" y="129540"/>
                  </a:lnTo>
                  <a:lnTo>
                    <a:pt x="92532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2" name="object 82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469128" y="3465230"/>
              <a:ext cx="107732" cy="134989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600747" y="3467826"/>
              <a:ext cx="135914" cy="129797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57661" y="3460593"/>
              <a:ext cx="1422814" cy="704430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163290" y="3842385"/>
              <a:ext cx="71946" cy="126089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260418" y="3842200"/>
              <a:ext cx="96977" cy="126273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382577" y="3827552"/>
              <a:ext cx="160019" cy="152045"/>
            </a:xfrm>
            <a:prstGeom prst="rect">
              <a:avLst/>
            </a:prstGeom>
          </p:spPr>
        </p:pic>
        <p:sp>
          <p:nvSpPr>
            <p:cNvPr id="88" name="object 88" descr=""/>
            <p:cNvSpPr/>
            <p:nvPr/>
          </p:nvSpPr>
          <p:spPr>
            <a:xfrm>
              <a:off x="2635974" y="383908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30" h="129539">
                  <a:moveTo>
                    <a:pt x="112928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129540"/>
                  </a:lnTo>
                  <a:lnTo>
                    <a:pt x="27813" y="129540"/>
                  </a:lnTo>
                  <a:lnTo>
                    <a:pt x="27813" y="24130"/>
                  </a:lnTo>
                  <a:lnTo>
                    <a:pt x="85293" y="24130"/>
                  </a:lnTo>
                  <a:lnTo>
                    <a:pt x="85293" y="129540"/>
                  </a:lnTo>
                  <a:lnTo>
                    <a:pt x="112928" y="129540"/>
                  </a:lnTo>
                  <a:lnTo>
                    <a:pt x="112928" y="24130"/>
                  </a:lnTo>
                  <a:lnTo>
                    <a:pt x="11292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9" name="object 89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785953" y="3836080"/>
              <a:ext cx="137956" cy="134989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945757" y="3838676"/>
              <a:ext cx="124232" cy="131469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114269" y="3838676"/>
              <a:ext cx="113850" cy="129797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266837" y="3836080"/>
              <a:ext cx="106805" cy="134989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403645" y="3836080"/>
              <a:ext cx="107732" cy="134989"/>
            </a:xfrm>
            <a:prstGeom prst="rect">
              <a:avLst/>
            </a:prstGeom>
          </p:spPr>
        </p:pic>
      </p:grpSp>
      <p:grpSp>
        <p:nvGrpSpPr>
          <p:cNvPr id="94" name="object 94" descr=""/>
          <p:cNvGrpSpPr/>
          <p:nvPr/>
        </p:nvGrpSpPr>
        <p:grpSpPr>
          <a:xfrm>
            <a:off x="3537118" y="3838676"/>
            <a:ext cx="376555" cy="130175"/>
            <a:chOff x="3537118" y="3838676"/>
            <a:chExt cx="376555" cy="130175"/>
          </a:xfrm>
        </p:grpSpPr>
        <p:sp>
          <p:nvSpPr>
            <p:cNvPr id="95" name="object 95" descr=""/>
            <p:cNvSpPr/>
            <p:nvPr/>
          </p:nvSpPr>
          <p:spPr>
            <a:xfrm>
              <a:off x="3537115" y="3839080"/>
              <a:ext cx="233045" cy="129539"/>
            </a:xfrm>
            <a:custGeom>
              <a:avLst/>
              <a:gdLst/>
              <a:ahLst/>
              <a:cxnLst/>
              <a:rect l="l" t="t" r="r" b="b"/>
              <a:pathLst>
                <a:path w="233045" h="129539">
                  <a:moveTo>
                    <a:pt x="107353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39865" y="24130"/>
                  </a:lnTo>
                  <a:lnTo>
                    <a:pt x="39865" y="129540"/>
                  </a:lnTo>
                  <a:lnTo>
                    <a:pt x="67487" y="129540"/>
                  </a:lnTo>
                  <a:lnTo>
                    <a:pt x="67487" y="24130"/>
                  </a:lnTo>
                  <a:lnTo>
                    <a:pt x="107353" y="24130"/>
                  </a:lnTo>
                  <a:lnTo>
                    <a:pt x="107353" y="0"/>
                  </a:lnTo>
                  <a:close/>
                </a:path>
                <a:path w="233045" h="129539">
                  <a:moveTo>
                    <a:pt x="232664" y="105410"/>
                  </a:moveTo>
                  <a:lnTo>
                    <a:pt x="167957" y="105410"/>
                  </a:lnTo>
                  <a:lnTo>
                    <a:pt x="167957" y="76200"/>
                  </a:lnTo>
                  <a:lnTo>
                    <a:pt x="225996" y="76200"/>
                  </a:lnTo>
                  <a:lnTo>
                    <a:pt x="225996" y="52070"/>
                  </a:lnTo>
                  <a:lnTo>
                    <a:pt x="167957" y="52070"/>
                  </a:lnTo>
                  <a:lnTo>
                    <a:pt x="167957" y="24130"/>
                  </a:lnTo>
                  <a:lnTo>
                    <a:pt x="231559" y="24130"/>
                  </a:lnTo>
                  <a:lnTo>
                    <a:pt x="231559" y="0"/>
                  </a:lnTo>
                  <a:lnTo>
                    <a:pt x="140144" y="0"/>
                  </a:lnTo>
                  <a:lnTo>
                    <a:pt x="140144" y="24130"/>
                  </a:lnTo>
                  <a:lnTo>
                    <a:pt x="140144" y="52070"/>
                  </a:lnTo>
                  <a:lnTo>
                    <a:pt x="140144" y="76200"/>
                  </a:lnTo>
                  <a:lnTo>
                    <a:pt x="140144" y="105410"/>
                  </a:lnTo>
                  <a:lnTo>
                    <a:pt x="140144" y="129540"/>
                  </a:lnTo>
                  <a:lnTo>
                    <a:pt x="232664" y="129540"/>
                  </a:lnTo>
                  <a:lnTo>
                    <a:pt x="232664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6" name="object 96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808138" y="3838676"/>
              <a:ext cx="104950" cy="129797"/>
            </a:xfrm>
            <a:prstGeom prst="rect">
              <a:avLst/>
            </a:prstGeom>
          </p:spPr>
        </p:pic>
      </p:grpSp>
      <p:grpSp>
        <p:nvGrpSpPr>
          <p:cNvPr id="97" name="object 97" descr=""/>
          <p:cNvGrpSpPr/>
          <p:nvPr/>
        </p:nvGrpSpPr>
        <p:grpSpPr>
          <a:xfrm>
            <a:off x="659822" y="1436756"/>
            <a:ext cx="1903730" cy="309245"/>
            <a:chOff x="659822" y="1436756"/>
            <a:chExt cx="1903730" cy="309245"/>
          </a:xfrm>
        </p:grpSpPr>
        <p:sp>
          <p:nvSpPr>
            <p:cNvPr id="98" name="object 98" descr=""/>
            <p:cNvSpPr/>
            <p:nvPr/>
          </p:nvSpPr>
          <p:spPr>
            <a:xfrm>
              <a:off x="668822" y="1453622"/>
              <a:ext cx="339725" cy="277495"/>
            </a:xfrm>
            <a:custGeom>
              <a:avLst/>
              <a:gdLst/>
              <a:ahLst/>
              <a:cxnLst/>
              <a:rect l="l" t="t" r="r" b="b"/>
              <a:pathLst>
                <a:path w="339725" h="277494">
                  <a:moveTo>
                    <a:pt x="189514" y="96257"/>
                  </a:moveTo>
                  <a:lnTo>
                    <a:pt x="239095" y="98738"/>
                  </a:lnTo>
                  <a:lnTo>
                    <a:pt x="277722" y="106182"/>
                  </a:lnTo>
                  <a:lnTo>
                    <a:pt x="316905" y="126443"/>
                  </a:lnTo>
                  <a:lnTo>
                    <a:pt x="338804" y="170697"/>
                  </a:lnTo>
                  <a:lnTo>
                    <a:pt x="339705" y="185022"/>
                  </a:lnTo>
                  <a:lnTo>
                    <a:pt x="339705" y="186148"/>
                  </a:lnTo>
                  <a:lnTo>
                    <a:pt x="321271" y="238183"/>
                  </a:lnTo>
                  <a:lnTo>
                    <a:pt x="288033" y="262692"/>
                  </a:lnTo>
                  <a:lnTo>
                    <a:pt x="235129" y="275428"/>
                  </a:lnTo>
                  <a:lnTo>
                    <a:pt x="201128" y="277159"/>
                  </a:lnTo>
                  <a:lnTo>
                    <a:pt x="0" y="277159"/>
                  </a:lnTo>
                  <a:lnTo>
                    <a:pt x="0" y="0"/>
                  </a:lnTo>
                  <a:lnTo>
                    <a:pt x="318733" y="0"/>
                  </a:lnTo>
                  <a:lnTo>
                    <a:pt x="318733" y="61052"/>
                  </a:lnTo>
                  <a:lnTo>
                    <a:pt x="86893" y="61052"/>
                  </a:lnTo>
                  <a:lnTo>
                    <a:pt x="86893" y="96257"/>
                  </a:lnTo>
                  <a:lnTo>
                    <a:pt x="189514" y="96257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9" name="object 99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46716" y="1597435"/>
              <a:ext cx="176803" cy="77176"/>
            </a:xfrm>
            <a:prstGeom prst="rect">
              <a:avLst/>
            </a:prstGeom>
          </p:spPr>
        </p:pic>
        <p:sp>
          <p:nvSpPr>
            <p:cNvPr id="100" name="object 100" descr=""/>
            <p:cNvSpPr/>
            <p:nvPr/>
          </p:nvSpPr>
          <p:spPr>
            <a:xfrm>
              <a:off x="1028005" y="1453248"/>
              <a:ext cx="327660" cy="277495"/>
            </a:xfrm>
            <a:custGeom>
              <a:avLst/>
              <a:gdLst/>
              <a:ahLst/>
              <a:cxnLst/>
              <a:rect l="l" t="t" r="r" b="b"/>
              <a:pathLst>
                <a:path w="327659" h="277494">
                  <a:moveTo>
                    <a:pt x="209364" y="0"/>
                  </a:moveTo>
                  <a:lnTo>
                    <a:pt x="257085" y="6530"/>
                  </a:lnTo>
                  <a:lnTo>
                    <a:pt x="294760" y="25514"/>
                  </a:lnTo>
                  <a:lnTo>
                    <a:pt x="323648" y="66435"/>
                  </a:lnTo>
                  <a:lnTo>
                    <a:pt x="327347" y="92138"/>
                  </a:lnTo>
                  <a:lnTo>
                    <a:pt x="327347" y="93635"/>
                  </a:lnTo>
                  <a:lnTo>
                    <a:pt x="319669" y="133477"/>
                  </a:lnTo>
                  <a:lnTo>
                    <a:pt x="279872" y="173845"/>
                  </a:lnTo>
                  <a:lnTo>
                    <a:pt x="237925" y="186112"/>
                  </a:lnTo>
                  <a:lnTo>
                    <a:pt x="212737" y="187646"/>
                  </a:lnTo>
                  <a:lnTo>
                    <a:pt x="92509" y="187646"/>
                  </a:lnTo>
                  <a:lnTo>
                    <a:pt x="92509" y="277160"/>
                  </a:lnTo>
                  <a:lnTo>
                    <a:pt x="0" y="277160"/>
                  </a:lnTo>
                  <a:lnTo>
                    <a:pt x="0" y="0"/>
                  </a:lnTo>
                  <a:lnTo>
                    <a:pt x="209364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1" name="object 101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111514" y="1508295"/>
              <a:ext cx="169688" cy="76053"/>
            </a:xfrm>
            <a:prstGeom prst="rect">
              <a:avLst/>
            </a:prstGeom>
          </p:spPr>
        </p:pic>
        <p:sp>
          <p:nvSpPr>
            <p:cNvPr id="102" name="object 102" descr=""/>
            <p:cNvSpPr/>
            <p:nvPr/>
          </p:nvSpPr>
          <p:spPr>
            <a:xfrm>
              <a:off x="1378577" y="1445756"/>
              <a:ext cx="483234" cy="290830"/>
            </a:xfrm>
            <a:custGeom>
              <a:avLst/>
              <a:gdLst/>
              <a:ahLst/>
              <a:cxnLst/>
              <a:rect l="l" t="t" r="r" b="b"/>
              <a:pathLst>
                <a:path w="483235" h="290830">
                  <a:moveTo>
                    <a:pt x="302625" y="0"/>
                  </a:moveTo>
                  <a:lnTo>
                    <a:pt x="351363" y="4729"/>
                  </a:lnTo>
                  <a:lnTo>
                    <a:pt x="394952" y="18914"/>
                  </a:lnTo>
                  <a:lnTo>
                    <a:pt x="431609" y="41387"/>
                  </a:lnTo>
                  <a:lnTo>
                    <a:pt x="459557" y="70977"/>
                  </a:lnTo>
                  <a:lnTo>
                    <a:pt x="477255" y="106231"/>
                  </a:lnTo>
                  <a:lnTo>
                    <a:pt x="483154" y="145699"/>
                  </a:lnTo>
                  <a:lnTo>
                    <a:pt x="481691" y="165783"/>
                  </a:lnTo>
                  <a:lnTo>
                    <a:pt x="469986" y="202862"/>
                  </a:lnTo>
                  <a:lnTo>
                    <a:pt x="446930" y="235458"/>
                  </a:lnTo>
                  <a:lnTo>
                    <a:pt x="414626" y="261396"/>
                  </a:lnTo>
                  <a:lnTo>
                    <a:pt x="373906" y="280005"/>
                  </a:lnTo>
                  <a:lnTo>
                    <a:pt x="327649" y="289463"/>
                  </a:lnTo>
                  <a:lnTo>
                    <a:pt x="302625" y="290645"/>
                  </a:lnTo>
                  <a:lnTo>
                    <a:pt x="281921" y="289779"/>
                  </a:lnTo>
                  <a:lnTo>
                    <a:pt x="242126" y="282849"/>
                  </a:lnTo>
                  <a:lnTo>
                    <a:pt x="204894" y="269167"/>
                  </a:lnTo>
                  <a:lnTo>
                    <a:pt x="158615" y="238020"/>
                  </a:lnTo>
                  <a:lnTo>
                    <a:pt x="127821" y="196764"/>
                  </a:lnTo>
                  <a:lnTo>
                    <a:pt x="121723" y="181278"/>
                  </a:lnTo>
                  <a:lnTo>
                    <a:pt x="92134" y="181278"/>
                  </a:lnTo>
                  <a:lnTo>
                    <a:pt x="92134" y="282780"/>
                  </a:lnTo>
                  <a:lnTo>
                    <a:pt x="0" y="282780"/>
                  </a:lnTo>
                  <a:lnTo>
                    <a:pt x="0" y="5619"/>
                  </a:lnTo>
                  <a:lnTo>
                    <a:pt x="92134" y="5619"/>
                  </a:lnTo>
                  <a:lnTo>
                    <a:pt x="92134" y="103374"/>
                  </a:lnTo>
                  <a:lnTo>
                    <a:pt x="123972" y="103374"/>
                  </a:lnTo>
                  <a:lnTo>
                    <a:pt x="149708" y="61660"/>
                  </a:lnTo>
                  <a:lnTo>
                    <a:pt x="190966" y="28514"/>
                  </a:lnTo>
                  <a:lnTo>
                    <a:pt x="243706" y="7270"/>
                  </a:lnTo>
                  <a:lnTo>
                    <a:pt x="282471" y="807"/>
                  </a:lnTo>
                  <a:lnTo>
                    <a:pt x="302625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3" name="object 103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584187" y="1507547"/>
              <a:ext cx="189539" cy="167812"/>
            </a:xfrm>
            <a:prstGeom prst="rect">
              <a:avLst/>
            </a:prstGeom>
          </p:spPr>
        </p:pic>
        <p:sp>
          <p:nvSpPr>
            <p:cNvPr id="104" name="object 104" descr=""/>
            <p:cNvSpPr/>
            <p:nvPr/>
          </p:nvSpPr>
          <p:spPr>
            <a:xfrm>
              <a:off x="1884956" y="1453248"/>
              <a:ext cx="669925" cy="277495"/>
            </a:xfrm>
            <a:custGeom>
              <a:avLst/>
              <a:gdLst/>
              <a:ahLst/>
              <a:cxnLst/>
              <a:rect l="l" t="t" r="r" b="b"/>
              <a:pathLst>
                <a:path w="669925" h="277494">
                  <a:moveTo>
                    <a:pt x="167417" y="126968"/>
                  </a:moveTo>
                  <a:lnTo>
                    <a:pt x="318358" y="277160"/>
                  </a:lnTo>
                  <a:lnTo>
                    <a:pt x="204871" y="277160"/>
                  </a:lnTo>
                  <a:lnTo>
                    <a:pt x="92509" y="161053"/>
                  </a:lnTo>
                  <a:lnTo>
                    <a:pt x="92509" y="277160"/>
                  </a:lnTo>
                  <a:lnTo>
                    <a:pt x="0" y="277160"/>
                  </a:lnTo>
                  <a:lnTo>
                    <a:pt x="0" y="0"/>
                  </a:lnTo>
                  <a:lnTo>
                    <a:pt x="92509" y="0"/>
                  </a:lnTo>
                  <a:lnTo>
                    <a:pt x="92509" y="96257"/>
                  </a:lnTo>
                  <a:lnTo>
                    <a:pt x="198128" y="0"/>
                  </a:lnTo>
                  <a:lnTo>
                    <a:pt x="312738" y="0"/>
                  </a:lnTo>
                  <a:lnTo>
                    <a:pt x="167417" y="126968"/>
                  </a:lnTo>
                  <a:close/>
                </a:path>
                <a:path w="669925" h="277494">
                  <a:moveTo>
                    <a:pt x="423600" y="0"/>
                  </a:moveTo>
                  <a:lnTo>
                    <a:pt x="423600" y="171914"/>
                  </a:lnTo>
                  <a:lnTo>
                    <a:pt x="577162" y="0"/>
                  </a:lnTo>
                  <a:lnTo>
                    <a:pt x="669300" y="0"/>
                  </a:lnTo>
                  <a:lnTo>
                    <a:pt x="669300" y="277160"/>
                  </a:lnTo>
                  <a:lnTo>
                    <a:pt x="577162" y="277160"/>
                  </a:lnTo>
                  <a:lnTo>
                    <a:pt x="577162" y="104871"/>
                  </a:lnTo>
                  <a:lnTo>
                    <a:pt x="423600" y="277160"/>
                  </a:lnTo>
                  <a:lnTo>
                    <a:pt x="331091" y="277160"/>
                  </a:lnTo>
                  <a:lnTo>
                    <a:pt x="331091" y="0"/>
                  </a:lnTo>
                  <a:lnTo>
                    <a:pt x="423600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5" name="object 105" descr=""/>
          <p:cNvGrpSpPr/>
          <p:nvPr/>
        </p:nvGrpSpPr>
        <p:grpSpPr>
          <a:xfrm>
            <a:off x="-190" y="341215"/>
            <a:ext cx="4119245" cy="396875"/>
            <a:chOff x="-190" y="341215"/>
            <a:chExt cx="4119245" cy="396875"/>
          </a:xfrm>
        </p:grpSpPr>
        <p:sp>
          <p:nvSpPr>
            <p:cNvPr id="106" name="object 106" descr=""/>
            <p:cNvSpPr/>
            <p:nvPr/>
          </p:nvSpPr>
          <p:spPr>
            <a:xfrm>
              <a:off x="-190" y="341215"/>
              <a:ext cx="4119245" cy="396875"/>
            </a:xfrm>
            <a:custGeom>
              <a:avLst/>
              <a:gdLst/>
              <a:ahLst/>
              <a:cxnLst/>
              <a:rect l="l" t="t" r="r" b="b"/>
              <a:pathLst>
                <a:path w="4119245" h="396875">
                  <a:moveTo>
                    <a:pt x="4119123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4119123" y="396647"/>
                  </a:lnTo>
                  <a:lnTo>
                    <a:pt x="4119123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256311" y="482292"/>
              <a:ext cx="3736975" cy="164465"/>
            </a:xfrm>
            <a:custGeom>
              <a:avLst/>
              <a:gdLst/>
              <a:ahLst/>
              <a:cxnLst/>
              <a:rect l="l" t="t" r="r" b="b"/>
              <a:pathLst>
                <a:path w="3736975" h="164465">
                  <a:moveTo>
                    <a:pt x="180403" y="3086"/>
                  </a:moveTo>
                  <a:lnTo>
                    <a:pt x="130098" y="3086"/>
                  </a:lnTo>
                  <a:lnTo>
                    <a:pt x="89623" y="74790"/>
                  </a:lnTo>
                  <a:lnTo>
                    <a:pt x="50304" y="3086"/>
                  </a:lnTo>
                  <a:lnTo>
                    <a:pt x="0" y="3086"/>
                  </a:lnTo>
                  <a:lnTo>
                    <a:pt x="58216" y="101574"/>
                  </a:lnTo>
                  <a:lnTo>
                    <a:pt x="58343" y="104140"/>
                  </a:lnTo>
                  <a:lnTo>
                    <a:pt x="44462" y="111213"/>
                  </a:lnTo>
                  <a:lnTo>
                    <a:pt x="37401" y="111213"/>
                  </a:lnTo>
                  <a:lnTo>
                    <a:pt x="37401" y="146100"/>
                  </a:lnTo>
                  <a:lnTo>
                    <a:pt x="80670" y="141757"/>
                  </a:lnTo>
                  <a:lnTo>
                    <a:pt x="108712" y="124129"/>
                  </a:lnTo>
                  <a:lnTo>
                    <a:pt x="180403" y="3086"/>
                  </a:lnTo>
                  <a:close/>
                </a:path>
                <a:path w="3736975" h="164465">
                  <a:moveTo>
                    <a:pt x="356768" y="2717"/>
                  </a:moveTo>
                  <a:lnTo>
                    <a:pt x="309346" y="2717"/>
                  </a:lnTo>
                  <a:lnTo>
                    <a:pt x="309346" y="53517"/>
                  </a:lnTo>
                  <a:lnTo>
                    <a:pt x="233222" y="53517"/>
                  </a:lnTo>
                  <a:lnTo>
                    <a:pt x="233222" y="2717"/>
                  </a:lnTo>
                  <a:lnTo>
                    <a:pt x="185610" y="2717"/>
                  </a:lnTo>
                  <a:lnTo>
                    <a:pt x="185610" y="53517"/>
                  </a:lnTo>
                  <a:lnTo>
                    <a:pt x="185610" y="91617"/>
                  </a:lnTo>
                  <a:lnTo>
                    <a:pt x="185610" y="146227"/>
                  </a:lnTo>
                  <a:lnTo>
                    <a:pt x="233222" y="146227"/>
                  </a:lnTo>
                  <a:lnTo>
                    <a:pt x="233222" y="91617"/>
                  </a:lnTo>
                  <a:lnTo>
                    <a:pt x="309346" y="91617"/>
                  </a:lnTo>
                  <a:lnTo>
                    <a:pt x="309346" y="146227"/>
                  </a:lnTo>
                  <a:lnTo>
                    <a:pt x="356768" y="146227"/>
                  </a:lnTo>
                  <a:lnTo>
                    <a:pt x="356768" y="91617"/>
                  </a:lnTo>
                  <a:lnTo>
                    <a:pt x="356768" y="53517"/>
                  </a:lnTo>
                  <a:lnTo>
                    <a:pt x="356768" y="2717"/>
                  </a:lnTo>
                  <a:close/>
                </a:path>
                <a:path w="3736975" h="164465">
                  <a:moveTo>
                    <a:pt x="546620" y="3086"/>
                  </a:moveTo>
                  <a:lnTo>
                    <a:pt x="499198" y="3086"/>
                  </a:lnTo>
                  <a:lnTo>
                    <a:pt x="420179" y="91554"/>
                  </a:lnTo>
                  <a:lnTo>
                    <a:pt x="420179" y="3086"/>
                  </a:lnTo>
                  <a:lnTo>
                    <a:pt x="372567" y="3086"/>
                  </a:lnTo>
                  <a:lnTo>
                    <a:pt x="372567" y="145707"/>
                  </a:lnTo>
                  <a:lnTo>
                    <a:pt x="420179" y="145707"/>
                  </a:lnTo>
                  <a:lnTo>
                    <a:pt x="499198" y="57048"/>
                  </a:lnTo>
                  <a:lnTo>
                    <a:pt x="499198" y="145707"/>
                  </a:lnTo>
                  <a:lnTo>
                    <a:pt x="546620" y="145707"/>
                  </a:lnTo>
                  <a:lnTo>
                    <a:pt x="546620" y="3086"/>
                  </a:lnTo>
                  <a:close/>
                </a:path>
                <a:path w="3736975" h="164465">
                  <a:moveTo>
                    <a:pt x="815289" y="74587"/>
                  </a:moveTo>
                  <a:lnTo>
                    <a:pt x="808482" y="52044"/>
                  </a:lnTo>
                  <a:lnTo>
                    <a:pt x="808355" y="51803"/>
                  </a:lnTo>
                  <a:lnTo>
                    <a:pt x="768946" y="24282"/>
                  </a:lnTo>
                  <a:lnTo>
                    <a:pt x="764997" y="23126"/>
                  </a:lnTo>
                  <a:lnTo>
                    <a:pt x="764997" y="65722"/>
                  </a:lnTo>
                  <a:lnTo>
                    <a:pt x="764997" y="83451"/>
                  </a:lnTo>
                  <a:lnTo>
                    <a:pt x="728599" y="99098"/>
                  </a:lnTo>
                  <a:lnTo>
                    <a:pt x="719505" y="99453"/>
                  </a:lnTo>
                  <a:lnTo>
                    <a:pt x="711212" y="99453"/>
                  </a:lnTo>
                  <a:lnTo>
                    <a:pt x="711212" y="49530"/>
                  </a:lnTo>
                  <a:lnTo>
                    <a:pt x="719505" y="49530"/>
                  </a:lnTo>
                  <a:lnTo>
                    <a:pt x="760526" y="59169"/>
                  </a:lnTo>
                  <a:lnTo>
                    <a:pt x="764997" y="65722"/>
                  </a:lnTo>
                  <a:lnTo>
                    <a:pt x="764997" y="23126"/>
                  </a:lnTo>
                  <a:lnTo>
                    <a:pt x="758126" y="21094"/>
                  </a:lnTo>
                  <a:lnTo>
                    <a:pt x="758304" y="21094"/>
                  </a:lnTo>
                  <a:lnTo>
                    <a:pt x="746125" y="18643"/>
                  </a:lnTo>
                  <a:lnTo>
                    <a:pt x="746302" y="18643"/>
                  </a:lnTo>
                  <a:lnTo>
                    <a:pt x="733425" y="17145"/>
                  </a:lnTo>
                  <a:lnTo>
                    <a:pt x="720077" y="16573"/>
                  </a:lnTo>
                  <a:lnTo>
                    <a:pt x="711212" y="16573"/>
                  </a:lnTo>
                  <a:lnTo>
                    <a:pt x="711212" y="3086"/>
                  </a:lnTo>
                  <a:lnTo>
                    <a:pt x="663803" y="3086"/>
                  </a:lnTo>
                  <a:lnTo>
                    <a:pt x="663803" y="16573"/>
                  </a:lnTo>
                  <a:lnTo>
                    <a:pt x="663803" y="49530"/>
                  </a:lnTo>
                  <a:lnTo>
                    <a:pt x="663803" y="99453"/>
                  </a:lnTo>
                  <a:lnTo>
                    <a:pt x="656666" y="99453"/>
                  </a:lnTo>
                  <a:lnTo>
                    <a:pt x="613079" y="89662"/>
                  </a:lnTo>
                  <a:lnTo>
                    <a:pt x="608101" y="65722"/>
                  </a:lnTo>
                  <a:lnTo>
                    <a:pt x="613041" y="59334"/>
                  </a:lnTo>
                  <a:lnTo>
                    <a:pt x="656666" y="49530"/>
                  </a:lnTo>
                  <a:lnTo>
                    <a:pt x="663803" y="49530"/>
                  </a:lnTo>
                  <a:lnTo>
                    <a:pt x="663803" y="16573"/>
                  </a:lnTo>
                  <a:lnTo>
                    <a:pt x="654354" y="16573"/>
                  </a:lnTo>
                  <a:lnTo>
                    <a:pt x="641565" y="17145"/>
                  </a:lnTo>
                  <a:lnTo>
                    <a:pt x="595223" y="28676"/>
                  </a:lnTo>
                  <a:lnTo>
                    <a:pt x="564172" y="52044"/>
                  </a:lnTo>
                  <a:lnTo>
                    <a:pt x="560082" y="59004"/>
                  </a:lnTo>
                  <a:lnTo>
                    <a:pt x="559981" y="59169"/>
                  </a:lnTo>
                  <a:lnTo>
                    <a:pt x="557479" y="66687"/>
                  </a:lnTo>
                  <a:lnTo>
                    <a:pt x="556641" y="74587"/>
                  </a:lnTo>
                  <a:lnTo>
                    <a:pt x="557517" y="82499"/>
                  </a:lnTo>
                  <a:lnTo>
                    <a:pt x="559955" y="89662"/>
                  </a:lnTo>
                  <a:lnTo>
                    <a:pt x="560031" y="89890"/>
                  </a:lnTo>
                  <a:lnTo>
                    <a:pt x="595655" y="120510"/>
                  </a:lnTo>
                  <a:lnTo>
                    <a:pt x="642302" y="131940"/>
                  </a:lnTo>
                  <a:lnTo>
                    <a:pt x="654939" y="132410"/>
                  </a:lnTo>
                  <a:lnTo>
                    <a:pt x="663803" y="132410"/>
                  </a:lnTo>
                  <a:lnTo>
                    <a:pt x="663803" y="145707"/>
                  </a:lnTo>
                  <a:lnTo>
                    <a:pt x="711212" y="145707"/>
                  </a:lnTo>
                  <a:lnTo>
                    <a:pt x="711212" y="132410"/>
                  </a:lnTo>
                  <a:lnTo>
                    <a:pt x="720077" y="132410"/>
                  </a:lnTo>
                  <a:lnTo>
                    <a:pt x="768845" y="124802"/>
                  </a:lnTo>
                  <a:lnTo>
                    <a:pt x="802957" y="103987"/>
                  </a:lnTo>
                  <a:lnTo>
                    <a:pt x="814527" y="82499"/>
                  </a:lnTo>
                  <a:lnTo>
                    <a:pt x="815289" y="74587"/>
                  </a:lnTo>
                  <a:close/>
                </a:path>
                <a:path w="3736975" h="164465">
                  <a:moveTo>
                    <a:pt x="1008037" y="74980"/>
                  </a:moveTo>
                  <a:lnTo>
                    <a:pt x="1007287" y="64630"/>
                  </a:lnTo>
                  <a:lnTo>
                    <a:pt x="1005052" y="54787"/>
                  </a:lnTo>
                  <a:lnTo>
                    <a:pt x="1001306" y="45453"/>
                  </a:lnTo>
                  <a:lnTo>
                    <a:pt x="1001255" y="45326"/>
                  </a:lnTo>
                  <a:lnTo>
                    <a:pt x="996048" y="36626"/>
                  </a:lnTo>
                  <a:lnTo>
                    <a:pt x="989431" y="28511"/>
                  </a:lnTo>
                  <a:lnTo>
                    <a:pt x="981659" y="21323"/>
                  </a:lnTo>
                  <a:lnTo>
                    <a:pt x="972731" y="15062"/>
                  </a:lnTo>
                  <a:lnTo>
                    <a:pt x="962647" y="9728"/>
                  </a:lnTo>
                  <a:lnTo>
                    <a:pt x="958113" y="7975"/>
                  </a:lnTo>
                  <a:lnTo>
                    <a:pt x="958113" y="67005"/>
                  </a:lnTo>
                  <a:lnTo>
                    <a:pt x="958113" y="82943"/>
                  </a:lnTo>
                  <a:lnTo>
                    <a:pt x="929233" y="111988"/>
                  </a:lnTo>
                  <a:lnTo>
                    <a:pt x="922324" y="113525"/>
                  </a:lnTo>
                  <a:lnTo>
                    <a:pt x="907808" y="113525"/>
                  </a:lnTo>
                  <a:lnTo>
                    <a:pt x="874014" y="89814"/>
                  </a:lnTo>
                  <a:lnTo>
                    <a:pt x="871956" y="82943"/>
                  </a:lnTo>
                  <a:lnTo>
                    <a:pt x="871994" y="67005"/>
                  </a:lnTo>
                  <a:lnTo>
                    <a:pt x="900480" y="37973"/>
                  </a:lnTo>
                  <a:lnTo>
                    <a:pt x="906551" y="36626"/>
                  </a:lnTo>
                  <a:lnTo>
                    <a:pt x="922832" y="36626"/>
                  </a:lnTo>
                  <a:lnTo>
                    <a:pt x="956030" y="60109"/>
                  </a:lnTo>
                  <a:lnTo>
                    <a:pt x="958113" y="67005"/>
                  </a:lnTo>
                  <a:lnTo>
                    <a:pt x="958113" y="7975"/>
                  </a:lnTo>
                  <a:lnTo>
                    <a:pt x="951674" y="5473"/>
                  </a:lnTo>
                  <a:lnTo>
                    <a:pt x="940066" y="2438"/>
                  </a:lnTo>
                  <a:lnTo>
                    <a:pt x="927823" y="609"/>
                  </a:lnTo>
                  <a:lnTo>
                    <a:pt x="914946" y="0"/>
                  </a:lnTo>
                  <a:lnTo>
                    <a:pt x="902462" y="609"/>
                  </a:lnTo>
                  <a:lnTo>
                    <a:pt x="857821" y="15062"/>
                  </a:lnTo>
                  <a:lnTo>
                    <a:pt x="828446" y="45326"/>
                  </a:lnTo>
                  <a:lnTo>
                    <a:pt x="821270" y="74980"/>
                  </a:lnTo>
                  <a:lnTo>
                    <a:pt x="822083" y="85305"/>
                  </a:lnTo>
                  <a:lnTo>
                    <a:pt x="840828" y="121170"/>
                  </a:lnTo>
                  <a:lnTo>
                    <a:pt x="879144" y="144094"/>
                  </a:lnTo>
                  <a:lnTo>
                    <a:pt x="915136" y="149567"/>
                  </a:lnTo>
                  <a:lnTo>
                    <a:pt x="928014" y="148958"/>
                  </a:lnTo>
                  <a:lnTo>
                    <a:pt x="972769" y="134518"/>
                  </a:lnTo>
                  <a:lnTo>
                    <a:pt x="995667" y="113525"/>
                  </a:lnTo>
                  <a:lnTo>
                    <a:pt x="995984" y="113144"/>
                  </a:lnTo>
                  <a:lnTo>
                    <a:pt x="1001255" y="104394"/>
                  </a:lnTo>
                  <a:lnTo>
                    <a:pt x="1005027" y="95123"/>
                  </a:lnTo>
                  <a:lnTo>
                    <a:pt x="1007287" y="85305"/>
                  </a:lnTo>
                  <a:lnTo>
                    <a:pt x="1008037" y="74980"/>
                  </a:lnTo>
                  <a:close/>
                </a:path>
                <a:path w="3736975" h="164465">
                  <a:moveTo>
                    <a:pt x="1188250" y="50495"/>
                  </a:moveTo>
                  <a:lnTo>
                    <a:pt x="1171486" y="16217"/>
                  </a:lnTo>
                  <a:lnTo>
                    <a:pt x="1145463" y="4826"/>
                  </a:lnTo>
                  <a:lnTo>
                    <a:pt x="1145463" y="46583"/>
                  </a:lnTo>
                  <a:lnTo>
                    <a:pt x="1145463" y="56210"/>
                  </a:lnTo>
                  <a:lnTo>
                    <a:pt x="1125740" y="65913"/>
                  </a:lnTo>
                  <a:lnTo>
                    <a:pt x="1067396" y="65913"/>
                  </a:lnTo>
                  <a:lnTo>
                    <a:pt x="1067396" y="36296"/>
                  </a:lnTo>
                  <a:lnTo>
                    <a:pt x="1130236" y="36296"/>
                  </a:lnTo>
                  <a:lnTo>
                    <a:pt x="1137170" y="37325"/>
                  </a:lnTo>
                  <a:lnTo>
                    <a:pt x="1140002" y="38671"/>
                  </a:lnTo>
                  <a:lnTo>
                    <a:pt x="1144371" y="43053"/>
                  </a:lnTo>
                  <a:lnTo>
                    <a:pt x="1145463" y="46583"/>
                  </a:lnTo>
                  <a:lnTo>
                    <a:pt x="1145463" y="4826"/>
                  </a:lnTo>
                  <a:lnTo>
                    <a:pt x="1144422" y="4572"/>
                  </a:lnTo>
                  <a:lnTo>
                    <a:pt x="1136243" y="3454"/>
                  </a:lnTo>
                  <a:lnTo>
                    <a:pt x="1127531" y="3086"/>
                  </a:lnTo>
                  <a:lnTo>
                    <a:pt x="1019797" y="3086"/>
                  </a:lnTo>
                  <a:lnTo>
                    <a:pt x="1019797" y="145707"/>
                  </a:lnTo>
                  <a:lnTo>
                    <a:pt x="1067396" y="145707"/>
                  </a:lnTo>
                  <a:lnTo>
                    <a:pt x="1067396" y="99644"/>
                  </a:lnTo>
                  <a:lnTo>
                    <a:pt x="1129271" y="99644"/>
                  </a:lnTo>
                  <a:lnTo>
                    <a:pt x="1172438" y="87020"/>
                  </a:lnTo>
                  <a:lnTo>
                    <a:pt x="1186103" y="65913"/>
                  </a:lnTo>
                  <a:lnTo>
                    <a:pt x="1187259" y="62179"/>
                  </a:lnTo>
                  <a:lnTo>
                    <a:pt x="1188250" y="51269"/>
                  </a:lnTo>
                  <a:lnTo>
                    <a:pt x="1188250" y="50495"/>
                  </a:lnTo>
                  <a:close/>
                </a:path>
                <a:path w="3736975" h="164465">
                  <a:moveTo>
                    <a:pt x="1403921" y="3086"/>
                  </a:moveTo>
                  <a:lnTo>
                    <a:pt x="1350924" y="3086"/>
                  </a:lnTo>
                  <a:lnTo>
                    <a:pt x="1303121" y="101180"/>
                  </a:lnTo>
                  <a:lnTo>
                    <a:pt x="1254556" y="3086"/>
                  </a:lnTo>
                  <a:lnTo>
                    <a:pt x="1200200" y="3086"/>
                  </a:lnTo>
                  <a:lnTo>
                    <a:pt x="1200200" y="145707"/>
                  </a:lnTo>
                  <a:lnTo>
                    <a:pt x="1247800" y="145707"/>
                  </a:lnTo>
                  <a:lnTo>
                    <a:pt x="1247800" y="80568"/>
                  </a:lnTo>
                  <a:lnTo>
                    <a:pt x="1281341" y="145707"/>
                  </a:lnTo>
                  <a:lnTo>
                    <a:pt x="1325092" y="145707"/>
                  </a:lnTo>
                  <a:lnTo>
                    <a:pt x="1356512" y="81330"/>
                  </a:lnTo>
                  <a:lnTo>
                    <a:pt x="1356512" y="145707"/>
                  </a:lnTo>
                  <a:lnTo>
                    <a:pt x="1403921" y="145707"/>
                  </a:lnTo>
                  <a:lnTo>
                    <a:pt x="1403921" y="3086"/>
                  </a:lnTo>
                  <a:close/>
                </a:path>
                <a:path w="3736975" h="164465">
                  <a:moveTo>
                    <a:pt x="1611693" y="145707"/>
                  </a:moveTo>
                  <a:lnTo>
                    <a:pt x="1598434" y="121234"/>
                  </a:lnTo>
                  <a:lnTo>
                    <a:pt x="1580997" y="89052"/>
                  </a:lnTo>
                  <a:lnTo>
                    <a:pt x="1558010" y="46647"/>
                  </a:lnTo>
                  <a:lnTo>
                    <a:pt x="1534414" y="3086"/>
                  </a:lnTo>
                  <a:lnTo>
                    <a:pt x="1533055" y="3086"/>
                  </a:lnTo>
                  <a:lnTo>
                    <a:pt x="1533055" y="89052"/>
                  </a:lnTo>
                  <a:lnTo>
                    <a:pt x="1486992" y="89052"/>
                  </a:lnTo>
                  <a:lnTo>
                    <a:pt x="1510118" y="46647"/>
                  </a:lnTo>
                  <a:lnTo>
                    <a:pt x="1533055" y="89052"/>
                  </a:lnTo>
                  <a:lnTo>
                    <a:pt x="1533055" y="3086"/>
                  </a:lnTo>
                  <a:lnTo>
                    <a:pt x="1485646" y="3086"/>
                  </a:lnTo>
                  <a:lnTo>
                    <a:pt x="1408353" y="145707"/>
                  </a:lnTo>
                  <a:lnTo>
                    <a:pt x="1456347" y="145707"/>
                  </a:lnTo>
                  <a:lnTo>
                    <a:pt x="1469644" y="121234"/>
                  </a:lnTo>
                  <a:lnTo>
                    <a:pt x="1550403" y="121234"/>
                  </a:lnTo>
                  <a:lnTo>
                    <a:pt x="1563700" y="145707"/>
                  </a:lnTo>
                  <a:lnTo>
                    <a:pt x="1611693" y="145707"/>
                  </a:lnTo>
                  <a:close/>
                </a:path>
                <a:path w="3736975" h="164465">
                  <a:moveTo>
                    <a:pt x="1864575" y="111023"/>
                  </a:moveTo>
                  <a:lnTo>
                    <a:pt x="1845487" y="111023"/>
                  </a:lnTo>
                  <a:lnTo>
                    <a:pt x="1845373" y="41338"/>
                  </a:lnTo>
                  <a:lnTo>
                    <a:pt x="1845360" y="37198"/>
                  </a:lnTo>
                  <a:lnTo>
                    <a:pt x="1845297" y="3086"/>
                  </a:lnTo>
                  <a:lnTo>
                    <a:pt x="1801164" y="3086"/>
                  </a:lnTo>
                  <a:lnTo>
                    <a:pt x="1801164" y="37388"/>
                  </a:lnTo>
                  <a:lnTo>
                    <a:pt x="1801164" y="111023"/>
                  </a:lnTo>
                  <a:lnTo>
                    <a:pt x="1730819" y="111023"/>
                  </a:lnTo>
                  <a:lnTo>
                    <a:pt x="1735670" y="100596"/>
                  </a:lnTo>
                  <a:lnTo>
                    <a:pt x="1740039" y="90728"/>
                  </a:lnTo>
                  <a:lnTo>
                    <a:pt x="1754898" y="46355"/>
                  </a:lnTo>
                  <a:lnTo>
                    <a:pt x="1756600" y="37388"/>
                  </a:lnTo>
                  <a:lnTo>
                    <a:pt x="1756638" y="37198"/>
                  </a:lnTo>
                  <a:lnTo>
                    <a:pt x="1801164" y="37388"/>
                  </a:lnTo>
                  <a:lnTo>
                    <a:pt x="1801164" y="3086"/>
                  </a:lnTo>
                  <a:lnTo>
                    <a:pt x="1715198" y="3086"/>
                  </a:lnTo>
                  <a:lnTo>
                    <a:pt x="1714995" y="13284"/>
                  </a:lnTo>
                  <a:lnTo>
                    <a:pt x="1714360" y="23050"/>
                  </a:lnTo>
                  <a:lnTo>
                    <a:pt x="1705089" y="66700"/>
                  </a:lnTo>
                  <a:lnTo>
                    <a:pt x="1685328" y="111023"/>
                  </a:lnTo>
                  <a:lnTo>
                    <a:pt x="1671066" y="111023"/>
                  </a:lnTo>
                  <a:lnTo>
                    <a:pt x="1671066" y="164211"/>
                  </a:lnTo>
                  <a:lnTo>
                    <a:pt x="1715592" y="164211"/>
                  </a:lnTo>
                  <a:lnTo>
                    <a:pt x="1715592" y="145707"/>
                  </a:lnTo>
                  <a:lnTo>
                    <a:pt x="1820049" y="145910"/>
                  </a:lnTo>
                  <a:lnTo>
                    <a:pt x="1820049" y="164211"/>
                  </a:lnTo>
                  <a:lnTo>
                    <a:pt x="1864575" y="164211"/>
                  </a:lnTo>
                  <a:lnTo>
                    <a:pt x="1864575" y="145707"/>
                  </a:lnTo>
                  <a:lnTo>
                    <a:pt x="1864575" y="111023"/>
                  </a:lnTo>
                  <a:close/>
                </a:path>
                <a:path w="3736975" h="164465">
                  <a:moveTo>
                    <a:pt x="2046528" y="3086"/>
                  </a:moveTo>
                  <a:lnTo>
                    <a:pt x="1908517" y="3086"/>
                  </a:lnTo>
                  <a:lnTo>
                    <a:pt x="1906219" y="27482"/>
                  </a:lnTo>
                  <a:lnTo>
                    <a:pt x="1902790" y="50736"/>
                  </a:lnTo>
                  <a:lnTo>
                    <a:pt x="1892528" y="93865"/>
                  </a:lnTo>
                  <a:lnTo>
                    <a:pt x="1877682" y="107353"/>
                  </a:lnTo>
                  <a:lnTo>
                    <a:pt x="1871510" y="107353"/>
                  </a:lnTo>
                  <a:lnTo>
                    <a:pt x="1871510" y="145707"/>
                  </a:lnTo>
                  <a:lnTo>
                    <a:pt x="1913051" y="137693"/>
                  </a:lnTo>
                  <a:lnTo>
                    <a:pt x="1937435" y="98513"/>
                  </a:lnTo>
                  <a:lnTo>
                    <a:pt x="1947545" y="60261"/>
                  </a:lnTo>
                  <a:lnTo>
                    <a:pt x="1951888" y="36817"/>
                  </a:lnTo>
                  <a:lnTo>
                    <a:pt x="1998916" y="36817"/>
                  </a:lnTo>
                  <a:lnTo>
                    <a:pt x="1998916" y="145707"/>
                  </a:lnTo>
                  <a:lnTo>
                    <a:pt x="2046528" y="145707"/>
                  </a:lnTo>
                  <a:lnTo>
                    <a:pt x="2046528" y="3086"/>
                  </a:lnTo>
                  <a:close/>
                </a:path>
                <a:path w="3736975" h="164465">
                  <a:moveTo>
                    <a:pt x="2225192" y="2895"/>
                  </a:moveTo>
                  <a:lnTo>
                    <a:pt x="2179904" y="2895"/>
                  </a:lnTo>
                  <a:lnTo>
                    <a:pt x="2179904" y="35852"/>
                  </a:lnTo>
                  <a:lnTo>
                    <a:pt x="2179904" y="66497"/>
                  </a:lnTo>
                  <a:lnTo>
                    <a:pt x="2124011" y="66497"/>
                  </a:lnTo>
                  <a:lnTo>
                    <a:pt x="2119020" y="66243"/>
                  </a:lnTo>
                  <a:lnTo>
                    <a:pt x="2112213" y="65214"/>
                  </a:lnTo>
                  <a:lnTo>
                    <a:pt x="2109457" y="63893"/>
                  </a:lnTo>
                  <a:lnTo>
                    <a:pt x="2105215" y="59651"/>
                  </a:lnTo>
                  <a:lnTo>
                    <a:pt x="2104148" y="56210"/>
                  </a:lnTo>
                  <a:lnTo>
                    <a:pt x="2104148" y="46443"/>
                  </a:lnTo>
                  <a:lnTo>
                    <a:pt x="2105215" y="42786"/>
                  </a:lnTo>
                  <a:lnTo>
                    <a:pt x="2109457" y="38163"/>
                  </a:lnTo>
                  <a:lnTo>
                    <a:pt x="2112213" y="36753"/>
                  </a:lnTo>
                  <a:lnTo>
                    <a:pt x="2118169" y="35852"/>
                  </a:lnTo>
                  <a:lnTo>
                    <a:pt x="2116493" y="35852"/>
                  </a:lnTo>
                  <a:lnTo>
                    <a:pt x="2124011" y="35471"/>
                  </a:lnTo>
                  <a:lnTo>
                    <a:pt x="2131758" y="35471"/>
                  </a:lnTo>
                  <a:lnTo>
                    <a:pt x="2162581" y="35852"/>
                  </a:lnTo>
                  <a:lnTo>
                    <a:pt x="2179904" y="35852"/>
                  </a:lnTo>
                  <a:lnTo>
                    <a:pt x="2179904" y="2895"/>
                  </a:lnTo>
                  <a:lnTo>
                    <a:pt x="2117445" y="2895"/>
                  </a:lnTo>
                  <a:lnTo>
                    <a:pt x="2079244" y="12153"/>
                  </a:lnTo>
                  <a:lnTo>
                    <a:pt x="2057209" y="43484"/>
                  </a:lnTo>
                  <a:lnTo>
                    <a:pt x="2056739" y="50304"/>
                  </a:lnTo>
                  <a:lnTo>
                    <a:pt x="2056739" y="51079"/>
                  </a:lnTo>
                  <a:lnTo>
                    <a:pt x="2057387" y="59651"/>
                  </a:lnTo>
                  <a:lnTo>
                    <a:pt x="2057400" y="59829"/>
                  </a:lnTo>
                  <a:lnTo>
                    <a:pt x="2080183" y="91313"/>
                  </a:lnTo>
                  <a:lnTo>
                    <a:pt x="2097024" y="97332"/>
                  </a:lnTo>
                  <a:lnTo>
                    <a:pt x="2055583" y="145516"/>
                  </a:lnTo>
                  <a:lnTo>
                    <a:pt x="2109355" y="145516"/>
                  </a:lnTo>
                  <a:lnTo>
                    <a:pt x="2148865" y="99453"/>
                  </a:lnTo>
                  <a:lnTo>
                    <a:pt x="2179904" y="99453"/>
                  </a:lnTo>
                  <a:lnTo>
                    <a:pt x="2179904" y="145516"/>
                  </a:lnTo>
                  <a:lnTo>
                    <a:pt x="2225192" y="145516"/>
                  </a:lnTo>
                  <a:lnTo>
                    <a:pt x="2225192" y="99453"/>
                  </a:lnTo>
                  <a:lnTo>
                    <a:pt x="2225192" y="66497"/>
                  </a:lnTo>
                  <a:lnTo>
                    <a:pt x="2225192" y="54737"/>
                  </a:lnTo>
                  <a:lnTo>
                    <a:pt x="2225192" y="35471"/>
                  </a:lnTo>
                  <a:lnTo>
                    <a:pt x="2225192" y="2895"/>
                  </a:lnTo>
                  <a:close/>
                </a:path>
                <a:path w="3736975" h="164465">
                  <a:moveTo>
                    <a:pt x="2466886" y="3086"/>
                  </a:moveTo>
                  <a:lnTo>
                    <a:pt x="2298433" y="3086"/>
                  </a:lnTo>
                  <a:lnTo>
                    <a:pt x="2298433" y="41630"/>
                  </a:lnTo>
                  <a:lnTo>
                    <a:pt x="2298433" y="41821"/>
                  </a:lnTo>
                  <a:lnTo>
                    <a:pt x="2359342" y="41821"/>
                  </a:lnTo>
                  <a:lnTo>
                    <a:pt x="2359342" y="145707"/>
                  </a:lnTo>
                  <a:lnTo>
                    <a:pt x="2406751" y="145707"/>
                  </a:lnTo>
                  <a:lnTo>
                    <a:pt x="2406751" y="41821"/>
                  </a:lnTo>
                  <a:lnTo>
                    <a:pt x="2466886" y="41821"/>
                  </a:lnTo>
                  <a:lnTo>
                    <a:pt x="2466886" y="3086"/>
                  </a:lnTo>
                  <a:close/>
                </a:path>
                <a:path w="3736975" h="164465">
                  <a:moveTo>
                    <a:pt x="2648254" y="50495"/>
                  </a:moveTo>
                  <a:lnTo>
                    <a:pt x="2631490" y="16217"/>
                  </a:lnTo>
                  <a:lnTo>
                    <a:pt x="2605468" y="4826"/>
                  </a:lnTo>
                  <a:lnTo>
                    <a:pt x="2605468" y="46583"/>
                  </a:lnTo>
                  <a:lnTo>
                    <a:pt x="2605468" y="56210"/>
                  </a:lnTo>
                  <a:lnTo>
                    <a:pt x="2585745" y="65913"/>
                  </a:lnTo>
                  <a:lnTo>
                    <a:pt x="2527414" y="65913"/>
                  </a:lnTo>
                  <a:lnTo>
                    <a:pt x="2527414" y="36296"/>
                  </a:lnTo>
                  <a:lnTo>
                    <a:pt x="2590241" y="36296"/>
                  </a:lnTo>
                  <a:lnTo>
                    <a:pt x="2597188" y="37325"/>
                  </a:lnTo>
                  <a:lnTo>
                    <a:pt x="2600007" y="38671"/>
                  </a:lnTo>
                  <a:lnTo>
                    <a:pt x="2604376" y="43053"/>
                  </a:lnTo>
                  <a:lnTo>
                    <a:pt x="2605468" y="46583"/>
                  </a:lnTo>
                  <a:lnTo>
                    <a:pt x="2605468" y="4826"/>
                  </a:lnTo>
                  <a:lnTo>
                    <a:pt x="2604439" y="4572"/>
                  </a:lnTo>
                  <a:lnTo>
                    <a:pt x="2596248" y="3454"/>
                  </a:lnTo>
                  <a:lnTo>
                    <a:pt x="2587548" y="3086"/>
                  </a:lnTo>
                  <a:lnTo>
                    <a:pt x="2479802" y="3086"/>
                  </a:lnTo>
                  <a:lnTo>
                    <a:pt x="2479802" y="145707"/>
                  </a:lnTo>
                  <a:lnTo>
                    <a:pt x="2527414" y="145707"/>
                  </a:lnTo>
                  <a:lnTo>
                    <a:pt x="2527414" y="99644"/>
                  </a:lnTo>
                  <a:lnTo>
                    <a:pt x="2589276" y="99644"/>
                  </a:lnTo>
                  <a:lnTo>
                    <a:pt x="2632456" y="87020"/>
                  </a:lnTo>
                  <a:lnTo>
                    <a:pt x="2648254" y="51269"/>
                  </a:lnTo>
                  <a:lnTo>
                    <a:pt x="2648254" y="50495"/>
                  </a:lnTo>
                  <a:close/>
                </a:path>
                <a:path w="3736975" h="164465">
                  <a:moveTo>
                    <a:pt x="2813151" y="2717"/>
                  </a:moveTo>
                  <a:lnTo>
                    <a:pt x="2660218" y="2717"/>
                  </a:lnTo>
                  <a:lnTo>
                    <a:pt x="2660218" y="37007"/>
                  </a:lnTo>
                  <a:lnTo>
                    <a:pt x="2660218" y="56057"/>
                  </a:lnTo>
                  <a:lnTo>
                    <a:pt x="2660218" y="90347"/>
                  </a:lnTo>
                  <a:lnTo>
                    <a:pt x="2660218" y="110667"/>
                  </a:lnTo>
                  <a:lnTo>
                    <a:pt x="2660218" y="111937"/>
                  </a:lnTo>
                  <a:lnTo>
                    <a:pt x="2660218" y="146227"/>
                  </a:lnTo>
                  <a:lnTo>
                    <a:pt x="2813062" y="146227"/>
                  </a:lnTo>
                  <a:lnTo>
                    <a:pt x="2813062" y="111937"/>
                  </a:lnTo>
                  <a:lnTo>
                    <a:pt x="2813062" y="110667"/>
                  </a:lnTo>
                  <a:lnTo>
                    <a:pt x="2800032" y="110667"/>
                  </a:lnTo>
                  <a:lnTo>
                    <a:pt x="2800032" y="111937"/>
                  </a:lnTo>
                  <a:lnTo>
                    <a:pt x="2707817" y="111937"/>
                  </a:lnTo>
                  <a:lnTo>
                    <a:pt x="2707817" y="110667"/>
                  </a:lnTo>
                  <a:lnTo>
                    <a:pt x="2707817" y="90347"/>
                  </a:lnTo>
                  <a:lnTo>
                    <a:pt x="2796870" y="90347"/>
                  </a:lnTo>
                  <a:lnTo>
                    <a:pt x="2796870" y="56057"/>
                  </a:lnTo>
                  <a:lnTo>
                    <a:pt x="2707817" y="56057"/>
                  </a:lnTo>
                  <a:lnTo>
                    <a:pt x="2707817" y="37007"/>
                  </a:lnTo>
                  <a:lnTo>
                    <a:pt x="2813151" y="37007"/>
                  </a:lnTo>
                  <a:lnTo>
                    <a:pt x="2813151" y="2717"/>
                  </a:lnTo>
                  <a:close/>
                </a:path>
                <a:path w="3736975" h="164465">
                  <a:moveTo>
                    <a:pt x="2997314" y="2717"/>
                  </a:moveTo>
                  <a:lnTo>
                    <a:pt x="2949905" y="2717"/>
                  </a:lnTo>
                  <a:lnTo>
                    <a:pt x="2949905" y="53517"/>
                  </a:lnTo>
                  <a:lnTo>
                    <a:pt x="2873768" y="53517"/>
                  </a:lnTo>
                  <a:lnTo>
                    <a:pt x="2873768" y="2717"/>
                  </a:lnTo>
                  <a:lnTo>
                    <a:pt x="2826156" y="2717"/>
                  </a:lnTo>
                  <a:lnTo>
                    <a:pt x="2826156" y="53517"/>
                  </a:lnTo>
                  <a:lnTo>
                    <a:pt x="2826156" y="91617"/>
                  </a:lnTo>
                  <a:lnTo>
                    <a:pt x="2826156" y="146227"/>
                  </a:lnTo>
                  <a:lnTo>
                    <a:pt x="2873768" y="146227"/>
                  </a:lnTo>
                  <a:lnTo>
                    <a:pt x="2873768" y="91617"/>
                  </a:lnTo>
                  <a:lnTo>
                    <a:pt x="2949905" y="91617"/>
                  </a:lnTo>
                  <a:lnTo>
                    <a:pt x="2949905" y="146227"/>
                  </a:lnTo>
                  <a:lnTo>
                    <a:pt x="2997314" y="146227"/>
                  </a:lnTo>
                  <a:lnTo>
                    <a:pt x="2997314" y="91617"/>
                  </a:lnTo>
                  <a:lnTo>
                    <a:pt x="2997314" y="53517"/>
                  </a:lnTo>
                  <a:lnTo>
                    <a:pt x="2997314" y="2717"/>
                  </a:lnTo>
                  <a:close/>
                </a:path>
                <a:path w="3736975" h="164465">
                  <a:moveTo>
                    <a:pt x="3166059" y="2717"/>
                  </a:moveTo>
                  <a:lnTo>
                    <a:pt x="3013113" y="2717"/>
                  </a:lnTo>
                  <a:lnTo>
                    <a:pt x="3013113" y="37007"/>
                  </a:lnTo>
                  <a:lnTo>
                    <a:pt x="3013113" y="56057"/>
                  </a:lnTo>
                  <a:lnTo>
                    <a:pt x="3013113" y="90347"/>
                  </a:lnTo>
                  <a:lnTo>
                    <a:pt x="3013113" y="110667"/>
                  </a:lnTo>
                  <a:lnTo>
                    <a:pt x="3013113" y="111937"/>
                  </a:lnTo>
                  <a:lnTo>
                    <a:pt x="3013113" y="146227"/>
                  </a:lnTo>
                  <a:lnTo>
                    <a:pt x="3165970" y="146227"/>
                  </a:lnTo>
                  <a:lnTo>
                    <a:pt x="3165970" y="111937"/>
                  </a:lnTo>
                  <a:lnTo>
                    <a:pt x="3165970" y="110667"/>
                  </a:lnTo>
                  <a:lnTo>
                    <a:pt x="3152940" y="110667"/>
                  </a:lnTo>
                  <a:lnTo>
                    <a:pt x="3152940" y="111937"/>
                  </a:lnTo>
                  <a:lnTo>
                    <a:pt x="3060725" y="111937"/>
                  </a:lnTo>
                  <a:lnTo>
                    <a:pt x="3060725" y="110667"/>
                  </a:lnTo>
                  <a:lnTo>
                    <a:pt x="3060725" y="90347"/>
                  </a:lnTo>
                  <a:lnTo>
                    <a:pt x="3149777" y="90347"/>
                  </a:lnTo>
                  <a:lnTo>
                    <a:pt x="3149777" y="56057"/>
                  </a:lnTo>
                  <a:lnTo>
                    <a:pt x="3060725" y="56057"/>
                  </a:lnTo>
                  <a:lnTo>
                    <a:pt x="3060725" y="37007"/>
                  </a:lnTo>
                  <a:lnTo>
                    <a:pt x="3166059" y="37007"/>
                  </a:lnTo>
                  <a:lnTo>
                    <a:pt x="3166059" y="2717"/>
                  </a:lnTo>
                  <a:close/>
                </a:path>
                <a:path w="3736975" h="164465">
                  <a:moveTo>
                    <a:pt x="3347529" y="50495"/>
                  </a:moveTo>
                  <a:lnTo>
                    <a:pt x="3330752" y="16217"/>
                  </a:lnTo>
                  <a:lnTo>
                    <a:pt x="3304743" y="4826"/>
                  </a:lnTo>
                  <a:lnTo>
                    <a:pt x="3304743" y="46583"/>
                  </a:lnTo>
                  <a:lnTo>
                    <a:pt x="3304743" y="56210"/>
                  </a:lnTo>
                  <a:lnTo>
                    <a:pt x="3285007" y="65913"/>
                  </a:lnTo>
                  <a:lnTo>
                    <a:pt x="3226676" y="65913"/>
                  </a:lnTo>
                  <a:lnTo>
                    <a:pt x="3226676" y="36296"/>
                  </a:lnTo>
                  <a:lnTo>
                    <a:pt x="3289516" y="36296"/>
                  </a:lnTo>
                  <a:lnTo>
                    <a:pt x="3296450" y="37325"/>
                  </a:lnTo>
                  <a:lnTo>
                    <a:pt x="3299282" y="38671"/>
                  </a:lnTo>
                  <a:lnTo>
                    <a:pt x="3303638" y="43053"/>
                  </a:lnTo>
                  <a:lnTo>
                    <a:pt x="3304743" y="46583"/>
                  </a:lnTo>
                  <a:lnTo>
                    <a:pt x="3304743" y="4826"/>
                  </a:lnTo>
                  <a:lnTo>
                    <a:pt x="3303701" y="4572"/>
                  </a:lnTo>
                  <a:lnTo>
                    <a:pt x="3295510" y="3454"/>
                  </a:lnTo>
                  <a:lnTo>
                    <a:pt x="3286810" y="3086"/>
                  </a:lnTo>
                  <a:lnTo>
                    <a:pt x="3179064" y="3086"/>
                  </a:lnTo>
                  <a:lnTo>
                    <a:pt x="3179064" y="145707"/>
                  </a:lnTo>
                  <a:lnTo>
                    <a:pt x="3226676" y="145707"/>
                  </a:lnTo>
                  <a:lnTo>
                    <a:pt x="3226676" y="99644"/>
                  </a:lnTo>
                  <a:lnTo>
                    <a:pt x="3288550" y="99644"/>
                  </a:lnTo>
                  <a:lnTo>
                    <a:pt x="3331718" y="87020"/>
                  </a:lnTo>
                  <a:lnTo>
                    <a:pt x="3347529" y="51269"/>
                  </a:lnTo>
                  <a:lnTo>
                    <a:pt x="3347529" y="50495"/>
                  </a:lnTo>
                  <a:close/>
                </a:path>
                <a:path w="3736975" h="164465">
                  <a:moveTo>
                    <a:pt x="3542195" y="74980"/>
                  </a:moveTo>
                  <a:lnTo>
                    <a:pt x="3541445" y="64630"/>
                  </a:lnTo>
                  <a:lnTo>
                    <a:pt x="3539210" y="54787"/>
                  </a:lnTo>
                  <a:lnTo>
                    <a:pt x="3535464" y="45453"/>
                  </a:lnTo>
                  <a:lnTo>
                    <a:pt x="3535413" y="45326"/>
                  </a:lnTo>
                  <a:lnTo>
                    <a:pt x="3530206" y="36626"/>
                  </a:lnTo>
                  <a:lnTo>
                    <a:pt x="3523589" y="28511"/>
                  </a:lnTo>
                  <a:lnTo>
                    <a:pt x="3515817" y="21323"/>
                  </a:lnTo>
                  <a:lnTo>
                    <a:pt x="3506889" y="15062"/>
                  </a:lnTo>
                  <a:lnTo>
                    <a:pt x="3496805" y="9728"/>
                  </a:lnTo>
                  <a:lnTo>
                    <a:pt x="3492271" y="7975"/>
                  </a:lnTo>
                  <a:lnTo>
                    <a:pt x="3492271" y="67005"/>
                  </a:lnTo>
                  <a:lnTo>
                    <a:pt x="3492271" y="82943"/>
                  </a:lnTo>
                  <a:lnTo>
                    <a:pt x="3463391" y="111988"/>
                  </a:lnTo>
                  <a:lnTo>
                    <a:pt x="3456482" y="113525"/>
                  </a:lnTo>
                  <a:lnTo>
                    <a:pt x="3441966" y="113525"/>
                  </a:lnTo>
                  <a:lnTo>
                    <a:pt x="3408172" y="89814"/>
                  </a:lnTo>
                  <a:lnTo>
                    <a:pt x="3406127" y="82943"/>
                  </a:lnTo>
                  <a:lnTo>
                    <a:pt x="3406165" y="67005"/>
                  </a:lnTo>
                  <a:lnTo>
                    <a:pt x="3434638" y="37973"/>
                  </a:lnTo>
                  <a:lnTo>
                    <a:pt x="3440709" y="36626"/>
                  </a:lnTo>
                  <a:lnTo>
                    <a:pt x="3456990" y="36626"/>
                  </a:lnTo>
                  <a:lnTo>
                    <a:pt x="3490188" y="60109"/>
                  </a:lnTo>
                  <a:lnTo>
                    <a:pt x="3492271" y="67005"/>
                  </a:lnTo>
                  <a:lnTo>
                    <a:pt x="3492271" y="7975"/>
                  </a:lnTo>
                  <a:lnTo>
                    <a:pt x="3485832" y="5473"/>
                  </a:lnTo>
                  <a:lnTo>
                    <a:pt x="3474224" y="2438"/>
                  </a:lnTo>
                  <a:lnTo>
                    <a:pt x="3461982" y="609"/>
                  </a:lnTo>
                  <a:lnTo>
                    <a:pt x="3449104" y="0"/>
                  </a:lnTo>
                  <a:lnTo>
                    <a:pt x="3436632" y="609"/>
                  </a:lnTo>
                  <a:lnTo>
                    <a:pt x="3391979" y="15062"/>
                  </a:lnTo>
                  <a:lnTo>
                    <a:pt x="3362617" y="45326"/>
                  </a:lnTo>
                  <a:lnTo>
                    <a:pt x="3362528" y="45453"/>
                  </a:lnTo>
                  <a:lnTo>
                    <a:pt x="3358591" y="54787"/>
                  </a:lnTo>
                  <a:lnTo>
                    <a:pt x="3356216" y="64630"/>
                  </a:lnTo>
                  <a:lnTo>
                    <a:pt x="3355429" y="74980"/>
                  </a:lnTo>
                  <a:lnTo>
                    <a:pt x="3356241" y="85305"/>
                  </a:lnTo>
                  <a:lnTo>
                    <a:pt x="3374987" y="121170"/>
                  </a:lnTo>
                  <a:lnTo>
                    <a:pt x="3413302" y="144094"/>
                  </a:lnTo>
                  <a:lnTo>
                    <a:pt x="3449294" y="149567"/>
                  </a:lnTo>
                  <a:lnTo>
                    <a:pt x="3462172" y="148958"/>
                  </a:lnTo>
                  <a:lnTo>
                    <a:pt x="3506927" y="134518"/>
                  </a:lnTo>
                  <a:lnTo>
                    <a:pt x="3529825" y="113525"/>
                  </a:lnTo>
                  <a:lnTo>
                    <a:pt x="3530142" y="113144"/>
                  </a:lnTo>
                  <a:lnTo>
                    <a:pt x="3535413" y="104394"/>
                  </a:lnTo>
                  <a:lnTo>
                    <a:pt x="3539185" y="95123"/>
                  </a:lnTo>
                  <a:lnTo>
                    <a:pt x="3541445" y="85305"/>
                  </a:lnTo>
                  <a:lnTo>
                    <a:pt x="3542195" y="74980"/>
                  </a:lnTo>
                  <a:close/>
                </a:path>
                <a:path w="3736975" h="164465">
                  <a:moveTo>
                    <a:pt x="3736860" y="95148"/>
                  </a:moveTo>
                  <a:lnTo>
                    <a:pt x="3704094" y="70929"/>
                  </a:lnTo>
                  <a:lnTo>
                    <a:pt x="3711029" y="68364"/>
                  </a:lnTo>
                  <a:lnTo>
                    <a:pt x="3716236" y="64439"/>
                  </a:lnTo>
                  <a:lnTo>
                    <a:pt x="3719830" y="58978"/>
                  </a:lnTo>
                  <a:lnTo>
                    <a:pt x="3723182" y="53898"/>
                  </a:lnTo>
                  <a:lnTo>
                    <a:pt x="3724910" y="47091"/>
                  </a:lnTo>
                  <a:lnTo>
                    <a:pt x="3724910" y="37973"/>
                  </a:lnTo>
                  <a:lnTo>
                    <a:pt x="3724579" y="34823"/>
                  </a:lnTo>
                  <a:lnTo>
                    <a:pt x="3724452" y="33693"/>
                  </a:lnTo>
                  <a:lnTo>
                    <a:pt x="3724338" y="32575"/>
                  </a:lnTo>
                  <a:lnTo>
                    <a:pt x="3696055" y="5499"/>
                  </a:lnTo>
                  <a:lnTo>
                    <a:pt x="3688092" y="4025"/>
                  </a:lnTo>
                  <a:lnTo>
                    <a:pt x="3688092" y="94373"/>
                  </a:lnTo>
                  <a:lnTo>
                    <a:pt x="3688092" y="103505"/>
                  </a:lnTo>
                  <a:lnTo>
                    <a:pt x="3687013" y="106870"/>
                  </a:lnTo>
                  <a:lnTo>
                    <a:pt x="3682631" y="111112"/>
                  </a:lnTo>
                  <a:lnTo>
                    <a:pt x="3679748" y="112395"/>
                  </a:lnTo>
                  <a:lnTo>
                    <a:pt x="3670757" y="113525"/>
                  </a:lnTo>
                  <a:lnTo>
                    <a:pt x="3598481" y="113525"/>
                  </a:lnTo>
                  <a:lnTo>
                    <a:pt x="3598481" y="84810"/>
                  </a:lnTo>
                  <a:lnTo>
                    <a:pt x="3667150" y="84810"/>
                  </a:lnTo>
                  <a:lnTo>
                    <a:pt x="3688092" y="94373"/>
                  </a:lnTo>
                  <a:lnTo>
                    <a:pt x="3688092" y="4025"/>
                  </a:lnTo>
                  <a:lnTo>
                    <a:pt x="3686568" y="3733"/>
                  </a:lnTo>
                  <a:lnTo>
                    <a:pt x="3678656" y="3251"/>
                  </a:lnTo>
                  <a:lnTo>
                    <a:pt x="3678656" y="41376"/>
                  </a:lnTo>
                  <a:lnTo>
                    <a:pt x="3678656" y="49987"/>
                  </a:lnTo>
                  <a:lnTo>
                    <a:pt x="3677589" y="53200"/>
                  </a:lnTo>
                  <a:lnTo>
                    <a:pt x="3673360" y="57048"/>
                  </a:lnTo>
                  <a:lnTo>
                    <a:pt x="3670782" y="58178"/>
                  </a:lnTo>
                  <a:lnTo>
                    <a:pt x="3663251" y="58978"/>
                  </a:lnTo>
                  <a:lnTo>
                    <a:pt x="3598481" y="58978"/>
                  </a:lnTo>
                  <a:lnTo>
                    <a:pt x="3598481" y="32575"/>
                  </a:lnTo>
                  <a:lnTo>
                    <a:pt x="3659771" y="32575"/>
                  </a:lnTo>
                  <a:lnTo>
                    <a:pt x="3678656" y="41376"/>
                  </a:lnTo>
                  <a:lnTo>
                    <a:pt x="3678656" y="3251"/>
                  </a:lnTo>
                  <a:lnTo>
                    <a:pt x="3675951" y="3086"/>
                  </a:lnTo>
                  <a:lnTo>
                    <a:pt x="3553955" y="3086"/>
                  </a:lnTo>
                  <a:lnTo>
                    <a:pt x="3553955" y="145707"/>
                  </a:lnTo>
                  <a:lnTo>
                    <a:pt x="3667087" y="145707"/>
                  </a:lnTo>
                  <a:lnTo>
                    <a:pt x="3708844" y="140487"/>
                  </a:lnTo>
                  <a:lnTo>
                    <a:pt x="3735997" y="113525"/>
                  </a:lnTo>
                  <a:lnTo>
                    <a:pt x="3736746" y="106870"/>
                  </a:lnTo>
                  <a:lnTo>
                    <a:pt x="3736860" y="9514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1"/>
            <a:ext cx="10691808" cy="611980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244" y="4608990"/>
            <a:ext cx="204354" cy="203695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902534" y="4608990"/>
            <a:ext cx="680720" cy="203835"/>
            <a:chOff x="902534" y="4608990"/>
            <a:chExt cx="680720" cy="203835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0628" y="4608990"/>
              <a:ext cx="204353" cy="20369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2534" y="4612590"/>
              <a:ext cx="197157" cy="19649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5916" y="4612590"/>
              <a:ext cx="197158" cy="196495"/>
            </a:xfrm>
            <a:prstGeom prst="rect">
              <a:avLst/>
            </a:prstGeom>
          </p:spPr>
        </p:pic>
      </p:grpSp>
      <p:sp>
        <p:nvSpPr>
          <p:cNvPr id="8" name="object 8" descr=""/>
          <p:cNvSpPr/>
          <p:nvPr/>
        </p:nvSpPr>
        <p:spPr>
          <a:xfrm>
            <a:off x="659701" y="1656877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64"/>
                </a:lnTo>
                <a:lnTo>
                  <a:pt x="350977" y="36664"/>
                </a:lnTo>
                <a:lnTo>
                  <a:pt x="358635" y="37795"/>
                </a:lnTo>
                <a:lnTo>
                  <a:pt x="361759" y="39281"/>
                </a:lnTo>
                <a:lnTo>
                  <a:pt x="366572" y="44107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19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60"/>
                </a:lnTo>
                <a:lnTo>
                  <a:pt x="492213" y="42760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60"/>
                </a:lnTo>
                <a:lnTo>
                  <a:pt x="610908" y="42760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59"/>
                </a:moveTo>
                <a:lnTo>
                  <a:pt x="616432" y="118059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99305" y="1652195"/>
            <a:ext cx="406707" cy="166766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670349" y="4407919"/>
            <a:ext cx="748030" cy="110489"/>
            <a:chOff x="670349" y="4407919"/>
            <a:chExt cx="748030" cy="110489"/>
          </a:xfrm>
        </p:grpSpPr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0349" y="4407919"/>
              <a:ext cx="463125" cy="110155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53839" y="4407919"/>
              <a:ext cx="264236" cy="89258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1488387" y="4407919"/>
            <a:ext cx="685800" cy="126364"/>
            <a:chOff x="1488387" y="4407919"/>
            <a:chExt cx="685800" cy="126364"/>
          </a:xfrm>
        </p:grpSpPr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88387" y="4410043"/>
              <a:ext cx="77572" cy="85011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5086" y="4407919"/>
              <a:ext cx="183297" cy="8925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94596" y="4407919"/>
              <a:ext cx="379354" cy="126097"/>
            </a:xfrm>
            <a:prstGeom prst="rect">
              <a:avLst/>
            </a:prstGeom>
          </p:spPr>
        </p:pic>
      </p:grpSp>
      <p:grpSp>
        <p:nvGrpSpPr>
          <p:cNvPr id="17" name="object 17" descr=""/>
          <p:cNvGrpSpPr/>
          <p:nvPr/>
        </p:nvGrpSpPr>
        <p:grpSpPr>
          <a:xfrm>
            <a:off x="674662" y="2126754"/>
            <a:ext cx="541655" cy="163195"/>
            <a:chOff x="674662" y="2126754"/>
            <a:chExt cx="541655" cy="163195"/>
          </a:xfrm>
        </p:grpSpPr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4662" y="2126754"/>
              <a:ext cx="95457" cy="123973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9421" y="2163593"/>
              <a:ext cx="89615" cy="12609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9402" y="2163593"/>
              <a:ext cx="125388" cy="89258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45155" y="2165717"/>
              <a:ext cx="170906" cy="85011"/>
            </a:xfrm>
            <a:prstGeom prst="rect">
              <a:avLst/>
            </a:prstGeom>
          </p:spPr>
        </p:pic>
      </p:grpSp>
      <p:grpSp>
        <p:nvGrpSpPr>
          <p:cNvPr id="22" name="object 22" descr=""/>
          <p:cNvGrpSpPr/>
          <p:nvPr/>
        </p:nvGrpSpPr>
        <p:grpSpPr>
          <a:xfrm>
            <a:off x="663505" y="2124630"/>
            <a:ext cx="3683635" cy="994410"/>
            <a:chOff x="663505" y="2124630"/>
            <a:chExt cx="3683635" cy="994410"/>
          </a:xfrm>
        </p:grpSpPr>
        <p:pic>
          <p:nvPicPr>
            <p:cNvPr id="23" name="object 2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1471" y="2372926"/>
              <a:ext cx="77572" cy="8500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69410" y="2370801"/>
              <a:ext cx="180820" cy="89258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70600" y="2370801"/>
              <a:ext cx="177101" cy="89258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68067" y="2372926"/>
              <a:ext cx="92803" cy="85009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3505" y="2124630"/>
              <a:ext cx="3683185" cy="977954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1471" y="2787343"/>
              <a:ext cx="78281" cy="85009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1471" y="2994552"/>
              <a:ext cx="92803" cy="85011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83403" y="2992428"/>
              <a:ext cx="257120" cy="89258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60563" y="2992428"/>
              <a:ext cx="89615" cy="126097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70543" y="2994552"/>
              <a:ext cx="78281" cy="85011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67952" y="2992428"/>
              <a:ext cx="183297" cy="89258"/>
            </a:xfrm>
            <a:prstGeom prst="rect">
              <a:avLst/>
            </a:prstGeom>
          </p:spPr>
        </p:pic>
      </p:grpSp>
      <p:grpSp>
        <p:nvGrpSpPr>
          <p:cNvPr id="34" name="object 34" descr=""/>
          <p:cNvGrpSpPr/>
          <p:nvPr/>
        </p:nvGrpSpPr>
        <p:grpSpPr>
          <a:xfrm>
            <a:off x="671471" y="3199461"/>
            <a:ext cx="168275" cy="89535"/>
            <a:chOff x="671471" y="3199461"/>
            <a:chExt cx="168275" cy="89535"/>
          </a:xfrm>
        </p:grpSpPr>
        <p:pic>
          <p:nvPicPr>
            <p:cNvPr id="35" name="object 35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1471" y="3201761"/>
              <a:ext cx="78281" cy="85009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69942" y="3199461"/>
              <a:ext cx="69598" cy="89434"/>
            </a:xfrm>
            <a:prstGeom prst="rect">
              <a:avLst/>
            </a:prstGeom>
          </p:spPr>
        </p:pic>
      </p:grpSp>
      <p:grpSp>
        <p:nvGrpSpPr>
          <p:cNvPr id="37" name="object 37" descr=""/>
          <p:cNvGrpSpPr/>
          <p:nvPr/>
        </p:nvGrpSpPr>
        <p:grpSpPr>
          <a:xfrm>
            <a:off x="894445" y="3168468"/>
            <a:ext cx="949960" cy="120650"/>
            <a:chOff x="894445" y="3168468"/>
            <a:chExt cx="949960" cy="120650"/>
          </a:xfrm>
        </p:grpSpPr>
        <p:pic>
          <p:nvPicPr>
            <p:cNvPr id="38" name="object 38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94445" y="3199636"/>
              <a:ext cx="349246" cy="89259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64057" y="3199636"/>
              <a:ext cx="187548" cy="89259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71975" y="3199636"/>
              <a:ext cx="90676" cy="89259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83016" y="3201761"/>
              <a:ext cx="156560" cy="85009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765785" y="3168468"/>
              <a:ext cx="78282" cy="118303"/>
            </a:xfrm>
            <a:prstGeom prst="rect">
              <a:avLst/>
            </a:prstGeom>
          </p:spPr>
        </p:pic>
      </p:grpSp>
      <p:grpSp>
        <p:nvGrpSpPr>
          <p:cNvPr id="43" name="object 43" descr=""/>
          <p:cNvGrpSpPr/>
          <p:nvPr/>
        </p:nvGrpSpPr>
        <p:grpSpPr>
          <a:xfrm>
            <a:off x="1914375" y="3168468"/>
            <a:ext cx="913130" cy="120650"/>
            <a:chOff x="1914375" y="3168468"/>
            <a:chExt cx="913130" cy="120650"/>
          </a:xfrm>
        </p:grpSpPr>
        <p:pic>
          <p:nvPicPr>
            <p:cNvPr id="44" name="object 44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914375" y="3201761"/>
              <a:ext cx="77572" cy="85009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011075" y="3199636"/>
              <a:ext cx="182058" cy="89259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213499" y="3199636"/>
              <a:ext cx="265620" cy="89259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499159" y="3201761"/>
              <a:ext cx="77572" cy="85009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02940" y="3201761"/>
              <a:ext cx="78282" cy="85009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707430" y="3168468"/>
              <a:ext cx="78281" cy="118303"/>
            </a:xfrm>
            <a:prstGeom prst="rect">
              <a:avLst/>
            </a:prstGeom>
          </p:spPr>
        </p:pic>
        <p:sp>
          <p:nvSpPr>
            <p:cNvPr id="50" name="object 50" descr=""/>
            <p:cNvSpPr/>
            <p:nvPr/>
          </p:nvSpPr>
          <p:spPr>
            <a:xfrm>
              <a:off x="2808558" y="3270478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8" y="0"/>
                  </a:lnTo>
                  <a:lnTo>
                    <a:pt x="0" y="3008"/>
                  </a:lnTo>
                  <a:lnTo>
                    <a:pt x="0" y="14874"/>
                  </a:lnTo>
                  <a:lnTo>
                    <a:pt x="4428" y="17887"/>
                  </a:lnTo>
                  <a:lnTo>
                    <a:pt x="14345" y="17887"/>
                  </a:lnTo>
                  <a:lnTo>
                    <a:pt x="18594" y="14874"/>
                  </a:lnTo>
                  <a:lnTo>
                    <a:pt x="18594" y="8855"/>
                  </a:lnTo>
                  <a:lnTo>
                    <a:pt x="18594" y="3008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1" name="object 51" descr=""/>
          <p:cNvSpPr/>
          <p:nvPr/>
        </p:nvSpPr>
        <p:spPr>
          <a:xfrm>
            <a:off x="1901506" y="3648580"/>
            <a:ext cx="27940" cy="52069"/>
          </a:xfrm>
          <a:custGeom>
            <a:avLst/>
            <a:gdLst/>
            <a:ahLst/>
            <a:cxnLst/>
            <a:rect l="l" t="t" r="r" b="b"/>
            <a:pathLst>
              <a:path w="27939" h="52070">
                <a:moveTo>
                  <a:pt x="0" y="52070"/>
                </a:moveTo>
                <a:lnTo>
                  <a:pt x="27812" y="52070"/>
                </a:lnTo>
                <a:lnTo>
                  <a:pt x="27812" y="0"/>
                </a:lnTo>
                <a:lnTo>
                  <a:pt x="0" y="0"/>
                </a:lnTo>
                <a:lnTo>
                  <a:pt x="0" y="520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2" name="object 52" descr=""/>
          <p:cNvGrpSpPr/>
          <p:nvPr/>
        </p:nvGrpSpPr>
        <p:grpSpPr>
          <a:xfrm>
            <a:off x="1901506" y="3570937"/>
            <a:ext cx="538480" cy="130175"/>
            <a:chOff x="1901506" y="3570937"/>
            <a:chExt cx="538480" cy="130175"/>
          </a:xfrm>
        </p:grpSpPr>
        <p:sp>
          <p:nvSpPr>
            <p:cNvPr id="53" name="object 53" descr=""/>
            <p:cNvSpPr/>
            <p:nvPr/>
          </p:nvSpPr>
          <p:spPr>
            <a:xfrm>
              <a:off x="1901494" y="3571110"/>
              <a:ext cx="114300" cy="129539"/>
            </a:xfrm>
            <a:custGeom>
              <a:avLst/>
              <a:gdLst/>
              <a:ahLst/>
              <a:cxnLst/>
              <a:rect l="l" t="t" r="r" b="b"/>
              <a:pathLst>
                <a:path w="114300" h="129539">
                  <a:moveTo>
                    <a:pt x="113855" y="0"/>
                  </a:moveTo>
                  <a:lnTo>
                    <a:pt x="86042" y="0"/>
                  </a:lnTo>
                  <a:lnTo>
                    <a:pt x="86042" y="52070"/>
                  </a:lnTo>
                  <a:lnTo>
                    <a:pt x="27813" y="52070"/>
                  </a:lnTo>
                  <a:lnTo>
                    <a:pt x="27813" y="0"/>
                  </a:lnTo>
                  <a:lnTo>
                    <a:pt x="0" y="0"/>
                  </a:lnTo>
                  <a:lnTo>
                    <a:pt x="0" y="52070"/>
                  </a:lnTo>
                  <a:lnTo>
                    <a:pt x="0" y="77470"/>
                  </a:lnTo>
                  <a:lnTo>
                    <a:pt x="86042" y="77470"/>
                  </a:lnTo>
                  <a:lnTo>
                    <a:pt x="86042" y="129540"/>
                  </a:lnTo>
                  <a:lnTo>
                    <a:pt x="113855" y="129540"/>
                  </a:lnTo>
                  <a:lnTo>
                    <a:pt x="113855" y="77470"/>
                  </a:lnTo>
                  <a:lnTo>
                    <a:pt x="113855" y="52070"/>
                  </a:lnTo>
                  <a:lnTo>
                    <a:pt x="11385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046286" y="3570937"/>
              <a:ext cx="256590" cy="129797"/>
            </a:xfrm>
            <a:prstGeom prst="rect">
              <a:avLst/>
            </a:prstGeom>
          </p:spPr>
        </p:pic>
        <p:sp>
          <p:nvSpPr>
            <p:cNvPr id="55" name="object 55" descr=""/>
            <p:cNvSpPr/>
            <p:nvPr/>
          </p:nvSpPr>
          <p:spPr>
            <a:xfrm>
              <a:off x="2347150" y="3571110"/>
              <a:ext cx="92710" cy="129539"/>
            </a:xfrm>
            <a:custGeom>
              <a:avLst/>
              <a:gdLst/>
              <a:ahLst/>
              <a:cxnLst/>
              <a:rect l="l" t="t" r="r" b="b"/>
              <a:pathLst>
                <a:path w="92710" h="129539">
                  <a:moveTo>
                    <a:pt x="92532" y="105410"/>
                  </a:moveTo>
                  <a:lnTo>
                    <a:pt x="27813" y="105410"/>
                  </a:lnTo>
                  <a:lnTo>
                    <a:pt x="27813" y="76200"/>
                  </a:lnTo>
                  <a:lnTo>
                    <a:pt x="85852" y="76200"/>
                  </a:lnTo>
                  <a:lnTo>
                    <a:pt x="85852" y="52070"/>
                  </a:lnTo>
                  <a:lnTo>
                    <a:pt x="27813" y="52070"/>
                  </a:lnTo>
                  <a:lnTo>
                    <a:pt x="27813" y="24130"/>
                  </a:lnTo>
                  <a:lnTo>
                    <a:pt x="91414" y="24130"/>
                  </a:lnTo>
                  <a:lnTo>
                    <a:pt x="91414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52070"/>
                  </a:lnTo>
                  <a:lnTo>
                    <a:pt x="0" y="76200"/>
                  </a:lnTo>
                  <a:lnTo>
                    <a:pt x="0" y="105410"/>
                  </a:lnTo>
                  <a:lnTo>
                    <a:pt x="0" y="129540"/>
                  </a:lnTo>
                  <a:lnTo>
                    <a:pt x="92532" y="129540"/>
                  </a:lnTo>
                  <a:lnTo>
                    <a:pt x="92532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6" name="object 56" descr=""/>
          <p:cNvGrpSpPr/>
          <p:nvPr/>
        </p:nvGrpSpPr>
        <p:grpSpPr>
          <a:xfrm>
            <a:off x="2469128" y="3568341"/>
            <a:ext cx="267970" cy="135255"/>
            <a:chOff x="2469128" y="3568341"/>
            <a:chExt cx="267970" cy="135255"/>
          </a:xfrm>
        </p:grpSpPr>
        <p:pic>
          <p:nvPicPr>
            <p:cNvPr id="57" name="object 57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600747" y="3570937"/>
              <a:ext cx="135914" cy="129797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469128" y="3568341"/>
              <a:ext cx="107732" cy="134989"/>
            </a:xfrm>
            <a:prstGeom prst="rect">
              <a:avLst/>
            </a:prstGeom>
          </p:spPr>
        </p:pic>
      </p:grpSp>
      <p:pic>
        <p:nvPicPr>
          <p:cNvPr id="59" name="object 59" descr="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57661" y="3563704"/>
            <a:ext cx="1425406" cy="519004"/>
          </a:xfrm>
          <a:prstGeom prst="rect">
            <a:avLst/>
          </a:prstGeom>
        </p:spPr>
      </p:pic>
      <p:grpSp>
        <p:nvGrpSpPr>
          <p:cNvPr id="60" name="object 60" descr=""/>
          <p:cNvGrpSpPr/>
          <p:nvPr/>
        </p:nvGrpSpPr>
        <p:grpSpPr>
          <a:xfrm>
            <a:off x="2164027" y="3930663"/>
            <a:ext cx="296545" cy="152400"/>
            <a:chOff x="2164027" y="3930663"/>
            <a:chExt cx="296545" cy="152400"/>
          </a:xfrm>
        </p:grpSpPr>
        <p:pic>
          <p:nvPicPr>
            <p:cNvPr id="61" name="object 61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164027" y="3942900"/>
              <a:ext cx="106805" cy="131281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300281" y="3930663"/>
              <a:ext cx="160019" cy="152045"/>
            </a:xfrm>
            <a:prstGeom prst="rect">
              <a:avLst/>
            </a:prstGeom>
          </p:spPr>
        </p:pic>
      </p:grpSp>
      <p:grpSp>
        <p:nvGrpSpPr>
          <p:cNvPr id="63" name="object 63" descr=""/>
          <p:cNvGrpSpPr/>
          <p:nvPr/>
        </p:nvGrpSpPr>
        <p:grpSpPr>
          <a:xfrm>
            <a:off x="2548122" y="3939192"/>
            <a:ext cx="878205" cy="135255"/>
            <a:chOff x="2548122" y="3939192"/>
            <a:chExt cx="878205" cy="135255"/>
          </a:xfrm>
        </p:grpSpPr>
        <p:pic>
          <p:nvPicPr>
            <p:cNvPr id="64" name="object 64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548122" y="3939192"/>
              <a:ext cx="106804" cy="134989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676956" y="3941787"/>
              <a:ext cx="124231" cy="131469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832120" y="3939192"/>
              <a:ext cx="261410" cy="134989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119269" y="3941787"/>
              <a:ext cx="248062" cy="129797"/>
            </a:xfrm>
            <a:prstGeom prst="rect">
              <a:avLst/>
            </a:prstGeom>
          </p:spPr>
        </p:pic>
        <p:sp>
          <p:nvSpPr>
            <p:cNvPr id="68" name="object 68" descr=""/>
            <p:cNvSpPr/>
            <p:nvPr/>
          </p:nvSpPr>
          <p:spPr>
            <a:xfrm>
              <a:off x="3398263" y="4019420"/>
              <a:ext cx="27940" cy="52069"/>
            </a:xfrm>
            <a:custGeom>
              <a:avLst/>
              <a:gdLst/>
              <a:ahLst/>
              <a:cxnLst/>
              <a:rect l="l" t="t" r="r" b="b"/>
              <a:pathLst>
                <a:path w="27939" h="52070">
                  <a:moveTo>
                    <a:pt x="0" y="52069"/>
                  </a:moveTo>
                  <a:lnTo>
                    <a:pt x="27812" y="52069"/>
                  </a:lnTo>
                  <a:lnTo>
                    <a:pt x="27812" y="0"/>
                  </a:lnTo>
                  <a:lnTo>
                    <a:pt x="0" y="0"/>
                  </a:lnTo>
                  <a:lnTo>
                    <a:pt x="0" y="52069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9" name="object 69" descr=""/>
          <p:cNvSpPr/>
          <p:nvPr/>
        </p:nvSpPr>
        <p:spPr>
          <a:xfrm>
            <a:off x="3398253" y="3941950"/>
            <a:ext cx="114300" cy="129539"/>
          </a:xfrm>
          <a:custGeom>
            <a:avLst/>
            <a:gdLst/>
            <a:ahLst/>
            <a:cxnLst/>
            <a:rect l="l" t="t" r="r" b="b"/>
            <a:pathLst>
              <a:path w="114300" h="129539">
                <a:moveTo>
                  <a:pt x="113855" y="0"/>
                </a:moveTo>
                <a:lnTo>
                  <a:pt x="86042" y="0"/>
                </a:lnTo>
                <a:lnTo>
                  <a:pt x="86042" y="52070"/>
                </a:lnTo>
                <a:lnTo>
                  <a:pt x="27813" y="52070"/>
                </a:lnTo>
                <a:lnTo>
                  <a:pt x="27813" y="0"/>
                </a:lnTo>
                <a:lnTo>
                  <a:pt x="0" y="0"/>
                </a:lnTo>
                <a:lnTo>
                  <a:pt x="0" y="52070"/>
                </a:lnTo>
                <a:lnTo>
                  <a:pt x="0" y="77470"/>
                </a:lnTo>
                <a:lnTo>
                  <a:pt x="86042" y="77470"/>
                </a:lnTo>
                <a:lnTo>
                  <a:pt x="86042" y="129540"/>
                </a:lnTo>
                <a:lnTo>
                  <a:pt x="113855" y="129540"/>
                </a:lnTo>
                <a:lnTo>
                  <a:pt x="113855" y="77470"/>
                </a:lnTo>
                <a:lnTo>
                  <a:pt x="113855" y="52070"/>
                </a:lnTo>
                <a:lnTo>
                  <a:pt x="11385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0" name="object 70" descr=""/>
          <p:cNvGrpSpPr/>
          <p:nvPr/>
        </p:nvGrpSpPr>
        <p:grpSpPr>
          <a:xfrm>
            <a:off x="659822" y="1266613"/>
            <a:ext cx="1903730" cy="309245"/>
            <a:chOff x="659822" y="1266613"/>
            <a:chExt cx="1903730" cy="309245"/>
          </a:xfrm>
        </p:grpSpPr>
        <p:sp>
          <p:nvSpPr>
            <p:cNvPr id="71" name="object 71" descr=""/>
            <p:cNvSpPr/>
            <p:nvPr/>
          </p:nvSpPr>
          <p:spPr>
            <a:xfrm>
              <a:off x="668822" y="1283479"/>
              <a:ext cx="339725" cy="277495"/>
            </a:xfrm>
            <a:custGeom>
              <a:avLst/>
              <a:gdLst/>
              <a:ahLst/>
              <a:cxnLst/>
              <a:rect l="l" t="t" r="r" b="b"/>
              <a:pathLst>
                <a:path w="339725" h="277494">
                  <a:moveTo>
                    <a:pt x="189514" y="96257"/>
                  </a:moveTo>
                  <a:lnTo>
                    <a:pt x="239095" y="98738"/>
                  </a:lnTo>
                  <a:lnTo>
                    <a:pt x="277722" y="106182"/>
                  </a:lnTo>
                  <a:lnTo>
                    <a:pt x="316905" y="126443"/>
                  </a:lnTo>
                  <a:lnTo>
                    <a:pt x="338804" y="170697"/>
                  </a:lnTo>
                  <a:lnTo>
                    <a:pt x="339705" y="185022"/>
                  </a:lnTo>
                  <a:lnTo>
                    <a:pt x="339705" y="186148"/>
                  </a:lnTo>
                  <a:lnTo>
                    <a:pt x="321271" y="238183"/>
                  </a:lnTo>
                  <a:lnTo>
                    <a:pt x="288033" y="262692"/>
                  </a:lnTo>
                  <a:lnTo>
                    <a:pt x="235129" y="275428"/>
                  </a:lnTo>
                  <a:lnTo>
                    <a:pt x="201128" y="277159"/>
                  </a:lnTo>
                  <a:lnTo>
                    <a:pt x="0" y="277159"/>
                  </a:lnTo>
                  <a:lnTo>
                    <a:pt x="0" y="0"/>
                  </a:lnTo>
                  <a:lnTo>
                    <a:pt x="318733" y="0"/>
                  </a:lnTo>
                  <a:lnTo>
                    <a:pt x="318733" y="61052"/>
                  </a:lnTo>
                  <a:lnTo>
                    <a:pt x="86893" y="61052"/>
                  </a:lnTo>
                  <a:lnTo>
                    <a:pt x="86893" y="96257"/>
                  </a:lnTo>
                  <a:lnTo>
                    <a:pt x="189514" y="96257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2" name="object 72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46716" y="1427292"/>
              <a:ext cx="176803" cy="77176"/>
            </a:xfrm>
            <a:prstGeom prst="rect">
              <a:avLst/>
            </a:prstGeom>
          </p:spPr>
        </p:pic>
        <p:sp>
          <p:nvSpPr>
            <p:cNvPr id="73" name="object 73" descr=""/>
            <p:cNvSpPr/>
            <p:nvPr/>
          </p:nvSpPr>
          <p:spPr>
            <a:xfrm>
              <a:off x="1028005" y="1283105"/>
              <a:ext cx="327660" cy="277495"/>
            </a:xfrm>
            <a:custGeom>
              <a:avLst/>
              <a:gdLst/>
              <a:ahLst/>
              <a:cxnLst/>
              <a:rect l="l" t="t" r="r" b="b"/>
              <a:pathLst>
                <a:path w="327659" h="277494">
                  <a:moveTo>
                    <a:pt x="209364" y="0"/>
                  </a:moveTo>
                  <a:lnTo>
                    <a:pt x="257085" y="6530"/>
                  </a:lnTo>
                  <a:lnTo>
                    <a:pt x="294760" y="25514"/>
                  </a:lnTo>
                  <a:lnTo>
                    <a:pt x="323648" y="66435"/>
                  </a:lnTo>
                  <a:lnTo>
                    <a:pt x="327347" y="92138"/>
                  </a:lnTo>
                  <a:lnTo>
                    <a:pt x="327347" y="93635"/>
                  </a:lnTo>
                  <a:lnTo>
                    <a:pt x="319669" y="133477"/>
                  </a:lnTo>
                  <a:lnTo>
                    <a:pt x="279872" y="173845"/>
                  </a:lnTo>
                  <a:lnTo>
                    <a:pt x="237925" y="186112"/>
                  </a:lnTo>
                  <a:lnTo>
                    <a:pt x="212737" y="187646"/>
                  </a:lnTo>
                  <a:lnTo>
                    <a:pt x="92509" y="187646"/>
                  </a:lnTo>
                  <a:lnTo>
                    <a:pt x="92509" y="277160"/>
                  </a:lnTo>
                  <a:lnTo>
                    <a:pt x="0" y="277160"/>
                  </a:lnTo>
                  <a:lnTo>
                    <a:pt x="0" y="0"/>
                  </a:lnTo>
                  <a:lnTo>
                    <a:pt x="209364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11514" y="1338152"/>
              <a:ext cx="169688" cy="76053"/>
            </a:xfrm>
            <a:prstGeom prst="rect">
              <a:avLst/>
            </a:prstGeom>
          </p:spPr>
        </p:pic>
        <p:sp>
          <p:nvSpPr>
            <p:cNvPr id="75" name="object 75" descr=""/>
            <p:cNvSpPr/>
            <p:nvPr/>
          </p:nvSpPr>
          <p:spPr>
            <a:xfrm>
              <a:off x="1378577" y="1275613"/>
              <a:ext cx="483234" cy="290830"/>
            </a:xfrm>
            <a:custGeom>
              <a:avLst/>
              <a:gdLst/>
              <a:ahLst/>
              <a:cxnLst/>
              <a:rect l="l" t="t" r="r" b="b"/>
              <a:pathLst>
                <a:path w="483235" h="290830">
                  <a:moveTo>
                    <a:pt x="302625" y="0"/>
                  </a:moveTo>
                  <a:lnTo>
                    <a:pt x="351363" y="4729"/>
                  </a:lnTo>
                  <a:lnTo>
                    <a:pt x="394952" y="18914"/>
                  </a:lnTo>
                  <a:lnTo>
                    <a:pt x="431609" y="41387"/>
                  </a:lnTo>
                  <a:lnTo>
                    <a:pt x="459557" y="70977"/>
                  </a:lnTo>
                  <a:lnTo>
                    <a:pt x="477255" y="106231"/>
                  </a:lnTo>
                  <a:lnTo>
                    <a:pt x="483154" y="145699"/>
                  </a:lnTo>
                  <a:lnTo>
                    <a:pt x="481691" y="165783"/>
                  </a:lnTo>
                  <a:lnTo>
                    <a:pt x="469986" y="202862"/>
                  </a:lnTo>
                  <a:lnTo>
                    <a:pt x="446930" y="235458"/>
                  </a:lnTo>
                  <a:lnTo>
                    <a:pt x="414626" y="261396"/>
                  </a:lnTo>
                  <a:lnTo>
                    <a:pt x="373906" y="280005"/>
                  </a:lnTo>
                  <a:lnTo>
                    <a:pt x="327649" y="289463"/>
                  </a:lnTo>
                  <a:lnTo>
                    <a:pt x="302625" y="290645"/>
                  </a:lnTo>
                  <a:lnTo>
                    <a:pt x="281921" y="289779"/>
                  </a:lnTo>
                  <a:lnTo>
                    <a:pt x="242126" y="282849"/>
                  </a:lnTo>
                  <a:lnTo>
                    <a:pt x="204894" y="269167"/>
                  </a:lnTo>
                  <a:lnTo>
                    <a:pt x="158615" y="238020"/>
                  </a:lnTo>
                  <a:lnTo>
                    <a:pt x="127821" y="196764"/>
                  </a:lnTo>
                  <a:lnTo>
                    <a:pt x="121723" y="181278"/>
                  </a:lnTo>
                  <a:lnTo>
                    <a:pt x="92134" y="181278"/>
                  </a:lnTo>
                  <a:lnTo>
                    <a:pt x="92134" y="282780"/>
                  </a:lnTo>
                  <a:lnTo>
                    <a:pt x="0" y="282780"/>
                  </a:lnTo>
                  <a:lnTo>
                    <a:pt x="0" y="5619"/>
                  </a:lnTo>
                  <a:lnTo>
                    <a:pt x="92134" y="5619"/>
                  </a:lnTo>
                  <a:lnTo>
                    <a:pt x="92134" y="103374"/>
                  </a:lnTo>
                  <a:lnTo>
                    <a:pt x="123972" y="103374"/>
                  </a:lnTo>
                  <a:lnTo>
                    <a:pt x="149708" y="61660"/>
                  </a:lnTo>
                  <a:lnTo>
                    <a:pt x="190966" y="28514"/>
                  </a:lnTo>
                  <a:lnTo>
                    <a:pt x="243706" y="7270"/>
                  </a:lnTo>
                  <a:lnTo>
                    <a:pt x="282471" y="807"/>
                  </a:lnTo>
                  <a:lnTo>
                    <a:pt x="302625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584187" y="1337404"/>
              <a:ext cx="189539" cy="167812"/>
            </a:xfrm>
            <a:prstGeom prst="rect">
              <a:avLst/>
            </a:prstGeom>
          </p:spPr>
        </p:pic>
        <p:sp>
          <p:nvSpPr>
            <p:cNvPr id="77" name="object 77" descr=""/>
            <p:cNvSpPr/>
            <p:nvPr/>
          </p:nvSpPr>
          <p:spPr>
            <a:xfrm>
              <a:off x="1884956" y="1283105"/>
              <a:ext cx="669925" cy="277495"/>
            </a:xfrm>
            <a:custGeom>
              <a:avLst/>
              <a:gdLst/>
              <a:ahLst/>
              <a:cxnLst/>
              <a:rect l="l" t="t" r="r" b="b"/>
              <a:pathLst>
                <a:path w="669925" h="277494">
                  <a:moveTo>
                    <a:pt x="167417" y="126968"/>
                  </a:moveTo>
                  <a:lnTo>
                    <a:pt x="318358" y="277160"/>
                  </a:lnTo>
                  <a:lnTo>
                    <a:pt x="204871" y="277160"/>
                  </a:lnTo>
                  <a:lnTo>
                    <a:pt x="92509" y="161053"/>
                  </a:lnTo>
                  <a:lnTo>
                    <a:pt x="92509" y="277160"/>
                  </a:lnTo>
                  <a:lnTo>
                    <a:pt x="0" y="277160"/>
                  </a:lnTo>
                  <a:lnTo>
                    <a:pt x="0" y="0"/>
                  </a:lnTo>
                  <a:lnTo>
                    <a:pt x="92509" y="0"/>
                  </a:lnTo>
                  <a:lnTo>
                    <a:pt x="92509" y="96257"/>
                  </a:lnTo>
                  <a:lnTo>
                    <a:pt x="198128" y="0"/>
                  </a:lnTo>
                  <a:lnTo>
                    <a:pt x="312738" y="0"/>
                  </a:lnTo>
                  <a:lnTo>
                    <a:pt x="167417" y="126968"/>
                  </a:lnTo>
                  <a:close/>
                </a:path>
                <a:path w="669925" h="277494">
                  <a:moveTo>
                    <a:pt x="423600" y="0"/>
                  </a:moveTo>
                  <a:lnTo>
                    <a:pt x="423600" y="171914"/>
                  </a:lnTo>
                  <a:lnTo>
                    <a:pt x="577162" y="0"/>
                  </a:lnTo>
                  <a:lnTo>
                    <a:pt x="669300" y="0"/>
                  </a:lnTo>
                  <a:lnTo>
                    <a:pt x="669300" y="277160"/>
                  </a:lnTo>
                  <a:lnTo>
                    <a:pt x="577162" y="277160"/>
                  </a:lnTo>
                  <a:lnTo>
                    <a:pt x="577162" y="104871"/>
                  </a:lnTo>
                  <a:lnTo>
                    <a:pt x="423600" y="277160"/>
                  </a:lnTo>
                  <a:lnTo>
                    <a:pt x="331091" y="277160"/>
                  </a:lnTo>
                  <a:lnTo>
                    <a:pt x="331091" y="0"/>
                  </a:lnTo>
                  <a:lnTo>
                    <a:pt x="423600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8" name="object 78" descr=""/>
          <p:cNvGrpSpPr/>
          <p:nvPr/>
        </p:nvGrpSpPr>
        <p:grpSpPr>
          <a:xfrm>
            <a:off x="-190" y="341215"/>
            <a:ext cx="4119245" cy="396875"/>
            <a:chOff x="-190" y="341215"/>
            <a:chExt cx="4119245" cy="396875"/>
          </a:xfrm>
        </p:grpSpPr>
        <p:sp>
          <p:nvSpPr>
            <p:cNvPr id="79" name="object 79" descr=""/>
            <p:cNvSpPr/>
            <p:nvPr/>
          </p:nvSpPr>
          <p:spPr>
            <a:xfrm>
              <a:off x="-190" y="341215"/>
              <a:ext cx="4119245" cy="396875"/>
            </a:xfrm>
            <a:custGeom>
              <a:avLst/>
              <a:gdLst/>
              <a:ahLst/>
              <a:cxnLst/>
              <a:rect l="l" t="t" r="r" b="b"/>
              <a:pathLst>
                <a:path w="4119245" h="396875">
                  <a:moveTo>
                    <a:pt x="4119123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4119123" y="396647"/>
                  </a:lnTo>
                  <a:lnTo>
                    <a:pt x="4119123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256311" y="482292"/>
              <a:ext cx="3736975" cy="164465"/>
            </a:xfrm>
            <a:custGeom>
              <a:avLst/>
              <a:gdLst/>
              <a:ahLst/>
              <a:cxnLst/>
              <a:rect l="l" t="t" r="r" b="b"/>
              <a:pathLst>
                <a:path w="3736975" h="164465">
                  <a:moveTo>
                    <a:pt x="180403" y="3086"/>
                  </a:moveTo>
                  <a:lnTo>
                    <a:pt x="130098" y="3086"/>
                  </a:lnTo>
                  <a:lnTo>
                    <a:pt x="89623" y="74790"/>
                  </a:lnTo>
                  <a:lnTo>
                    <a:pt x="50304" y="3086"/>
                  </a:lnTo>
                  <a:lnTo>
                    <a:pt x="0" y="3086"/>
                  </a:lnTo>
                  <a:lnTo>
                    <a:pt x="58216" y="101574"/>
                  </a:lnTo>
                  <a:lnTo>
                    <a:pt x="58343" y="104140"/>
                  </a:lnTo>
                  <a:lnTo>
                    <a:pt x="44462" y="111213"/>
                  </a:lnTo>
                  <a:lnTo>
                    <a:pt x="37401" y="111213"/>
                  </a:lnTo>
                  <a:lnTo>
                    <a:pt x="37401" y="146100"/>
                  </a:lnTo>
                  <a:lnTo>
                    <a:pt x="80670" y="141757"/>
                  </a:lnTo>
                  <a:lnTo>
                    <a:pt x="108712" y="124129"/>
                  </a:lnTo>
                  <a:lnTo>
                    <a:pt x="180403" y="3086"/>
                  </a:lnTo>
                  <a:close/>
                </a:path>
                <a:path w="3736975" h="164465">
                  <a:moveTo>
                    <a:pt x="356768" y="2717"/>
                  </a:moveTo>
                  <a:lnTo>
                    <a:pt x="309346" y="2717"/>
                  </a:lnTo>
                  <a:lnTo>
                    <a:pt x="309346" y="53517"/>
                  </a:lnTo>
                  <a:lnTo>
                    <a:pt x="233222" y="53517"/>
                  </a:lnTo>
                  <a:lnTo>
                    <a:pt x="233222" y="2717"/>
                  </a:lnTo>
                  <a:lnTo>
                    <a:pt x="185610" y="2717"/>
                  </a:lnTo>
                  <a:lnTo>
                    <a:pt x="185610" y="53517"/>
                  </a:lnTo>
                  <a:lnTo>
                    <a:pt x="185610" y="91617"/>
                  </a:lnTo>
                  <a:lnTo>
                    <a:pt x="185610" y="146227"/>
                  </a:lnTo>
                  <a:lnTo>
                    <a:pt x="233222" y="146227"/>
                  </a:lnTo>
                  <a:lnTo>
                    <a:pt x="233222" y="91617"/>
                  </a:lnTo>
                  <a:lnTo>
                    <a:pt x="309346" y="91617"/>
                  </a:lnTo>
                  <a:lnTo>
                    <a:pt x="309346" y="146227"/>
                  </a:lnTo>
                  <a:lnTo>
                    <a:pt x="356768" y="146227"/>
                  </a:lnTo>
                  <a:lnTo>
                    <a:pt x="356768" y="91617"/>
                  </a:lnTo>
                  <a:lnTo>
                    <a:pt x="356768" y="53517"/>
                  </a:lnTo>
                  <a:lnTo>
                    <a:pt x="356768" y="2717"/>
                  </a:lnTo>
                  <a:close/>
                </a:path>
                <a:path w="3736975" h="164465">
                  <a:moveTo>
                    <a:pt x="546620" y="3086"/>
                  </a:moveTo>
                  <a:lnTo>
                    <a:pt x="499198" y="3086"/>
                  </a:lnTo>
                  <a:lnTo>
                    <a:pt x="420179" y="91554"/>
                  </a:lnTo>
                  <a:lnTo>
                    <a:pt x="420179" y="3086"/>
                  </a:lnTo>
                  <a:lnTo>
                    <a:pt x="372567" y="3086"/>
                  </a:lnTo>
                  <a:lnTo>
                    <a:pt x="372567" y="145707"/>
                  </a:lnTo>
                  <a:lnTo>
                    <a:pt x="420179" y="145707"/>
                  </a:lnTo>
                  <a:lnTo>
                    <a:pt x="499198" y="57048"/>
                  </a:lnTo>
                  <a:lnTo>
                    <a:pt x="499198" y="145707"/>
                  </a:lnTo>
                  <a:lnTo>
                    <a:pt x="546620" y="145707"/>
                  </a:lnTo>
                  <a:lnTo>
                    <a:pt x="546620" y="3086"/>
                  </a:lnTo>
                  <a:close/>
                </a:path>
                <a:path w="3736975" h="164465">
                  <a:moveTo>
                    <a:pt x="815289" y="74587"/>
                  </a:moveTo>
                  <a:lnTo>
                    <a:pt x="808482" y="52044"/>
                  </a:lnTo>
                  <a:lnTo>
                    <a:pt x="808355" y="51803"/>
                  </a:lnTo>
                  <a:lnTo>
                    <a:pt x="768946" y="24282"/>
                  </a:lnTo>
                  <a:lnTo>
                    <a:pt x="764997" y="23126"/>
                  </a:lnTo>
                  <a:lnTo>
                    <a:pt x="764997" y="65722"/>
                  </a:lnTo>
                  <a:lnTo>
                    <a:pt x="764997" y="83451"/>
                  </a:lnTo>
                  <a:lnTo>
                    <a:pt x="728599" y="99098"/>
                  </a:lnTo>
                  <a:lnTo>
                    <a:pt x="719505" y="99453"/>
                  </a:lnTo>
                  <a:lnTo>
                    <a:pt x="711212" y="99453"/>
                  </a:lnTo>
                  <a:lnTo>
                    <a:pt x="711212" y="49530"/>
                  </a:lnTo>
                  <a:lnTo>
                    <a:pt x="719505" y="49530"/>
                  </a:lnTo>
                  <a:lnTo>
                    <a:pt x="760526" y="59169"/>
                  </a:lnTo>
                  <a:lnTo>
                    <a:pt x="764997" y="65722"/>
                  </a:lnTo>
                  <a:lnTo>
                    <a:pt x="764997" y="23126"/>
                  </a:lnTo>
                  <a:lnTo>
                    <a:pt x="758126" y="21094"/>
                  </a:lnTo>
                  <a:lnTo>
                    <a:pt x="758304" y="21094"/>
                  </a:lnTo>
                  <a:lnTo>
                    <a:pt x="746125" y="18643"/>
                  </a:lnTo>
                  <a:lnTo>
                    <a:pt x="746302" y="18643"/>
                  </a:lnTo>
                  <a:lnTo>
                    <a:pt x="733425" y="17145"/>
                  </a:lnTo>
                  <a:lnTo>
                    <a:pt x="720077" y="16573"/>
                  </a:lnTo>
                  <a:lnTo>
                    <a:pt x="711212" y="16573"/>
                  </a:lnTo>
                  <a:lnTo>
                    <a:pt x="711212" y="3086"/>
                  </a:lnTo>
                  <a:lnTo>
                    <a:pt x="663803" y="3086"/>
                  </a:lnTo>
                  <a:lnTo>
                    <a:pt x="663803" y="16573"/>
                  </a:lnTo>
                  <a:lnTo>
                    <a:pt x="663803" y="49530"/>
                  </a:lnTo>
                  <a:lnTo>
                    <a:pt x="663803" y="99453"/>
                  </a:lnTo>
                  <a:lnTo>
                    <a:pt x="656666" y="99453"/>
                  </a:lnTo>
                  <a:lnTo>
                    <a:pt x="613079" y="89662"/>
                  </a:lnTo>
                  <a:lnTo>
                    <a:pt x="608101" y="65722"/>
                  </a:lnTo>
                  <a:lnTo>
                    <a:pt x="613041" y="59334"/>
                  </a:lnTo>
                  <a:lnTo>
                    <a:pt x="656666" y="49530"/>
                  </a:lnTo>
                  <a:lnTo>
                    <a:pt x="663803" y="49530"/>
                  </a:lnTo>
                  <a:lnTo>
                    <a:pt x="663803" y="16573"/>
                  </a:lnTo>
                  <a:lnTo>
                    <a:pt x="654354" y="16573"/>
                  </a:lnTo>
                  <a:lnTo>
                    <a:pt x="641565" y="17145"/>
                  </a:lnTo>
                  <a:lnTo>
                    <a:pt x="595223" y="28676"/>
                  </a:lnTo>
                  <a:lnTo>
                    <a:pt x="564172" y="52044"/>
                  </a:lnTo>
                  <a:lnTo>
                    <a:pt x="560082" y="59004"/>
                  </a:lnTo>
                  <a:lnTo>
                    <a:pt x="559981" y="59169"/>
                  </a:lnTo>
                  <a:lnTo>
                    <a:pt x="557479" y="66687"/>
                  </a:lnTo>
                  <a:lnTo>
                    <a:pt x="556641" y="74587"/>
                  </a:lnTo>
                  <a:lnTo>
                    <a:pt x="557517" y="82499"/>
                  </a:lnTo>
                  <a:lnTo>
                    <a:pt x="559955" y="89662"/>
                  </a:lnTo>
                  <a:lnTo>
                    <a:pt x="560031" y="89890"/>
                  </a:lnTo>
                  <a:lnTo>
                    <a:pt x="595655" y="120510"/>
                  </a:lnTo>
                  <a:lnTo>
                    <a:pt x="642302" y="131940"/>
                  </a:lnTo>
                  <a:lnTo>
                    <a:pt x="654939" y="132410"/>
                  </a:lnTo>
                  <a:lnTo>
                    <a:pt x="663803" y="132410"/>
                  </a:lnTo>
                  <a:lnTo>
                    <a:pt x="663803" y="145707"/>
                  </a:lnTo>
                  <a:lnTo>
                    <a:pt x="711212" y="145707"/>
                  </a:lnTo>
                  <a:lnTo>
                    <a:pt x="711212" y="132410"/>
                  </a:lnTo>
                  <a:lnTo>
                    <a:pt x="720077" y="132410"/>
                  </a:lnTo>
                  <a:lnTo>
                    <a:pt x="768845" y="124802"/>
                  </a:lnTo>
                  <a:lnTo>
                    <a:pt x="802957" y="103987"/>
                  </a:lnTo>
                  <a:lnTo>
                    <a:pt x="814527" y="82499"/>
                  </a:lnTo>
                  <a:lnTo>
                    <a:pt x="815289" y="74587"/>
                  </a:lnTo>
                  <a:close/>
                </a:path>
                <a:path w="3736975" h="164465">
                  <a:moveTo>
                    <a:pt x="1008037" y="74980"/>
                  </a:moveTo>
                  <a:lnTo>
                    <a:pt x="1007287" y="64630"/>
                  </a:lnTo>
                  <a:lnTo>
                    <a:pt x="1005052" y="54787"/>
                  </a:lnTo>
                  <a:lnTo>
                    <a:pt x="1001306" y="45453"/>
                  </a:lnTo>
                  <a:lnTo>
                    <a:pt x="1001255" y="45326"/>
                  </a:lnTo>
                  <a:lnTo>
                    <a:pt x="996048" y="36626"/>
                  </a:lnTo>
                  <a:lnTo>
                    <a:pt x="989431" y="28511"/>
                  </a:lnTo>
                  <a:lnTo>
                    <a:pt x="981659" y="21323"/>
                  </a:lnTo>
                  <a:lnTo>
                    <a:pt x="972731" y="15062"/>
                  </a:lnTo>
                  <a:lnTo>
                    <a:pt x="962647" y="9728"/>
                  </a:lnTo>
                  <a:lnTo>
                    <a:pt x="958113" y="7975"/>
                  </a:lnTo>
                  <a:lnTo>
                    <a:pt x="958113" y="67005"/>
                  </a:lnTo>
                  <a:lnTo>
                    <a:pt x="958113" y="82943"/>
                  </a:lnTo>
                  <a:lnTo>
                    <a:pt x="929233" y="111988"/>
                  </a:lnTo>
                  <a:lnTo>
                    <a:pt x="922324" y="113525"/>
                  </a:lnTo>
                  <a:lnTo>
                    <a:pt x="907808" y="113525"/>
                  </a:lnTo>
                  <a:lnTo>
                    <a:pt x="874014" y="89814"/>
                  </a:lnTo>
                  <a:lnTo>
                    <a:pt x="871956" y="82943"/>
                  </a:lnTo>
                  <a:lnTo>
                    <a:pt x="871994" y="67005"/>
                  </a:lnTo>
                  <a:lnTo>
                    <a:pt x="900480" y="37973"/>
                  </a:lnTo>
                  <a:lnTo>
                    <a:pt x="906551" y="36626"/>
                  </a:lnTo>
                  <a:lnTo>
                    <a:pt x="922832" y="36626"/>
                  </a:lnTo>
                  <a:lnTo>
                    <a:pt x="956030" y="60109"/>
                  </a:lnTo>
                  <a:lnTo>
                    <a:pt x="958113" y="67005"/>
                  </a:lnTo>
                  <a:lnTo>
                    <a:pt x="958113" y="7975"/>
                  </a:lnTo>
                  <a:lnTo>
                    <a:pt x="951674" y="5473"/>
                  </a:lnTo>
                  <a:lnTo>
                    <a:pt x="940066" y="2438"/>
                  </a:lnTo>
                  <a:lnTo>
                    <a:pt x="927823" y="609"/>
                  </a:lnTo>
                  <a:lnTo>
                    <a:pt x="914946" y="0"/>
                  </a:lnTo>
                  <a:lnTo>
                    <a:pt x="902462" y="609"/>
                  </a:lnTo>
                  <a:lnTo>
                    <a:pt x="857821" y="15062"/>
                  </a:lnTo>
                  <a:lnTo>
                    <a:pt x="828446" y="45326"/>
                  </a:lnTo>
                  <a:lnTo>
                    <a:pt x="821270" y="74980"/>
                  </a:lnTo>
                  <a:lnTo>
                    <a:pt x="822083" y="85305"/>
                  </a:lnTo>
                  <a:lnTo>
                    <a:pt x="840828" y="121170"/>
                  </a:lnTo>
                  <a:lnTo>
                    <a:pt x="879144" y="144094"/>
                  </a:lnTo>
                  <a:lnTo>
                    <a:pt x="915136" y="149567"/>
                  </a:lnTo>
                  <a:lnTo>
                    <a:pt x="928014" y="148958"/>
                  </a:lnTo>
                  <a:lnTo>
                    <a:pt x="972769" y="134518"/>
                  </a:lnTo>
                  <a:lnTo>
                    <a:pt x="995667" y="113525"/>
                  </a:lnTo>
                  <a:lnTo>
                    <a:pt x="995984" y="113144"/>
                  </a:lnTo>
                  <a:lnTo>
                    <a:pt x="1001255" y="104394"/>
                  </a:lnTo>
                  <a:lnTo>
                    <a:pt x="1005027" y="95123"/>
                  </a:lnTo>
                  <a:lnTo>
                    <a:pt x="1007287" y="85305"/>
                  </a:lnTo>
                  <a:lnTo>
                    <a:pt x="1008037" y="74980"/>
                  </a:lnTo>
                  <a:close/>
                </a:path>
                <a:path w="3736975" h="164465">
                  <a:moveTo>
                    <a:pt x="1188250" y="50495"/>
                  </a:moveTo>
                  <a:lnTo>
                    <a:pt x="1171486" y="16217"/>
                  </a:lnTo>
                  <a:lnTo>
                    <a:pt x="1145463" y="4826"/>
                  </a:lnTo>
                  <a:lnTo>
                    <a:pt x="1145463" y="46583"/>
                  </a:lnTo>
                  <a:lnTo>
                    <a:pt x="1145463" y="56210"/>
                  </a:lnTo>
                  <a:lnTo>
                    <a:pt x="1125740" y="65913"/>
                  </a:lnTo>
                  <a:lnTo>
                    <a:pt x="1067396" y="65913"/>
                  </a:lnTo>
                  <a:lnTo>
                    <a:pt x="1067396" y="36296"/>
                  </a:lnTo>
                  <a:lnTo>
                    <a:pt x="1130236" y="36296"/>
                  </a:lnTo>
                  <a:lnTo>
                    <a:pt x="1137170" y="37325"/>
                  </a:lnTo>
                  <a:lnTo>
                    <a:pt x="1140002" y="38671"/>
                  </a:lnTo>
                  <a:lnTo>
                    <a:pt x="1144371" y="43053"/>
                  </a:lnTo>
                  <a:lnTo>
                    <a:pt x="1145463" y="46583"/>
                  </a:lnTo>
                  <a:lnTo>
                    <a:pt x="1145463" y="4826"/>
                  </a:lnTo>
                  <a:lnTo>
                    <a:pt x="1144422" y="4572"/>
                  </a:lnTo>
                  <a:lnTo>
                    <a:pt x="1136243" y="3454"/>
                  </a:lnTo>
                  <a:lnTo>
                    <a:pt x="1127531" y="3086"/>
                  </a:lnTo>
                  <a:lnTo>
                    <a:pt x="1019797" y="3086"/>
                  </a:lnTo>
                  <a:lnTo>
                    <a:pt x="1019797" y="145707"/>
                  </a:lnTo>
                  <a:lnTo>
                    <a:pt x="1067396" y="145707"/>
                  </a:lnTo>
                  <a:lnTo>
                    <a:pt x="1067396" y="99644"/>
                  </a:lnTo>
                  <a:lnTo>
                    <a:pt x="1129271" y="99644"/>
                  </a:lnTo>
                  <a:lnTo>
                    <a:pt x="1172438" y="87020"/>
                  </a:lnTo>
                  <a:lnTo>
                    <a:pt x="1186103" y="65913"/>
                  </a:lnTo>
                  <a:lnTo>
                    <a:pt x="1187259" y="62179"/>
                  </a:lnTo>
                  <a:lnTo>
                    <a:pt x="1188250" y="51269"/>
                  </a:lnTo>
                  <a:lnTo>
                    <a:pt x="1188250" y="50495"/>
                  </a:lnTo>
                  <a:close/>
                </a:path>
                <a:path w="3736975" h="164465">
                  <a:moveTo>
                    <a:pt x="1403921" y="3086"/>
                  </a:moveTo>
                  <a:lnTo>
                    <a:pt x="1350924" y="3086"/>
                  </a:lnTo>
                  <a:lnTo>
                    <a:pt x="1303121" y="101180"/>
                  </a:lnTo>
                  <a:lnTo>
                    <a:pt x="1254556" y="3086"/>
                  </a:lnTo>
                  <a:lnTo>
                    <a:pt x="1200200" y="3086"/>
                  </a:lnTo>
                  <a:lnTo>
                    <a:pt x="1200200" y="145707"/>
                  </a:lnTo>
                  <a:lnTo>
                    <a:pt x="1247800" y="145707"/>
                  </a:lnTo>
                  <a:lnTo>
                    <a:pt x="1247800" y="80568"/>
                  </a:lnTo>
                  <a:lnTo>
                    <a:pt x="1281341" y="145707"/>
                  </a:lnTo>
                  <a:lnTo>
                    <a:pt x="1325092" y="145707"/>
                  </a:lnTo>
                  <a:lnTo>
                    <a:pt x="1356512" y="81330"/>
                  </a:lnTo>
                  <a:lnTo>
                    <a:pt x="1356512" y="145707"/>
                  </a:lnTo>
                  <a:lnTo>
                    <a:pt x="1403921" y="145707"/>
                  </a:lnTo>
                  <a:lnTo>
                    <a:pt x="1403921" y="3086"/>
                  </a:lnTo>
                  <a:close/>
                </a:path>
                <a:path w="3736975" h="164465">
                  <a:moveTo>
                    <a:pt x="1611693" y="145707"/>
                  </a:moveTo>
                  <a:lnTo>
                    <a:pt x="1598434" y="121234"/>
                  </a:lnTo>
                  <a:lnTo>
                    <a:pt x="1580997" y="89052"/>
                  </a:lnTo>
                  <a:lnTo>
                    <a:pt x="1558010" y="46647"/>
                  </a:lnTo>
                  <a:lnTo>
                    <a:pt x="1534414" y="3086"/>
                  </a:lnTo>
                  <a:lnTo>
                    <a:pt x="1533055" y="3086"/>
                  </a:lnTo>
                  <a:lnTo>
                    <a:pt x="1533055" y="89052"/>
                  </a:lnTo>
                  <a:lnTo>
                    <a:pt x="1486992" y="89052"/>
                  </a:lnTo>
                  <a:lnTo>
                    <a:pt x="1510118" y="46647"/>
                  </a:lnTo>
                  <a:lnTo>
                    <a:pt x="1533055" y="89052"/>
                  </a:lnTo>
                  <a:lnTo>
                    <a:pt x="1533055" y="3086"/>
                  </a:lnTo>
                  <a:lnTo>
                    <a:pt x="1485646" y="3086"/>
                  </a:lnTo>
                  <a:lnTo>
                    <a:pt x="1408353" y="145707"/>
                  </a:lnTo>
                  <a:lnTo>
                    <a:pt x="1456347" y="145707"/>
                  </a:lnTo>
                  <a:lnTo>
                    <a:pt x="1469644" y="121234"/>
                  </a:lnTo>
                  <a:lnTo>
                    <a:pt x="1550403" y="121234"/>
                  </a:lnTo>
                  <a:lnTo>
                    <a:pt x="1563700" y="145707"/>
                  </a:lnTo>
                  <a:lnTo>
                    <a:pt x="1611693" y="145707"/>
                  </a:lnTo>
                  <a:close/>
                </a:path>
                <a:path w="3736975" h="164465">
                  <a:moveTo>
                    <a:pt x="1864575" y="111023"/>
                  </a:moveTo>
                  <a:lnTo>
                    <a:pt x="1845487" y="111023"/>
                  </a:lnTo>
                  <a:lnTo>
                    <a:pt x="1845373" y="41338"/>
                  </a:lnTo>
                  <a:lnTo>
                    <a:pt x="1845360" y="37198"/>
                  </a:lnTo>
                  <a:lnTo>
                    <a:pt x="1845297" y="3086"/>
                  </a:lnTo>
                  <a:lnTo>
                    <a:pt x="1801164" y="3086"/>
                  </a:lnTo>
                  <a:lnTo>
                    <a:pt x="1801164" y="37388"/>
                  </a:lnTo>
                  <a:lnTo>
                    <a:pt x="1801164" y="111023"/>
                  </a:lnTo>
                  <a:lnTo>
                    <a:pt x="1730819" y="111023"/>
                  </a:lnTo>
                  <a:lnTo>
                    <a:pt x="1735670" y="100596"/>
                  </a:lnTo>
                  <a:lnTo>
                    <a:pt x="1740039" y="90728"/>
                  </a:lnTo>
                  <a:lnTo>
                    <a:pt x="1754898" y="46355"/>
                  </a:lnTo>
                  <a:lnTo>
                    <a:pt x="1756600" y="37388"/>
                  </a:lnTo>
                  <a:lnTo>
                    <a:pt x="1756638" y="37198"/>
                  </a:lnTo>
                  <a:lnTo>
                    <a:pt x="1801164" y="37388"/>
                  </a:lnTo>
                  <a:lnTo>
                    <a:pt x="1801164" y="3086"/>
                  </a:lnTo>
                  <a:lnTo>
                    <a:pt x="1715198" y="3086"/>
                  </a:lnTo>
                  <a:lnTo>
                    <a:pt x="1714995" y="13284"/>
                  </a:lnTo>
                  <a:lnTo>
                    <a:pt x="1714360" y="23050"/>
                  </a:lnTo>
                  <a:lnTo>
                    <a:pt x="1705089" y="66700"/>
                  </a:lnTo>
                  <a:lnTo>
                    <a:pt x="1685328" y="111023"/>
                  </a:lnTo>
                  <a:lnTo>
                    <a:pt x="1671066" y="111023"/>
                  </a:lnTo>
                  <a:lnTo>
                    <a:pt x="1671066" y="164211"/>
                  </a:lnTo>
                  <a:lnTo>
                    <a:pt x="1715592" y="164211"/>
                  </a:lnTo>
                  <a:lnTo>
                    <a:pt x="1715592" y="145707"/>
                  </a:lnTo>
                  <a:lnTo>
                    <a:pt x="1820049" y="145910"/>
                  </a:lnTo>
                  <a:lnTo>
                    <a:pt x="1820049" y="164211"/>
                  </a:lnTo>
                  <a:lnTo>
                    <a:pt x="1864575" y="164211"/>
                  </a:lnTo>
                  <a:lnTo>
                    <a:pt x="1864575" y="145707"/>
                  </a:lnTo>
                  <a:lnTo>
                    <a:pt x="1864575" y="111023"/>
                  </a:lnTo>
                  <a:close/>
                </a:path>
                <a:path w="3736975" h="164465">
                  <a:moveTo>
                    <a:pt x="2046528" y="3086"/>
                  </a:moveTo>
                  <a:lnTo>
                    <a:pt x="1908517" y="3086"/>
                  </a:lnTo>
                  <a:lnTo>
                    <a:pt x="1906219" y="27482"/>
                  </a:lnTo>
                  <a:lnTo>
                    <a:pt x="1902790" y="50736"/>
                  </a:lnTo>
                  <a:lnTo>
                    <a:pt x="1892528" y="93865"/>
                  </a:lnTo>
                  <a:lnTo>
                    <a:pt x="1877682" y="107353"/>
                  </a:lnTo>
                  <a:lnTo>
                    <a:pt x="1871510" y="107353"/>
                  </a:lnTo>
                  <a:lnTo>
                    <a:pt x="1871510" y="145707"/>
                  </a:lnTo>
                  <a:lnTo>
                    <a:pt x="1913051" y="137693"/>
                  </a:lnTo>
                  <a:lnTo>
                    <a:pt x="1937435" y="98513"/>
                  </a:lnTo>
                  <a:lnTo>
                    <a:pt x="1947545" y="60261"/>
                  </a:lnTo>
                  <a:lnTo>
                    <a:pt x="1951888" y="36817"/>
                  </a:lnTo>
                  <a:lnTo>
                    <a:pt x="1998916" y="36817"/>
                  </a:lnTo>
                  <a:lnTo>
                    <a:pt x="1998916" y="145707"/>
                  </a:lnTo>
                  <a:lnTo>
                    <a:pt x="2046528" y="145707"/>
                  </a:lnTo>
                  <a:lnTo>
                    <a:pt x="2046528" y="3086"/>
                  </a:lnTo>
                  <a:close/>
                </a:path>
                <a:path w="3736975" h="164465">
                  <a:moveTo>
                    <a:pt x="2225192" y="2895"/>
                  </a:moveTo>
                  <a:lnTo>
                    <a:pt x="2179904" y="2895"/>
                  </a:lnTo>
                  <a:lnTo>
                    <a:pt x="2179904" y="35852"/>
                  </a:lnTo>
                  <a:lnTo>
                    <a:pt x="2179904" y="66497"/>
                  </a:lnTo>
                  <a:lnTo>
                    <a:pt x="2124011" y="66497"/>
                  </a:lnTo>
                  <a:lnTo>
                    <a:pt x="2119020" y="66243"/>
                  </a:lnTo>
                  <a:lnTo>
                    <a:pt x="2112213" y="65214"/>
                  </a:lnTo>
                  <a:lnTo>
                    <a:pt x="2109457" y="63893"/>
                  </a:lnTo>
                  <a:lnTo>
                    <a:pt x="2105215" y="59651"/>
                  </a:lnTo>
                  <a:lnTo>
                    <a:pt x="2104148" y="56210"/>
                  </a:lnTo>
                  <a:lnTo>
                    <a:pt x="2104148" y="46443"/>
                  </a:lnTo>
                  <a:lnTo>
                    <a:pt x="2105215" y="42786"/>
                  </a:lnTo>
                  <a:lnTo>
                    <a:pt x="2109457" y="38163"/>
                  </a:lnTo>
                  <a:lnTo>
                    <a:pt x="2112213" y="36753"/>
                  </a:lnTo>
                  <a:lnTo>
                    <a:pt x="2118169" y="35852"/>
                  </a:lnTo>
                  <a:lnTo>
                    <a:pt x="2116493" y="35852"/>
                  </a:lnTo>
                  <a:lnTo>
                    <a:pt x="2124011" y="35471"/>
                  </a:lnTo>
                  <a:lnTo>
                    <a:pt x="2131758" y="35471"/>
                  </a:lnTo>
                  <a:lnTo>
                    <a:pt x="2162581" y="35852"/>
                  </a:lnTo>
                  <a:lnTo>
                    <a:pt x="2179904" y="35852"/>
                  </a:lnTo>
                  <a:lnTo>
                    <a:pt x="2179904" y="2895"/>
                  </a:lnTo>
                  <a:lnTo>
                    <a:pt x="2117445" y="2895"/>
                  </a:lnTo>
                  <a:lnTo>
                    <a:pt x="2079244" y="12153"/>
                  </a:lnTo>
                  <a:lnTo>
                    <a:pt x="2057209" y="43484"/>
                  </a:lnTo>
                  <a:lnTo>
                    <a:pt x="2056739" y="50304"/>
                  </a:lnTo>
                  <a:lnTo>
                    <a:pt x="2056739" y="51079"/>
                  </a:lnTo>
                  <a:lnTo>
                    <a:pt x="2057387" y="59651"/>
                  </a:lnTo>
                  <a:lnTo>
                    <a:pt x="2057400" y="59829"/>
                  </a:lnTo>
                  <a:lnTo>
                    <a:pt x="2080183" y="91313"/>
                  </a:lnTo>
                  <a:lnTo>
                    <a:pt x="2097024" y="97332"/>
                  </a:lnTo>
                  <a:lnTo>
                    <a:pt x="2055583" y="145516"/>
                  </a:lnTo>
                  <a:lnTo>
                    <a:pt x="2109355" y="145516"/>
                  </a:lnTo>
                  <a:lnTo>
                    <a:pt x="2148865" y="99453"/>
                  </a:lnTo>
                  <a:lnTo>
                    <a:pt x="2179904" y="99453"/>
                  </a:lnTo>
                  <a:lnTo>
                    <a:pt x="2179904" y="145516"/>
                  </a:lnTo>
                  <a:lnTo>
                    <a:pt x="2225192" y="145516"/>
                  </a:lnTo>
                  <a:lnTo>
                    <a:pt x="2225192" y="99453"/>
                  </a:lnTo>
                  <a:lnTo>
                    <a:pt x="2225192" y="66497"/>
                  </a:lnTo>
                  <a:lnTo>
                    <a:pt x="2225192" y="54737"/>
                  </a:lnTo>
                  <a:lnTo>
                    <a:pt x="2225192" y="35471"/>
                  </a:lnTo>
                  <a:lnTo>
                    <a:pt x="2225192" y="2895"/>
                  </a:lnTo>
                  <a:close/>
                </a:path>
                <a:path w="3736975" h="164465">
                  <a:moveTo>
                    <a:pt x="2466886" y="3086"/>
                  </a:moveTo>
                  <a:lnTo>
                    <a:pt x="2298433" y="3086"/>
                  </a:lnTo>
                  <a:lnTo>
                    <a:pt x="2298433" y="41630"/>
                  </a:lnTo>
                  <a:lnTo>
                    <a:pt x="2298433" y="41821"/>
                  </a:lnTo>
                  <a:lnTo>
                    <a:pt x="2359342" y="41821"/>
                  </a:lnTo>
                  <a:lnTo>
                    <a:pt x="2359342" y="145707"/>
                  </a:lnTo>
                  <a:lnTo>
                    <a:pt x="2406751" y="145707"/>
                  </a:lnTo>
                  <a:lnTo>
                    <a:pt x="2406751" y="41821"/>
                  </a:lnTo>
                  <a:lnTo>
                    <a:pt x="2466886" y="41821"/>
                  </a:lnTo>
                  <a:lnTo>
                    <a:pt x="2466886" y="3086"/>
                  </a:lnTo>
                  <a:close/>
                </a:path>
                <a:path w="3736975" h="164465">
                  <a:moveTo>
                    <a:pt x="2648254" y="50495"/>
                  </a:moveTo>
                  <a:lnTo>
                    <a:pt x="2631490" y="16217"/>
                  </a:lnTo>
                  <a:lnTo>
                    <a:pt x="2605468" y="4826"/>
                  </a:lnTo>
                  <a:lnTo>
                    <a:pt x="2605468" y="46583"/>
                  </a:lnTo>
                  <a:lnTo>
                    <a:pt x="2605468" y="56210"/>
                  </a:lnTo>
                  <a:lnTo>
                    <a:pt x="2585745" y="65913"/>
                  </a:lnTo>
                  <a:lnTo>
                    <a:pt x="2527414" y="65913"/>
                  </a:lnTo>
                  <a:lnTo>
                    <a:pt x="2527414" y="36296"/>
                  </a:lnTo>
                  <a:lnTo>
                    <a:pt x="2590241" y="36296"/>
                  </a:lnTo>
                  <a:lnTo>
                    <a:pt x="2597188" y="37325"/>
                  </a:lnTo>
                  <a:lnTo>
                    <a:pt x="2600007" y="38671"/>
                  </a:lnTo>
                  <a:lnTo>
                    <a:pt x="2604376" y="43053"/>
                  </a:lnTo>
                  <a:lnTo>
                    <a:pt x="2605468" y="46583"/>
                  </a:lnTo>
                  <a:lnTo>
                    <a:pt x="2605468" y="4826"/>
                  </a:lnTo>
                  <a:lnTo>
                    <a:pt x="2604439" y="4572"/>
                  </a:lnTo>
                  <a:lnTo>
                    <a:pt x="2596248" y="3454"/>
                  </a:lnTo>
                  <a:lnTo>
                    <a:pt x="2587548" y="3086"/>
                  </a:lnTo>
                  <a:lnTo>
                    <a:pt x="2479802" y="3086"/>
                  </a:lnTo>
                  <a:lnTo>
                    <a:pt x="2479802" y="145707"/>
                  </a:lnTo>
                  <a:lnTo>
                    <a:pt x="2527414" y="145707"/>
                  </a:lnTo>
                  <a:lnTo>
                    <a:pt x="2527414" y="99644"/>
                  </a:lnTo>
                  <a:lnTo>
                    <a:pt x="2589276" y="99644"/>
                  </a:lnTo>
                  <a:lnTo>
                    <a:pt x="2632456" y="87020"/>
                  </a:lnTo>
                  <a:lnTo>
                    <a:pt x="2648254" y="51269"/>
                  </a:lnTo>
                  <a:lnTo>
                    <a:pt x="2648254" y="50495"/>
                  </a:lnTo>
                  <a:close/>
                </a:path>
                <a:path w="3736975" h="164465">
                  <a:moveTo>
                    <a:pt x="2813151" y="2717"/>
                  </a:moveTo>
                  <a:lnTo>
                    <a:pt x="2660218" y="2717"/>
                  </a:lnTo>
                  <a:lnTo>
                    <a:pt x="2660218" y="37007"/>
                  </a:lnTo>
                  <a:lnTo>
                    <a:pt x="2660218" y="56057"/>
                  </a:lnTo>
                  <a:lnTo>
                    <a:pt x="2660218" y="90347"/>
                  </a:lnTo>
                  <a:lnTo>
                    <a:pt x="2660218" y="110667"/>
                  </a:lnTo>
                  <a:lnTo>
                    <a:pt x="2660218" y="111937"/>
                  </a:lnTo>
                  <a:lnTo>
                    <a:pt x="2660218" y="146227"/>
                  </a:lnTo>
                  <a:lnTo>
                    <a:pt x="2813062" y="146227"/>
                  </a:lnTo>
                  <a:lnTo>
                    <a:pt x="2813062" y="111937"/>
                  </a:lnTo>
                  <a:lnTo>
                    <a:pt x="2813062" y="110667"/>
                  </a:lnTo>
                  <a:lnTo>
                    <a:pt x="2800032" y="110667"/>
                  </a:lnTo>
                  <a:lnTo>
                    <a:pt x="2800032" y="111937"/>
                  </a:lnTo>
                  <a:lnTo>
                    <a:pt x="2707817" y="111937"/>
                  </a:lnTo>
                  <a:lnTo>
                    <a:pt x="2707817" y="110667"/>
                  </a:lnTo>
                  <a:lnTo>
                    <a:pt x="2707817" y="90347"/>
                  </a:lnTo>
                  <a:lnTo>
                    <a:pt x="2796870" y="90347"/>
                  </a:lnTo>
                  <a:lnTo>
                    <a:pt x="2796870" y="56057"/>
                  </a:lnTo>
                  <a:lnTo>
                    <a:pt x="2707817" y="56057"/>
                  </a:lnTo>
                  <a:lnTo>
                    <a:pt x="2707817" y="37007"/>
                  </a:lnTo>
                  <a:lnTo>
                    <a:pt x="2813151" y="37007"/>
                  </a:lnTo>
                  <a:lnTo>
                    <a:pt x="2813151" y="2717"/>
                  </a:lnTo>
                  <a:close/>
                </a:path>
                <a:path w="3736975" h="164465">
                  <a:moveTo>
                    <a:pt x="2997314" y="2717"/>
                  </a:moveTo>
                  <a:lnTo>
                    <a:pt x="2949905" y="2717"/>
                  </a:lnTo>
                  <a:lnTo>
                    <a:pt x="2949905" y="53517"/>
                  </a:lnTo>
                  <a:lnTo>
                    <a:pt x="2873768" y="53517"/>
                  </a:lnTo>
                  <a:lnTo>
                    <a:pt x="2873768" y="2717"/>
                  </a:lnTo>
                  <a:lnTo>
                    <a:pt x="2826156" y="2717"/>
                  </a:lnTo>
                  <a:lnTo>
                    <a:pt x="2826156" y="53517"/>
                  </a:lnTo>
                  <a:lnTo>
                    <a:pt x="2826156" y="91617"/>
                  </a:lnTo>
                  <a:lnTo>
                    <a:pt x="2826156" y="146227"/>
                  </a:lnTo>
                  <a:lnTo>
                    <a:pt x="2873768" y="146227"/>
                  </a:lnTo>
                  <a:lnTo>
                    <a:pt x="2873768" y="91617"/>
                  </a:lnTo>
                  <a:lnTo>
                    <a:pt x="2949905" y="91617"/>
                  </a:lnTo>
                  <a:lnTo>
                    <a:pt x="2949905" y="146227"/>
                  </a:lnTo>
                  <a:lnTo>
                    <a:pt x="2997314" y="146227"/>
                  </a:lnTo>
                  <a:lnTo>
                    <a:pt x="2997314" y="91617"/>
                  </a:lnTo>
                  <a:lnTo>
                    <a:pt x="2997314" y="53517"/>
                  </a:lnTo>
                  <a:lnTo>
                    <a:pt x="2997314" y="2717"/>
                  </a:lnTo>
                  <a:close/>
                </a:path>
                <a:path w="3736975" h="164465">
                  <a:moveTo>
                    <a:pt x="3166059" y="2717"/>
                  </a:moveTo>
                  <a:lnTo>
                    <a:pt x="3013113" y="2717"/>
                  </a:lnTo>
                  <a:lnTo>
                    <a:pt x="3013113" y="37007"/>
                  </a:lnTo>
                  <a:lnTo>
                    <a:pt x="3013113" y="56057"/>
                  </a:lnTo>
                  <a:lnTo>
                    <a:pt x="3013113" y="90347"/>
                  </a:lnTo>
                  <a:lnTo>
                    <a:pt x="3013113" y="110667"/>
                  </a:lnTo>
                  <a:lnTo>
                    <a:pt x="3013113" y="111937"/>
                  </a:lnTo>
                  <a:lnTo>
                    <a:pt x="3013113" y="146227"/>
                  </a:lnTo>
                  <a:lnTo>
                    <a:pt x="3165970" y="146227"/>
                  </a:lnTo>
                  <a:lnTo>
                    <a:pt x="3165970" y="111937"/>
                  </a:lnTo>
                  <a:lnTo>
                    <a:pt x="3165970" y="110667"/>
                  </a:lnTo>
                  <a:lnTo>
                    <a:pt x="3152940" y="110667"/>
                  </a:lnTo>
                  <a:lnTo>
                    <a:pt x="3152940" y="111937"/>
                  </a:lnTo>
                  <a:lnTo>
                    <a:pt x="3060725" y="111937"/>
                  </a:lnTo>
                  <a:lnTo>
                    <a:pt x="3060725" y="110667"/>
                  </a:lnTo>
                  <a:lnTo>
                    <a:pt x="3060725" y="90347"/>
                  </a:lnTo>
                  <a:lnTo>
                    <a:pt x="3149777" y="90347"/>
                  </a:lnTo>
                  <a:lnTo>
                    <a:pt x="3149777" y="56057"/>
                  </a:lnTo>
                  <a:lnTo>
                    <a:pt x="3060725" y="56057"/>
                  </a:lnTo>
                  <a:lnTo>
                    <a:pt x="3060725" y="37007"/>
                  </a:lnTo>
                  <a:lnTo>
                    <a:pt x="3166059" y="37007"/>
                  </a:lnTo>
                  <a:lnTo>
                    <a:pt x="3166059" y="2717"/>
                  </a:lnTo>
                  <a:close/>
                </a:path>
                <a:path w="3736975" h="164465">
                  <a:moveTo>
                    <a:pt x="3347529" y="50495"/>
                  </a:moveTo>
                  <a:lnTo>
                    <a:pt x="3330752" y="16217"/>
                  </a:lnTo>
                  <a:lnTo>
                    <a:pt x="3304743" y="4826"/>
                  </a:lnTo>
                  <a:lnTo>
                    <a:pt x="3304743" y="46583"/>
                  </a:lnTo>
                  <a:lnTo>
                    <a:pt x="3304743" y="56210"/>
                  </a:lnTo>
                  <a:lnTo>
                    <a:pt x="3285007" y="65913"/>
                  </a:lnTo>
                  <a:lnTo>
                    <a:pt x="3226676" y="65913"/>
                  </a:lnTo>
                  <a:lnTo>
                    <a:pt x="3226676" y="36296"/>
                  </a:lnTo>
                  <a:lnTo>
                    <a:pt x="3289516" y="36296"/>
                  </a:lnTo>
                  <a:lnTo>
                    <a:pt x="3296450" y="37325"/>
                  </a:lnTo>
                  <a:lnTo>
                    <a:pt x="3299282" y="38671"/>
                  </a:lnTo>
                  <a:lnTo>
                    <a:pt x="3303638" y="43053"/>
                  </a:lnTo>
                  <a:lnTo>
                    <a:pt x="3304743" y="46583"/>
                  </a:lnTo>
                  <a:lnTo>
                    <a:pt x="3304743" y="4826"/>
                  </a:lnTo>
                  <a:lnTo>
                    <a:pt x="3303701" y="4572"/>
                  </a:lnTo>
                  <a:lnTo>
                    <a:pt x="3295510" y="3454"/>
                  </a:lnTo>
                  <a:lnTo>
                    <a:pt x="3286810" y="3086"/>
                  </a:lnTo>
                  <a:lnTo>
                    <a:pt x="3179064" y="3086"/>
                  </a:lnTo>
                  <a:lnTo>
                    <a:pt x="3179064" y="145707"/>
                  </a:lnTo>
                  <a:lnTo>
                    <a:pt x="3226676" y="145707"/>
                  </a:lnTo>
                  <a:lnTo>
                    <a:pt x="3226676" y="99644"/>
                  </a:lnTo>
                  <a:lnTo>
                    <a:pt x="3288550" y="99644"/>
                  </a:lnTo>
                  <a:lnTo>
                    <a:pt x="3331718" y="87020"/>
                  </a:lnTo>
                  <a:lnTo>
                    <a:pt x="3347529" y="51269"/>
                  </a:lnTo>
                  <a:lnTo>
                    <a:pt x="3347529" y="50495"/>
                  </a:lnTo>
                  <a:close/>
                </a:path>
                <a:path w="3736975" h="164465">
                  <a:moveTo>
                    <a:pt x="3542195" y="74980"/>
                  </a:moveTo>
                  <a:lnTo>
                    <a:pt x="3541445" y="64630"/>
                  </a:lnTo>
                  <a:lnTo>
                    <a:pt x="3539210" y="54787"/>
                  </a:lnTo>
                  <a:lnTo>
                    <a:pt x="3535464" y="45453"/>
                  </a:lnTo>
                  <a:lnTo>
                    <a:pt x="3535413" y="45326"/>
                  </a:lnTo>
                  <a:lnTo>
                    <a:pt x="3530206" y="36626"/>
                  </a:lnTo>
                  <a:lnTo>
                    <a:pt x="3523589" y="28511"/>
                  </a:lnTo>
                  <a:lnTo>
                    <a:pt x="3515817" y="21323"/>
                  </a:lnTo>
                  <a:lnTo>
                    <a:pt x="3506889" y="15062"/>
                  </a:lnTo>
                  <a:lnTo>
                    <a:pt x="3496805" y="9728"/>
                  </a:lnTo>
                  <a:lnTo>
                    <a:pt x="3492271" y="7975"/>
                  </a:lnTo>
                  <a:lnTo>
                    <a:pt x="3492271" y="67005"/>
                  </a:lnTo>
                  <a:lnTo>
                    <a:pt x="3492271" y="82943"/>
                  </a:lnTo>
                  <a:lnTo>
                    <a:pt x="3463391" y="111988"/>
                  </a:lnTo>
                  <a:lnTo>
                    <a:pt x="3456482" y="113525"/>
                  </a:lnTo>
                  <a:lnTo>
                    <a:pt x="3441966" y="113525"/>
                  </a:lnTo>
                  <a:lnTo>
                    <a:pt x="3408172" y="89814"/>
                  </a:lnTo>
                  <a:lnTo>
                    <a:pt x="3406127" y="82943"/>
                  </a:lnTo>
                  <a:lnTo>
                    <a:pt x="3406165" y="67005"/>
                  </a:lnTo>
                  <a:lnTo>
                    <a:pt x="3434638" y="37973"/>
                  </a:lnTo>
                  <a:lnTo>
                    <a:pt x="3440709" y="36626"/>
                  </a:lnTo>
                  <a:lnTo>
                    <a:pt x="3456990" y="36626"/>
                  </a:lnTo>
                  <a:lnTo>
                    <a:pt x="3490188" y="60109"/>
                  </a:lnTo>
                  <a:lnTo>
                    <a:pt x="3492271" y="67005"/>
                  </a:lnTo>
                  <a:lnTo>
                    <a:pt x="3492271" y="7975"/>
                  </a:lnTo>
                  <a:lnTo>
                    <a:pt x="3485832" y="5473"/>
                  </a:lnTo>
                  <a:lnTo>
                    <a:pt x="3474224" y="2438"/>
                  </a:lnTo>
                  <a:lnTo>
                    <a:pt x="3461982" y="609"/>
                  </a:lnTo>
                  <a:lnTo>
                    <a:pt x="3449104" y="0"/>
                  </a:lnTo>
                  <a:lnTo>
                    <a:pt x="3436632" y="609"/>
                  </a:lnTo>
                  <a:lnTo>
                    <a:pt x="3391979" y="15062"/>
                  </a:lnTo>
                  <a:lnTo>
                    <a:pt x="3362617" y="45326"/>
                  </a:lnTo>
                  <a:lnTo>
                    <a:pt x="3362528" y="45453"/>
                  </a:lnTo>
                  <a:lnTo>
                    <a:pt x="3358591" y="54787"/>
                  </a:lnTo>
                  <a:lnTo>
                    <a:pt x="3356216" y="64630"/>
                  </a:lnTo>
                  <a:lnTo>
                    <a:pt x="3355429" y="74980"/>
                  </a:lnTo>
                  <a:lnTo>
                    <a:pt x="3356241" y="85305"/>
                  </a:lnTo>
                  <a:lnTo>
                    <a:pt x="3374987" y="121170"/>
                  </a:lnTo>
                  <a:lnTo>
                    <a:pt x="3413302" y="144094"/>
                  </a:lnTo>
                  <a:lnTo>
                    <a:pt x="3449294" y="149567"/>
                  </a:lnTo>
                  <a:lnTo>
                    <a:pt x="3462172" y="148958"/>
                  </a:lnTo>
                  <a:lnTo>
                    <a:pt x="3506927" y="134518"/>
                  </a:lnTo>
                  <a:lnTo>
                    <a:pt x="3529825" y="113525"/>
                  </a:lnTo>
                  <a:lnTo>
                    <a:pt x="3530142" y="113144"/>
                  </a:lnTo>
                  <a:lnTo>
                    <a:pt x="3535413" y="104394"/>
                  </a:lnTo>
                  <a:lnTo>
                    <a:pt x="3539185" y="95123"/>
                  </a:lnTo>
                  <a:lnTo>
                    <a:pt x="3541445" y="85305"/>
                  </a:lnTo>
                  <a:lnTo>
                    <a:pt x="3542195" y="74980"/>
                  </a:lnTo>
                  <a:close/>
                </a:path>
                <a:path w="3736975" h="164465">
                  <a:moveTo>
                    <a:pt x="3736860" y="95148"/>
                  </a:moveTo>
                  <a:lnTo>
                    <a:pt x="3704094" y="70929"/>
                  </a:lnTo>
                  <a:lnTo>
                    <a:pt x="3711029" y="68364"/>
                  </a:lnTo>
                  <a:lnTo>
                    <a:pt x="3716236" y="64439"/>
                  </a:lnTo>
                  <a:lnTo>
                    <a:pt x="3719830" y="58978"/>
                  </a:lnTo>
                  <a:lnTo>
                    <a:pt x="3723182" y="53898"/>
                  </a:lnTo>
                  <a:lnTo>
                    <a:pt x="3724910" y="47091"/>
                  </a:lnTo>
                  <a:lnTo>
                    <a:pt x="3724910" y="37973"/>
                  </a:lnTo>
                  <a:lnTo>
                    <a:pt x="3724579" y="34823"/>
                  </a:lnTo>
                  <a:lnTo>
                    <a:pt x="3724452" y="33693"/>
                  </a:lnTo>
                  <a:lnTo>
                    <a:pt x="3724338" y="32575"/>
                  </a:lnTo>
                  <a:lnTo>
                    <a:pt x="3696055" y="5499"/>
                  </a:lnTo>
                  <a:lnTo>
                    <a:pt x="3688092" y="4025"/>
                  </a:lnTo>
                  <a:lnTo>
                    <a:pt x="3688092" y="94373"/>
                  </a:lnTo>
                  <a:lnTo>
                    <a:pt x="3688092" y="103505"/>
                  </a:lnTo>
                  <a:lnTo>
                    <a:pt x="3687013" y="106870"/>
                  </a:lnTo>
                  <a:lnTo>
                    <a:pt x="3682631" y="111112"/>
                  </a:lnTo>
                  <a:lnTo>
                    <a:pt x="3679748" y="112395"/>
                  </a:lnTo>
                  <a:lnTo>
                    <a:pt x="3670757" y="113525"/>
                  </a:lnTo>
                  <a:lnTo>
                    <a:pt x="3598481" y="113525"/>
                  </a:lnTo>
                  <a:lnTo>
                    <a:pt x="3598481" y="84810"/>
                  </a:lnTo>
                  <a:lnTo>
                    <a:pt x="3667150" y="84810"/>
                  </a:lnTo>
                  <a:lnTo>
                    <a:pt x="3688092" y="94373"/>
                  </a:lnTo>
                  <a:lnTo>
                    <a:pt x="3688092" y="4025"/>
                  </a:lnTo>
                  <a:lnTo>
                    <a:pt x="3686568" y="3733"/>
                  </a:lnTo>
                  <a:lnTo>
                    <a:pt x="3678656" y="3251"/>
                  </a:lnTo>
                  <a:lnTo>
                    <a:pt x="3678656" y="41376"/>
                  </a:lnTo>
                  <a:lnTo>
                    <a:pt x="3678656" y="49987"/>
                  </a:lnTo>
                  <a:lnTo>
                    <a:pt x="3677589" y="53200"/>
                  </a:lnTo>
                  <a:lnTo>
                    <a:pt x="3673360" y="57048"/>
                  </a:lnTo>
                  <a:lnTo>
                    <a:pt x="3670782" y="58178"/>
                  </a:lnTo>
                  <a:lnTo>
                    <a:pt x="3663251" y="58978"/>
                  </a:lnTo>
                  <a:lnTo>
                    <a:pt x="3598481" y="58978"/>
                  </a:lnTo>
                  <a:lnTo>
                    <a:pt x="3598481" y="32575"/>
                  </a:lnTo>
                  <a:lnTo>
                    <a:pt x="3659771" y="32575"/>
                  </a:lnTo>
                  <a:lnTo>
                    <a:pt x="3678656" y="41376"/>
                  </a:lnTo>
                  <a:lnTo>
                    <a:pt x="3678656" y="3251"/>
                  </a:lnTo>
                  <a:lnTo>
                    <a:pt x="3675951" y="3086"/>
                  </a:lnTo>
                  <a:lnTo>
                    <a:pt x="3553955" y="3086"/>
                  </a:lnTo>
                  <a:lnTo>
                    <a:pt x="3553955" y="145707"/>
                  </a:lnTo>
                  <a:lnTo>
                    <a:pt x="3667087" y="145707"/>
                  </a:lnTo>
                  <a:lnTo>
                    <a:pt x="3708844" y="140487"/>
                  </a:lnTo>
                  <a:lnTo>
                    <a:pt x="3735997" y="113525"/>
                  </a:lnTo>
                  <a:lnTo>
                    <a:pt x="3736746" y="106870"/>
                  </a:lnTo>
                  <a:lnTo>
                    <a:pt x="3736860" y="9514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244" y="4473021"/>
            <a:ext cx="204354" cy="203695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0844" y="4751690"/>
            <a:ext cx="197154" cy="19649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1589" y="4476621"/>
            <a:ext cx="197153" cy="196495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1589" y="4751690"/>
            <a:ext cx="197153" cy="196494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22332" y="4476621"/>
            <a:ext cx="197154" cy="196495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22332" y="4751690"/>
            <a:ext cx="197154" cy="19649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01217" y="4476621"/>
            <a:ext cx="197153" cy="196495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81960" y="4476621"/>
            <a:ext cx="197153" cy="196495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01217" y="4751690"/>
            <a:ext cx="197153" cy="196494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81960" y="4751690"/>
            <a:ext cx="197153" cy="196494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862705" y="4476621"/>
            <a:ext cx="197153" cy="196495"/>
          </a:xfrm>
          <a:prstGeom prst="rect">
            <a:avLst/>
          </a:prstGeom>
        </p:spPr>
      </p:pic>
      <p:sp>
        <p:nvSpPr>
          <p:cNvPr id="13" name="object 13" descr=""/>
          <p:cNvSpPr/>
          <p:nvPr/>
        </p:nvSpPr>
        <p:spPr>
          <a:xfrm>
            <a:off x="659701" y="1808439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95"/>
                </a:lnTo>
                <a:lnTo>
                  <a:pt x="361759" y="39281"/>
                </a:lnTo>
                <a:lnTo>
                  <a:pt x="366572" y="44107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19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60"/>
                </a:lnTo>
                <a:lnTo>
                  <a:pt x="492213" y="42760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60"/>
                </a:lnTo>
                <a:lnTo>
                  <a:pt x="610908" y="42760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59"/>
                </a:moveTo>
                <a:lnTo>
                  <a:pt x="616432" y="118059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4" name="object 14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99730" y="1803755"/>
            <a:ext cx="296524" cy="162086"/>
          </a:xfrm>
          <a:prstGeom prst="rect">
            <a:avLst/>
          </a:prstGeom>
        </p:spPr>
      </p:pic>
      <p:grpSp>
        <p:nvGrpSpPr>
          <p:cNvPr id="15" name="object 15" descr=""/>
          <p:cNvGrpSpPr/>
          <p:nvPr/>
        </p:nvGrpSpPr>
        <p:grpSpPr>
          <a:xfrm>
            <a:off x="670349" y="4271951"/>
            <a:ext cx="748030" cy="110489"/>
            <a:chOff x="670349" y="4271951"/>
            <a:chExt cx="748030" cy="110489"/>
          </a:xfrm>
        </p:grpSpPr>
        <p:pic>
          <p:nvPicPr>
            <p:cNvPr id="16" name="object 1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0349" y="4271951"/>
              <a:ext cx="463125" cy="110155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53839" y="4271951"/>
              <a:ext cx="264236" cy="89258"/>
            </a:xfrm>
            <a:prstGeom prst="rect">
              <a:avLst/>
            </a:prstGeom>
          </p:spPr>
        </p:pic>
      </p:grpSp>
      <p:grpSp>
        <p:nvGrpSpPr>
          <p:cNvPr id="18" name="object 18" descr=""/>
          <p:cNvGrpSpPr/>
          <p:nvPr/>
        </p:nvGrpSpPr>
        <p:grpSpPr>
          <a:xfrm>
            <a:off x="1488387" y="4271951"/>
            <a:ext cx="685800" cy="126364"/>
            <a:chOff x="1488387" y="4271951"/>
            <a:chExt cx="685800" cy="126364"/>
          </a:xfrm>
        </p:grpSpPr>
        <p:pic>
          <p:nvPicPr>
            <p:cNvPr id="19" name="object 1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88387" y="4274075"/>
              <a:ext cx="77572" cy="85009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85086" y="4271951"/>
              <a:ext cx="183297" cy="89258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94596" y="4271951"/>
              <a:ext cx="379354" cy="126097"/>
            </a:xfrm>
            <a:prstGeom prst="rect">
              <a:avLst/>
            </a:prstGeom>
          </p:spPr>
        </p:pic>
      </p:grpSp>
      <p:grpSp>
        <p:nvGrpSpPr>
          <p:cNvPr id="22" name="object 22" descr=""/>
          <p:cNvGrpSpPr/>
          <p:nvPr/>
        </p:nvGrpSpPr>
        <p:grpSpPr>
          <a:xfrm>
            <a:off x="674662" y="2276190"/>
            <a:ext cx="1955800" cy="128270"/>
            <a:chOff x="674662" y="2276190"/>
            <a:chExt cx="1955800" cy="128270"/>
          </a:xfrm>
        </p:grpSpPr>
        <p:pic>
          <p:nvPicPr>
            <p:cNvPr id="23" name="object 23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4662" y="2278313"/>
              <a:ext cx="191417" cy="126098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86118" y="2283984"/>
              <a:ext cx="78281" cy="118303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84765" y="2276190"/>
              <a:ext cx="379173" cy="128221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90150" y="2315152"/>
              <a:ext cx="248298" cy="89259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62891" y="2317277"/>
              <a:ext cx="360758" cy="85009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049857" y="2317277"/>
              <a:ext cx="171436" cy="86428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247505" y="2317277"/>
              <a:ext cx="78282" cy="85009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351995" y="2317277"/>
              <a:ext cx="77572" cy="85009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455776" y="2315152"/>
              <a:ext cx="174092" cy="89259"/>
            </a:xfrm>
            <a:prstGeom prst="rect">
              <a:avLst/>
            </a:prstGeom>
          </p:spPr>
        </p:pic>
      </p:grpSp>
      <p:pic>
        <p:nvPicPr>
          <p:cNvPr id="32" name="object 32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683353" y="2315152"/>
            <a:ext cx="73144" cy="89259"/>
          </a:xfrm>
          <a:prstGeom prst="rect">
            <a:avLst/>
          </a:prstGeom>
        </p:spPr>
      </p:pic>
      <p:grpSp>
        <p:nvGrpSpPr>
          <p:cNvPr id="33" name="object 33" descr=""/>
          <p:cNvGrpSpPr/>
          <p:nvPr/>
        </p:nvGrpSpPr>
        <p:grpSpPr>
          <a:xfrm>
            <a:off x="2821316" y="2317277"/>
            <a:ext cx="887094" cy="85725"/>
            <a:chOff x="2821316" y="2317277"/>
            <a:chExt cx="887094" cy="85725"/>
          </a:xfrm>
        </p:grpSpPr>
        <p:pic>
          <p:nvPicPr>
            <p:cNvPr id="34" name="object 34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821316" y="2317277"/>
              <a:ext cx="75448" cy="85009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918368" y="2317277"/>
              <a:ext cx="103960" cy="85009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3048533" y="231762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4" h="85089">
                  <a:moveTo>
                    <a:pt x="118656" y="0"/>
                  </a:moveTo>
                  <a:lnTo>
                    <a:pt x="104482" y="0"/>
                  </a:lnTo>
                  <a:lnTo>
                    <a:pt x="104482" y="71120"/>
                  </a:lnTo>
                  <a:lnTo>
                    <a:pt x="66421" y="71120"/>
                  </a:lnTo>
                  <a:lnTo>
                    <a:pt x="66421" y="0"/>
                  </a:lnTo>
                  <a:lnTo>
                    <a:pt x="52247" y="0"/>
                  </a:lnTo>
                  <a:lnTo>
                    <a:pt x="52247" y="71120"/>
                  </a:lnTo>
                  <a:lnTo>
                    <a:pt x="14173" y="71120"/>
                  </a:lnTo>
                  <a:lnTo>
                    <a:pt x="14173" y="0"/>
                  </a:lnTo>
                  <a:lnTo>
                    <a:pt x="0" y="0"/>
                  </a:lnTo>
                  <a:lnTo>
                    <a:pt x="0" y="71120"/>
                  </a:lnTo>
                  <a:lnTo>
                    <a:pt x="0" y="85090"/>
                  </a:lnTo>
                  <a:lnTo>
                    <a:pt x="118656" y="85090"/>
                  </a:lnTo>
                  <a:lnTo>
                    <a:pt x="118656" y="7112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193408" y="2317277"/>
              <a:ext cx="291157" cy="85009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510773" y="2317277"/>
              <a:ext cx="92803" cy="85009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629786" y="2317277"/>
              <a:ext cx="78281" cy="85009"/>
            </a:xfrm>
            <a:prstGeom prst="rect">
              <a:avLst/>
            </a:prstGeom>
          </p:spPr>
        </p:pic>
      </p:grpSp>
      <p:grpSp>
        <p:nvGrpSpPr>
          <p:cNvPr id="40" name="object 40" descr=""/>
          <p:cNvGrpSpPr/>
          <p:nvPr/>
        </p:nvGrpSpPr>
        <p:grpSpPr>
          <a:xfrm>
            <a:off x="660491" y="2522362"/>
            <a:ext cx="989965" cy="126364"/>
            <a:chOff x="660491" y="2522362"/>
            <a:chExt cx="989965" cy="126364"/>
          </a:xfrm>
        </p:grpSpPr>
        <p:pic>
          <p:nvPicPr>
            <p:cNvPr id="41" name="object 41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60491" y="2524485"/>
              <a:ext cx="89791" cy="86428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76494" y="2522362"/>
              <a:ext cx="125388" cy="89258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22248" y="2522362"/>
              <a:ext cx="173708" cy="89258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15995" y="2522362"/>
              <a:ext cx="388209" cy="126097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530413" y="2524485"/>
              <a:ext cx="119898" cy="111574"/>
            </a:xfrm>
            <a:prstGeom prst="rect">
              <a:avLst/>
            </a:prstGeom>
          </p:spPr>
        </p:pic>
      </p:grpSp>
      <p:grpSp>
        <p:nvGrpSpPr>
          <p:cNvPr id="46" name="object 46" descr=""/>
          <p:cNvGrpSpPr/>
          <p:nvPr/>
        </p:nvGrpSpPr>
        <p:grpSpPr>
          <a:xfrm>
            <a:off x="1718675" y="2522362"/>
            <a:ext cx="1141730" cy="89535"/>
            <a:chOff x="1718675" y="2522362"/>
            <a:chExt cx="1141730" cy="89535"/>
          </a:xfrm>
        </p:grpSpPr>
        <p:pic>
          <p:nvPicPr>
            <p:cNvPr id="47" name="object 47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718675" y="2524485"/>
              <a:ext cx="171436" cy="86428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909241" y="2522362"/>
              <a:ext cx="258213" cy="89258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188173" y="2524485"/>
              <a:ext cx="78282" cy="85011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286820" y="2524485"/>
              <a:ext cx="72259" cy="85011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379445" y="2522362"/>
              <a:ext cx="169840" cy="89258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570003" y="2524485"/>
              <a:ext cx="170906" cy="85011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767117" y="2524485"/>
              <a:ext cx="92805" cy="85011"/>
            </a:xfrm>
            <a:prstGeom prst="rect">
              <a:avLst/>
            </a:prstGeom>
          </p:spPr>
        </p:pic>
      </p:grpSp>
      <p:grpSp>
        <p:nvGrpSpPr>
          <p:cNvPr id="54" name="object 54" descr=""/>
          <p:cNvGrpSpPr/>
          <p:nvPr/>
        </p:nvGrpSpPr>
        <p:grpSpPr>
          <a:xfrm>
            <a:off x="2930230" y="2522185"/>
            <a:ext cx="877569" cy="128905"/>
            <a:chOff x="2930230" y="2522185"/>
            <a:chExt cx="877569" cy="128905"/>
          </a:xfrm>
        </p:grpSpPr>
        <p:pic>
          <p:nvPicPr>
            <p:cNvPr id="55" name="object 55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930230" y="2524485"/>
              <a:ext cx="78282" cy="85011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028701" y="2522185"/>
              <a:ext cx="175331" cy="89434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224398" y="2524485"/>
              <a:ext cx="464007" cy="126097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714612" y="2524485"/>
              <a:ext cx="92805" cy="85011"/>
            </a:xfrm>
            <a:prstGeom prst="rect">
              <a:avLst/>
            </a:prstGeom>
          </p:spPr>
        </p:pic>
      </p:grpSp>
      <p:grpSp>
        <p:nvGrpSpPr>
          <p:cNvPr id="59" name="object 59" descr=""/>
          <p:cNvGrpSpPr/>
          <p:nvPr/>
        </p:nvGrpSpPr>
        <p:grpSpPr>
          <a:xfrm>
            <a:off x="671471" y="2729393"/>
            <a:ext cx="894715" cy="126364"/>
            <a:chOff x="671471" y="2729393"/>
            <a:chExt cx="894715" cy="126364"/>
          </a:xfrm>
        </p:grpSpPr>
        <p:pic>
          <p:nvPicPr>
            <p:cNvPr id="60" name="object 60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71471" y="2729393"/>
              <a:ext cx="255733" cy="89435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48103" y="2731695"/>
              <a:ext cx="103960" cy="85009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78271" y="2729570"/>
              <a:ext cx="89615" cy="126098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88251" y="2729570"/>
              <a:ext cx="264769" cy="89259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473386" y="2731695"/>
              <a:ext cx="92803" cy="85009"/>
            </a:xfrm>
            <a:prstGeom prst="rect">
              <a:avLst/>
            </a:prstGeom>
          </p:spPr>
        </p:pic>
      </p:grpSp>
      <p:pic>
        <p:nvPicPr>
          <p:cNvPr id="65" name="object 65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636499" y="2731695"/>
            <a:ext cx="78281" cy="85009"/>
          </a:xfrm>
          <a:prstGeom prst="rect">
            <a:avLst/>
          </a:prstGeom>
        </p:spPr>
      </p:pic>
      <p:grpSp>
        <p:nvGrpSpPr>
          <p:cNvPr id="66" name="object 66" descr=""/>
          <p:cNvGrpSpPr/>
          <p:nvPr/>
        </p:nvGrpSpPr>
        <p:grpSpPr>
          <a:xfrm>
            <a:off x="671471" y="2698401"/>
            <a:ext cx="2733040" cy="327660"/>
            <a:chOff x="671471" y="2698401"/>
            <a:chExt cx="2733040" cy="327660"/>
          </a:xfrm>
        </p:grpSpPr>
        <p:sp>
          <p:nvSpPr>
            <p:cNvPr id="67" name="object 67" descr=""/>
            <p:cNvSpPr/>
            <p:nvPr/>
          </p:nvSpPr>
          <p:spPr>
            <a:xfrm>
              <a:off x="2548216" y="2729405"/>
              <a:ext cx="758190" cy="89535"/>
            </a:xfrm>
            <a:custGeom>
              <a:avLst/>
              <a:gdLst/>
              <a:ahLst/>
              <a:cxnLst/>
              <a:rect l="l" t="t" r="r" b="b"/>
              <a:pathLst>
                <a:path w="758189" h="89535">
                  <a:moveTo>
                    <a:pt x="69596" y="64465"/>
                  </a:moveTo>
                  <a:lnTo>
                    <a:pt x="68211" y="56934"/>
                  </a:lnTo>
                  <a:lnTo>
                    <a:pt x="64427" y="50914"/>
                  </a:lnTo>
                  <a:lnTo>
                    <a:pt x="58839" y="46482"/>
                  </a:lnTo>
                  <a:lnTo>
                    <a:pt x="52070" y="43738"/>
                  </a:lnTo>
                  <a:lnTo>
                    <a:pt x="61633" y="41617"/>
                  </a:lnTo>
                  <a:lnTo>
                    <a:pt x="67830" y="34886"/>
                  </a:lnTo>
                  <a:lnTo>
                    <a:pt x="67830" y="24612"/>
                  </a:lnTo>
                  <a:lnTo>
                    <a:pt x="65544" y="14490"/>
                  </a:lnTo>
                  <a:lnTo>
                    <a:pt x="58750" y="6731"/>
                  </a:lnTo>
                  <a:lnTo>
                    <a:pt x="47510" y="1752"/>
                  </a:lnTo>
                  <a:lnTo>
                    <a:pt x="31877" y="0"/>
                  </a:lnTo>
                  <a:lnTo>
                    <a:pt x="23533" y="469"/>
                  </a:lnTo>
                  <a:lnTo>
                    <a:pt x="15582" y="1816"/>
                  </a:lnTo>
                  <a:lnTo>
                    <a:pt x="8166" y="3886"/>
                  </a:lnTo>
                  <a:lnTo>
                    <a:pt x="1422" y="6553"/>
                  </a:lnTo>
                  <a:lnTo>
                    <a:pt x="1422" y="19824"/>
                  </a:lnTo>
                  <a:lnTo>
                    <a:pt x="7797" y="17132"/>
                  </a:lnTo>
                  <a:lnTo>
                    <a:pt x="14986" y="14998"/>
                  </a:lnTo>
                  <a:lnTo>
                    <a:pt x="22606" y="13601"/>
                  </a:lnTo>
                  <a:lnTo>
                    <a:pt x="30289" y="13093"/>
                  </a:lnTo>
                  <a:lnTo>
                    <a:pt x="39535" y="13881"/>
                  </a:lnTo>
                  <a:lnTo>
                    <a:pt x="46951" y="16306"/>
                  </a:lnTo>
                  <a:lnTo>
                    <a:pt x="51879" y="20497"/>
                  </a:lnTo>
                  <a:lnTo>
                    <a:pt x="53657" y="26555"/>
                  </a:lnTo>
                  <a:lnTo>
                    <a:pt x="53657" y="34709"/>
                  </a:lnTo>
                  <a:lnTo>
                    <a:pt x="46228" y="37541"/>
                  </a:lnTo>
                  <a:lnTo>
                    <a:pt x="18072" y="37541"/>
                  </a:lnTo>
                  <a:lnTo>
                    <a:pt x="18072" y="50647"/>
                  </a:lnTo>
                  <a:lnTo>
                    <a:pt x="45161" y="50647"/>
                  </a:lnTo>
                  <a:lnTo>
                    <a:pt x="55435" y="52412"/>
                  </a:lnTo>
                  <a:lnTo>
                    <a:pt x="55435" y="62865"/>
                  </a:lnTo>
                  <a:lnTo>
                    <a:pt x="53289" y="69596"/>
                  </a:lnTo>
                  <a:lnTo>
                    <a:pt x="47548" y="73710"/>
                  </a:lnTo>
                  <a:lnTo>
                    <a:pt x="39293" y="75768"/>
                  </a:lnTo>
                  <a:lnTo>
                    <a:pt x="29578" y="76327"/>
                  </a:lnTo>
                  <a:lnTo>
                    <a:pt x="21640" y="75793"/>
                  </a:lnTo>
                  <a:lnTo>
                    <a:pt x="13665" y="74333"/>
                  </a:lnTo>
                  <a:lnTo>
                    <a:pt x="6235" y="72136"/>
                  </a:lnTo>
                  <a:lnTo>
                    <a:pt x="0" y="69418"/>
                  </a:lnTo>
                  <a:lnTo>
                    <a:pt x="0" y="82880"/>
                  </a:lnTo>
                  <a:lnTo>
                    <a:pt x="6565" y="85547"/>
                  </a:lnTo>
                  <a:lnTo>
                    <a:pt x="14147" y="87617"/>
                  </a:lnTo>
                  <a:lnTo>
                    <a:pt x="22491" y="88950"/>
                  </a:lnTo>
                  <a:lnTo>
                    <a:pt x="31343" y="89433"/>
                  </a:lnTo>
                  <a:lnTo>
                    <a:pt x="47256" y="87795"/>
                  </a:lnTo>
                  <a:lnTo>
                    <a:pt x="59309" y="82994"/>
                  </a:lnTo>
                  <a:lnTo>
                    <a:pt x="66929" y="75158"/>
                  </a:lnTo>
                  <a:lnTo>
                    <a:pt x="69596" y="64465"/>
                  </a:lnTo>
                  <a:close/>
                </a:path>
                <a:path w="758189" h="89535">
                  <a:moveTo>
                    <a:pt x="172669" y="74904"/>
                  </a:moveTo>
                  <a:lnTo>
                    <a:pt x="170548" y="75615"/>
                  </a:lnTo>
                  <a:lnTo>
                    <a:pt x="168249" y="76149"/>
                  </a:lnTo>
                  <a:lnTo>
                    <a:pt x="162407" y="76149"/>
                  </a:lnTo>
                  <a:lnTo>
                    <a:pt x="159562" y="74726"/>
                  </a:lnTo>
                  <a:lnTo>
                    <a:pt x="159562" y="46748"/>
                  </a:lnTo>
                  <a:lnTo>
                    <a:pt x="159562" y="37541"/>
                  </a:lnTo>
                  <a:lnTo>
                    <a:pt x="137896" y="2476"/>
                  </a:lnTo>
                  <a:lnTo>
                    <a:pt x="122555" y="165"/>
                  </a:lnTo>
                  <a:lnTo>
                    <a:pt x="112534" y="736"/>
                  </a:lnTo>
                  <a:lnTo>
                    <a:pt x="103632" y="2146"/>
                  </a:lnTo>
                  <a:lnTo>
                    <a:pt x="96075" y="3987"/>
                  </a:lnTo>
                  <a:lnTo>
                    <a:pt x="90144" y="5842"/>
                  </a:lnTo>
                  <a:lnTo>
                    <a:pt x="90144" y="19659"/>
                  </a:lnTo>
                  <a:lnTo>
                    <a:pt x="96278" y="17310"/>
                  </a:lnTo>
                  <a:lnTo>
                    <a:pt x="103517" y="15265"/>
                  </a:lnTo>
                  <a:lnTo>
                    <a:pt x="111810" y="13830"/>
                  </a:lnTo>
                  <a:lnTo>
                    <a:pt x="121132" y="13271"/>
                  </a:lnTo>
                  <a:lnTo>
                    <a:pt x="131508" y="14808"/>
                  </a:lnTo>
                  <a:lnTo>
                    <a:pt x="139115" y="19126"/>
                  </a:lnTo>
                  <a:lnTo>
                    <a:pt x="143802" y="25831"/>
                  </a:lnTo>
                  <a:lnTo>
                    <a:pt x="145402" y="34531"/>
                  </a:lnTo>
                  <a:lnTo>
                    <a:pt x="145402" y="37541"/>
                  </a:lnTo>
                  <a:lnTo>
                    <a:pt x="145402" y="49225"/>
                  </a:lnTo>
                  <a:lnTo>
                    <a:pt x="145402" y="64808"/>
                  </a:lnTo>
                  <a:lnTo>
                    <a:pt x="139242" y="70116"/>
                  </a:lnTo>
                  <a:lnTo>
                    <a:pt x="132143" y="74002"/>
                  </a:lnTo>
                  <a:lnTo>
                    <a:pt x="124409" y="76390"/>
                  </a:lnTo>
                  <a:lnTo>
                    <a:pt x="116357" y="77216"/>
                  </a:lnTo>
                  <a:lnTo>
                    <a:pt x="106972" y="77216"/>
                  </a:lnTo>
                  <a:lnTo>
                    <a:pt x="97942" y="72783"/>
                  </a:lnTo>
                  <a:lnTo>
                    <a:pt x="97942" y="62865"/>
                  </a:lnTo>
                  <a:lnTo>
                    <a:pt x="100241" y="55118"/>
                  </a:lnTo>
                  <a:lnTo>
                    <a:pt x="106222" y="50152"/>
                  </a:lnTo>
                  <a:lnTo>
                    <a:pt x="114528" y="47523"/>
                  </a:lnTo>
                  <a:lnTo>
                    <a:pt x="123799" y="46748"/>
                  </a:lnTo>
                  <a:lnTo>
                    <a:pt x="130708" y="46748"/>
                  </a:lnTo>
                  <a:lnTo>
                    <a:pt x="139382" y="47993"/>
                  </a:lnTo>
                  <a:lnTo>
                    <a:pt x="145402" y="49225"/>
                  </a:lnTo>
                  <a:lnTo>
                    <a:pt x="145402" y="37541"/>
                  </a:lnTo>
                  <a:lnTo>
                    <a:pt x="138315" y="35941"/>
                  </a:lnTo>
                  <a:lnTo>
                    <a:pt x="129286" y="34886"/>
                  </a:lnTo>
                  <a:lnTo>
                    <a:pt x="121843" y="34886"/>
                  </a:lnTo>
                  <a:lnTo>
                    <a:pt x="107911" y="36296"/>
                  </a:lnTo>
                  <a:lnTo>
                    <a:pt x="108089" y="36296"/>
                  </a:lnTo>
                  <a:lnTo>
                    <a:pt x="95796" y="40995"/>
                  </a:lnTo>
                  <a:lnTo>
                    <a:pt x="86855" y="49822"/>
                  </a:lnTo>
                  <a:lnTo>
                    <a:pt x="83413" y="63576"/>
                  </a:lnTo>
                  <a:lnTo>
                    <a:pt x="85877" y="74726"/>
                  </a:lnTo>
                  <a:lnTo>
                    <a:pt x="85979" y="75158"/>
                  </a:lnTo>
                  <a:lnTo>
                    <a:pt x="92735" y="83210"/>
                  </a:lnTo>
                  <a:lnTo>
                    <a:pt x="102323" y="87909"/>
                  </a:lnTo>
                  <a:lnTo>
                    <a:pt x="113347" y="89433"/>
                  </a:lnTo>
                  <a:lnTo>
                    <a:pt x="123151" y="88658"/>
                  </a:lnTo>
                  <a:lnTo>
                    <a:pt x="131902" y="86423"/>
                  </a:lnTo>
                  <a:lnTo>
                    <a:pt x="139649" y="82854"/>
                  </a:lnTo>
                  <a:lnTo>
                    <a:pt x="146469" y="78092"/>
                  </a:lnTo>
                  <a:lnTo>
                    <a:pt x="148945" y="85534"/>
                  </a:lnTo>
                  <a:lnTo>
                    <a:pt x="155143" y="88366"/>
                  </a:lnTo>
                  <a:lnTo>
                    <a:pt x="165595" y="88366"/>
                  </a:lnTo>
                  <a:lnTo>
                    <a:pt x="169303" y="87655"/>
                  </a:lnTo>
                  <a:lnTo>
                    <a:pt x="172669" y="86423"/>
                  </a:lnTo>
                  <a:lnTo>
                    <a:pt x="172669" y="78092"/>
                  </a:lnTo>
                  <a:lnTo>
                    <a:pt x="172669" y="77216"/>
                  </a:lnTo>
                  <a:lnTo>
                    <a:pt x="172669" y="76149"/>
                  </a:lnTo>
                  <a:lnTo>
                    <a:pt x="172669" y="74904"/>
                  </a:lnTo>
                  <a:close/>
                </a:path>
                <a:path w="758189" h="89535">
                  <a:moveTo>
                    <a:pt x="255206" y="69418"/>
                  </a:moveTo>
                  <a:lnTo>
                    <a:pt x="249504" y="72288"/>
                  </a:lnTo>
                  <a:lnTo>
                    <a:pt x="243154" y="74460"/>
                  </a:lnTo>
                  <a:lnTo>
                    <a:pt x="236423" y="75844"/>
                  </a:lnTo>
                  <a:lnTo>
                    <a:pt x="229527" y="76327"/>
                  </a:lnTo>
                  <a:lnTo>
                    <a:pt x="217297" y="74460"/>
                  </a:lnTo>
                  <a:lnTo>
                    <a:pt x="206629" y="68732"/>
                  </a:lnTo>
                  <a:lnTo>
                    <a:pt x="199085" y="58915"/>
                  </a:lnTo>
                  <a:lnTo>
                    <a:pt x="196227" y="44805"/>
                  </a:lnTo>
                  <a:lnTo>
                    <a:pt x="199174" y="30467"/>
                  </a:lnTo>
                  <a:lnTo>
                    <a:pt x="206883" y="20675"/>
                  </a:lnTo>
                  <a:lnTo>
                    <a:pt x="217678" y="15062"/>
                  </a:lnTo>
                  <a:lnTo>
                    <a:pt x="229882" y="13271"/>
                  </a:lnTo>
                  <a:lnTo>
                    <a:pt x="236613" y="13766"/>
                  </a:lnTo>
                  <a:lnTo>
                    <a:pt x="243090" y="15227"/>
                  </a:lnTo>
                  <a:lnTo>
                    <a:pt x="249085" y="17614"/>
                  </a:lnTo>
                  <a:lnTo>
                    <a:pt x="254317" y="20891"/>
                  </a:lnTo>
                  <a:lnTo>
                    <a:pt x="254317" y="7073"/>
                  </a:lnTo>
                  <a:lnTo>
                    <a:pt x="248500" y="3987"/>
                  </a:lnTo>
                  <a:lnTo>
                    <a:pt x="242074" y="1828"/>
                  </a:lnTo>
                  <a:lnTo>
                    <a:pt x="235216" y="584"/>
                  </a:lnTo>
                  <a:lnTo>
                    <a:pt x="228104" y="165"/>
                  </a:lnTo>
                  <a:lnTo>
                    <a:pt x="211569" y="2844"/>
                  </a:lnTo>
                  <a:lnTo>
                    <a:pt x="196786" y="11036"/>
                  </a:lnTo>
                  <a:lnTo>
                    <a:pt x="186143" y="25057"/>
                  </a:lnTo>
                  <a:lnTo>
                    <a:pt x="182054" y="45161"/>
                  </a:lnTo>
                  <a:lnTo>
                    <a:pt x="186029" y="64846"/>
                  </a:lnTo>
                  <a:lnTo>
                    <a:pt x="196456" y="78651"/>
                  </a:lnTo>
                  <a:lnTo>
                    <a:pt x="211048" y="86766"/>
                  </a:lnTo>
                  <a:lnTo>
                    <a:pt x="227571" y="89433"/>
                  </a:lnTo>
                  <a:lnTo>
                    <a:pt x="235254" y="89065"/>
                  </a:lnTo>
                  <a:lnTo>
                    <a:pt x="242392" y="87972"/>
                  </a:lnTo>
                  <a:lnTo>
                    <a:pt x="249021" y="86144"/>
                  </a:lnTo>
                  <a:lnTo>
                    <a:pt x="255206" y="83591"/>
                  </a:lnTo>
                  <a:lnTo>
                    <a:pt x="255206" y="69418"/>
                  </a:lnTo>
                  <a:close/>
                </a:path>
                <a:path w="758189" h="89535">
                  <a:moveTo>
                    <a:pt x="342519" y="2298"/>
                  </a:moveTo>
                  <a:lnTo>
                    <a:pt x="265823" y="2298"/>
                  </a:lnTo>
                  <a:lnTo>
                    <a:pt x="265823" y="15405"/>
                  </a:lnTo>
                  <a:lnTo>
                    <a:pt x="297180" y="15405"/>
                  </a:lnTo>
                  <a:lnTo>
                    <a:pt x="297180" y="87312"/>
                  </a:lnTo>
                  <a:lnTo>
                    <a:pt x="311340" y="87312"/>
                  </a:lnTo>
                  <a:lnTo>
                    <a:pt x="311340" y="15405"/>
                  </a:lnTo>
                  <a:lnTo>
                    <a:pt x="342519" y="15405"/>
                  </a:lnTo>
                  <a:lnTo>
                    <a:pt x="342519" y="2298"/>
                  </a:lnTo>
                  <a:close/>
                </a:path>
                <a:path w="758189" h="89535">
                  <a:moveTo>
                    <a:pt x="432447" y="32893"/>
                  </a:moveTo>
                  <a:lnTo>
                    <a:pt x="426300" y="16548"/>
                  </a:lnTo>
                  <a:lnTo>
                    <a:pt x="422630" y="13271"/>
                  </a:lnTo>
                  <a:lnTo>
                    <a:pt x="419201" y="10223"/>
                  </a:lnTo>
                  <a:lnTo>
                    <a:pt x="419201" y="38595"/>
                  </a:lnTo>
                  <a:lnTo>
                    <a:pt x="364121" y="38595"/>
                  </a:lnTo>
                  <a:lnTo>
                    <a:pt x="367068" y="27622"/>
                  </a:lnTo>
                  <a:lnTo>
                    <a:pt x="373595" y="19697"/>
                  </a:lnTo>
                  <a:lnTo>
                    <a:pt x="382651" y="14897"/>
                  </a:lnTo>
                  <a:lnTo>
                    <a:pt x="393166" y="13271"/>
                  </a:lnTo>
                  <a:lnTo>
                    <a:pt x="406527" y="15963"/>
                  </a:lnTo>
                  <a:lnTo>
                    <a:pt x="414756" y="22555"/>
                  </a:lnTo>
                  <a:lnTo>
                    <a:pt x="418693" y="30835"/>
                  </a:lnTo>
                  <a:lnTo>
                    <a:pt x="419201" y="38595"/>
                  </a:lnTo>
                  <a:lnTo>
                    <a:pt x="419201" y="10223"/>
                  </a:lnTo>
                  <a:lnTo>
                    <a:pt x="413016" y="4724"/>
                  </a:lnTo>
                  <a:lnTo>
                    <a:pt x="392277" y="165"/>
                  </a:lnTo>
                  <a:lnTo>
                    <a:pt x="377151" y="2959"/>
                  </a:lnTo>
                  <a:lnTo>
                    <a:pt x="363550" y="11328"/>
                  </a:lnTo>
                  <a:lnTo>
                    <a:pt x="353733" y="25273"/>
                  </a:lnTo>
                  <a:lnTo>
                    <a:pt x="349948" y="44805"/>
                  </a:lnTo>
                  <a:lnTo>
                    <a:pt x="353783" y="64554"/>
                  </a:lnTo>
                  <a:lnTo>
                    <a:pt x="364070" y="78473"/>
                  </a:lnTo>
                  <a:lnTo>
                    <a:pt x="379095" y="86715"/>
                  </a:lnTo>
                  <a:lnTo>
                    <a:pt x="397065" y="89433"/>
                  </a:lnTo>
                  <a:lnTo>
                    <a:pt x="405371" y="89039"/>
                  </a:lnTo>
                  <a:lnTo>
                    <a:pt x="413372" y="87858"/>
                  </a:lnTo>
                  <a:lnTo>
                    <a:pt x="420751" y="85915"/>
                  </a:lnTo>
                  <a:lnTo>
                    <a:pt x="427164" y="83235"/>
                  </a:lnTo>
                  <a:lnTo>
                    <a:pt x="427164" y="76327"/>
                  </a:lnTo>
                  <a:lnTo>
                    <a:pt x="427164" y="69418"/>
                  </a:lnTo>
                  <a:lnTo>
                    <a:pt x="421208" y="72212"/>
                  </a:lnTo>
                  <a:lnTo>
                    <a:pt x="414375" y="74396"/>
                  </a:lnTo>
                  <a:lnTo>
                    <a:pt x="406946" y="75819"/>
                  </a:lnTo>
                  <a:lnTo>
                    <a:pt x="399186" y="76327"/>
                  </a:lnTo>
                  <a:lnTo>
                    <a:pt x="386715" y="74879"/>
                  </a:lnTo>
                  <a:lnTo>
                    <a:pt x="375881" y="70370"/>
                  </a:lnTo>
                  <a:lnTo>
                    <a:pt x="367931" y="62509"/>
                  </a:lnTo>
                  <a:lnTo>
                    <a:pt x="364121" y="51003"/>
                  </a:lnTo>
                  <a:lnTo>
                    <a:pt x="431774" y="51003"/>
                  </a:lnTo>
                  <a:lnTo>
                    <a:pt x="432231" y="38595"/>
                  </a:lnTo>
                  <a:lnTo>
                    <a:pt x="432447" y="32893"/>
                  </a:lnTo>
                  <a:close/>
                </a:path>
                <a:path w="758189" h="89535">
                  <a:moveTo>
                    <a:pt x="570090" y="87312"/>
                  </a:moveTo>
                  <a:lnTo>
                    <a:pt x="536270" y="44627"/>
                  </a:lnTo>
                  <a:lnTo>
                    <a:pt x="566191" y="2298"/>
                  </a:lnTo>
                  <a:lnTo>
                    <a:pt x="550430" y="2298"/>
                  </a:lnTo>
                  <a:lnTo>
                    <a:pt x="524573" y="38595"/>
                  </a:lnTo>
                  <a:lnTo>
                    <a:pt x="511644" y="38595"/>
                  </a:lnTo>
                  <a:lnTo>
                    <a:pt x="511644" y="2298"/>
                  </a:lnTo>
                  <a:lnTo>
                    <a:pt x="497484" y="2298"/>
                  </a:lnTo>
                  <a:lnTo>
                    <a:pt x="497484" y="38595"/>
                  </a:lnTo>
                  <a:lnTo>
                    <a:pt x="484555" y="38595"/>
                  </a:lnTo>
                  <a:lnTo>
                    <a:pt x="458698" y="2298"/>
                  </a:lnTo>
                  <a:lnTo>
                    <a:pt x="442937" y="2298"/>
                  </a:lnTo>
                  <a:lnTo>
                    <a:pt x="472859" y="44627"/>
                  </a:lnTo>
                  <a:lnTo>
                    <a:pt x="439039" y="87312"/>
                  </a:lnTo>
                  <a:lnTo>
                    <a:pt x="454977" y="87312"/>
                  </a:lnTo>
                  <a:lnTo>
                    <a:pt x="483844" y="51714"/>
                  </a:lnTo>
                  <a:lnTo>
                    <a:pt x="497484" y="51714"/>
                  </a:lnTo>
                  <a:lnTo>
                    <a:pt x="497484" y="87312"/>
                  </a:lnTo>
                  <a:lnTo>
                    <a:pt x="511644" y="87312"/>
                  </a:lnTo>
                  <a:lnTo>
                    <a:pt x="511644" y="51714"/>
                  </a:lnTo>
                  <a:lnTo>
                    <a:pt x="525284" y="51714"/>
                  </a:lnTo>
                  <a:lnTo>
                    <a:pt x="554151" y="87312"/>
                  </a:lnTo>
                  <a:lnTo>
                    <a:pt x="570090" y="87312"/>
                  </a:lnTo>
                  <a:close/>
                </a:path>
                <a:path w="758189" h="89535">
                  <a:moveTo>
                    <a:pt x="663067" y="87312"/>
                  </a:moveTo>
                  <a:lnTo>
                    <a:pt x="626935" y="44627"/>
                  </a:lnTo>
                  <a:lnTo>
                    <a:pt x="659180" y="2298"/>
                  </a:lnTo>
                  <a:lnTo>
                    <a:pt x="642708" y="2298"/>
                  </a:lnTo>
                  <a:lnTo>
                    <a:pt x="615784" y="37719"/>
                  </a:lnTo>
                  <a:lnTo>
                    <a:pt x="598601" y="37719"/>
                  </a:lnTo>
                  <a:lnTo>
                    <a:pt x="598601" y="2298"/>
                  </a:lnTo>
                  <a:lnTo>
                    <a:pt x="584441" y="2298"/>
                  </a:lnTo>
                  <a:lnTo>
                    <a:pt x="584441" y="87312"/>
                  </a:lnTo>
                  <a:lnTo>
                    <a:pt x="598601" y="87312"/>
                  </a:lnTo>
                  <a:lnTo>
                    <a:pt x="598601" y="50825"/>
                  </a:lnTo>
                  <a:lnTo>
                    <a:pt x="615251" y="50825"/>
                  </a:lnTo>
                  <a:lnTo>
                    <a:pt x="646430" y="87312"/>
                  </a:lnTo>
                  <a:lnTo>
                    <a:pt x="663067" y="87312"/>
                  </a:lnTo>
                  <a:close/>
                </a:path>
                <a:path w="758189" h="89535">
                  <a:moveTo>
                    <a:pt x="757643" y="44805"/>
                  </a:moveTo>
                  <a:lnTo>
                    <a:pt x="753821" y="25577"/>
                  </a:lnTo>
                  <a:lnTo>
                    <a:pt x="745147" y="13627"/>
                  </a:lnTo>
                  <a:lnTo>
                    <a:pt x="743673" y="11595"/>
                  </a:lnTo>
                  <a:lnTo>
                    <a:pt x="743470" y="11480"/>
                  </a:lnTo>
                  <a:lnTo>
                    <a:pt x="743470" y="44805"/>
                  </a:lnTo>
                  <a:lnTo>
                    <a:pt x="741045" y="57962"/>
                  </a:lnTo>
                  <a:lnTo>
                    <a:pt x="734402" y="67754"/>
                  </a:lnTo>
                  <a:lnTo>
                    <a:pt x="724496" y="73863"/>
                  </a:lnTo>
                  <a:lnTo>
                    <a:pt x="712304" y="75971"/>
                  </a:lnTo>
                  <a:lnTo>
                    <a:pt x="700112" y="73863"/>
                  </a:lnTo>
                  <a:lnTo>
                    <a:pt x="690206" y="67754"/>
                  </a:lnTo>
                  <a:lnTo>
                    <a:pt x="683564" y="57962"/>
                  </a:lnTo>
                  <a:lnTo>
                    <a:pt x="681139" y="44805"/>
                  </a:lnTo>
                  <a:lnTo>
                    <a:pt x="683564" y="31635"/>
                  </a:lnTo>
                  <a:lnTo>
                    <a:pt x="690206" y="21844"/>
                  </a:lnTo>
                  <a:lnTo>
                    <a:pt x="700112" y="15735"/>
                  </a:lnTo>
                  <a:lnTo>
                    <a:pt x="712304" y="13627"/>
                  </a:lnTo>
                  <a:lnTo>
                    <a:pt x="724496" y="15735"/>
                  </a:lnTo>
                  <a:lnTo>
                    <a:pt x="734402" y="21844"/>
                  </a:lnTo>
                  <a:lnTo>
                    <a:pt x="741045" y="31635"/>
                  </a:lnTo>
                  <a:lnTo>
                    <a:pt x="743470" y="44805"/>
                  </a:lnTo>
                  <a:lnTo>
                    <a:pt x="743470" y="11480"/>
                  </a:lnTo>
                  <a:lnTo>
                    <a:pt x="729170" y="3060"/>
                  </a:lnTo>
                  <a:lnTo>
                    <a:pt x="712304" y="165"/>
                  </a:lnTo>
                  <a:lnTo>
                    <a:pt x="695502" y="3060"/>
                  </a:lnTo>
                  <a:lnTo>
                    <a:pt x="680999" y="11595"/>
                  </a:lnTo>
                  <a:lnTo>
                    <a:pt x="670814" y="25577"/>
                  </a:lnTo>
                  <a:lnTo>
                    <a:pt x="666965" y="44805"/>
                  </a:lnTo>
                  <a:lnTo>
                    <a:pt x="670814" y="64033"/>
                  </a:lnTo>
                  <a:lnTo>
                    <a:pt x="680999" y="78003"/>
                  </a:lnTo>
                  <a:lnTo>
                    <a:pt x="695502" y="86537"/>
                  </a:lnTo>
                  <a:lnTo>
                    <a:pt x="712304" y="89433"/>
                  </a:lnTo>
                  <a:lnTo>
                    <a:pt x="729170" y="86537"/>
                  </a:lnTo>
                  <a:lnTo>
                    <a:pt x="743673" y="78003"/>
                  </a:lnTo>
                  <a:lnTo>
                    <a:pt x="745147" y="75971"/>
                  </a:lnTo>
                  <a:lnTo>
                    <a:pt x="753821" y="64033"/>
                  </a:lnTo>
                  <a:lnTo>
                    <a:pt x="757643" y="44805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8" name="object 68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326230" y="2698401"/>
              <a:ext cx="78282" cy="118303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71471" y="2698401"/>
              <a:ext cx="2060762" cy="327635"/>
            </a:xfrm>
            <a:prstGeom prst="rect">
              <a:avLst/>
            </a:prstGeom>
          </p:spPr>
        </p:pic>
        <p:sp>
          <p:nvSpPr>
            <p:cNvPr id="70" name="object 70" descr=""/>
            <p:cNvSpPr/>
            <p:nvPr/>
          </p:nvSpPr>
          <p:spPr>
            <a:xfrm>
              <a:off x="2742862" y="3007620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7" y="0"/>
                  </a:lnTo>
                  <a:lnTo>
                    <a:pt x="0" y="3009"/>
                  </a:lnTo>
                  <a:lnTo>
                    <a:pt x="0" y="14875"/>
                  </a:lnTo>
                  <a:lnTo>
                    <a:pt x="4427" y="17887"/>
                  </a:lnTo>
                  <a:lnTo>
                    <a:pt x="14345" y="17887"/>
                  </a:lnTo>
                  <a:lnTo>
                    <a:pt x="18592" y="14875"/>
                  </a:lnTo>
                  <a:lnTo>
                    <a:pt x="18592" y="8855"/>
                  </a:lnTo>
                  <a:lnTo>
                    <a:pt x="18592" y="3009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1" name="object 71" descr=""/>
          <p:cNvGrpSpPr/>
          <p:nvPr/>
        </p:nvGrpSpPr>
        <p:grpSpPr>
          <a:xfrm>
            <a:off x="655995" y="3336160"/>
            <a:ext cx="640715" cy="130175"/>
            <a:chOff x="655995" y="3336160"/>
            <a:chExt cx="640715" cy="130175"/>
          </a:xfrm>
        </p:grpSpPr>
        <p:sp>
          <p:nvSpPr>
            <p:cNvPr id="72" name="object 72" descr=""/>
            <p:cNvSpPr/>
            <p:nvPr/>
          </p:nvSpPr>
          <p:spPr>
            <a:xfrm>
              <a:off x="655993" y="3336160"/>
              <a:ext cx="107950" cy="129539"/>
            </a:xfrm>
            <a:custGeom>
              <a:avLst/>
              <a:gdLst/>
              <a:ahLst/>
              <a:cxnLst/>
              <a:rect l="l" t="t" r="r" b="b"/>
              <a:pathLst>
                <a:path w="107950" h="129539">
                  <a:moveTo>
                    <a:pt x="107353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39865" y="25400"/>
                  </a:lnTo>
                  <a:lnTo>
                    <a:pt x="39865" y="129540"/>
                  </a:lnTo>
                  <a:lnTo>
                    <a:pt x="67487" y="129540"/>
                  </a:lnTo>
                  <a:lnTo>
                    <a:pt x="67487" y="25400"/>
                  </a:lnTo>
                  <a:lnTo>
                    <a:pt x="107353" y="25400"/>
                  </a:lnTo>
                  <a:lnTo>
                    <a:pt x="10735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3" name="object 73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84086" y="3336386"/>
              <a:ext cx="192100" cy="129797"/>
            </a:xfrm>
            <a:prstGeom prst="rect">
              <a:avLst/>
            </a:prstGeom>
          </p:spPr>
        </p:pic>
        <p:sp>
          <p:nvSpPr>
            <p:cNvPr id="74" name="object 74" descr=""/>
            <p:cNvSpPr/>
            <p:nvPr/>
          </p:nvSpPr>
          <p:spPr>
            <a:xfrm>
              <a:off x="1008405" y="3336160"/>
              <a:ext cx="288290" cy="130175"/>
            </a:xfrm>
            <a:custGeom>
              <a:avLst/>
              <a:gdLst/>
              <a:ahLst/>
              <a:cxnLst/>
              <a:rect l="l" t="t" r="r" b="b"/>
              <a:pathLst>
                <a:path w="288290" h="130175">
                  <a:moveTo>
                    <a:pt x="27813" y="228"/>
                  </a:moveTo>
                  <a:lnTo>
                    <a:pt x="0" y="228"/>
                  </a:lnTo>
                  <a:lnTo>
                    <a:pt x="0" y="130035"/>
                  </a:lnTo>
                  <a:lnTo>
                    <a:pt x="27813" y="130035"/>
                  </a:lnTo>
                  <a:lnTo>
                    <a:pt x="27813" y="228"/>
                  </a:lnTo>
                  <a:close/>
                </a:path>
                <a:path w="288290" h="130175">
                  <a:moveTo>
                    <a:pt x="163512" y="105410"/>
                  </a:moveTo>
                  <a:lnTo>
                    <a:pt x="99910" y="105410"/>
                  </a:lnTo>
                  <a:lnTo>
                    <a:pt x="99910" y="0"/>
                  </a:lnTo>
                  <a:lnTo>
                    <a:pt x="72097" y="0"/>
                  </a:lnTo>
                  <a:lnTo>
                    <a:pt x="72097" y="105410"/>
                  </a:lnTo>
                  <a:lnTo>
                    <a:pt x="72097" y="129540"/>
                  </a:lnTo>
                  <a:lnTo>
                    <a:pt x="163512" y="129540"/>
                  </a:lnTo>
                  <a:lnTo>
                    <a:pt x="163512" y="105410"/>
                  </a:lnTo>
                  <a:close/>
                </a:path>
                <a:path w="288290" h="130175">
                  <a:moveTo>
                    <a:pt x="287705" y="105410"/>
                  </a:moveTo>
                  <a:lnTo>
                    <a:pt x="224104" y="105410"/>
                  </a:lnTo>
                  <a:lnTo>
                    <a:pt x="224104" y="0"/>
                  </a:lnTo>
                  <a:lnTo>
                    <a:pt x="196291" y="0"/>
                  </a:lnTo>
                  <a:lnTo>
                    <a:pt x="196291" y="105410"/>
                  </a:lnTo>
                  <a:lnTo>
                    <a:pt x="196291" y="129540"/>
                  </a:lnTo>
                  <a:lnTo>
                    <a:pt x="287705" y="129540"/>
                  </a:lnTo>
                  <a:lnTo>
                    <a:pt x="287705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5" name="object 75" descr=""/>
          <p:cNvGrpSpPr/>
          <p:nvPr/>
        </p:nvGrpSpPr>
        <p:grpSpPr>
          <a:xfrm>
            <a:off x="660999" y="3522924"/>
            <a:ext cx="378460" cy="131445"/>
            <a:chOff x="660999" y="3522924"/>
            <a:chExt cx="378460" cy="131445"/>
          </a:xfrm>
        </p:grpSpPr>
        <p:pic>
          <p:nvPicPr>
            <p:cNvPr id="76" name="object 76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88536" y="3522924"/>
              <a:ext cx="105322" cy="131281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24044" y="3522924"/>
              <a:ext cx="114962" cy="131281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60999" y="3522924"/>
              <a:ext cx="94568" cy="128686"/>
            </a:xfrm>
            <a:prstGeom prst="rect">
              <a:avLst/>
            </a:prstGeom>
          </p:spPr>
        </p:pic>
      </p:grpSp>
      <p:grpSp>
        <p:nvGrpSpPr>
          <p:cNvPr id="79" name="object 79" descr=""/>
          <p:cNvGrpSpPr/>
          <p:nvPr/>
        </p:nvGrpSpPr>
        <p:grpSpPr>
          <a:xfrm>
            <a:off x="1134986" y="3510871"/>
            <a:ext cx="628650" cy="151765"/>
            <a:chOff x="1134986" y="3510871"/>
            <a:chExt cx="628650" cy="151765"/>
          </a:xfrm>
        </p:grpSpPr>
        <p:sp>
          <p:nvSpPr>
            <p:cNvPr id="80" name="object 80" descr=""/>
            <p:cNvSpPr/>
            <p:nvPr/>
          </p:nvSpPr>
          <p:spPr>
            <a:xfrm>
              <a:off x="1134986" y="3521580"/>
              <a:ext cx="90805" cy="129539"/>
            </a:xfrm>
            <a:custGeom>
              <a:avLst/>
              <a:gdLst/>
              <a:ahLst/>
              <a:cxnLst/>
              <a:rect l="l" t="t" r="r" b="b"/>
              <a:pathLst>
                <a:path w="90805" h="129539">
                  <a:moveTo>
                    <a:pt x="90665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129540"/>
                  </a:lnTo>
                  <a:lnTo>
                    <a:pt x="27813" y="129540"/>
                  </a:lnTo>
                  <a:lnTo>
                    <a:pt x="27813" y="25400"/>
                  </a:lnTo>
                  <a:lnTo>
                    <a:pt x="90665" y="25400"/>
                  </a:lnTo>
                  <a:lnTo>
                    <a:pt x="9066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1" name="object 81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258257" y="3510871"/>
              <a:ext cx="197441" cy="151678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490338" y="3521811"/>
              <a:ext cx="140368" cy="129799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668495" y="3522924"/>
              <a:ext cx="94568" cy="128686"/>
            </a:xfrm>
            <a:prstGeom prst="rect">
              <a:avLst/>
            </a:prstGeom>
          </p:spPr>
        </p:pic>
      </p:grpSp>
      <p:grpSp>
        <p:nvGrpSpPr>
          <p:cNvPr id="84" name="object 84" descr=""/>
          <p:cNvGrpSpPr/>
          <p:nvPr/>
        </p:nvGrpSpPr>
        <p:grpSpPr>
          <a:xfrm>
            <a:off x="663040" y="3696112"/>
            <a:ext cx="553085" cy="152400"/>
            <a:chOff x="663040" y="3696112"/>
            <a:chExt cx="553085" cy="152400"/>
          </a:xfrm>
        </p:grpSpPr>
        <p:pic>
          <p:nvPicPr>
            <p:cNvPr id="85" name="object 85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63040" y="3710945"/>
              <a:ext cx="71946" cy="126090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63506" y="3708349"/>
              <a:ext cx="114961" cy="131281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10883" y="3708349"/>
              <a:ext cx="114961" cy="131281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055663" y="3696112"/>
              <a:ext cx="160020" cy="152046"/>
            </a:xfrm>
            <a:prstGeom prst="rect">
              <a:avLst/>
            </a:prstGeom>
          </p:spPr>
        </p:pic>
      </p:grpSp>
      <p:grpSp>
        <p:nvGrpSpPr>
          <p:cNvPr id="89" name="object 89" descr=""/>
          <p:cNvGrpSpPr/>
          <p:nvPr/>
        </p:nvGrpSpPr>
        <p:grpSpPr>
          <a:xfrm>
            <a:off x="1294048" y="3704642"/>
            <a:ext cx="511175" cy="135255"/>
            <a:chOff x="1294048" y="3704642"/>
            <a:chExt cx="511175" cy="135255"/>
          </a:xfrm>
        </p:grpSpPr>
        <p:pic>
          <p:nvPicPr>
            <p:cNvPr id="90" name="object 90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294048" y="3707236"/>
              <a:ext cx="127943" cy="129799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441055" y="3707236"/>
              <a:ext cx="124232" cy="131469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602334" y="3704642"/>
              <a:ext cx="137955" cy="134988"/>
            </a:xfrm>
            <a:prstGeom prst="rect">
              <a:avLst/>
            </a:prstGeom>
          </p:spPr>
        </p:pic>
        <p:sp>
          <p:nvSpPr>
            <p:cNvPr id="93" name="object 93" descr=""/>
            <p:cNvSpPr/>
            <p:nvPr/>
          </p:nvSpPr>
          <p:spPr>
            <a:xfrm>
              <a:off x="1777342" y="3732400"/>
              <a:ext cx="27940" cy="104139"/>
            </a:xfrm>
            <a:custGeom>
              <a:avLst/>
              <a:gdLst/>
              <a:ahLst/>
              <a:cxnLst/>
              <a:rect l="l" t="t" r="r" b="b"/>
              <a:pathLst>
                <a:path w="27939" h="104139">
                  <a:moveTo>
                    <a:pt x="0" y="104139"/>
                  </a:moveTo>
                  <a:lnTo>
                    <a:pt x="27812" y="104139"/>
                  </a:lnTo>
                  <a:lnTo>
                    <a:pt x="27812" y="0"/>
                  </a:lnTo>
                  <a:lnTo>
                    <a:pt x="0" y="0"/>
                  </a:lnTo>
                  <a:lnTo>
                    <a:pt x="0" y="104139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4" name="object 94" descr=""/>
          <p:cNvGrpSpPr/>
          <p:nvPr/>
        </p:nvGrpSpPr>
        <p:grpSpPr>
          <a:xfrm>
            <a:off x="1777342" y="3704642"/>
            <a:ext cx="440055" cy="135255"/>
            <a:chOff x="1777342" y="3704642"/>
            <a:chExt cx="440055" cy="135255"/>
          </a:xfrm>
        </p:grpSpPr>
        <p:sp>
          <p:nvSpPr>
            <p:cNvPr id="95" name="object 95" descr=""/>
            <p:cNvSpPr/>
            <p:nvPr/>
          </p:nvSpPr>
          <p:spPr>
            <a:xfrm>
              <a:off x="1777339" y="370700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30" h="129539">
                  <a:moveTo>
                    <a:pt x="112915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85293" y="25400"/>
                  </a:lnTo>
                  <a:lnTo>
                    <a:pt x="85293" y="129540"/>
                  </a:lnTo>
                  <a:lnTo>
                    <a:pt x="112915" y="129540"/>
                  </a:lnTo>
                  <a:lnTo>
                    <a:pt x="112915" y="25400"/>
                  </a:lnTo>
                  <a:lnTo>
                    <a:pt x="11291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6" name="object 96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927313" y="3704642"/>
              <a:ext cx="137956" cy="134988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102321" y="3707236"/>
              <a:ext cx="114961" cy="129799"/>
            </a:xfrm>
            <a:prstGeom prst="rect">
              <a:avLst/>
            </a:prstGeom>
          </p:spPr>
        </p:pic>
      </p:grpSp>
      <p:grpSp>
        <p:nvGrpSpPr>
          <p:cNvPr id="98" name="object 98" descr=""/>
          <p:cNvGrpSpPr/>
          <p:nvPr/>
        </p:nvGrpSpPr>
        <p:grpSpPr>
          <a:xfrm>
            <a:off x="6726359" y="350319"/>
            <a:ext cx="3965575" cy="5770245"/>
            <a:chOff x="6726359" y="350319"/>
            <a:chExt cx="3965575" cy="5770245"/>
          </a:xfrm>
        </p:grpSpPr>
        <p:pic>
          <p:nvPicPr>
            <p:cNvPr id="99" name="object 99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196300" y="2598412"/>
              <a:ext cx="490520" cy="215743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726359" y="350319"/>
              <a:ext cx="3965450" cy="5769681"/>
            </a:xfrm>
            <a:prstGeom prst="rect">
              <a:avLst/>
            </a:prstGeom>
          </p:spPr>
        </p:pic>
      </p:grpSp>
      <p:grpSp>
        <p:nvGrpSpPr>
          <p:cNvPr id="101" name="object 101" descr=""/>
          <p:cNvGrpSpPr/>
          <p:nvPr/>
        </p:nvGrpSpPr>
        <p:grpSpPr>
          <a:xfrm>
            <a:off x="659822" y="1425665"/>
            <a:ext cx="675005" cy="295910"/>
            <a:chOff x="659822" y="1425665"/>
            <a:chExt cx="675005" cy="295910"/>
          </a:xfrm>
        </p:grpSpPr>
        <p:sp>
          <p:nvSpPr>
            <p:cNvPr id="102" name="object 102" descr=""/>
            <p:cNvSpPr/>
            <p:nvPr/>
          </p:nvSpPr>
          <p:spPr>
            <a:xfrm>
              <a:off x="668822" y="1435039"/>
              <a:ext cx="339725" cy="277495"/>
            </a:xfrm>
            <a:custGeom>
              <a:avLst/>
              <a:gdLst/>
              <a:ahLst/>
              <a:cxnLst/>
              <a:rect l="l" t="t" r="r" b="b"/>
              <a:pathLst>
                <a:path w="339725" h="277494">
                  <a:moveTo>
                    <a:pt x="189514" y="96257"/>
                  </a:moveTo>
                  <a:lnTo>
                    <a:pt x="239095" y="98738"/>
                  </a:lnTo>
                  <a:lnTo>
                    <a:pt x="277722" y="106182"/>
                  </a:lnTo>
                  <a:lnTo>
                    <a:pt x="316905" y="126443"/>
                  </a:lnTo>
                  <a:lnTo>
                    <a:pt x="338804" y="170697"/>
                  </a:lnTo>
                  <a:lnTo>
                    <a:pt x="339705" y="185022"/>
                  </a:lnTo>
                  <a:lnTo>
                    <a:pt x="339705" y="186148"/>
                  </a:lnTo>
                  <a:lnTo>
                    <a:pt x="321271" y="238184"/>
                  </a:lnTo>
                  <a:lnTo>
                    <a:pt x="288033" y="262693"/>
                  </a:lnTo>
                  <a:lnTo>
                    <a:pt x="235129" y="275428"/>
                  </a:lnTo>
                  <a:lnTo>
                    <a:pt x="201128" y="277160"/>
                  </a:lnTo>
                  <a:lnTo>
                    <a:pt x="0" y="277160"/>
                  </a:lnTo>
                  <a:lnTo>
                    <a:pt x="0" y="0"/>
                  </a:lnTo>
                  <a:lnTo>
                    <a:pt x="318733" y="0"/>
                  </a:lnTo>
                  <a:lnTo>
                    <a:pt x="318733" y="61052"/>
                  </a:lnTo>
                  <a:lnTo>
                    <a:pt x="86893" y="61052"/>
                  </a:lnTo>
                  <a:lnTo>
                    <a:pt x="86893" y="96257"/>
                  </a:lnTo>
                  <a:lnTo>
                    <a:pt x="189514" y="96257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3" name="object 103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46716" y="1578853"/>
              <a:ext cx="176803" cy="77175"/>
            </a:xfrm>
            <a:prstGeom prst="rect">
              <a:avLst/>
            </a:prstGeom>
          </p:spPr>
        </p:pic>
        <p:sp>
          <p:nvSpPr>
            <p:cNvPr id="104" name="object 104" descr=""/>
            <p:cNvSpPr/>
            <p:nvPr/>
          </p:nvSpPr>
          <p:spPr>
            <a:xfrm>
              <a:off x="1028005" y="1434665"/>
              <a:ext cx="297815" cy="277495"/>
            </a:xfrm>
            <a:custGeom>
              <a:avLst/>
              <a:gdLst/>
              <a:ahLst/>
              <a:cxnLst/>
              <a:rect l="l" t="t" r="r" b="b"/>
              <a:pathLst>
                <a:path w="297815" h="277494">
                  <a:moveTo>
                    <a:pt x="265546" y="169293"/>
                  </a:moveTo>
                  <a:lnTo>
                    <a:pt x="92509" y="169293"/>
                  </a:lnTo>
                  <a:lnTo>
                    <a:pt x="92509" y="211615"/>
                  </a:lnTo>
                  <a:lnTo>
                    <a:pt x="297011" y="210117"/>
                  </a:lnTo>
                  <a:lnTo>
                    <a:pt x="297011" y="277159"/>
                  </a:lnTo>
                  <a:lnTo>
                    <a:pt x="0" y="277159"/>
                  </a:lnTo>
                  <a:lnTo>
                    <a:pt x="0" y="0"/>
                  </a:lnTo>
                  <a:lnTo>
                    <a:pt x="297011" y="0"/>
                  </a:lnTo>
                  <a:lnTo>
                    <a:pt x="297384" y="67042"/>
                  </a:lnTo>
                  <a:lnTo>
                    <a:pt x="92509" y="67042"/>
                  </a:lnTo>
                  <a:lnTo>
                    <a:pt x="92509" y="103747"/>
                  </a:lnTo>
                  <a:lnTo>
                    <a:pt x="265546" y="103747"/>
                  </a:lnTo>
                  <a:lnTo>
                    <a:pt x="265546" y="169293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5" name="object 105" descr=""/>
          <p:cNvGrpSpPr/>
          <p:nvPr/>
        </p:nvGrpSpPr>
        <p:grpSpPr>
          <a:xfrm>
            <a:off x="1341486" y="1356750"/>
            <a:ext cx="2553335" cy="372110"/>
            <a:chOff x="1341486" y="1356750"/>
            <a:chExt cx="2553335" cy="372110"/>
          </a:xfrm>
        </p:grpSpPr>
        <p:pic>
          <p:nvPicPr>
            <p:cNvPr id="106" name="object 106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417140" y="1356750"/>
              <a:ext cx="203399" cy="92534"/>
            </a:xfrm>
            <a:prstGeom prst="rect">
              <a:avLst/>
            </a:prstGeom>
          </p:spPr>
        </p:pic>
        <p:sp>
          <p:nvSpPr>
            <p:cNvPr id="107" name="object 107" descr=""/>
            <p:cNvSpPr/>
            <p:nvPr/>
          </p:nvSpPr>
          <p:spPr>
            <a:xfrm>
              <a:off x="1350486" y="1427548"/>
              <a:ext cx="1087755" cy="292100"/>
            </a:xfrm>
            <a:custGeom>
              <a:avLst/>
              <a:gdLst/>
              <a:ahLst/>
              <a:cxnLst/>
              <a:rect l="l" t="t" r="r" b="b"/>
              <a:pathLst>
                <a:path w="1087755" h="292100">
                  <a:moveTo>
                    <a:pt x="92509" y="179030"/>
                  </a:moveTo>
                  <a:lnTo>
                    <a:pt x="246070" y="7117"/>
                  </a:lnTo>
                  <a:lnTo>
                    <a:pt x="338208" y="7117"/>
                  </a:lnTo>
                  <a:lnTo>
                    <a:pt x="338208" y="284276"/>
                  </a:lnTo>
                  <a:lnTo>
                    <a:pt x="246070" y="284276"/>
                  </a:lnTo>
                  <a:lnTo>
                    <a:pt x="246070" y="111988"/>
                  </a:lnTo>
                  <a:lnTo>
                    <a:pt x="92509" y="284276"/>
                  </a:lnTo>
                  <a:lnTo>
                    <a:pt x="0" y="284276"/>
                  </a:lnTo>
                  <a:lnTo>
                    <a:pt x="0" y="7117"/>
                  </a:lnTo>
                  <a:lnTo>
                    <a:pt x="92509" y="7117"/>
                  </a:lnTo>
                  <a:lnTo>
                    <a:pt x="92509" y="179030"/>
                  </a:lnTo>
                  <a:close/>
                </a:path>
                <a:path w="1087755" h="292100">
                  <a:moveTo>
                    <a:pt x="361429" y="146072"/>
                  </a:moveTo>
                  <a:lnTo>
                    <a:pt x="367561" y="106558"/>
                  </a:lnTo>
                  <a:lnTo>
                    <a:pt x="385959" y="71164"/>
                  </a:lnTo>
                  <a:lnTo>
                    <a:pt x="414986" y="41435"/>
                  </a:lnTo>
                  <a:lnTo>
                    <a:pt x="453002" y="18914"/>
                  </a:lnTo>
                  <a:lnTo>
                    <a:pt x="497809" y="4729"/>
                  </a:lnTo>
                  <a:lnTo>
                    <a:pt x="547199" y="0"/>
                  </a:lnTo>
                  <a:lnTo>
                    <a:pt x="569860" y="924"/>
                  </a:lnTo>
                  <a:lnTo>
                    <a:pt x="611808" y="8322"/>
                  </a:lnTo>
                  <a:lnTo>
                    <a:pt x="648981" y="22942"/>
                  </a:lnTo>
                  <a:lnTo>
                    <a:pt x="692520" y="56367"/>
                  </a:lnTo>
                  <a:lnTo>
                    <a:pt x="719419" y="101699"/>
                  </a:lnTo>
                  <a:lnTo>
                    <a:pt x="724359" y="119105"/>
                  </a:lnTo>
                  <a:lnTo>
                    <a:pt x="628477" y="119105"/>
                  </a:lnTo>
                  <a:lnTo>
                    <a:pt x="625187" y="111859"/>
                  </a:lnTo>
                  <a:lnTo>
                    <a:pt x="620938" y="105105"/>
                  </a:lnTo>
                  <a:lnTo>
                    <a:pt x="587826" y="79555"/>
                  </a:lnTo>
                  <a:lnTo>
                    <a:pt x="547574" y="70789"/>
                  </a:lnTo>
                  <a:lnTo>
                    <a:pt x="536607" y="71351"/>
                  </a:lnTo>
                  <a:lnTo>
                    <a:pt x="494787" y="84775"/>
                  </a:lnTo>
                  <a:lnTo>
                    <a:pt x="465327" y="114714"/>
                  </a:lnTo>
                  <a:lnTo>
                    <a:pt x="458059" y="146072"/>
                  </a:lnTo>
                  <a:lnTo>
                    <a:pt x="458855" y="157296"/>
                  </a:lnTo>
                  <a:lnTo>
                    <a:pt x="477640" y="194341"/>
                  </a:lnTo>
                  <a:lnTo>
                    <a:pt x="514323" y="216027"/>
                  </a:lnTo>
                  <a:lnTo>
                    <a:pt x="547574" y="220978"/>
                  </a:lnTo>
                  <a:lnTo>
                    <a:pt x="560250" y="220206"/>
                  </a:lnTo>
                  <a:lnTo>
                    <a:pt x="605569" y="201783"/>
                  </a:lnTo>
                  <a:lnTo>
                    <a:pt x="627727" y="173410"/>
                  </a:lnTo>
                  <a:lnTo>
                    <a:pt x="723985" y="173410"/>
                  </a:lnTo>
                  <a:lnTo>
                    <a:pt x="702774" y="221834"/>
                  </a:lnTo>
                  <a:lnTo>
                    <a:pt x="664523" y="259509"/>
                  </a:lnTo>
                  <a:lnTo>
                    <a:pt x="630723" y="277159"/>
                  </a:lnTo>
                  <a:lnTo>
                    <a:pt x="591302" y="288116"/>
                  </a:lnTo>
                  <a:lnTo>
                    <a:pt x="547199" y="291768"/>
                  </a:lnTo>
                  <a:lnTo>
                    <a:pt x="522094" y="290574"/>
                  </a:lnTo>
                  <a:lnTo>
                    <a:pt x="475183" y="281023"/>
                  </a:lnTo>
                  <a:lnTo>
                    <a:pt x="433233" y="262225"/>
                  </a:lnTo>
                  <a:lnTo>
                    <a:pt x="399618" y="236006"/>
                  </a:lnTo>
                  <a:lnTo>
                    <a:pt x="375332" y="203094"/>
                  </a:lnTo>
                  <a:lnTo>
                    <a:pt x="362974" y="166016"/>
                  </a:lnTo>
                  <a:lnTo>
                    <a:pt x="361429" y="146072"/>
                  </a:lnTo>
                  <a:close/>
                </a:path>
                <a:path w="1087755" h="292100">
                  <a:moveTo>
                    <a:pt x="937093" y="103747"/>
                  </a:moveTo>
                  <a:lnTo>
                    <a:pt x="986674" y="106228"/>
                  </a:lnTo>
                  <a:lnTo>
                    <a:pt x="1025301" y="113672"/>
                  </a:lnTo>
                  <a:lnTo>
                    <a:pt x="1064485" y="133934"/>
                  </a:lnTo>
                  <a:lnTo>
                    <a:pt x="1086385" y="178187"/>
                  </a:lnTo>
                  <a:lnTo>
                    <a:pt x="1087286" y="192512"/>
                  </a:lnTo>
                  <a:lnTo>
                    <a:pt x="1087286" y="193639"/>
                  </a:lnTo>
                  <a:lnTo>
                    <a:pt x="1068851" y="245674"/>
                  </a:lnTo>
                  <a:lnTo>
                    <a:pt x="1035612" y="270184"/>
                  </a:lnTo>
                  <a:lnTo>
                    <a:pt x="982709" y="282919"/>
                  </a:lnTo>
                  <a:lnTo>
                    <a:pt x="948707" y="284651"/>
                  </a:lnTo>
                  <a:lnTo>
                    <a:pt x="747579" y="284651"/>
                  </a:lnTo>
                  <a:lnTo>
                    <a:pt x="747579" y="7490"/>
                  </a:lnTo>
                  <a:lnTo>
                    <a:pt x="1066312" y="7490"/>
                  </a:lnTo>
                  <a:lnTo>
                    <a:pt x="1066312" y="68543"/>
                  </a:lnTo>
                  <a:lnTo>
                    <a:pt x="834472" y="68543"/>
                  </a:lnTo>
                  <a:lnTo>
                    <a:pt x="834472" y="103747"/>
                  </a:lnTo>
                  <a:lnTo>
                    <a:pt x="937093" y="103747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8" name="object 108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175958" y="1578853"/>
              <a:ext cx="176803" cy="77175"/>
            </a:xfrm>
            <a:prstGeom prst="rect">
              <a:avLst/>
            </a:prstGeom>
          </p:spPr>
        </p:pic>
        <p:sp>
          <p:nvSpPr>
            <p:cNvPr id="109" name="object 109" descr=""/>
            <p:cNvSpPr/>
            <p:nvPr/>
          </p:nvSpPr>
          <p:spPr>
            <a:xfrm>
              <a:off x="2449382" y="1428675"/>
              <a:ext cx="363220" cy="290830"/>
            </a:xfrm>
            <a:custGeom>
              <a:avLst/>
              <a:gdLst/>
              <a:ahLst/>
              <a:cxnLst/>
              <a:rect l="l" t="t" r="r" b="b"/>
              <a:pathLst>
                <a:path w="363219" h="290830">
                  <a:moveTo>
                    <a:pt x="182026" y="0"/>
                  </a:moveTo>
                  <a:lnTo>
                    <a:pt x="230855" y="4727"/>
                  </a:lnTo>
                  <a:lnTo>
                    <a:pt x="274722" y="18910"/>
                  </a:lnTo>
                  <a:lnTo>
                    <a:pt x="311616" y="41385"/>
                  </a:lnTo>
                  <a:lnTo>
                    <a:pt x="339519" y="70973"/>
                  </a:lnTo>
                  <a:lnTo>
                    <a:pt x="357077" y="106227"/>
                  </a:lnTo>
                  <a:lnTo>
                    <a:pt x="362930" y="145695"/>
                  </a:lnTo>
                  <a:lnTo>
                    <a:pt x="361467" y="165779"/>
                  </a:lnTo>
                  <a:lnTo>
                    <a:pt x="349760" y="202858"/>
                  </a:lnTo>
                  <a:lnTo>
                    <a:pt x="326703" y="235454"/>
                  </a:lnTo>
                  <a:lnTo>
                    <a:pt x="294398" y="261392"/>
                  </a:lnTo>
                  <a:lnTo>
                    <a:pt x="253678" y="280001"/>
                  </a:lnTo>
                  <a:lnTo>
                    <a:pt x="207424" y="289459"/>
                  </a:lnTo>
                  <a:lnTo>
                    <a:pt x="182401" y="290642"/>
                  </a:lnTo>
                  <a:lnTo>
                    <a:pt x="158148" y="289459"/>
                  </a:lnTo>
                  <a:lnTo>
                    <a:pt x="112454" y="280001"/>
                  </a:lnTo>
                  <a:lnTo>
                    <a:pt x="71125" y="261380"/>
                  </a:lnTo>
                  <a:lnTo>
                    <a:pt x="37884" y="235349"/>
                  </a:lnTo>
                  <a:lnTo>
                    <a:pt x="13797" y="202611"/>
                  </a:lnTo>
                  <a:lnTo>
                    <a:pt x="1532" y="165627"/>
                  </a:lnTo>
                  <a:lnTo>
                    <a:pt x="0" y="145695"/>
                  </a:lnTo>
                  <a:lnTo>
                    <a:pt x="1532" y="125586"/>
                  </a:lnTo>
                  <a:lnTo>
                    <a:pt x="13797" y="88319"/>
                  </a:lnTo>
                  <a:lnTo>
                    <a:pt x="37873" y="55394"/>
                  </a:lnTo>
                  <a:lnTo>
                    <a:pt x="71021" y="29269"/>
                  </a:lnTo>
                  <a:lnTo>
                    <a:pt x="112185" y="10636"/>
                  </a:lnTo>
                  <a:lnTo>
                    <a:pt x="157785" y="1181"/>
                  </a:lnTo>
                  <a:lnTo>
                    <a:pt x="182026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0" name="object 110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538885" y="1490461"/>
              <a:ext cx="185417" cy="167813"/>
            </a:xfrm>
            <a:prstGeom prst="rect">
              <a:avLst/>
            </a:prstGeom>
          </p:spPr>
        </p:pic>
        <p:sp>
          <p:nvSpPr>
            <p:cNvPr id="111" name="object 111" descr=""/>
            <p:cNvSpPr/>
            <p:nvPr/>
          </p:nvSpPr>
          <p:spPr>
            <a:xfrm>
              <a:off x="2810814" y="1434665"/>
              <a:ext cx="1075055" cy="277495"/>
            </a:xfrm>
            <a:custGeom>
              <a:avLst/>
              <a:gdLst/>
              <a:ahLst/>
              <a:cxnLst/>
              <a:rect l="l" t="t" r="r" b="b"/>
              <a:pathLst>
                <a:path w="1075054" h="277494">
                  <a:moveTo>
                    <a:pt x="340081" y="0"/>
                  </a:moveTo>
                  <a:lnTo>
                    <a:pt x="340081" y="277159"/>
                  </a:lnTo>
                  <a:lnTo>
                    <a:pt x="247572" y="277159"/>
                  </a:lnTo>
                  <a:lnTo>
                    <a:pt x="247572" y="65544"/>
                  </a:lnTo>
                  <a:lnTo>
                    <a:pt x="156183" y="65544"/>
                  </a:lnTo>
                  <a:lnTo>
                    <a:pt x="147755" y="111098"/>
                  </a:lnTo>
                  <a:lnTo>
                    <a:pt x="138953" y="149630"/>
                  </a:lnTo>
                  <a:lnTo>
                    <a:pt x="121257" y="203949"/>
                  </a:lnTo>
                  <a:lnTo>
                    <a:pt x="104227" y="239013"/>
                  </a:lnTo>
                  <a:lnTo>
                    <a:pt x="66481" y="267983"/>
                  </a:lnTo>
                  <a:lnTo>
                    <a:pt x="28628" y="276833"/>
                  </a:lnTo>
                  <a:lnTo>
                    <a:pt x="19288" y="277347"/>
                  </a:lnTo>
                  <a:lnTo>
                    <a:pt x="7927" y="277220"/>
                  </a:lnTo>
                  <a:lnTo>
                    <a:pt x="1498" y="277159"/>
                  </a:lnTo>
                  <a:lnTo>
                    <a:pt x="0" y="277159"/>
                  </a:lnTo>
                  <a:lnTo>
                    <a:pt x="0" y="202625"/>
                  </a:lnTo>
                  <a:lnTo>
                    <a:pt x="8450" y="202193"/>
                  </a:lnTo>
                  <a:lnTo>
                    <a:pt x="15824" y="200894"/>
                  </a:lnTo>
                  <a:lnTo>
                    <a:pt x="51896" y="135607"/>
                  </a:lnTo>
                  <a:lnTo>
                    <a:pt x="60768" y="92604"/>
                  </a:lnTo>
                  <a:lnTo>
                    <a:pt x="67439" y="47402"/>
                  </a:lnTo>
                  <a:lnTo>
                    <a:pt x="71909" y="0"/>
                  </a:lnTo>
                  <a:lnTo>
                    <a:pt x="340081" y="0"/>
                  </a:lnTo>
                  <a:close/>
                </a:path>
                <a:path w="1075054" h="277494">
                  <a:moveTo>
                    <a:pt x="538214" y="126968"/>
                  </a:moveTo>
                  <a:lnTo>
                    <a:pt x="689155" y="277159"/>
                  </a:lnTo>
                  <a:lnTo>
                    <a:pt x="575669" y="277159"/>
                  </a:lnTo>
                  <a:lnTo>
                    <a:pt x="463306" y="161052"/>
                  </a:lnTo>
                  <a:lnTo>
                    <a:pt x="463306" y="277159"/>
                  </a:lnTo>
                  <a:lnTo>
                    <a:pt x="370796" y="277159"/>
                  </a:lnTo>
                  <a:lnTo>
                    <a:pt x="370796" y="0"/>
                  </a:lnTo>
                  <a:lnTo>
                    <a:pt x="463306" y="0"/>
                  </a:lnTo>
                  <a:lnTo>
                    <a:pt x="463306" y="96255"/>
                  </a:lnTo>
                  <a:lnTo>
                    <a:pt x="568926" y="0"/>
                  </a:lnTo>
                  <a:lnTo>
                    <a:pt x="683535" y="0"/>
                  </a:lnTo>
                  <a:lnTo>
                    <a:pt x="538214" y="126968"/>
                  </a:lnTo>
                  <a:close/>
                </a:path>
                <a:path w="1075054" h="277494">
                  <a:moveTo>
                    <a:pt x="1074553" y="277159"/>
                  </a:moveTo>
                  <a:lnTo>
                    <a:pt x="981295" y="277159"/>
                  </a:lnTo>
                  <a:lnTo>
                    <a:pt x="955451" y="229593"/>
                  </a:lnTo>
                  <a:lnTo>
                    <a:pt x="798520" y="229593"/>
                  </a:lnTo>
                  <a:lnTo>
                    <a:pt x="772675" y="277159"/>
                  </a:lnTo>
                  <a:lnTo>
                    <a:pt x="679414" y="277159"/>
                  </a:lnTo>
                  <a:lnTo>
                    <a:pt x="829605" y="0"/>
                  </a:lnTo>
                  <a:lnTo>
                    <a:pt x="924365" y="0"/>
                  </a:lnTo>
                  <a:lnTo>
                    <a:pt x="1074553" y="277159"/>
                  </a:lnTo>
                  <a:close/>
                </a:path>
                <a:path w="1075054" h="277494">
                  <a:moveTo>
                    <a:pt x="877172" y="84646"/>
                  </a:moveTo>
                  <a:lnTo>
                    <a:pt x="832227" y="167046"/>
                  </a:lnTo>
                  <a:lnTo>
                    <a:pt x="921740" y="167046"/>
                  </a:lnTo>
                  <a:lnTo>
                    <a:pt x="877172" y="84646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2" name="object 112" descr=""/>
          <p:cNvGrpSpPr/>
          <p:nvPr/>
        </p:nvGrpSpPr>
        <p:grpSpPr>
          <a:xfrm>
            <a:off x="-190" y="341215"/>
            <a:ext cx="4119245" cy="396875"/>
            <a:chOff x="-190" y="341215"/>
            <a:chExt cx="4119245" cy="396875"/>
          </a:xfrm>
        </p:grpSpPr>
        <p:sp>
          <p:nvSpPr>
            <p:cNvPr id="113" name="object 113" descr=""/>
            <p:cNvSpPr/>
            <p:nvPr/>
          </p:nvSpPr>
          <p:spPr>
            <a:xfrm>
              <a:off x="-190" y="341215"/>
              <a:ext cx="4119245" cy="396875"/>
            </a:xfrm>
            <a:custGeom>
              <a:avLst/>
              <a:gdLst/>
              <a:ahLst/>
              <a:cxnLst/>
              <a:rect l="l" t="t" r="r" b="b"/>
              <a:pathLst>
                <a:path w="4119245" h="396875">
                  <a:moveTo>
                    <a:pt x="4119123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4119123" y="396647"/>
                  </a:lnTo>
                  <a:lnTo>
                    <a:pt x="4119123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256311" y="482292"/>
              <a:ext cx="3736975" cy="164465"/>
            </a:xfrm>
            <a:custGeom>
              <a:avLst/>
              <a:gdLst/>
              <a:ahLst/>
              <a:cxnLst/>
              <a:rect l="l" t="t" r="r" b="b"/>
              <a:pathLst>
                <a:path w="3736975" h="164465">
                  <a:moveTo>
                    <a:pt x="180403" y="3086"/>
                  </a:moveTo>
                  <a:lnTo>
                    <a:pt x="130098" y="3086"/>
                  </a:lnTo>
                  <a:lnTo>
                    <a:pt x="89623" y="74790"/>
                  </a:lnTo>
                  <a:lnTo>
                    <a:pt x="50304" y="3086"/>
                  </a:lnTo>
                  <a:lnTo>
                    <a:pt x="0" y="3086"/>
                  </a:lnTo>
                  <a:lnTo>
                    <a:pt x="58216" y="101574"/>
                  </a:lnTo>
                  <a:lnTo>
                    <a:pt x="58343" y="104140"/>
                  </a:lnTo>
                  <a:lnTo>
                    <a:pt x="44462" y="111213"/>
                  </a:lnTo>
                  <a:lnTo>
                    <a:pt x="37401" y="111213"/>
                  </a:lnTo>
                  <a:lnTo>
                    <a:pt x="37401" y="146100"/>
                  </a:lnTo>
                  <a:lnTo>
                    <a:pt x="80670" y="141757"/>
                  </a:lnTo>
                  <a:lnTo>
                    <a:pt x="108712" y="124129"/>
                  </a:lnTo>
                  <a:lnTo>
                    <a:pt x="180403" y="3086"/>
                  </a:lnTo>
                  <a:close/>
                </a:path>
                <a:path w="3736975" h="164465">
                  <a:moveTo>
                    <a:pt x="356768" y="2717"/>
                  </a:moveTo>
                  <a:lnTo>
                    <a:pt x="309346" y="2717"/>
                  </a:lnTo>
                  <a:lnTo>
                    <a:pt x="309346" y="53517"/>
                  </a:lnTo>
                  <a:lnTo>
                    <a:pt x="233222" y="53517"/>
                  </a:lnTo>
                  <a:lnTo>
                    <a:pt x="233222" y="2717"/>
                  </a:lnTo>
                  <a:lnTo>
                    <a:pt x="185610" y="2717"/>
                  </a:lnTo>
                  <a:lnTo>
                    <a:pt x="185610" y="53517"/>
                  </a:lnTo>
                  <a:lnTo>
                    <a:pt x="185610" y="91617"/>
                  </a:lnTo>
                  <a:lnTo>
                    <a:pt x="185610" y="146227"/>
                  </a:lnTo>
                  <a:lnTo>
                    <a:pt x="233222" y="146227"/>
                  </a:lnTo>
                  <a:lnTo>
                    <a:pt x="233222" y="91617"/>
                  </a:lnTo>
                  <a:lnTo>
                    <a:pt x="309346" y="91617"/>
                  </a:lnTo>
                  <a:lnTo>
                    <a:pt x="309346" y="146227"/>
                  </a:lnTo>
                  <a:lnTo>
                    <a:pt x="356768" y="146227"/>
                  </a:lnTo>
                  <a:lnTo>
                    <a:pt x="356768" y="91617"/>
                  </a:lnTo>
                  <a:lnTo>
                    <a:pt x="356768" y="53517"/>
                  </a:lnTo>
                  <a:lnTo>
                    <a:pt x="356768" y="2717"/>
                  </a:lnTo>
                  <a:close/>
                </a:path>
                <a:path w="3736975" h="164465">
                  <a:moveTo>
                    <a:pt x="546620" y="3086"/>
                  </a:moveTo>
                  <a:lnTo>
                    <a:pt x="499198" y="3086"/>
                  </a:lnTo>
                  <a:lnTo>
                    <a:pt x="420179" y="91554"/>
                  </a:lnTo>
                  <a:lnTo>
                    <a:pt x="420179" y="3086"/>
                  </a:lnTo>
                  <a:lnTo>
                    <a:pt x="372567" y="3086"/>
                  </a:lnTo>
                  <a:lnTo>
                    <a:pt x="372567" y="145707"/>
                  </a:lnTo>
                  <a:lnTo>
                    <a:pt x="420179" y="145707"/>
                  </a:lnTo>
                  <a:lnTo>
                    <a:pt x="499198" y="57048"/>
                  </a:lnTo>
                  <a:lnTo>
                    <a:pt x="499198" y="145707"/>
                  </a:lnTo>
                  <a:lnTo>
                    <a:pt x="546620" y="145707"/>
                  </a:lnTo>
                  <a:lnTo>
                    <a:pt x="546620" y="3086"/>
                  </a:lnTo>
                  <a:close/>
                </a:path>
                <a:path w="3736975" h="164465">
                  <a:moveTo>
                    <a:pt x="815289" y="74587"/>
                  </a:moveTo>
                  <a:lnTo>
                    <a:pt x="808482" y="52044"/>
                  </a:lnTo>
                  <a:lnTo>
                    <a:pt x="808355" y="51803"/>
                  </a:lnTo>
                  <a:lnTo>
                    <a:pt x="768946" y="24282"/>
                  </a:lnTo>
                  <a:lnTo>
                    <a:pt x="764997" y="23126"/>
                  </a:lnTo>
                  <a:lnTo>
                    <a:pt x="764997" y="65722"/>
                  </a:lnTo>
                  <a:lnTo>
                    <a:pt x="764997" y="83451"/>
                  </a:lnTo>
                  <a:lnTo>
                    <a:pt x="728599" y="99098"/>
                  </a:lnTo>
                  <a:lnTo>
                    <a:pt x="719505" y="99453"/>
                  </a:lnTo>
                  <a:lnTo>
                    <a:pt x="711212" y="99453"/>
                  </a:lnTo>
                  <a:lnTo>
                    <a:pt x="711212" y="49530"/>
                  </a:lnTo>
                  <a:lnTo>
                    <a:pt x="719505" y="49530"/>
                  </a:lnTo>
                  <a:lnTo>
                    <a:pt x="760526" y="59169"/>
                  </a:lnTo>
                  <a:lnTo>
                    <a:pt x="764997" y="65722"/>
                  </a:lnTo>
                  <a:lnTo>
                    <a:pt x="764997" y="23126"/>
                  </a:lnTo>
                  <a:lnTo>
                    <a:pt x="758126" y="21094"/>
                  </a:lnTo>
                  <a:lnTo>
                    <a:pt x="758304" y="21094"/>
                  </a:lnTo>
                  <a:lnTo>
                    <a:pt x="746125" y="18643"/>
                  </a:lnTo>
                  <a:lnTo>
                    <a:pt x="746302" y="18643"/>
                  </a:lnTo>
                  <a:lnTo>
                    <a:pt x="733425" y="17145"/>
                  </a:lnTo>
                  <a:lnTo>
                    <a:pt x="720077" y="16573"/>
                  </a:lnTo>
                  <a:lnTo>
                    <a:pt x="711212" y="16573"/>
                  </a:lnTo>
                  <a:lnTo>
                    <a:pt x="711212" y="3086"/>
                  </a:lnTo>
                  <a:lnTo>
                    <a:pt x="663803" y="3086"/>
                  </a:lnTo>
                  <a:lnTo>
                    <a:pt x="663803" y="16573"/>
                  </a:lnTo>
                  <a:lnTo>
                    <a:pt x="663803" y="49530"/>
                  </a:lnTo>
                  <a:lnTo>
                    <a:pt x="663803" y="99453"/>
                  </a:lnTo>
                  <a:lnTo>
                    <a:pt x="656666" y="99453"/>
                  </a:lnTo>
                  <a:lnTo>
                    <a:pt x="613079" y="89662"/>
                  </a:lnTo>
                  <a:lnTo>
                    <a:pt x="608101" y="65722"/>
                  </a:lnTo>
                  <a:lnTo>
                    <a:pt x="613041" y="59334"/>
                  </a:lnTo>
                  <a:lnTo>
                    <a:pt x="656666" y="49530"/>
                  </a:lnTo>
                  <a:lnTo>
                    <a:pt x="663803" y="49530"/>
                  </a:lnTo>
                  <a:lnTo>
                    <a:pt x="663803" y="16573"/>
                  </a:lnTo>
                  <a:lnTo>
                    <a:pt x="654354" y="16573"/>
                  </a:lnTo>
                  <a:lnTo>
                    <a:pt x="641565" y="17145"/>
                  </a:lnTo>
                  <a:lnTo>
                    <a:pt x="595223" y="28676"/>
                  </a:lnTo>
                  <a:lnTo>
                    <a:pt x="564172" y="52044"/>
                  </a:lnTo>
                  <a:lnTo>
                    <a:pt x="560082" y="59004"/>
                  </a:lnTo>
                  <a:lnTo>
                    <a:pt x="559981" y="59169"/>
                  </a:lnTo>
                  <a:lnTo>
                    <a:pt x="557479" y="66687"/>
                  </a:lnTo>
                  <a:lnTo>
                    <a:pt x="556641" y="74587"/>
                  </a:lnTo>
                  <a:lnTo>
                    <a:pt x="557517" y="82499"/>
                  </a:lnTo>
                  <a:lnTo>
                    <a:pt x="559955" y="89662"/>
                  </a:lnTo>
                  <a:lnTo>
                    <a:pt x="560031" y="89890"/>
                  </a:lnTo>
                  <a:lnTo>
                    <a:pt x="595655" y="120510"/>
                  </a:lnTo>
                  <a:lnTo>
                    <a:pt x="642302" y="131940"/>
                  </a:lnTo>
                  <a:lnTo>
                    <a:pt x="654939" y="132410"/>
                  </a:lnTo>
                  <a:lnTo>
                    <a:pt x="663803" y="132410"/>
                  </a:lnTo>
                  <a:lnTo>
                    <a:pt x="663803" y="145707"/>
                  </a:lnTo>
                  <a:lnTo>
                    <a:pt x="711212" y="145707"/>
                  </a:lnTo>
                  <a:lnTo>
                    <a:pt x="711212" y="132410"/>
                  </a:lnTo>
                  <a:lnTo>
                    <a:pt x="720077" y="132410"/>
                  </a:lnTo>
                  <a:lnTo>
                    <a:pt x="768845" y="124802"/>
                  </a:lnTo>
                  <a:lnTo>
                    <a:pt x="802957" y="103987"/>
                  </a:lnTo>
                  <a:lnTo>
                    <a:pt x="814527" y="82499"/>
                  </a:lnTo>
                  <a:lnTo>
                    <a:pt x="815289" y="74587"/>
                  </a:lnTo>
                  <a:close/>
                </a:path>
                <a:path w="3736975" h="164465">
                  <a:moveTo>
                    <a:pt x="1008037" y="74980"/>
                  </a:moveTo>
                  <a:lnTo>
                    <a:pt x="1007287" y="64630"/>
                  </a:lnTo>
                  <a:lnTo>
                    <a:pt x="1005052" y="54787"/>
                  </a:lnTo>
                  <a:lnTo>
                    <a:pt x="1001306" y="45453"/>
                  </a:lnTo>
                  <a:lnTo>
                    <a:pt x="1001255" y="45326"/>
                  </a:lnTo>
                  <a:lnTo>
                    <a:pt x="996048" y="36626"/>
                  </a:lnTo>
                  <a:lnTo>
                    <a:pt x="989431" y="28511"/>
                  </a:lnTo>
                  <a:lnTo>
                    <a:pt x="981659" y="21323"/>
                  </a:lnTo>
                  <a:lnTo>
                    <a:pt x="972731" y="15062"/>
                  </a:lnTo>
                  <a:lnTo>
                    <a:pt x="962647" y="9728"/>
                  </a:lnTo>
                  <a:lnTo>
                    <a:pt x="958113" y="7975"/>
                  </a:lnTo>
                  <a:lnTo>
                    <a:pt x="958113" y="67005"/>
                  </a:lnTo>
                  <a:lnTo>
                    <a:pt x="958113" y="82943"/>
                  </a:lnTo>
                  <a:lnTo>
                    <a:pt x="929233" y="111988"/>
                  </a:lnTo>
                  <a:lnTo>
                    <a:pt x="922324" y="113525"/>
                  </a:lnTo>
                  <a:lnTo>
                    <a:pt x="907808" y="113525"/>
                  </a:lnTo>
                  <a:lnTo>
                    <a:pt x="874014" y="89814"/>
                  </a:lnTo>
                  <a:lnTo>
                    <a:pt x="871956" y="82943"/>
                  </a:lnTo>
                  <a:lnTo>
                    <a:pt x="871994" y="67005"/>
                  </a:lnTo>
                  <a:lnTo>
                    <a:pt x="900480" y="37973"/>
                  </a:lnTo>
                  <a:lnTo>
                    <a:pt x="906551" y="36626"/>
                  </a:lnTo>
                  <a:lnTo>
                    <a:pt x="922832" y="36626"/>
                  </a:lnTo>
                  <a:lnTo>
                    <a:pt x="956030" y="60109"/>
                  </a:lnTo>
                  <a:lnTo>
                    <a:pt x="958113" y="67005"/>
                  </a:lnTo>
                  <a:lnTo>
                    <a:pt x="958113" y="7975"/>
                  </a:lnTo>
                  <a:lnTo>
                    <a:pt x="951674" y="5473"/>
                  </a:lnTo>
                  <a:lnTo>
                    <a:pt x="940066" y="2438"/>
                  </a:lnTo>
                  <a:lnTo>
                    <a:pt x="927823" y="609"/>
                  </a:lnTo>
                  <a:lnTo>
                    <a:pt x="914946" y="0"/>
                  </a:lnTo>
                  <a:lnTo>
                    <a:pt x="902462" y="609"/>
                  </a:lnTo>
                  <a:lnTo>
                    <a:pt x="857821" y="15062"/>
                  </a:lnTo>
                  <a:lnTo>
                    <a:pt x="828446" y="45326"/>
                  </a:lnTo>
                  <a:lnTo>
                    <a:pt x="821270" y="74980"/>
                  </a:lnTo>
                  <a:lnTo>
                    <a:pt x="822083" y="85305"/>
                  </a:lnTo>
                  <a:lnTo>
                    <a:pt x="840828" y="121170"/>
                  </a:lnTo>
                  <a:lnTo>
                    <a:pt x="879144" y="144094"/>
                  </a:lnTo>
                  <a:lnTo>
                    <a:pt x="915136" y="149567"/>
                  </a:lnTo>
                  <a:lnTo>
                    <a:pt x="928014" y="148958"/>
                  </a:lnTo>
                  <a:lnTo>
                    <a:pt x="972769" y="134518"/>
                  </a:lnTo>
                  <a:lnTo>
                    <a:pt x="995667" y="113525"/>
                  </a:lnTo>
                  <a:lnTo>
                    <a:pt x="995984" y="113144"/>
                  </a:lnTo>
                  <a:lnTo>
                    <a:pt x="1001255" y="104394"/>
                  </a:lnTo>
                  <a:lnTo>
                    <a:pt x="1005027" y="95123"/>
                  </a:lnTo>
                  <a:lnTo>
                    <a:pt x="1007287" y="85305"/>
                  </a:lnTo>
                  <a:lnTo>
                    <a:pt x="1008037" y="74980"/>
                  </a:lnTo>
                  <a:close/>
                </a:path>
                <a:path w="3736975" h="164465">
                  <a:moveTo>
                    <a:pt x="1188250" y="50495"/>
                  </a:moveTo>
                  <a:lnTo>
                    <a:pt x="1171486" y="16217"/>
                  </a:lnTo>
                  <a:lnTo>
                    <a:pt x="1145463" y="4826"/>
                  </a:lnTo>
                  <a:lnTo>
                    <a:pt x="1145463" y="46583"/>
                  </a:lnTo>
                  <a:lnTo>
                    <a:pt x="1145463" y="56210"/>
                  </a:lnTo>
                  <a:lnTo>
                    <a:pt x="1125740" y="65913"/>
                  </a:lnTo>
                  <a:lnTo>
                    <a:pt x="1067396" y="65913"/>
                  </a:lnTo>
                  <a:lnTo>
                    <a:pt x="1067396" y="36296"/>
                  </a:lnTo>
                  <a:lnTo>
                    <a:pt x="1130236" y="36296"/>
                  </a:lnTo>
                  <a:lnTo>
                    <a:pt x="1137170" y="37325"/>
                  </a:lnTo>
                  <a:lnTo>
                    <a:pt x="1140002" y="38671"/>
                  </a:lnTo>
                  <a:lnTo>
                    <a:pt x="1144371" y="43053"/>
                  </a:lnTo>
                  <a:lnTo>
                    <a:pt x="1145463" y="46583"/>
                  </a:lnTo>
                  <a:lnTo>
                    <a:pt x="1145463" y="4826"/>
                  </a:lnTo>
                  <a:lnTo>
                    <a:pt x="1144422" y="4572"/>
                  </a:lnTo>
                  <a:lnTo>
                    <a:pt x="1136243" y="3454"/>
                  </a:lnTo>
                  <a:lnTo>
                    <a:pt x="1127531" y="3086"/>
                  </a:lnTo>
                  <a:lnTo>
                    <a:pt x="1019797" y="3086"/>
                  </a:lnTo>
                  <a:lnTo>
                    <a:pt x="1019797" y="145707"/>
                  </a:lnTo>
                  <a:lnTo>
                    <a:pt x="1067396" y="145707"/>
                  </a:lnTo>
                  <a:lnTo>
                    <a:pt x="1067396" y="99644"/>
                  </a:lnTo>
                  <a:lnTo>
                    <a:pt x="1129271" y="99644"/>
                  </a:lnTo>
                  <a:lnTo>
                    <a:pt x="1172438" y="87020"/>
                  </a:lnTo>
                  <a:lnTo>
                    <a:pt x="1186103" y="65913"/>
                  </a:lnTo>
                  <a:lnTo>
                    <a:pt x="1187259" y="62179"/>
                  </a:lnTo>
                  <a:lnTo>
                    <a:pt x="1188250" y="51269"/>
                  </a:lnTo>
                  <a:lnTo>
                    <a:pt x="1188250" y="50495"/>
                  </a:lnTo>
                  <a:close/>
                </a:path>
                <a:path w="3736975" h="164465">
                  <a:moveTo>
                    <a:pt x="1403921" y="3086"/>
                  </a:moveTo>
                  <a:lnTo>
                    <a:pt x="1350924" y="3086"/>
                  </a:lnTo>
                  <a:lnTo>
                    <a:pt x="1303121" y="101180"/>
                  </a:lnTo>
                  <a:lnTo>
                    <a:pt x="1254556" y="3086"/>
                  </a:lnTo>
                  <a:lnTo>
                    <a:pt x="1200200" y="3086"/>
                  </a:lnTo>
                  <a:lnTo>
                    <a:pt x="1200200" y="145707"/>
                  </a:lnTo>
                  <a:lnTo>
                    <a:pt x="1247800" y="145707"/>
                  </a:lnTo>
                  <a:lnTo>
                    <a:pt x="1247800" y="80568"/>
                  </a:lnTo>
                  <a:lnTo>
                    <a:pt x="1281341" y="145707"/>
                  </a:lnTo>
                  <a:lnTo>
                    <a:pt x="1325092" y="145707"/>
                  </a:lnTo>
                  <a:lnTo>
                    <a:pt x="1356512" y="81330"/>
                  </a:lnTo>
                  <a:lnTo>
                    <a:pt x="1356512" y="145707"/>
                  </a:lnTo>
                  <a:lnTo>
                    <a:pt x="1403921" y="145707"/>
                  </a:lnTo>
                  <a:lnTo>
                    <a:pt x="1403921" y="3086"/>
                  </a:lnTo>
                  <a:close/>
                </a:path>
                <a:path w="3736975" h="164465">
                  <a:moveTo>
                    <a:pt x="1611693" y="145707"/>
                  </a:moveTo>
                  <a:lnTo>
                    <a:pt x="1598434" y="121234"/>
                  </a:lnTo>
                  <a:lnTo>
                    <a:pt x="1580997" y="89052"/>
                  </a:lnTo>
                  <a:lnTo>
                    <a:pt x="1558010" y="46647"/>
                  </a:lnTo>
                  <a:lnTo>
                    <a:pt x="1534414" y="3086"/>
                  </a:lnTo>
                  <a:lnTo>
                    <a:pt x="1533055" y="3086"/>
                  </a:lnTo>
                  <a:lnTo>
                    <a:pt x="1533055" y="89052"/>
                  </a:lnTo>
                  <a:lnTo>
                    <a:pt x="1486992" y="89052"/>
                  </a:lnTo>
                  <a:lnTo>
                    <a:pt x="1510118" y="46647"/>
                  </a:lnTo>
                  <a:lnTo>
                    <a:pt x="1533055" y="89052"/>
                  </a:lnTo>
                  <a:lnTo>
                    <a:pt x="1533055" y="3086"/>
                  </a:lnTo>
                  <a:lnTo>
                    <a:pt x="1485646" y="3086"/>
                  </a:lnTo>
                  <a:lnTo>
                    <a:pt x="1408353" y="145707"/>
                  </a:lnTo>
                  <a:lnTo>
                    <a:pt x="1456347" y="145707"/>
                  </a:lnTo>
                  <a:lnTo>
                    <a:pt x="1469644" y="121234"/>
                  </a:lnTo>
                  <a:lnTo>
                    <a:pt x="1550403" y="121234"/>
                  </a:lnTo>
                  <a:lnTo>
                    <a:pt x="1563700" y="145707"/>
                  </a:lnTo>
                  <a:lnTo>
                    <a:pt x="1611693" y="145707"/>
                  </a:lnTo>
                  <a:close/>
                </a:path>
                <a:path w="3736975" h="164465">
                  <a:moveTo>
                    <a:pt x="1864575" y="111023"/>
                  </a:moveTo>
                  <a:lnTo>
                    <a:pt x="1845487" y="111023"/>
                  </a:lnTo>
                  <a:lnTo>
                    <a:pt x="1845373" y="41338"/>
                  </a:lnTo>
                  <a:lnTo>
                    <a:pt x="1845360" y="37198"/>
                  </a:lnTo>
                  <a:lnTo>
                    <a:pt x="1845297" y="3086"/>
                  </a:lnTo>
                  <a:lnTo>
                    <a:pt x="1801164" y="3086"/>
                  </a:lnTo>
                  <a:lnTo>
                    <a:pt x="1801164" y="37388"/>
                  </a:lnTo>
                  <a:lnTo>
                    <a:pt x="1801164" y="111023"/>
                  </a:lnTo>
                  <a:lnTo>
                    <a:pt x="1730819" y="111023"/>
                  </a:lnTo>
                  <a:lnTo>
                    <a:pt x="1735670" y="100596"/>
                  </a:lnTo>
                  <a:lnTo>
                    <a:pt x="1740039" y="90728"/>
                  </a:lnTo>
                  <a:lnTo>
                    <a:pt x="1754898" y="46355"/>
                  </a:lnTo>
                  <a:lnTo>
                    <a:pt x="1756600" y="37388"/>
                  </a:lnTo>
                  <a:lnTo>
                    <a:pt x="1756638" y="37198"/>
                  </a:lnTo>
                  <a:lnTo>
                    <a:pt x="1801164" y="37388"/>
                  </a:lnTo>
                  <a:lnTo>
                    <a:pt x="1801164" y="3086"/>
                  </a:lnTo>
                  <a:lnTo>
                    <a:pt x="1715198" y="3086"/>
                  </a:lnTo>
                  <a:lnTo>
                    <a:pt x="1714995" y="13284"/>
                  </a:lnTo>
                  <a:lnTo>
                    <a:pt x="1714360" y="23050"/>
                  </a:lnTo>
                  <a:lnTo>
                    <a:pt x="1705089" y="66700"/>
                  </a:lnTo>
                  <a:lnTo>
                    <a:pt x="1685328" y="111023"/>
                  </a:lnTo>
                  <a:lnTo>
                    <a:pt x="1671066" y="111023"/>
                  </a:lnTo>
                  <a:lnTo>
                    <a:pt x="1671066" y="164211"/>
                  </a:lnTo>
                  <a:lnTo>
                    <a:pt x="1715592" y="164211"/>
                  </a:lnTo>
                  <a:lnTo>
                    <a:pt x="1715592" y="145707"/>
                  </a:lnTo>
                  <a:lnTo>
                    <a:pt x="1820049" y="145910"/>
                  </a:lnTo>
                  <a:lnTo>
                    <a:pt x="1820049" y="164211"/>
                  </a:lnTo>
                  <a:lnTo>
                    <a:pt x="1864575" y="164211"/>
                  </a:lnTo>
                  <a:lnTo>
                    <a:pt x="1864575" y="145707"/>
                  </a:lnTo>
                  <a:lnTo>
                    <a:pt x="1864575" y="111023"/>
                  </a:lnTo>
                  <a:close/>
                </a:path>
                <a:path w="3736975" h="164465">
                  <a:moveTo>
                    <a:pt x="2046528" y="3086"/>
                  </a:moveTo>
                  <a:lnTo>
                    <a:pt x="1908517" y="3086"/>
                  </a:lnTo>
                  <a:lnTo>
                    <a:pt x="1906219" y="27482"/>
                  </a:lnTo>
                  <a:lnTo>
                    <a:pt x="1902790" y="50736"/>
                  </a:lnTo>
                  <a:lnTo>
                    <a:pt x="1892528" y="93865"/>
                  </a:lnTo>
                  <a:lnTo>
                    <a:pt x="1877682" y="107353"/>
                  </a:lnTo>
                  <a:lnTo>
                    <a:pt x="1871510" y="107353"/>
                  </a:lnTo>
                  <a:lnTo>
                    <a:pt x="1871510" y="145707"/>
                  </a:lnTo>
                  <a:lnTo>
                    <a:pt x="1913051" y="137693"/>
                  </a:lnTo>
                  <a:lnTo>
                    <a:pt x="1937435" y="98513"/>
                  </a:lnTo>
                  <a:lnTo>
                    <a:pt x="1947545" y="60261"/>
                  </a:lnTo>
                  <a:lnTo>
                    <a:pt x="1951888" y="36817"/>
                  </a:lnTo>
                  <a:lnTo>
                    <a:pt x="1998916" y="36817"/>
                  </a:lnTo>
                  <a:lnTo>
                    <a:pt x="1998916" y="145707"/>
                  </a:lnTo>
                  <a:lnTo>
                    <a:pt x="2046528" y="145707"/>
                  </a:lnTo>
                  <a:lnTo>
                    <a:pt x="2046528" y="3086"/>
                  </a:lnTo>
                  <a:close/>
                </a:path>
                <a:path w="3736975" h="164465">
                  <a:moveTo>
                    <a:pt x="2225192" y="2895"/>
                  </a:moveTo>
                  <a:lnTo>
                    <a:pt x="2179904" y="2895"/>
                  </a:lnTo>
                  <a:lnTo>
                    <a:pt x="2179904" y="35852"/>
                  </a:lnTo>
                  <a:lnTo>
                    <a:pt x="2179904" y="66497"/>
                  </a:lnTo>
                  <a:lnTo>
                    <a:pt x="2124011" y="66497"/>
                  </a:lnTo>
                  <a:lnTo>
                    <a:pt x="2119020" y="66243"/>
                  </a:lnTo>
                  <a:lnTo>
                    <a:pt x="2112213" y="65214"/>
                  </a:lnTo>
                  <a:lnTo>
                    <a:pt x="2109457" y="63893"/>
                  </a:lnTo>
                  <a:lnTo>
                    <a:pt x="2105215" y="59651"/>
                  </a:lnTo>
                  <a:lnTo>
                    <a:pt x="2104148" y="56210"/>
                  </a:lnTo>
                  <a:lnTo>
                    <a:pt x="2104148" y="46443"/>
                  </a:lnTo>
                  <a:lnTo>
                    <a:pt x="2105215" y="42786"/>
                  </a:lnTo>
                  <a:lnTo>
                    <a:pt x="2109457" y="38163"/>
                  </a:lnTo>
                  <a:lnTo>
                    <a:pt x="2112213" y="36753"/>
                  </a:lnTo>
                  <a:lnTo>
                    <a:pt x="2118169" y="35852"/>
                  </a:lnTo>
                  <a:lnTo>
                    <a:pt x="2116493" y="35852"/>
                  </a:lnTo>
                  <a:lnTo>
                    <a:pt x="2124011" y="35471"/>
                  </a:lnTo>
                  <a:lnTo>
                    <a:pt x="2131758" y="35471"/>
                  </a:lnTo>
                  <a:lnTo>
                    <a:pt x="2162581" y="35852"/>
                  </a:lnTo>
                  <a:lnTo>
                    <a:pt x="2179904" y="35852"/>
                  </a:lnTo>
                  <a:lnTo>
                    <a:pt x="2179904" y="2895"/>
                  </a:lnTo>
                  <a:lnTo>
                    <a:pt x="2117445" y="2895"/>
                  </a:lnTo>
                  <a:lnTo>
                    <a:pt x="2079244" y="12153"/>
                  </a:lnTo>
                  <a:lnTo>
                    <a:pt x="2057209" y="43484"/>
                  </a:lnTo>
                  <a:lnTo>
                    <a:pt x="2056739" y="50304"/>
                  </a:lnTo>
                  <a:lnTo>
                    <a:pt x="2056739" y="51079"/>
                  </a:lnTo>
                  <a:lnTo>
                    <a:pt x="2057387" y="59651"/>
                  </a:lnTo>
                  <a:lnTo>
                    <a:pt x="2057400" y="59829"/>
                  </a:lnTo>
                  <a:lnTo>
                    <a:pt x="2080183" y="91313"/>
                  </a:lnTo>
                  <a:lnTo>
                    <a:pt x="2097024" y="97332"/>
                  </a:lnTo>
                  <a:lnTo>
                    <a:pt x="2055583" y="145516"/>
                  </a:lnTo>
                  <a:lnTo>
                    <a:pt x="2109355" y="145516"/>
                  </a:lnTo>
                  <a:lnTo>
                    <a:pt x="2148865" y="99453"/>
                  </a:lnTo>
                  <a:lnTo>
                    <a:pt x="2179904" y="99453"/>
                  </a:lnTo>
                  <a:lnTo>
                    <a:pt x="2179904" y="145516"/>
                  </a:lnTo>
                  <a:lnTo>
                    <a:pt x="2225192" y="145516"/>
                  </a:lnTo>
                  <a:lnTo>
                    <a:pt x="2225192" y="99453"/>
                  </a:lnTo>
                  <a:lnTo>
                    <a:pt x="2225192" y="66497"/>
                  </a:lnTo>
                  <a:lnTo>
                    <a:pt x="2225192" y="54737"/>
                  </a:lnTo>
                  <a:lnTo>
                    <a:pt x="2225192" y="35471"/>
                  </a:lnTo>
                  <a:lnTo>
                    <a:pt x="2225192" y="2895"/>
                  </a:lnTo>
                  <a:close/>
                </a:path>
                <a:path w="3736975" h="164465">
                  <a:moveTo>
                    <a:pt x="2466886" y="3086"/>
                  </a:moveTo>
                  <a:lnTo>
                    <a:pt x="2298433" y="3086"/>
                  </a:lnTo>
                  <a:lnTo>
                    <a:pt x="2298433" y="41630"/>
                  </a:lnTo>
                  <a:lnTo>
                    <a:pt x="2298433" y="41821"/>
                  </a:lnTo>
                  <a:lnTo>
                    <a:pt x="2359342" y="41821"/>
                  </a:lnTo>
                  <a:lnTo>
                    <a:pt x="2359342" y="145707"/>
                  </a:lnTo>
                  <a:lnTo>
                    <a:pt x="2406751" y="145707"/>
                  </a:lnTo>
                  <a:lnTo>
                    <a:pt x="2406751" y="41821"/>
                  </a:lnTo>
                  <a:lnTo>
                    <a:pt x="2466886" y="41821"/>
                  </a:lnTo>
                  <a:lnTo>
                    <a:pt x="2466886" y="3086"/>
                  </a:lnTo>
                  <a:close/>
                </a:path>
                <a:path w="3736975" h="164465">
                  <a:moveTo>
                    <a:pt x="2648254" y="50495"/>
                  </a:moveTo>
                  <a:lnTo>
                    <a:pt x="2631490" y="16217"/>
                  </a:lnTo>
                  <a:lnTo>
                    <a:pt x="2605468" y="4826"/>
                  </a:lnTo>
                  <a:lnTo>
                    <a:pt x="2605468" y="46583"/>
                  </a:lnTo>
                  <a:lnTo>
                    <a:pt x="2605468" y="56210"/>
                  </a:lnTo>
                  <a:lnTo>
                    <a:pt x="2585745" y="65913"/>
                  </a:lnTo>
                  <a:lnTo>
                    <a:pt x="2527414" y="65913"/>
                  </a:lnTo>
                  <a:lnTo>
                    <a:pt x="2527414" y="36296"/>
                  </a:lnTo>
                  <a:lnTo>
                    <a:pt x="2590241" y="36296"/>
                  </a:lnTo>
                  <a:lnTo>
                    <a:pt x="2597188" y="37325"/>
                  </a:lnTo>
                  <a:lnTo>
                    <a:pt x="2600007" y="38671"/>
                  </a:lnTo>
                  <a:lnTo>
                    <a:pt x="2604376" y="43053"/>
                  </a:lnTo>
                  <a:lnTo>
                    <a:pt x="2605468" y="46583"/>
                  </a:lnTo>
                  <a:lnTo>
                    <a:pt x="2605468" y="4826"/>
                  </a:lnTo>
                  <a:lnTo>
                    <a:pt x="2604439" y="4572"/>
                  </a:lnTo>
                  <a:lnTo>
                    <a:pt x="2596248" y="3454"/>
                  </a:lnTo>
                  <a:lnTo>
                    <a:pt x="2587548" y="3086"/>
                  </a:lnTo>
                  <a:lnTo>
                    <a:pt x="2479802" y="3086"/>
                  </a:lnTo>
                  <a:lnTo>
                    <a:pt x="2479802" y="145707"/>
                  </a:lnTo>
                  <a:lnTo>
                    <a:pt x="2527414" y="145707"/>
                  </a:lnTo>
                  <a:lnTo>
                    <a:pt x="2527414" y="99644"/>
                  </a:lnTo>
                  <a:lnTo>
                    <a:pt x="2589276" y="99644"/>
                  </a:lnTo>
                  <a:lnTo>
                    <a:pt x="2632456" y="87020"/>
                  </a:lnTo>
                  <a:lnTo>
                    <a:pt x="2648254" y="51269"/>
                  </a:lnTo>
                  <a:lnTo>
                    <a:pt x="2648254" y="50495"/>
                  </a:lnTo>
                  <a:close/>
                </a:path>
                <a:path w="3736975" h="164465">
                  <a:moveTo>
                    <a:pt x="2813151" y="2717"/>
                  </a:moveTo>
                  <a:lnTo>
                    <a:pt x="2660218" y="2717"/>
                  </a:lnTo>
                  <a:lnTo>
                    <a:pt x="2660218" y="37007"/>
                  </a:lnTo>
                  <a:lnTo>
                    <a:pt x="2660218" y="56057"/>
                  </a:lnTo>
                  <a:lnTo>
                    <a:pt x="2660218" y="90347"/>
                  </a:lnTo>
                  <a:lnTo>
                    <a:pt x="2660218" y="110667"/>
                  </a:lnTo>
                  <a:lnTo>
                    <a:pt x="2660218" y="111937"/>
                  </a:lnTo>
                  <a:lnTo>
                    <a:pt x="2660218" y="146227"/>
                  </a:lnTo>
                  <a:lnTo>
                    <a:pt x="2813062" y="146227"/>
                  </a:lnTo>
                  <a:lnTo>
                    <a:pt x="2813062" y="111937"/>
                  </a:lnTo>
                  <a:lnTo>
                    <a:pt x="2813062" y="110667"/>
                  </a:lnTo>
                  <a:lnTo>
                    <a:pt x="2800032" y="110667"/>
                  </a:lnTo>
                  <a:lnTo>
                    <a:pt x="2800032" y="111937"/>
                  </a:lnTo>
                  <a:lnTo>
                    <a:pt x="2707817" y="111937"/>
                  </a:lnTo>
                  <a:lnTo>
                    <a:pt x="2707817" y="110667"/>
                  </a:lnTo>
                  <a:lnTo>
                    <a:pt x="2707817" y="90347"/>
                  </a:lnTo>
                  <a:lnTo>
                    <a:pt x="2796870" y="90347"/>
                  </a:lnTo>
                  <a:lnTo>
                    <a:pt x="2796870" y="56057"/>
                  </a:lnTo>
                  <a:lnTo>
                    <a:pt x="2707817" y="56057"/>
                  </a:lnTo>
                  <a:lnTo>
                    <a:pt x="2707817" y="37007"/>
                  </a:lnTo>
                  <a:lnTo>
                    <a:pt x="2813151" y="37007"/>
                  </a:lnTo>
                  <a:lnTo>
                    <a:pt x="2813151" y="2717"/>
                  </a:lnTo>
                  <a:close/>
                </a:path>
                <a:path w="3736975" h="164465">
                  <a:moveTo>
                    <a:pt x="2997314" y="2717"/>
                  </a:moveTo>
                  <a:lnTo>
                    <a:pt x="2949905" y="2717"/>
                  </a:lnTo>
                  <a:lnTo>
                    <a:pt x="2949905" y="53517"/>
                  </a:lnTo>
                  <a:lnTo>
                    <a:pt x="2873768" y="53517"/>
                  </a:lnTo>
                  <a:lnTo>
                    <a:pt x="2873768" y="2717"/>
                  </a:lnTo>
                  <a:lnTo>
                    <a:pt x="2826156" y="2717"/>
                  </a:lnTo>
                  <a:lnTo>
                    <a:pt x="2826156" y="53517"/>
                  </a:lnTo>
                  <a:lnTo>
                    <a:pt x="2826156" y="91617"/>
                  </a:lnTo>
                  <a:lnTo>
                    <a:pt x="2826156" y="146227"/>
                  </a:lnTo>
                  <a:lnTo>
                    <a:pt x="2873768" y="146227"/>
                  </a:lnTo>
                  <a:lnTo>
                    <a:pt x="2873768" y="91617"/>
                  </a:lnTo>
                  <a:lnTo>
                    <a:pt x="2949905" y="91617"/>
                  </a:lnTo>
                  <a:lnTo>
                    <a:pt x="2949905" y="146227"/>
                  </a:lnTo>
                  <a:lnTo>
                    <a:pt x="2997314" y="146227"/>
                  </a:lnTo>
                  <a:lnTo>
                    <a:pt x="2997314" y="91617"/>
                  </a:lnTo>
                  <a:lnTo>
                    <a:pt x="2997314" y="53517"/>
                  </a:lnTo>
                  <a:lnTo>
                    <a:pt x="2997314" y="2717"/>
                  </a:lnTo>
                  <a:close/>
                </a:path>
                <a:path w="3736975" h="164465">
                  <a:moveTo>
                    <a:pt x="3166059" y="2717"/>
                  </a:moveTo>
                  <a:lnTo>
                    <a:pt x="3013113" y="2717"/>
                  </a:lnTo>
                  <a:lnTo>
                    <a:pt x="3013113" y="37007"/>
                  </a:lnTo>
                  <a:lnTo>
                    <a:pt x="3013113" y="56057"/>
                  </a:lnTo>
                  <a:lnTo>
                    <a:pt x="3013113" y="90347"/>
                  </a:lnTo>
                  <a:lnTo>
                    <a:pt x="3013113" y="110667"/>
                  </a:lnTo>
                  <a:lnTo>
                    <a:pt x="3013113" y="111937"/>
                  </a:lnTo>
                  <a:lnTo>
                    <a:pt x="3013113" y="146227"/>
                  </a:lnTo>
                  <a:lnTo>
                    <a:pt x="3165970" y="146227"/>
                  </a:lnTo>
                  <a:lnTo>
                    <a:pt x="3165970" y="111937"/>
                  </a:lnTo>
                  <a:lnTo>
                    <a:pt x="3165970" y="110667"/>
                  </a:lnTo>
                  <a:lnTo>
                    <a:pt x="3152940" y="110667"/>
                  </a:lnTo>
                  <a:lnTo>
                    <a:pt x="3152940" y="111937"/>
                  </a:lnTo>
                  <a:lnTo>
                    <a:pt x="3060725" y="111937"/>
                  </a:lnTo>
                  <a:lnTo>
                    <a:pt x="3060725" y="110667"/>
                  </a:lnTo>
                  <a:lnTo>
                    <a:pt x="3060725" y="90347"/>
                  </a:lnTo>
                  <a:lnTo>
                    <a:pt x="3149777" y="90347"/>
                  </a:lnTo>
                  <a:lnTo>
                    <a:pt x="3149777" y="56057"/>
                  </a:lnTo>
                  <a:lnTo>
                    <a:pt x="3060725" y="56057"/>
                  </a:lnTo>
                  <a:lnTo>
                    <a:pt x="3060725" y="37007"/>
                  </a:lnTo>
                  <a:lnTo>
                    <a:pt x="3166059" y="37007"/>
                  </a:lnTo>
                  <a:lnTo>
                    <a:pt x="3166059" y="2717"/>
                  </a:lnTo>
                  <a:close/>
                </a:path>
                <a:path w="3736975" h="164465">
                  <a:moveTo>
                    <a:pt x="3347529" y="50495"/>
                  </a:moveTo>
                  <a:lnTo>
                    <a:pt x="3330752" y="16217"/>
                  </a:lnTo>
                  <a:lnTo>
                    <a:pt x="3304743" y="4826"/>
                  </a:lnTo>
                  <a:lnTo>
                    <a:pt x="3304743" y="46583"/>
                  </a:lnTo>
                  <a:lnTo>
                    <a:pt x="3304743" y="56210"/>
                  </a:lnTo>
                  <a:lnTo>
                    <a:pt x="3285007" y="65913"/>
                  </a:lnTo>
                  <a:lnTo>
                    <a:pt x="3226676" y="65913"/>
                  </a:lnTo>
                  <a:lnTo>
                    <a:pt x="3226676" y="36296"/>
                  </a:lnTo>
                  <a:lnTo>
                    <a:pt x="3289516" y="36296"/>
                  </a:lnTo>
                  <a:lnTo>
                    <a:pt x="3296450" y="37325"/>
                  </a:lnTo>
                  <a:lnTo>
                    <a:pt x="3299282" y="38671"/>
                  </a:lnTo>
                  <a:lnTo>
                    <a:pt x="3303638" y="43053"/>
                  </a:lnTo>
                  <a:lnTo>
                    <a:pt x="3304743" y="46583"/>
                  </a:lnTo>
                  <a:lnTo>
                    <a:pt x="3304743" y="4826"/>
                  </a:lnTo>
                  <a:lnTo>
                    <a:pt x="3303701" y="4572"/>
                  </a:lnTo>
                  <a:lnTo>
                    <a:pt x="3295510" y="3454"/>
                  </a:lnTo>
                  <a:lnTo>
                    <a:pt x="3286810" y="3086"/>
                  </a:lnTo>
                  <a:lnTo>
                    <a:pt x="3179064" y="3086"/>
                  </a:lnTo>
                  <a:lnTo>
                    <a:pt x="3179064" y="145707"/>
                  </a:lnTo>
                  <a:lnTo>
                    <a:pt x="3226676" y="145707"/>
                  </a:lnTo>
                  <a:lnTo>
                    <a:pt x="3226676" y="99644"/>
                  </a:lnTo>
                  <a:lnTo>
                    <a:pt x="3288550" y="99644"/>
                  </a:lnTo>
                  <a:lnTo>
                    <a:pt x="3331718" y="87020"/>
                  </a:lnTo>
                  <a:lnTo>
                    <a:pt x="3347529" y="51269"/>
                  </a:lnTo>
                  <a:lnTo>
                    <a:pt x="3347529" y="50495"/>
                  </a:lnTo>
                  <a:close/>
                </a:path>
                <a:path w="3736975" h="164465">
                  <a:moveTo>
                    <a:pt x="3542195" y="74980"/>
                  </a:moveTo>
                  <a:lnTo>
                    <a:pt x="3541445" y="64630"/>
                  </a:lnTo>
                  <a:lnTo>
                    <a:pt x="3539210" y="54787"/>
                  </a:lnTo>
                  <a:lnTo>
                    <a:pt x="3535464" y="45453"/>
                  </a:lnTo>
                  <a:lnTo>
                    <a:pt x="3535413" y="45326"/>
                  </a:lnTo>
                  <a:lnTo>
                    <a:pt x="3530206" y="36626"/>
                  </a:lnTo>
                  <a:lnTo>
                    <a:pt x="3523589" y="28511"/>
                  </a:lnTo>
                  <a:lnTo>
                    <a:pt x="3515817" y="21323"/>
                  </a:lnTo>
                  <a:lnTo>
                    <a:pt x="3506889" y="15062"/>
                  </a:lnTo>
                  <a:lnTo>
                    <a:pt x="3496805" y="9728"/>
                  </a:lnTo>
                  <a:lnTo>
                    <a:pt x="3492271" y="7975"/>
                  </a:lnTo>
                  <a:lnTo>
                    <a:pt x="3492271" y="67005"/>
                  </a:lnTo>
                  <a:lnTo>
                    <a:pt x="3492271" y="82943"/>
                  </a:lnTo>
                  <a:lnTo>
                    <a:pt x="3463391" y="111988"/>
                  </a:lnTo>
                  <a:lnTo>
                    <a:pt x="3456482" y="113525"/>
                  </a:lnTo>
                  <a:lnTo>
                    <a:pt x="3441966" y="113525"/>
                  </a:lnTo>
                  <a:lnTo>
                    <a:pt x="3408172" y="89814"/>
                  </a:lnTo>
                  <a:lnTo>
                    <a:pt x="3406127" y="82943"/>
                  </a:lnTo>
                  <a:lnTo>
                    <a:pt x="3406165" y="67005"/>
                  </a:lnTo>
                  <a:lnTo>
                    <a:pt x="3434638" y="37973"/>
                  </a:lnTo>
                  <a:lnTo>
                    <a:pt x="3440709" y="36626"/>
                  </a:lnTo>
                  <a:lnTo>
                    <a:pt x="3456990" y="36626"/>
                  </a:lnTo>
                  <a:lnTo>
                    <a:pt x="3490188" y="60109"/>
                  </a:lnTo>
                  <a:lnTo>
                    <a:pt x="3492271" y="67005"/>
                  </a:lnTo>
                  <a:lnTo>
                    <a:pt x="3492271" y="7975"/>
                  </a:lnTo>
                  <a:lnTo>
                    <a:pt x="3485832" y="5473"/>
                  </a:lnTo>
                  <a:lnTo>
                    <a:pt x="3474224" y="2438"/>
                  </a:lnTo>
                  <a:lnTo>
                    <a:pt x="3461982" y="609"/>
                  </a:lnTo>
                  <a:lnTo>
                    <a:pt x="3449104" y="0"/>
                  </a:lnTo>
                  <a:lnTo>
                    <a:pt x="3436632" y="609"/>
                  </a:lnTo>
                  <a:lnTo>
                    <a:pt x="3391979" y="15062"/>
                  </a:lnTo>
                  <a:lnTo>
                    <a:pt x="3362617" y="45326"/>
                  </a:lnTo>
                  <a:lnTo>
                    <a:pt x="3362528" y="45453"/>
                  </a:lnTo>
                  <a:lnTo>
                    <a:pt x="3358591" y="54787"/>
                  </a:lnTo>
                  <a:lnTo>
                    <a:pt x="3356216" y="64630"/>
                  </a:lnTo>
                  <a:lnTo>
                    <a:pt x="3355429" y="74980"/>
                  </a:lnTo>
                  <a:lnTo>
                    <a:pt x="3356241" y="85305"/>
                  </a:lnTo>
                  <a:lnTo>
                    <a:pt x="3374987" y="121170"/>
                  </a:lnTo>
                  <a:lnTo>
                    <a:pt x="3413302" y="144094"/>
                  </a:lnTo>
                  <a:lnTo>
                    <a:pt x="3449294" y="149567"/>
                  </a:lnTo>
                  <a:lnTo>
                    <a:pt x="3462172" y="148958"/>
                  </a:lnTo>
                  <a:lnTo>
                    <a:pt x="3506927" y="134518"/>
                  </a:lnTo>
                  <a:lnTo>
                    <a:pt x="3529825" y="113525"/>
                  </a:lnTo>
                  <a:lnTo>
                    <a:pt x="3530142" y="113144"/>
                  </a:lnTo>
                  <a:lnTo>
                    <a:pt x="3535413" y="104394"/>
                  </a:lnTo>
                  <a:lnTo>
                    <a:pt x="3539185" y="95123"/>
                  </a:lnTo>
                  <a:lnTo>
                    <a:pt x="3541445" y="85305"/>
                  </a:lnTo>
                  <a:lnTo>
                    <a:pt x="3542195" y="74980"/>
                  </a:lnTo>
                  <a:close/>
                </a:path>
                <a:path w="3736975" h="164465">
                  <a:moveTo>
                    <a:pt x="3736860" y="95148"/>
                  </a:moveTo>
                  <a:lnTo>
                    <a:pt x="3704094" y="70929"/>
                  </a:lnTo>
                  <a:lnTo>
                    <a:pt x="3711029" y="68364"/>
                  </a:lnTo>
                  <a:lnTo>
                    <a:pt x="3716236" y="64439"/>
                  </a:lnTo>
                  <a:lnTo>
                    <a:pt x="3719830" y="58978"/>
                  </a:lnTo>
                  <a:lnTo>
                    <a:pt x="3723182" y="53898"/>
                  </a:lnTo>
                  <a:lnTo>
                    <a:pt x="3724910" y="47091"/>
                  </a:lnTo>
                  <a:lnTo>
                    <a:pt x="3724910" y="37973"/>
                  </a:lnTo>
                  <a:lnTo>
                    <a:pt x="3724579" y="34823"/>
                  </a:lnTo>
                  <a:lnTo>
                    <a:pt x="3724452" y="33693"/>
                  </a:lnTo>
                  <a:lnTo>
                    <a:pt x="3724338" y="32575"/>
                  </a:lnTo>
                  <a:lnTo>
                    <a:pt x="3696055" y="5499"/>
                  </a:lnTo>
                  <a:lnTo>
                    <a:pt x="3688092" y="4025"/>
                  </a:lnTo>
                  <a:lnTo>
                    <a:pt x="3688092" y="94373"/>
                  </a:lnTo>
                  <a:lnTo>
                    <a:pt x="3688092" y="103505"/>
                  </a:lnTo>
                  <a:lnTo>
                    <a:pt x="3687013" y="106870"/>
                  </a:lnTo>
                  <a:lnTo>
                    <a:pt x="3682631" y="111112"/>
                  </a:lnTo>
                  <a:lnTo>
                    <a:pt x="3679748" y="112395"/>
                  </a:lnTo>
                  <a:lnTo>
                    <a:pt x="3670757" y="113525"/>
                  </a:lnTo>
                  <a:lnTo>
                    <a:pt x="3598481" y="113525"/>
                  </a:lnTo>
                  <a:lnTo>
                    <a:pt x="3598481" y="84810"/>
                  </a:lnTo>
                  <a:lnTo>
                    <a:pt x="3667150" y="84810"/>
                  </a:lnTo>
                  <a:lnTo>
                    <a:pt x="3688092" y="94373"/>
                  </a:lnTo>
                  <a:lnTo>
                    <a:pt x="3688092" y="4025"/>
                  </a:lnTo>
                  <a:lnTo>
                    <a:pt x="3686568" y="3733"/>
                  </a:lnTo>
                  <a:lnTo>
                    <a:pt x="3678656" y="3251"/>
                  </a:lnTo>
                  <a:lnTo>
                    <a:pt x="3678656" y="41376"/>
                  </a:lnTo>
                  <a:lnTo>
                    <a:pt x="3678656" y="49987"/>
                  </a:lnTo>
                  <a:lnTo>
                    <a:pt x="3677589" y="53200"/>
                  </a:lnTo>
                  <a:lnTo>
                    <a:pt x="3673360" y="57048"/>
                  </a:lnTo>
                  <a:lnTo>
                    <a:pt x="3670782" y="58178"/>
                  </a:lnTo>
                  <a:lnTo>
                    <a:pt x="3663251" y="58978"/>
                  </a:lnTo>
                  <a:lnTo>
                    <a:pt x="3598481" y="58978"/>
                  </a:lnTo>
                  <a:lnTo>
                    <a:pt x="3598481" y="32575"/>
                  </a:lnTo>
                  <a:lnTo>
                    <a:pt x="3659771" y="32575"/>
                  </a:lnTo>
                  <a:lnTo>
                    <a:pt x="3678656" y="41376"/>
                  </a:lnTo>
                  <a:lnTo>
                    <a:pt x="3678656" y="3251"/>
                  </a:lnTo>
                  <a:lnTo>
                    <a:pt x="3675951" y="3086"/>
                  </a:lnTo>
                  <a:lnTo>
                    <a:pt x="3553955" y="3086"/>
                  </a:lnTo>
                  <a:lnTo>
                    <a:pt x="3553955" y="145707"/>
                  </a:lnTo>
                  <a:lnTo>
                    <a:pt x="3667087" y="145707"/>
                  </a:lnTo>
                  <a:lnTo>
                    <a:pt x="3708844" y="140487"/>
                  </a:lnTo>
                  <a:lnTo>
                    <a:pt x="3735997" y="113525"/>
                  </a:lnTo>
                  <a:lnTo>
                    <a:pt x="3736746" y="106870"/>
                  </a:lnTo>
                  <a:lnTo>
                    <a:pt x="3736860" y="9514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57244" y="4846194"/>
            <a:ext cx="441325" cy="203835"/>
            <a:chOff x="657244" y="4846194"/>
            <a:chExt cx="441325" cy="20383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7244" y="4846194"/>
              <a:ext cx="204354" cy="20369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1217" y="4849794"/>
              <a:ext cx="197153" cy="196494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59701" y="1931184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95"/>
                </a:lnTo>
                <a:lnTo>
                  <a:pt x="361759" y="39281"/>
                </a:lnTo>
                <a:lnTo>
                  <a:pt x="366572" y="44107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19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60"/>
                </a:lnTo>
                <a:lnTo>
                  <a:pt x="492213" y="42760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60"/>
                </a:lnTo>
                <a:lnTo>
                  <a:pt x="610908" y="42760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59"/>
                </a:moveTo>
                <a:lnTo>
                  <a:pt x="616432" y="118059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7603" y="1929053"/>
            <a:ext cx="359063" cy="162510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670349" y="4645124"/>
            <a:ext cx="748030" cy="110489"/>
            <a:chOff x="670349" y="4645124"/>
            <a:chExt cx="748030" cy="110489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349" y="4645124"/>
              <a:ext cx="463125" cy="11015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3839" y="4645124"/>
              <a:ext cx="264236" cy="89258"/>
            </a:xfrm>
            <a:prstGeom prst="rect">
              <a:avLst/>
            </a:prstGeom>
          </p:spPr>
        </p:pic>
      </p:grpSp>
      <p:grpSp>
        <p:nvGrpSpPr>
          <p:cNvPr id="10" name="object 10" descr=""/>
          <p:cNvGrpSpPr/>
          <p:nvPr/>
        </p:nvGrpSpPr>
        <p:grpSpPr>
          <a:xfrm>
            <a:off x="1488387" y="4645124"/>
            <a:ext cx="685800" cy="126364"/>
            <a:chOff x="1488387" y="4645124"/>
            <a:chExt cx="685800" cy="126364"/>
          </a:xfrm>
        </p:grpSpPr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8387" y="4647247"/>
              <a:ext cx="77572" cy="8500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5086" y="4645124"/>
              <a:ext cx="183297" cy="8925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94596" y="4645124"/>
              <a:ext cx="379354" cy="126097"/>
            </a:xfrm>
            <a:prstGeom prst="rect">
              <a:avLst/>
            </a:prstGeom>
          </p:spPr>
        </p:pic>
      </p:grpSp>
      <p:grpSp>
        <p:nvGrpSpPr>
          <p:cNvPr id="14" name="object 14" descr=""/>
          <p:cNvGrpSpPr/>
          <p:nvPr/>
        </p:nvGrpSpPr>
        <p:grpSpPr>
          <a:xfrm>
            <a:off x="674662" y="2398936"/>
            <a:ext cx="629285" cy="165100"/>
            <a:chOff x="674662" y="2398936"/>
            <a:chExt cx="629285" cy="165100"/>
          </a:xfrm>
        </p:grpSpPr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4662" y="2401059"/>
              <a:ext cx="199594" cy="12609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4621" y="2440023"/>
              <a:ext cx="92805" cy="85009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09209" y="2398936"/>
              <a:ext cx="184685" cy="128221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13934" y="2437898"/>
              <a:ext cx="89615" cy="126098"/>
            </a:xfrm>
            <a:prstGeom prst="rect">
              <a:avLst/>
            </a:prstGeom>
          </p:spPr>
        </p:pic>
      </p:grpSp>
      <p:pic>
        <p:nvPicPr>
          <p:cNvPr id="19" name="object 19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619065" y="2440023"/>
            <a:ext cx="78281" cy="85009"/>
          </a:xfrm>
          <a:prstGeom prst="rect">
            <a:avLst/>
          </a:prstGeom>
        </p:spPr>
      </p:pic>
      <p:grpSp>
        <p:nvGrpSpPr>
          <p:cNvPr id="20" name="object 20" descr=""/>
          <p:cNvGrpSpPr/>
          <p:nvPr/>
        </p:nvGrpSpPr>
        <p:grpSpPr>
          <a:xfrm>
            <a:off x="2761811" y="2437898"/>
            <a:ext cx="555625" cy="89535"/>
            <a:chOff x="2761811" y="2437898"/>
            <a:chExt cx="555625" cy="89535"/>
          </a:xfrm>
        </p:grpSpPr>
        <p:pic>
          <p:nvPicPr>
            <p:cNvPr id="21" name="object 2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61811" y="2437898"/>
              <a:ext cx="359871" cy="89259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47894" y="2440022"/>
              <a:ext cx="169134" cy="85009"/>
            </a:xfrm>
            <a:prstGeom prst="rect">
              <a:avLst/>
            </a:prstGeom>
          </p:spPr>
        </p:pic>
      </p:grpSp>
      <p:grpSp>
        <p:nvGrpSpPr>
          <p:cNvPr id="23" name="object 23" descr=""/>
          <p:cNvGrpSpPr/>
          <p:nvPr/>
        </p:nvGrpSpPr>
        <p:grpSpPr>
          <a:xfrm>
            <a:off x="3343237" y="2406730"/>
            <a:ext cx="208915" cy="118745"/>
            <a:chOff x="3343237" y="2406730"/>
            <a:chExt cx="208915" cy="118745"/>
          </a:xfrm>
        </p:grpSpPr>
        <p:pic>
          <p:nvPicPr>
            <p:cNvPr id="24" name="object 2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73405" y="2406730"/>
              <a:ext cx="78282" cy="118303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43237" y="2440023"/>
              <a:ext cx="103960" cy="85009"/>
            </a:xfrm>
            <a:prstGeom prst="rect">
              <a:avLst/>
            </a:prstGeom>
          </p:spPr>
        </p:pic>
      </p:grpSp>
      <p:grpSp>
        <p:nvGrpSpPr>
          <p:cNvPr id="26" name="object 26" descr=""/>
          <p:cNvGrpSpPr/>
          <p:nvPr/>
        </p:nvGrpSpPr>
        <p:grpSpPr>
          <a:xfrm>
            <a:off x="667047" y="2398936"/>
            <a:ext cx="3893820" cy="996315"/>
            <a:chOff x="667047" y="2398936"/>
            <a:chExt cx="3893820" cy="996315"/>
          </a:xfrm>
        </p:grpSpPr>
        <p:pic>
          <p:nvPicPr>
            <p:cNvPr id="27" name="object 27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16153" y="2437898"/>
              <a:ext cx="73144" cy="89259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10015" y="2440023"/>
              <a:ext cx="77572" cy="85009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07954" y="2398936"/>
              <a:ext cx="385729" cy="128221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7047" y="2398936"/>
              <a:ext cx="3852144" cy="996019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4542040" y="3337575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8" y="0"/>
                  </a:lnTo>
                  <a:lnTo>
                    <a:pt x="0" y="3008"/>
                  </a:lnTo>
                  <a:lnTo>
                    <a:pt x="0" y="14874"/>
                  </a:lnTo>
                  <a:lnTo>
                    <a:pt x="4428" y="17887"/>
                  </a:lnTo>
                  <a:lnTo>
                    <a:pt x="14345" y="17887"/>
                  </a:lnTo>
                  <a:lnTo>
                    <a:pt x="18594" y="14874"/>
                  </a:lnTo>
                  <a:lnTo>
                    <a:pt x="18594" y="8855"/>
                  </a:lnTo>
                  <a:lnTo>
                    <a:pt x="18594" y="3008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 descr=""/>
          <p:cNvSpPr/>
          <p:nvPr/>
        </p:nvSpPr>
        <p:spPr>
          <a:xfrm>
            <a:off x="1901506" y="3787010"/>
            <a:ext cx="27940" cy="52069"/>
          </a:xfrm>
          <a:custGeom>
            <a:avLst/>
            <a:gdLst/>
            <a:ahLst/>
            <a:cxnLst/>
            <a:rect l="l" t="t" r="r" b="b"/>
            <a:pathLst>
              <a:path w="27939" h="52070">
                <a:moveTo>
                  <a:pt x="0" y="52070"/>
                </a:moveTo>
                <a:lnTo>
                  <a:pt x="27812" y="52070"/>
                </a:lnTo>
                <a:lnTo>
                  <a:pt x="27812" y="0"/>
                </a:lnTo>
                <a:lnTo>
                  <a:pt x="0" y="0"/>
                </a:lnTo>
                <a:lnTo>
                  <a:pt x="0" y="520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3" name="object 33" descr=""/>
          <p:cNvGrpSpPr/>
          <p:nvPr/>
        </p:nvGrpSpPr>
        <p:grpSpPr>
          <a:xfrm>
            <a:off x="657661" y="3702326"/>
            <a:ext cx="2079625" cy="519430"/>
            <a:chOff x="657661" y="3702326"/>
            <a:chExt cx="2079625" cy="519430"/>
          </a:xfrm>
        </p:grpSpPr>
        <p:sp>
          <p:nvSpPr>
            <p:cNvPr id="34" name="object 34" descr=""/>
            <p:cNvSpPr/>
            <p:nvPr/>
          </p:nvSpPr>
          <p:spPr>
            <a:xfrm>
              <a:off x="1901494" y="3709540"/>
              <a:ext cx="114300" cy="129539"/>
            </a:xfrm>
            <a:custGeom>
              <a:avLst/>
              <a:gdLst/>
              <a:ahLst/>
              <a:cxnLst/>
              <a:rect l="l" t="t" r="r" b="b"/>
              <a:pathLst>
                <a:path w="114300" h="129539">
                  <a:moveTo>
                    <a:pt x="113855" y="0"/>
                  </a:moveTo>
                  <a:lnTo>
                    <a:pt x="86042" y="0"/>
                  </a:lnTo>
                  <a:lnTo>
                    <a:pt x="86042" y="52070"/>
                  </a:lnTo>
                  <a:lnTo>
                    <a:pt x="27813" y="52070"/>
                  </a:lnTo>
                  <a:lnTo>
                    <a:pt x="27813" y="0"/>
                  </a:lnTo>
                  <a:lnTo>
                    <a:pt x="0" y="0"/>
                  </a:lnTo>
                  <a:lnTo>
                    <a:pt x="0" y="52070"/>
                  </a:lnTo>
                  <a:lnTo>
                    <a:pt x="0" y="77470"/>
                  </a:lnTo>
                  <a:lnTo>
                    <a:pt x="86042" y="77470"/>
                  </a:lnTo>
                  <a:lnTo>
                    <a:pt x="86042" y="129540"/>
                  </a:lnTo>
                  <a:lnTo>
                    <a:pt x="113855" y="129540"/>
                  </a:lnTo>
                  <a:lnTo>
                    <a:pt x="113855" y="77470"/>
                  </a:lnTo>
                  <a:lnTo>
                    <a:pt x="113855" y="52070"/>
                  </a:lnTo>
                  <a:lnTo>
                    <a:pt x="11385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046286" y="3709559"/>
              <a:ext cx="256590" cy="129797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2347150" y="3709540"/>
              <a:ext cx="92710" cy="129539"/>
            </a:xfrm>
            <a:custGeom>
              <a:avLst/>
              <a:gdLst/>
              <a:ahLst/>
              <a:cxnLst/>
              <a:rect l="l" t="t" r="r" b="b"/>
              <a:pathLst>
                <a:path w="92710" h="129539">
                  <a:moveTo>
                    <a:pt x="92532" y="105410"/>
                  </a:moveTo>
                  <a:lnTo>
                    <a:pt x="27813" y="105410"/>
                  </a:lnTo>
                  <a:lnTo>
                    <a:pt x="27813" y="76200"/>
                  </a:lnTo>
                  <a:lnTo>
                    <a:pt x="85852" y="76200"/>
                  </a:lnTo>
                  <a:lnTo>
                    <a:pt x="85852" y="52070"/>
                  </a:lnTo>
                  <a:lnTo>
                    <a:pt x="27813" y="52070"/>
                  </a:lnTo>
                  <a:lnTo>
                    <a:pt x="27813" y="24130"/>
                  </a:lnTo>
                  <a:lnTo>
                    <a:pt x="91414" y="24130"/>
                  </a:lnTo>
                  <a:lnTo>
                    <a:pt x="91414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52070"/>
                  </a:lnTo>
                  <a:lnTo>
                    <a:pt x="0" y="76200"/>
                  </a:lnTo>
                  <a:lnTo>
                    <a:pt x="0" y="105410"/>
                  </a:lnTo>
                  <a:lnTo>
                    <a:pt x="0" y="129540"/>
                  </a:lnTo>
                  <a:lnTo>
                    <a:pt x="92532" y="129540"/>
                  </a:lnTo>
                  <a:lnTo>
                    <a:pt x="92532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469128" y="3706963"/>
              <a:ext cx="107732" cy="134989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600747" y="3709559"/>
              <a:ext cx="135914" cy="129797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57661" y="3702326"/>
              <a:ext cx="1431712" cy="519004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171448" y="4081522"/>
              <a:ext cx="94193" cy="131281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297685" y="4081522"/>
              <a:ext cx="114962" cy="131281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442466" y="4069285"/>
              <a:ext cx="160019" cy="152045"/>
            </a:xfrm>
            <a:prstGeom prst="rect">
              <a:avLst/>
            </a:prstGeom>
          </p:spPr>
        </p:pic>
        <p:sp>
          <p:nvSpPr>
            <p:cNvPr id="43" name="object 43" descr=""/>
            <p:cNvSpPr/>
            <p:nvPr/>
          </p:nvSpPr>
          <p:spPr>
            <a:xfrm>
              <a:off x="2695871" y="4105780"/>
              <a:ext cx="27940" cy="104139"/>
            </a:xfrm>
            <a:custGeom>
              <a:avLst/>
              <a:gdLst/>
              <a:ahLst/>
              <a:cxnLst/>
              <a:rect l="l" t="t" r="r" b="b"/>
              <a:pathLst>
                <a:path w="27939" h="104139">
                  <a:moveTo>
                    <a:pt x="0" y="104140"/>
                  </a:moveTo>
                  <a:lnTo>
                    <a:pt x="27812" y="104140"/>
                  </a:lnTo>
                  <a:lnTo>
                    <a:pt x="27812" y="0"/>
                  </a:lnTo>
                  <a:lnTo>
                    <a:pt x="0" y="0"/>
                  </a:lnTo>
                  <a:lnTo>
                    <a:pt x="0" y="10414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4" name="object 44" descr=""/>
          <p:cNvGrpSpPr/>
          <p:nvPr/>
        </p:nvGrpSpPr>
        <p:grpSpPr>
          <a:xfrm>
            <a:off x="2695870" y="4077813"/>
            <a:ext cx="875665" cy="135255"/>
            <a:chOff x="2695870" y="4077813"/>
            <a:chExt cx="875665" cy="135255"/>
          </a:xfrm>
        </p:grpSpPr>
        <p:sp>
          <p:nvSpPr>
            <p:cNvPr id="45" name="object 45" descr=""/>
            <p:cNvSpPr/>
            <p:nvPr/>
          </p:nvSpPr>
          <p:spPr>
            <a:xfrm>
              <a:off x="2695867" y="408038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30" h="129539">
                  <a:moveTo>
                    <a:pt x="112928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85293" y="25400"/>
                  </a:lnTo>
                  <a:lnTo>
                    <a:pt x="85293" y="129540"/>
                  </a:lnTo>
                  <a:lnTo>
                    <a:pt x="112928" y="129540"/>
                  </a:lnTo>
                  <a:lnTo>
                    <a:pt x="112928" y="25400"/>
                  </a:lnTo>
                  <a:lnTo>
                    <a:pt x="11292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845842" y="4077813"/>
              <a:ext cx="137956" cy="134989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005646" y="4080409"/>
              <a:ext cx="124232" cy="131467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174159" y="4080409"/>
              <a:ext cx="113850" cy="129797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326728" y="4077813"/>
              <a:ext cx="106804" cy="134989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463535" y="4077813"/>
              <a:ext cx="107732" cy="134989"/>
            </a:xfrm>
            <a:prstGeom prst="rect">
              <a:avLst/>
            </a:prstGeom>
          </p:spPr>
        </p:pic>
      </p:grpSp>
      <p:grpSp>
        <p:nvGrpSpPr>
          <p:cNvPr id="51" name="object 51" descr=""/>
          <p:cNvGrpSpPr/>
          <p:nvPr/>
        </p:nvGrpSpPr>
        <p:grpSpPr>
          <a:xfrm>
            <a:off x="3597008" y="4080380"/>
            <a:ext cx="376555" cy="130175"/>
            <a:chOff x="3597008" y="4080380"/>
            <a:chExt cx="376555" cy="130175"/>
          </a:xfrm>
        </p:grpSpPr>
        <p:sp>
          <p:nvSpPr>
            <p:cNvPr id="52" name="object 52" descr=""/>
            <p:cNvSpPr/>
            <p:nvPr/>
          </p:nvSpPr>
          <p:spPr>
            <a:xfrm>
              <a:off x="3597008" y="4080380"/>
              <a:ext cx="233045" cy="129539"/>
            </a:xfrm>
            <a:custGeom>
              <a:avLst/>
              <a:gdLst/>
              <a:ahLst/>
              <a:cxnLst/>
              <a:rect l="l" t="t" r="r" b="b"/>
              <a:pathLst>
                <a:path w="233045" h="129539">
                  <a:moveTo>
                    <a:pt x="107353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39865" y="25400"/>
                  </a:lnTo>
                  <a:lnTo>
                    <a:pt x="39865" y="129540"/>
                  </a:lnTo>
                  <a:lnTo>
                    <a:pt x="67487" y="129540"/>
                  </a:lnTo>
                  <a:lnTo>
                    <a:pt x="67487" y="25400"/>
                  </a:lnTo>
                  <a:lnTo>
                    <a:pt x="107353" y="25400"/>
                  </a:lnTo>
                  <a:lnTo>
                    <a:pt x="107353" y="0"/>
                  </a:lnTo>
                  <a:close/>
                </a:path>
                <a:path w="233045" h="129539">
                  <a:moveTo>
                    <a:pt x="232664" y="105410"/>
                  </a:moveTo>
                  <a:lnTo>
                    <a:pt x="167957" y="105410"/>
                  </a:lnTo>
                  <a:lnTo>
                    <a:pt x="167957" y="76200"/>
                  </a:lnTo>
                  <a:lnTo>
                    <a:pt x="225996" y="76200"/>
                  </a:lnTo>
                  <a:lnTo>
                    <a:pt x="225996" y="52070"/>
                  </a:lnTo>
                  <a:lnTo>
                    <a:pt x="167957" y="52070"/>
                  </a:lnTo>
                  <a:lnTo>
                    <a:pt x="167957" y="24130"/>
                  </a:lnTo>
                  <a:lnTo>
                    <a:pt x="231559" y="24130"/>
                  </a:lnTo>
                  <a:lnTo>
                    <a:pt x="231559" y="0"/>
                  </a:lnTo>
                  <a:lnTo>
                    <a:pt x="140144" y="0"/>
                  </a:lnTo>
                  <a:lnTo>
                    <a:pt x="140144" y="24130"/>
                  </a:lnTo>
                  <a:lnTo>
                    <a:pt x="140144" y="52070"/>
                  </a:lnTo>
                  <a:lnTo>
                    <a:pt x="140144" y="76200"/>
                  </a:lnTo>
                  <a:lnTo>
                    <a:pt x="140144" y="105410"/>
                  </a:lnTo>
                  <a:lnTo>
                    <a:pt x="140144" y="129540"/>
                  </a:lnTo>
                  <a:lnTo>
                    <a:pt x="232664" y="129540"/>
                  </a:lnTo>
                  <a:lnTo>
                    <a:pt x="232664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868027" y="4080409"/>
              <a:ext cx="104950" cy="129797"/>
            </a:xfrm>
            <a:prstGeom prst="rect">
              <a:avLst/>
            </a:prstGeom>
          </p:spPr>
        </p:pic>
      </p:grpSp>
      <p:pic>
        <p:nvPicPr>
          <p:cNvPr id="54" name="object 54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888545" y="210113"/>
            <a:ext cx="3474720" cy="5909886"/>
          </a:xfrm>
          <a:prstGeom prst="rect">
            <a:avLst/>
          </a:prstGeom>
        </p:spPr>
      </p:pic>
      <p:grpSp>
        <p:nvGrpSpPr>
          <p:cNvPr id="55" name="object 55" descr=""/>
          <p:cNvGrpSpPr/>
          <p:nvPr/>
        </p:nvGrpSpPr>
        <p:grpSpPr>
          <a:xfrm>
            <a:off x="659822" y="1511276"/>
            <a:ext cx="2191385" cy="309245"/>
            <a:chOff x="659822" y="1511276"/>
            <a:chExt cx="2191385" cy="309245"/>
          </a:xfrm>
        </p:grpSpPr>
        <p:sp>
          <p:nvSpPr>
            <p:cNvPr id="56" name="object 56" descr=""/>
            <p:cNvSpPr/>
            <p:nvPr/>
          </p:nvSpPr>
          <p:spPr>
            <a:xfrm>
              <a:off x="668822" y="1526641"/>
              <a:ext cx="339725" cy="277495"/>
            </a:xfrm>
            <a:custGeom>
              <a:avLst/>
              <a:gdLst/>
              <a:ahLst/>
              <a:cxnLst/>
              <a:rect l="l" t="t" r="r" b="b"/>
              <a:pathLst>
                <a:path w="339725" h="277494">
                  <a:moveTo>
                    <a:pt x="189514" y="96257"/>
                  </a:moveTo>
                  <a:lnTo>
                    <a:pt x="239095" y="98738"/>
                  </a:lnTo>
                  <a:lnTo>
                    <a:pt x="277722" y="106182"/>
                  </a:lnTo>
                  <a:lnTo>
                    <a:pt x="316905" y="126443"/>
                  </a:lnTo>
                  <a:lnTo>
                    <a:pt x="338804" y="170697"/>
                  </a:lnTo>
                  <a:lnTo>
                    <a:pt x="339705" y="185022"/>
                  </a:lnTo>
                  <a:lnTo>
                    <a:pt x="339705" y="186148"/>
                  </a:lnTo>
                  <a:lnTo>
                    <a:pt x="321271" y="238183"/>
                  </a:lnTo>
                  <a:lnTo>
                    <a:pt x="288033" y="262692"/>
                  </a:lnTo>
                  <a:lnTo>
                    <a:pt x="235129" y="275428"/>
                  </a:lnTo>
                  <a:lnTo>
                    <a:pt x="201128" y="277160"/>
                  </a:lnTo>
                  <a:lnTo>
                    <a:pt x="0" y="277160"/>
                  </a:lnTo>
                  <a:lnTo>
                    <a:pt x="0" y="0"/>
                  </a:lnTo>
                  <a:lnTo>
                    <a:pt x="318733" y="0"/>
                  </a:lnTo>
                  <a:lnTo>
                    <a:pt x="318733" y="61052"/>
                  </a:lnTo>
                  <a:lnTo>
                    <a:pt x="86893" y="61052"/>
                  </a:lnTo>
                  <a:lnTo>
                    <a:pt x="86893" y="96257"/>
                  </a:lnTo>
                  <a:lnTo>
                    <a:pt x="189514" y="96257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46716" y="1670454"/>
              <a:ext cx="176803" cy="77176"/>
            </a:xfrm>
            <a:prstGeom prst="rect">
              <a:avLst/>
            </a:prstGeom>
          </p:spPr>
        </p:pic>
        <p:sp>
          <p:nvSpPr>
            <p:cNvPr id="58" name="object 58" descr=""/>
            <p:cNvSpPr/>
            <p:nvPr/>
          </p:nvSpPr>
          <p:spPr>
            <a:xfrm>
              <a:off x="1020138" y="1520276"/>
              <a:ext cx="363220" cy="290830"/>
            </a:xfrm>
            <a:custGeom>
              <a:avLst/>
              <a:gdLst/>
              <a:ahLst/>
              <a:cxnLst/>
              <a:rect l="l" t="t" r="r" b="b"/>
              <a:pathLst>
                <a:path w="363219" h="290830">
                  <a:moveTo>
                    <a:pt x="182026" y="0"/>
                  </a:moveTo>
                  <a:lnTo>
                    <a:pt x="230856" y="4728"/>
                  </a:lnTo>
                  <a:lnTo>
                    <a:pt x="274723" y="18911"/>
                  </a:lnTo>
                  <a:lnTo>
                    <a:pt x="311616" y="41385"/>
                  </a:lnTo>
                  <a:lnTo>
                    <a:pt x="339519" y="70973"/>
                  </a:lnTo>
                  <a:lnTo>
                    <a:pt x="357077" y="106227"/>
                  </a:lnTo>
                  <a:lnTo>
                    <a:pt x="362930" y="145695"/>
                  </a:lnTo>
                  <a:lnTo>
                    <a:pt x="361467" y="165779"/>
                  </a:lnTo>
                  <a:lnTo>
                    <a:pt x="349761" y="202858"/>
                  </a:lnTo>
                  <a:lnTo>
                    <a:pt x="326703" y="235455"/>
                  </a:lnTo>
                  <a:lnTo>
                    <a:pt x="294398" y="261392"/>
                  </a:lnTo>
                  <a:lnTo>
                    <a:pt x="253680" y="280002"/>
                  </a:lnTo>
                  <a:lnTo>
                    <a:pt x="207424" y="289460"/>
                  </a:lnTo>
                  <a:lnTo>
                    <a:pt x="182401" y="290643"/>
                  </a:lnTo>
                  <a:lnTo>
                    <a:pt x="158148" y="289460"/>
                  </a:lnTo>
                  <a:lnTo>
                    <a:pt x="112455" y="280002"/>
                  </a:lnTo>
                  <a:lnTo>
                    <a:pt x="71126" y="261381"/>
                  </a:lnTo>
                  <a:lnTo>
                    <a:pt x="37885" y="235350"/>
                  </a:lnTo>
                  <a:lnTo>
                    <a:pt x="13797" y="202612"/>
                  </a:lnTo>
                  <a:lnTo>
                    <a:pt x="1533" y="165627"/>
                  </a:lnTo>
                  <a:lnTo>
                    <a:pt x="0" y="145695"/>
                  </a:lnTo>
                  <a:lnTo>
                    <a:pt x="1533" y="125586"/>
                  </a:lnTo>
                  <a:lnTo>
                    <a:pt x="13797" y="88320"/>
                  </a:lnTo>
                  <a:lnTo>
                    <a:pt x="37873" y="55396"/>
                  </a:lnTo>
                  <a:lnTo>
                    <a:pt x="71021" y="29270"/>
                  </a:lnTo>
                  <a:lnTo>
                    <a:pt x="112185" y="10637"/>
                  </a:lnTo>
                  <a:lnTo>
                    <a:pt x="157785" y="1182"/>
                  </a:lnTo>
                  <a:lnTo>
                    <a:pt x="182026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9" name="object 59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09642" y="1582063"/>
              <a:ext cx="185417" cy="167813"/>
            </a:xfrm>
            <a:prstGeom prst="rect">
              <a:avLst/>
            </a:prstGeom>
          </p:spPr>
        </p:pic>
        <p:sp>
          <p:nvSpPr>
            <p:cNvPr id="60" name="object 60" descr=""/>
            <p:cNvSpPr/>
            <p:nvPr/>
          </p:nvSpPr>
          <p:spPr>
            <a:xfrm>
              <a:off x="1405915" y="1526266"/>
              <a:ext cx="767080" cy="278130"/>
            </a:xfrm>
            <a:custGeom>
              <a:avLst/>
              <a:gdLst/>
              <a:ahLst/>
              <a:cxnLst/>
              <a:rect l="l" t="t" r="r" b="b"/>
              <a:pathLst>
                <a:path w="767080" h="278130">
                  <a:moveTo>
                    <a:pt x="395888" y="0"/>
                  </a:moveTo>
                  <a:lnTo>
                    <a:pt x="395888" y="277160"/>
                  </a:lnTo>
                  <a:lnTo>
                    <a:pt x="303749" y="277160"/>
                  </a:lnTo>
                  <a:lnTo>
                    <a:pt x="303749" y="152064"/>
                  </a:lnTo>
                  <a:lnTo>
                    <a:pt x="242700" y="277160"/>
                  </a:lnTo>
                  <a:lnTo>
                    <a:pt x="157679" y="277160"/>
                  </a:lnTo>
                  <a:lnTo>
                    <a:pt x="92509" y="150566"/>
                  </a:lnTo>
                  <a:lnTo>
                    <a:pt x="92509" y="277160"/>
                  </a:lnTo>
                  <a:lnTo>
                    <a:pt x="0" y="277160"/>
                  </a:lnTo>
                  <a:lnTo>
                    <a:pt x="0" y="0"/>
                  </a:lnTo>
                  <a:lnTo>
                    <a:pt x="105620" y="0"/>
                  </a:lnTo>
                  <a:lnTo>
                    <a:pt x="200000" y="190642"/>
                  </a:lnTo>
                  <a:lnTo>
                    <a:pt x="292888" y="0"/>
                  </a:lnTo>
                  <a:lnTo>
                    <a:pt x="395888" y="0"/>
                  </a:lnTo>
                  <a:close/>
                </a:path>
                <a:path w="767080" h="278130">
                  <a:moveTo>
                    <a:pt x="616488" y="96631"/>
                  </a:moveTo>
                  <a:lnTo>
                    <a:pt x="666069" y="99113"/>
                  </a:lnTo>
                  <a:lnTo>
                    <a:pt x="704696" y="106556"/>
                  </a:lnTo>
                  <a:lnTo>
                    <a:pt x="743879" y="126817"/>
                  </a:lnTo>
                  <a:lnTo>
                    <a:pt x="765780" y="171072"/>
                  </a:lnTo>
                  <a:lnTo>
                    <a:pt x="766681" y="185397"/>
                  </a:lnTo>
                  <a:lnTo>
                    <a:pt x="766681" y="186523"/>
                  </a:lnTo>
                  <a:lnTo>
                    <a:pt x="748246" y="238558"/>
                  </a:lnTo>
                  <a:lnTo>
                    <a:pt x="715007" y="263067"/>
                  </a:lnTo>
                  <a:lnTo>
                    <a:pt x="662104" y="275803"/>
                  </a:lnTo>
                  <a:lnTo>
                    <a:pt x="628102" y="277535"/>
                  </a:lnTo>
                  <a:lnTo>
                    <a:pt x="426974" y="277535"/>
                  </a:lnTo>
                  <a:lnTo>
                    <a:pt x="426974" y="374"/>
                  </a:lnTo>
                  <a:lnTo>
                    <a:pt x="745707" y="374"/>
                  </a:lnTo>
                  <a:lnTo>
                    <a:pt x="745707" y="61427"/>
                  </a:lnTo>
                  <a:lnTo>
                    <a:pt x="513867" y="61427"/>
                  </a:lnTo>
                  <a:lnTo>
                    <a:pt x="513867" y="96631"/>
                  </a:lnTo>
                  <a:lnTo>
                    <a:pt x="616488" y="96631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910782" y="1670454"/>
              <a:ext cx="176803" cy="77176"/>
            </a:xfrm>
            <a:prstGeom prst="rect">
              <a:avLst/>
            </a:prstGeom>
          </p:spPr>
        </p:pic>
        <p:sp>
          <p:nvSpPr>
            <p:cNvPr id="62" name="object 62" descr=""/>
            <p:cNvSpPr/>
            <p:nvPr/>
          </p:nvSpPr>
          <p:spPr>
            <a:xfrm>
              <a:off x="2192072" y="1526266"/>
              <a:ext cx="650240" cy="277495"/>
            </a:xfrm>
            <a:custGeom>
              <a:avLst/>
              <a:gdLst/>
              <a:ahLst/>
              <a:cxnLst/>
              <a:rect l="l" t="t" r="r" b="b"/>
              <a:pathLst>
                <a:path w="650239" h="277494">
                  <a:moveTo>
                    <a:pt x="265546" y="169293"/>
                  </a:moveTo>
                  <a:lnTo>
                    <a:pt x="92509" y="169293"/>
                  </a:lnTo>
                  <a:lnTo>
                    <a:pt x="92509" y="211615"/>
                  </a:lnTo>
                  <a:lnTo>
                    <a:pt x="297011" y="210117"/>
                  </a:lnTo>
                  <a:lnTo>
                    <a:pt x="297011" y="277160"/>
                  </a:lnTo>
                  <a:lnTo>
                    <a:pt x="0" y="277160"/>
                  </a:lnTo>
                  <a:lnTo>
                    <a:pt x="0" y="0"/>
                  </a:lnTo>
                  <a:lnTo>
                    <a:pt x="297011" y="0"/>
                  </a:lnTo>
                  <a:lnTo>
                    <a:pt x="297385" y="67043"/>
                  </a:lnTo>
                  <a:lnTo>
                    <a:pt x="92509" y="67043"/>
                  </a:lnTo>
                  <a:lnTo>
                    <a:pt x="92509" y="103748"/>
                  </a:lnTo>
                  <a:lnTo>
                    <a:pt x="265546" y="103748"/>
                  </a:lnTo>
                  <a:lnTo>
                    <a:pt x="265546" y="169293"/>
                  </a:lnTo>
                  <a:close/>
                </a:path>
                <a:path w="650239" h="277494">
                  <a:moveTo>
                    <a:pt x="531846" y="0"/>
                  </a:moveTo>
                  <a:lnTo>
                    <a:pt x="579567" y="6530"/>
                  </a:lnTo>
                  <a:lnTo>
                    <a:pt x="617242" y="25514"/>
                  </a:lnTo>
                  <a:lnTo>
                    <a:pt x="646129" y="66435"/>
                  </a:lnTo>
                  <a:lnTo>
                    <a:pt x="649828" y="92138"/>
                  </a:lnTo>
                  <a:lnTo>
                    <a:pt x="649828" y="93635"/>
                  </a:lnTo>
                  <a:lnTo>
                    <a:pt x="642150" y="133477"/>
                  </a:lnTo>
                  <a:lnTo>
                    <a:pt x="602354" y="173845"/>
                  </a:lnTo>
                  <a:lnTo>
                    <a:pt x="560407" y="186112"/>
                  </a:lnTo>
                  <a:lnTo>
                    <a:pt x="535219" y="187646"/>
                  </a:lnTo>
                  <a:lnTo>
                    <a:pt x="414990" y="187646"/>
                  </a:lnTo>
                  <a:lnTo>
                    <a:pt x="414990" y="277160"/>
                  </a:lnTo>
                  <a:lnTo>
                    <a:pt x="322480" y="277160"/>
                  </a:lnTo>
                  <a:lnTo>
                    <a:pt x="322480" y="0"/>
                  </a:lnTo>
                  <a:lnTo>
                    <a:pt x="531846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3" name="object 63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598062" y="1581314"/>
              <a:ext cx="169689" cy="76053"/>
            </a:xfrm>
            <a:prstGeom prst="rect">
              <a:avLst/>
            </a:prstGeom>
          </p:spPr>
        </p:pic>
      </p:grpSp>
      <p:grpSp>
        <p:nvGrpSpPr>
          <p:cNvPr id="64" name="object 64" descr=""/>
          <p:cNvGrpSpPr/>
          <p:nvPr/>
        </p:nvGrpSpPr>
        <p:grpSpPr>
          <a:xfrm>
            <a:off x="-190" y="431082"/>
            <a:ext cx="3482340" cy="396875"/>
            <a:chOff x="-190" y="431082"/>
            <a:chExt cx="3482340" cy="396875"/>
          </a:xfrm>
        </p:grpSpPr>
        <p:sp>
          <p:nvSpPr>
            <p:cNvPr id="65" name="object 65" descr=""/>
            <p:cNvSpPr/>
            <p:nvPr/>
          </p:nvSpPr>
          <p:spPr>
            <a:xfrm>
              <a:off x="-190" y="431082"/>
              <a:ext cx="3482340" cy="396875"/>
            </a:xfrm>
            <a:custGeom>
              <a:avLst/>
              <a:gdLst/>
              <a:ahLst/>
              <a:cxnLst/>
              <a:rect l="l" t="t" r="r" b="b"/>
              <a:pathLst>
                <a:path w="3482340" h="396875">
                  <a:moveTo>
                    <a:pt x="3481890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3481890" y="396647"/>
                  </a:lnTo>
                  <a:lnTo>
                    <a:pt x="3481890" y="0"/>
                  </a:lnTo>
                  <a:close/>
                </a:path>
              </a:pathLst>
            </a:custGeom>
            <a:solidFill>
              <a:srgbClr val="08B4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261708" y="539785"/>
              <a:ext cx="3061335" cy="203200"/>
            </a:xfrm>
            <a:custGeom>
              <a:avLst/>
              <a:gdLst/>
              <a:ahLst/>
              <a:cxnLst/>
              <a:rect l="l" t="t" r="r" b="b"/>
              <a:pathLst>
                <a:path w="3061335" h="203200">
                  <a:moveTo>
                    <a:pt x="193509" y="143395"/>
                  </a:moveTo>
                  <a:lnTo>
                    <a:pt x="174434" y="143395"/>
                  </a:lnTo>
                  <a:lnTo>
                    <a:pt x="174307" y="73723"/>
                  </a:lnTo>
                  <a:lnTo>
                    <a:pt x="174307" y="69570"/>
                  </a:lnTo>
                  <a:lnTo>
                    <a:pt x="174244" y="35458"/>
                  </a:lnTo>
                  <a:lnTo>
                    <a:pt x="130098" y="35458"/>
                  </a:lnTo>
                  <a:lnTo>
                    <a:pt x="130098" y="69761"/>
                  </a:lnTo>
                  <a:lnTo>
                    <a:pt x="130098" y="143395"/>
                  </a:lnTo>
                  <a:lnTo>
                    <a:pt x="59753" y="143395"/>
                  </a:lnTo>
                  <a:lnTo>
                    <a:pt x="64617" y="132969"/>
                  </a:lnTo>
                  <a:lnTo>
                    <a:pt x="68973" y="123101"/>
                  </a:lnTo>
                  <a:lnTo>
                    <a:pt x="83845" y="78727"/>
                  </a:lnTo>
                  <a:lnTo>
                    <a:pt x="85547" y="69761"/>
                  </a:lnTo>
                  <a:lnTo>
                    <a:pt x="85585" y="69570"/>
                  </a:lnTo>
                  <a:lnTo>
                    <a:pt x="130098" y="69761"/>
                  </a:lnTo>
                  <a:lnTo>
                    <a:pt x="130098" y="35458"/>
                  </a:lnTo>
                  <a:lnTo>
                    <a:pt x="44145" y="35458"/>
                  </a:lnTo>
                  <a:lnTo>
                    <a:pt x="43929" y="45656"/>
                  </a:lnTo>
                  <a:lnTo>
                    <a:pt x="43294" y="55435"/>
                  </a:lnTo>
                  <a:lnTo>
                    <a:pt x="34023" y="99072"/>
                  </a:lnTo>
                  <a:lnTo>
                    <a:pt x="14262" y="143395"/>
                  </a:lnTo>
                  <a:lnTo>
                    <a:pt x="0" y="143395"/>
                  </a:lnTo>
                  <a:lnTo>
                    <a:pt x="0" y="196596"/>
                  </a:lnTo>
                  <a:lnTo>
                    <a:pt x="44526" y="196596"/>
                  </a:lnTo>
                  <a:lnTo>
                    <a:pt x="44526" y="178092"/>
                  </a:lnTo>
                  <a:lnTo>
                    <a:pt x="148996" y="178282"/>
                  </a:lnTo>
                  <a:lnTo>
                    <a:pt x="148996" y="196596"/>
                  </a:lnTo>
                  <a:lnTo>
                    <a:pt x="193509" y="196596"/>
                  </a:lnTo>
                  <a:lnTo>
                    <a:pt x="193509" y="178092"/>
                  </a:lnTo>
                  <a:lnTo>
                    <a:pt x="193509" y="143395"/>
                  </a:lnTo>
                  <a:close/>
                </a:path>
                <a:path w="3061335" h="203200">
                  <a:moveTo>
                    <a:pt x="375462" y="35458"/>
                  </a:moveTo>
                  <a:lnTo>
                    <a:pt x="237464" y="35458"/>
                  </a:lnTo>
                  <a:lnTo>
                    <a:pt x="235153" y="59855"/>
                  </a:lnTo>
                  <a:lnTo>
                    <a:pt x="231724" y="83108"/>
                  </a:lnTo>
                  <a:lnTo>
                    <a:pt x="221462" y="126238"/>
                  </a:lnTo>
                  <a:lnTo>
                    <a:pt x="206629" y="139725"/>
                  </a:lnTo>
                  <a:lnTo>
                    <a:pt x="200456" y="139725"/>
                  </a:lnTo>
                  <a:lnTo>
                    <a:pt x="200456" y="178092"/>
                  </a:lnTo>
                  <a:lnTo>
                    <a:pt x="241998" y="170065"/>
                  </a:lnTo>
                  <a:lnTo>
                    <a:pt x="266369" y="130886"/>
                  </a:lnTo>
                  <a:lnTo>
                    <a:pt x="276491" y="92633"/>
                  </a:lnTo>
                  <a:lnTo>
                    <a:pt x="280822" y="69189"/>
                  </a:lnTo>
                  <a:lnTo>
                    <a:pt x="327863" y="69189"/>
                  </a:lnTo>
                  <a:lnTo>
                    <a:pt x="327863" y="178092"/>
                  </a:lnTo>
                  <a:lnTo>
                    <a:pt x="375462" y="178092"/>
                  </a:lnTo>
                  <a:lnTo>
                    <a:pt x="375462" y="35458"/>
                  </a:lnTo>
                  <a:close/>
                </a:path>
                <a:path w="3061335" h="203200">
                  <a:moveTo>
                    <a:pt x="554139" y="35267"/>
                  </a:moveTo>
                  <a:lnTo>
                    <a:pt x="508838" y="35267"/>
                  </a:lnTo>
                  <a:lnTo>
                    <a:pt x="508838" y="68224"/>
                  </a:lnTo>
                  <a:lnTo>
                    <a:pt x="508838" y="98869"/>
                  </a:lnTo>
                  <a:lnTo>
                    <a:pt x="452945" y="98869"/>
                  </a:lnTo>
                  <a:lnTo>
                    <a:pt x="447967" y="98615"/>
                  </a:lnTo>
                  <a:lnTo>
                    <a:pt x="441159" y="97586"/>
                  </a:lnTo>
                  <a:lnTo>
                    <a:pt x="438391" y="96266"/>
                  </a:lnTo>
                  <a:lnTo>
                    <a:pt x="434149" y="92024"/>
                  </a:lnTo>
                  <a:lnTo>
                    <a:pt x="433095" y="88595"/>
                  </a:lnTo>
                  <a:lnTo>
                    <a:pt x="433095" y="78828"/>
                  </a:lnTo>
                  <a:lnTo>
                    <a:pt x="434149" y="75158"/>
                  </a:lnTo>
                  <a:lnTo>
                    <a:pt x="438391" y="70535"/>
                  </a:lnTo>
                  <a:lnTo>
                    <a:pt x="441159" y="69126"/>
                  </a:lnTo>
                  <a:lnTo>
                    <a:pt x="447103" y="68224"/>
                  </a:lnTo>
                  <a:lnTo>
                    <a:pt x="445452" y="68224"/>
                  </a:lnTo>
                  <a:lnTo>
                    <a:pt x="452945" y="67843"/>
                  </a:lnTo>
                  <a:lnTo>
                    <a:pt x="460692" y="67843"/>
                  </a:lnTo>
                  <a:lnTo>
                    <a:pt x="491515" y="68224"/>
                  </a:lnTo>
                  <a:lnTo>
                    <a:pt x="508838" y="68224"/>
                  </a:lnTo>
                  <a:lnTo>
                    <a:pt x="508838" y="35267"/>
                  </a:lnTo>
                  <a:lnTo>
                    <a:pt x="446392" y="35267"/>
                  </a:lnTo>
                  <a:lnTo>
                    <a:pt x="408178" y="44526"/>
                  </a:lnTo>
                  <a:lnTo>
                    <a:pt x="386156" y="75857"/>
                  </a:lnTo>
                  <a:lnTo>
                    <a:pt x="385673" y="82677"/>
                  </a:lnTo>
                  <a:lnTo>
                    <a:pt x="385673" y="83451"/>
                  </a:lnTo>
                  <a:lnTo>
                    <a:pt x="386334" y="92024"/>
                  </a:lnTo>
                  <a:lnTo>
                    <a:pt x="386346" y="92202"/>
                  </a:lnTo>
                  <a:lnTo>
                    <a:pt x="409117" y="123685"/>
                  </a:lnTo>
                  <a:lnTo>
                    <a:pt x="425958" y="129705"/>
                  </a:lnTo>
                  <a:lnTo>
                    <a:pt x="384517" y="177888"/>
                  </a:lnTo>
                  <a:lnTo>
                    <a:pt x="438302" y="177888"/>
                  </a:lnTo>
                  <a:lnTo>
                    <a:pt x="477812" y="131826"/>
                  </a:lnTo>
                  <a:lnTo>
                    <a:pt x="508838" y="131826"/>
                  </a:lnTo>
                  <a:lnTo>
                    <a:pt x="508838" y="177888"/>
                  </a:lnTo>
                  <a:lnTo>
                    <a:pt x="554139" y="177888"/>
                  </a:lnTo>
                  <a:lnTo>
                    <a:pt x="554139" y="131826"/>
                  </a:lnTo>
                  <a:lnTo>
                    <a:pt x="554139" y="98869"/>
                  </a:lnTo>
                  <a:lnTo>
                    <a:pt x="554139" y="87109"/>
                  </a:lnTo>
                  <a:lnTo>
                    <a:pt x="554139" y="67843"/>
                  </a:lnTo>
                  <a:lnTo>
                    <a:pt x="554139" y="35267"/>
                  </a:lnTo>
                  <a:close/>
                </a:path>
                <a:path w="3061335" h="203200">
                  <a:moveTo>
                    <a:pt x="833996" y="35458"/>
                  </a:moveTo>
                  <a:lnTo>
                    <a:pt x="780999" y="35458"/>
                  </a:lnTo>
                  <a:lnTo>
                    <a:pt x="733196" y="133565"/>
                  </a:lnTo>
                  <a:lnTo>
                    <a:pt x="684618" y="35458"/>
                  </a:lnTo>
                  <a:lnTo>
                    <a:pt x="630262" y="35458"/>
                  </a:lnTo>
                  <a:lnTo>
                    <a:pt x="630262" y="178092"/>
                  </a:lnTo>
                  <a:lnTo>
                    <a:pt x="677875" y="178092"/>
                  </a:lnTo>
                  <a:lnTo>
                    <a:pt x="677875" y="112941"/>
                  </a:lnTo>
                  <a:lnTo>
                    <a:pt x="711415" y="178092"/>
                  </a:lnTo>
                  <a:lnTo>
                    <a:pt x="755167" y="178092"/>
                  </a:lnTo>
                  <a:lnTo>
                    <a:pt x="786574" y="113715"/>
                  </a:lnTo>
                  <a:lnTo>
                    <a:pt x="786574" y="178092"/>
                  </a:lnTo>
                  <a:lnTo>
                    <a:pt x="833996" y="178092"/>
                  </a:lnTo>
                  <a:lnTo>
                    <a:pt x="833996" y="35458"/>
                  </a:lnTo>
                  <a:close/>
                </a:path>
                <a:path w="3061335" h="203200">
                  <a:moveTo>
                    <a:pt x="1002931" y="35394"/>
                  </a:moveTo>
                  <a:lnTo>
                    <a:pt x="849985" y="35394"/>
                  </a:lnTo>
                  <a:lnTo>
                    <a:pt x="849985" y="69684"/>
                  </a:lnTo>
                  <a:lnTo>
                    <a:pt x="849985" y="88734"/>
                  </a:lnTo>
                  <a:lnTo>
                    <a:pt x="849985" y="123024"/>
                  </a:lnTo>
                  <a:lnTo>
                    <a:pt x="849985" y="143344"/>
                  </a:lnTo>
                  <a:lnTo>
                    <a:pt x="849985" y="144614"/>
                  </a:lnTo>
                  <a:lnTo>
                    <a:pt x="849985" y="177634"/>
                  </a:lnTo>
                  <a:lnTo>
                    <a:pt x="1002830" y="177634"/>
                  </a:lnTo>
                  <a:lnTo>
                    <a:pt x="1002830" y="144614"/>
                  </a:lnTo>
                  <a:lnTo>
                    <a:pt x="1002830" y="143344"/>
                  </a:lnTo>
                  <a:lnTo>
                    <a:pt x="948397" y="143344"/>
                  </a:lnTo>
                  <a:lnTo>
                    <a:pt x="948397" y="144614"/>
                  </a:lnTo>
                  <a:lnTo>
                    <a:pt x="897597" y="144614"/>
                  </a:lnTo>
                  <a:lnTo>
                    <a:pt x="897597" y="143344"/>
                  </a:lnTo>
                  <a:lnTo>
                    <a:pt x="897597" y="123024"/>
                  </a:lnTo>
                  <a:lnTo>
                    <a:pt x="986637" y="123024"/>
                  </a:lnTo>
                  <a:lnTo>
                    <a:pt x="986637" y="88734"/>
                  </a:lnTo>
                  <a:lnTo>
                    <a:pt x="897597" y="88734"/>
                  </a:lnTo>
                  <a:lnTo>
                    <a:pt x="897597" y="69684"/>
                  </a:lnTo>
                  <a:lnTo>
                    <a:pt x="1002931" y="69684"/>
                  </a:lnTo>
                  <a:lnTo>
                    <a:pt x="1002931" y="35394"/>
                  </a:lnTo>
                  <a:close/>
                </a:path>
                <a:path w="3061335" h="203200">
                  <a:moveTo>
                    <a:pt x="1184389" y="82867"/>
                  </a:moveTo>
                  <a:lnTo>
                    <a:pt x="1167625" y="48590"/>
                  </a:lnTo>
                  <a:lnTo>
                    <a:pt x="1141603" y="37211"/>
                  </a:lnTo>
                  <a:lnTo>
                    <a:pt x="1141603" y="78955"/>
                  </a:lnTo>
                  <a:lnTo>
                    <a:pt x="1141603" y="88595"/>
                  </a:lnTo>
                  <a:lnTo>
                    <a:pt x="1121879" y="98298"/>
                  </a:lnTo>
                  <a:lnTo>
                    <a:pt x="1063548" y="98298"/>
                  </a:lnTo>
                  <a:lnTo>
                    <a:pt x="1063548" y="68668"/>
                  </a:lnTo>
                  <a:lnTo>
                    <a:pt x="1126375" y="68668"/>
                  </a:lnTo>
                  <a:lnTo>
                    <a:pt x="1133322" y="69697"/>
                  </a:lnTo>
                  <a:lnTo>
                    <a:pt x="1136142" y="71056"/>
                  </a:lnTo>
                  <a:lnTo>
                    <a:pt x="1140510" y="75425"/>
                  </a:lnTo>
                  <a:lnTo>
                    <a:pt x="1141603" y="78955"/>
                  </a:lnTo>
                  <a:lnTo>
                    <a:pt x="1141603" y="37211"/>
                  </a:lnTo>
                  <a:lnTo>
                    <a:pt x="1140574" y="36957"/>
                  </a:lnTo>
                  <a:lnTo>
                    <a:pt x="1132382" y="35826"/>
                  </a:lnTo>
                  <a:lnTo>
                    <a:pt x="1123683" y="35458"/>
                  </a:lnTo>
                  <a:lnTo>
                    <a:pt x="1015936" y="35458"/>
                  </a:lnTo>
                  <a:lnTo>
                    <a:pt x="1015936" y="178092"/>
                  </a:lnTo>
                  <a:lnTo>
                    <a:pt x="1063548" y="178092"/>
                  </a:lnTo>
                  <a:lnTo>
                    <a:pt x="1063548" y="132016"/>
                  </a:lnTo>
                  <a:lnTo>
                    <a:pt x="1125410" y="132016"/>
                  </a:lnTo>
                  <a:lnTo>
                    <a:pt x="1168590" y="119392"/>
                  </a:lnTo>
                  <a:lnTo>
                    <a:pt x="1184389" y="83642"/>
                  </a:lnTo>
                  <a:lnTo>
                    <a:pt x="1184389" y="82867"/>
                  </a:lnTo>
                  <a:close/>
                </a:path>
                <a:path w="3061335" h="203200">
                  <a:moveTo>
                    <a:pt x="1354010" y="35458"/>
                  </a:moveTo>
                  <a:lnTo>
                    <a:pt x="1309484" y="35458"/>
                  </a:lnTo>
                  <a:lnTo>
                    <a:pt x="1309484" y="89623"/>
                  </a:lnTo>
                  <a:lnTo>
                    <a:pt x="1306817" y="97459"/>
                  </a:lnTo>
                  <a:lnTo>
                    <a:pt x="1275943" y="110629"/>
                  </a:lnTo>
                  <a:lnTo>
                    <a:pt x="1267409" y="110083"/>
                  </a:lnTo>
                  <a:lnTo>
                    <a:pt x="1238173" y="88404"/>
                  </a:lnTo>
                  <a:lnTo>
                    <a:pt x="1238173" y="35458"/>
                  </a:lnTo>
                  <a:lnTo>
                    <a:pt x="1193457" y="35458"/>
                  </a:lnTo>
                  <a:lnTo>
                    <a:pt x="1193457" y="79209"/>
                  </a:lnTo>
                  <a:lnTo>
                    <a:pt x="1194117" y="89725"/>
                  </a:lnTo>
                  <a:lnTo>
                    <a:pt x="1216177" y="128358"/>
                  </a:lnTo>
                  <a:lnTo>
                    <a:pt x="1257261" y="143548"/>
                  </a:lnTo>
                  <a:lnTo>
                    <a:pt x="1266317" y="143967"/>
                  </a:lnTo>
                  <a:lnTo>
                    <a:pt x="1279486" y="143002"/>
                  </a:lnTo>
                  <a:lnTo>
                    <a:pt x="1291082" y="140068"/>
                  </a:lnTo>
                  <a:lnTo>
                    <a:pt x="1301076" y="135191"/>
                  </a:lnTo>
                  <a:lnTo>
                    <a:pt x="1309484" y="128358"/>
                  </a:lnTo>
                  <a:lnTo>
                    <a:pt x="1309484" y="178092"/>
                  </a:lnTo>
                  <a:lnTo>
                    <a:pt x="1354010" y="178092"/>
                  </a:lnTo>
                  <a:lnTo>
                    <a:pt x="1354010" y="35458"/>
                  </a:lnTo>
                  <a:close/>
                </a:path>
                <a:path w="3061335" h="203200">
                  <a:moveTo>
                    <a:pt x="1435531" y="109080"/>
                  </a:moveTo>
                  <a:lnTo>
                    <a:pt x="1368272" y="109080"/>
                  </a:lnTo>
                  <a:lnTo>
                    <a:pt x="1368272" y="135496"/>
                  </a:lnTo>
                  <a:lnTo>
                    <a:pt x="1435531" y="135496"/>
                  </a:lnTo>
                  <a:lnTo>
                    <a:pt x="1435531" y="109080"/>
                  </a:lnTo>
                  <a:close/>
                </a:path>
                <a:path w="3061335" h="203200">
                  <a:moveTo>
                    <a:pt x="1613623" y="178092"/>
                  </a:moveTo>
                  <a:lnTo>
                    <a:pt x="1535950" y="100799"/>
                  </a:lnTo>
                  <a:lnTo>
                    <a:pt x="1610741" y="35458"/>
                  </a:lnTo>
                  <a:lnTo>
                    <a:pt x="1551762" y="35458"/>
                  </a:lnTo>
                  <a:lnTo>
                    <a:pt x="1497406" y="84988"/>
                  </a:lnTo>
                  <a:lnTo>
                    <a:pt x="1497406" y="35458"/>
                  </a:lnTo>
                  <a:lnTo>
                    <a:pt x="1449806" y="35458"/>
                  </a:lnTo>
                  <a:lnTo>
                    <a:pt x="1449806" y="178092"/>
                  </a:lnTo>
                  <a:lnTo>
                    <a:pt x="1497406" y="178092"/>
                  </a:lnTo>
                  <a:lnTo>
                    <a:pt x="1497406" y="118338"/>
                  </a:lnTo>
                  <a:lnTo>
                    <a:pt x="1555229" y="178092"/>
                  </a:lnTo>
                  <a:lnTo>
                    <a:pt x="1613623" y="178092"/>
                  </a:lnTo>
                  <a:close/>
                </a:path>
                <a:path w="3061335" h="203200">
                  <a:moveTo>
                    <a:pt x="1777263" y="107353"/>
                  </a:moveTo>
                  <a:lnTo>
                    <a:pt x="1776514" y="97002"/>
                  </a:lnTo>
                  <a:lnTo>
                    <a:pt x="1774278" y="87160"/>
                  </a:lnTo>
                  <a:lnTo>
                    <a:pt x="1770545" y="77825"/>
                  </a:lnTo>
                  <a:lnTo>
                    <a:pt x="1770494" y="77698"/>
                  </a:lnTo>
                  <a:lnTo>
                    <a:pt x="1765274" y="68999"/>
                  </a:lnTo>
                  <a:lnTo>
                    <a:pt x="1758670" y="60883"/>
                  </a:lnTo>
                  <a:lnTo>
                    <a:pt x="1750885" y="53695"/>
                  </a:lnTo>
                  <a:lnTo>
                    <a:pt x="1741957" y="47434"/>
                  </a:lnTo>
                  <a:lnTo>
                    <a:pt x="1731873" y="42100"/>
                  </a:lnTo>
                  <a:lnTo>
                    <a:pt x="1727352" y="40347"/>
                  </a:lnTo>
                  <a:lnTo>
                    <a:pt x="1727352" y="99377"/>
                  </a:lnTo>
                  <a:lnTo>
                    <a:pt x="1727352" y="115316"/>
                  </a:lnTo>
                  <a:lnTo>
                    <a:pt x="1698472" y="144360"/>
                  </a:lnTo>
                  <a:lnTo>
                    <a:pt x="1691563" y="145897"/>
                  </a:lnTo>
                  <a:lnTo>
                    <a:pt x="1677047" y="145897"/>
                  </a:lnTo>
                  <a:lnTo>
                    <a:pt x="1643253" y="122186"/>
                  </a:lnTo>
                  <a:lnTo>
                    <a:pt x="1641195" y="115316"/>
                  </a:lnTo>
                  <a:lnTo>
                    <a:pt x="1641233" y="99377"/>
                  </a:lnTo>
                  <a:lnTo>
                    <a:pt x="1669719" y="70345"/>
                  </a:lnTo>
                  <a:lnTo>
                    <a:pt x="1675790" y="68999"/>
                  </a:lnTo>
                  <a:lnTo>
                    <a:pt x="1692071" y="68999"/>
                  </a:lnTo>
                  <a:lnTo>
                    <a:pt x="1725256" y="92481"/>
                  </a:lnTo>
                  <a:lnTo>
                    <a:pt x="1727352" y="99377"/>
                  </a:lnTo>
                  <a:lnTo>
                    <a:pt x="1727352" y="40347"/>
                  </a:lnTo>
                  <a:lnTo>
                    <a:pt x="1720913" y="37846"/>
                  </a:lnTo>
                  <a:lnTo>
                    <a:pt x="1709305" y="34810"/>
                  </a:lnTo>
                  <a:lnTo>
                    <a:pt x="1697062" y="32981"/>
                  </a:lnTo>
                  <a:lnTo>
                    <a:pt x="1684172" y="32372"/>
                  </a:lnTo>
                  <a:lnTo>
                    <a:pt x="1671701" y="32981"/>
                  </a:lnTo>
                  <a:lnTo>
                    <a:pt x="1627047" y="47434"/>
                  </a:lnTo>
                  <a:lnTo>
                    <a:pt x="1597685" y="77698"/>
                  </a:lnTo>
                  <a:lnTo>
                    <a:pt x="1590497" y="107353"/>
                  </a:lnTo>
                  <a:lnTo>
                    <a:pt x="1591310" y="117690"/>
                  </a:lnTo>
                  <a:lnTo>
                    <a:pt x="1610055" y="153543"/>
                  </a:lnTo>
                  <a:lnTo>
                    <a:pt x="1648371" y="176466"/>
                  </a:lnTo>
                  <a:lnTo>
                    <a:pt x="1684362" y="181940"/>
                  </a:lnTo>
                  <a:lnTo>
                    <a:pt x="1697240" y="181330"/>
                  </a:lnTo>
                  <a:lnTo>
                    <a:pt x="1741995" y="166890"/>
                  </a:lnTo>
                  <a:lnTo>
                    <a:pt x="1764906" y="145897"/>
                  </a:lnTo>
                  <a:lnTo>
                    <a:pt x="1765223" y="145516"/>
                  </a:lnTo>
                  <a:lnTo>
                    <a:pt x="1770494" y="136766"/>
                  </a:lnTo>
                  <a:lnTo>
                    <a:pt x="1774253" y="127495"/>
                  </a:lnTo>
                  <a:lnTo>
                    <a:pt x="1776514" y="117690"/>
                  </a:lnTo>
                  <a:lnTo>
                    <a:pt x="1777263" y="107353"/>
                  </a:lnTo>
                  <a:close/>
                </a:path>
                <a:path w="3061335" h="203200">
                  <a:moveTo>
                    <a:pt x="1951507" y="35458"/>
                  </a:moveTo>
                  <a:lnTo>
                    <a:pt x="1813509" y="35458"/>
                  </a:lnTo>
                  <a:lnTo>
                    <a:pt x="1811197" y="59855"/>
                  </a:lnTo>
                  <a:lnTo>
                    <a:pt x="1807768" y="83108"/>
                  </a:lnTo>
                  <a:lnTo>
                    <a:pt x="1797507" y="126238"/>
                  </a:lnTo>
                  <a:lnTo>
                    <a:pt x="1782673" y="139725"/>
                  </a:lnTo>
                  <a:lnTo>
                    <a:pt x="1776501" y="139725"/>
                  </a:lnTo>
                  <a:lnTo>
                    <a:pt x="1776501" y="178092"/>
                  </a:lnTo>
                  <a:lnTo>
                    <a:pt x="1818043" y="170065"/>
                  </a:lnTo>
                  <a:lnTo>
                    <a:pt x="1842414" y="130886"/>
                  </a:lnTo>
                  <a:lnTo>
                    <a:pt x="1852536" y="92633"/>
                  </a:lnTo>
                  <a:lnTo>
                    <a:pt x="1856867" y="69189"/>
                  </a:lnTo>
                  <a:lnTo>
                    <a:pt x="1903895" y="69189"/>
                  </a:lnTo>
                  <a:lnTo>
                    <a:pt x="1903895" y="178092"/>
                  </a:lnTo>
                  <a:lnTo>
                    <a:pt x="1951507" y="178092"/>
                  </a:lnTo>
                  <a:lnTo>
                    <a:pt x="1951507" y="35458"/>
                  </a:lnTo>
                  <a:close/>
                </a:path>
                <a:path w="3061335" h="203200">
                  <a:moveTo>
                    <a:pt x="2138464" y="35458"/>
                  </a:moveTo>
                  <a:lnTo>
                    <a:pt x="2000465" y="35458"/>
                  </a:lnTo>
                  <a:lnTo>
                    <a:pt x="1998167" y="59855"/>
                  </a:lnTo>
                  <a:lnTo>
                    <a:pt x="1994725" y="83108"/>
                  </a:lnTo>
                  <a:lnTo>
                    <a:pt x="1984463" y="126238"/>
                  </a:lnTo>
                  <a:lnTo>
                    <a:pt x="1969630" y="139725"/>
                  </a:lnTo>
                  <a:lnTo>
                    <a:pt x="1963458" y="139725"/>
                  </a:lnTo>
                  <a:lnTo>
                    <a:pt x="1963458" y="178092"/>
                  </a:lnTo>
                  <a:lnTo>
                    <a:pt x="2004999" y="170065"/>
                  </a:lnTo>
                  <a:lnTo>
                    <a:pt x="2029371" y="130886"/>
                  </a:lnTo>
                  <a:lnTo>
                    <a:pt x="2039493" y="92633"/>
                  </a:lnTo>
                  <a:lnTo>
                    <a:pt x="2043823" y="69189"/>
                  </a:lnTo>
                  <a:lnTo>
                    <a:pt x="2090864" y="69189"/>
                  </a:lnTo>
                  <a:lnTo>
                    <a:pt x="2090864" y="178092"/>
                  </a:lnTo>
                  <a:lnTo>
                    <a:pt x="2138464" y="178092"/>
                  </a:lnTo>
                  <a:lnTo>
                    <a:pt x="2138464" y="35458"/>
                  </a:lnTo>
                  <a:close/>
                </a:path>
                <a:path w="3061335" h="203200">
                  <a:moveTo>
                    <a:pt x="2307209" y="35394"/>
                  </a:moveTo>
                  <a:lnTo>
                    <a:pt x="2154275" y="35394"/>
                  </a:lnTo>
                  <a:lnTo>
                    <a:pt x="2154275" y="69684"/>
                  </a:lnTo>
                  <a:lnTo>
                    <a:pt x="2154275" y="88734"/>
                  </a:lnTo>
                  <a:lnTo>
                    <a:pt x="2154275" y="123024"/>
                  </a:lnTo>
                  <a:lnTo>
                    <a:pt x="2154275" y="143344"/>
                  </a:lnTo>
                  <a:lnTo>
                    <a:pt x="2154275" y="144614"/>
                  </a:lnTo>
                  <a:lnTo>
                    <a:pt x="2154275" y="177634"/>
                  </a:lnTo>
                  <a:lnTo>
                    <a:pt x="2307120" y="177634"/>
                  </a:lnTo>
                  <a:lnTo>
                    <a:pt x="2307120" y="144614"/>
                  </a:lnTo>
                  <a:lnTo>
                    <a:pt x="2307120" y="143344"/>
                  </a:lnTo>
                  <a:lnTo>
                    <a:pt x="2252675" y="143344"/>
                  </a:lnTo>
                  <a:lnTo>
                    <a:pt x="2252675" y="144614"/>
                  </a:lnTo>
                  <a:lnTo>
                    <a:pt x="2201875" y="144614"/>
                  </a:lnTo>
                  <a:lnTo>
                    <a:pt x="2201875" y="143344"/>
                  </a:lnTo>
                  <a:lnTo>
                    <a:pt x="2201875" y="123024"/>
                  </a:lnTo>
                  <a:lnTo>
                    <a:pt x="2290927" y="123024"/>
                  </a:lnTo>
                  <a:lnTo>
                    <a:pt x="2290927" y="88734"/>
                  </a:lnTo>
                  <a:lnTo>
                    <a:pt x="2201875" y="88734"/>
                  </a:lnTo>
                  <a:lnTo>
                    <a:pt x="2201875" y="69684"/>
                  </a:lnTo>
                  <a:lnTo>
                    <a:pt x="2307209" y="69684"/>
                  </a:lnTo>
                  <a:lnTo>
                    <a:pt x="2307209" y="35394"/>
                  </a:lnTo>
                  <a:close/>
                </a:path>
                <a:path w="3061335" h="203200">
                  <a:moveTo>
                    <a:pt x="2484043" y="178092"/>
                  </a:moveTo>
                  <a:lnTo>
                    <a:pt x="2406370" y="100799"/>
                  </a:lnTo>
                  <a:lnTo>
                    <a:pt x="2481161" y="35458"/>
                  </a:lnTo>
                  <a:lnTo>
                    <a:pt x="2422182" y="35458"/>
                  </a:lnTo>
                  <a:lnTo>
                    <a:pt x="2367826" y="84988"/>
                  </a:lnTo>
                  <a:lnTo>
                    <a:pt x="2367826" y="35458"/>
                  </a:lnTo>
                  <a:lnTo>
                    <a:pt x="2320213" y="35458"/>
                  </a:lnTo>
                  <a:lnTo>
                    <a:pt x="2320213" y="178092"/>
                  </a:lnTo>
                  <a:lnTo>
                    <a:pt x="2367826" y="178092"/>
                  </a:lnTo>
                  <a:lnTo>
                    <a:pt x="2367826" y="118338"/>
                  </a:lnTo>
                  <a:lnTo>
                    <a:pt x="2425649" y="178092"/>
                  </a:lnTo>
                  <a:lnTo>
                    <a:pt x="2484043" y="178092"/>
                  </a:lnTo>
                  <a:close/>
                </a:path>
                <a:path w="3061335" h="203200">
                  <a:moveTo>
                    <a:pt x="2687193" y="143344"/>
                  </a:moveTo>
                  <a:lnTo>
                    <a:pt x="2664447" y="143344"/>
                  </a:lnTo>
                  <a:lnTo>
                    <a:pt x="2664447" y="35394"/>
                  </a:lnTo>
                  <a:lnTo>
                    <a:pt x="2616847" y="35394"/>
                  </a:lnTo>
                  <a:lnTo>
                    <a:pt x="2616847" y="143344"/>
                  </a:lnTo>
                  <a:lnTo>
                    <a:pt x="2538209" y="143344"/>
                  </a:lnTo>
                  <a:lnTo>
                    <a:pt x="2538209" y="35394"/>
                  </a:lnTo>
                  <a:lnTo>
                    <a:pt x="2490597" y="35394"/>
                  </a:lnTo>
                  <a:lnTo>
                    <a:pt x="2490597" y="143344"/>
                  </a:lnTo>
                  <a:lnTo>
                    <a:pt x="2490597" y="177634"/>
                  </a:lnTo>
                  <a:lnTo>
                    <a:pt x="2639593" y="177634"/>
                  </a:lnTo>
                  <a:lnTo>
                    <a:pt x="2639593" y="203034"/>
                  </a:lnTo>
                  <a:lnTo>
                    <a:pt x="2687193" y="203034"/>
                  </a:lnTo>
                  <a:lnTo>
                    <a:pt x="2687193" y="177634"/>
                  </a:lnTo>
                  <a:lnTo>
                    <a:pt x="2687193" y="143344"/>
                  </a:lnTo>
                  <a:close/>
                </a:path>
                <a:path w="3061335" h="203200">
                  <a:moveTo>
                    <a:pt x="2871266" y="35458"/>
                  </a:moveTo>
                  <a:lnTo>
                    <a:pt x="2823845" y="35458"/>
                  </a:lnTo>
                  <a:lnTo>
                    <a:pt x="2744825" y="123926"/>
                  </a:lnTo>
                  <a:lnTo>
                    <a:pt x="2744825" y="35458"/>
                  </a:lnTo>
                  <a:lnTo>
                    <a:pt x="2697213" y="35458"/>
                  </a:lnTo>
                  <a:lnTo>
                    <a:pt x="2697213" y="178092"/>
                  </a:lnTo>
                  <a:lnTo>
                    <a:pt x="2744825" y="178092"/>
                  </a:lnTo>
                  <a:lnTo>
                    <a:pt x="2823845" y="89420"/>
                  </a:lnTo>
                  <a:lnTo>
                    <a:pt x="2823845" y="178092"/>
                  </a:lnTo>
                  <a:lnTo>
                    <a:pt x="2871266" y="178092"/>
                  </a:lnTo>
                  <a:lnTo>
                    <a:pt x="2871266" y="35458"/>
                  </a:lnTo>
                  <a:close/>
                </a:path>
                <a:path w="3061335" h="203200">
                  <a:moveTo>
                    <a:pt x="3021406" y="0"/>
                  </a:moveTo>
                  <a:lnTo>
                    <a:pt x="2995777" y="0"/>
                  </a:lnTo>
                  <a:lnTo>
                    <a:pt x="2995777" y="5905"/>
                  </a:lnTo>
                  <a:lnTo>
                    <a:pt x="2993682" y="10845"/>
                  </a:lnTo>
                  <a:lnTo>
                    <a:pt x="2985338" y="18821"/>
                  </a:lnTo>
                  <a:lnTo>
                    <a:pt x="2980105" y="20815"/>
                  </a:lnTo>
                  <a:lnTo>
                    <a:pt x="2967380" y="20815"/>
                  </a:lnTo>
                  <a:lnTo>
                    <a:pt x="2962084" y="18821"/>
                  </a:lnTo>
                  <a:lnTo>
                    <a:pt x="2953728" y="10845"/>
                  </a:lnTo>
                  <a:lnTo>
                    <a:pt x="2951632" y="5905"/>
                  </a:lnTo>
                  <a:lnTo>
                    <a:pt x="2951632" y="0"/>
                  </a:lnTo>
                  <a:lnTo>
                    <a:pt x="2926003" y="0"/>
                  </a:lnTo>
                  <a:lnTo>
                    <a:pt x="2946273" y="32981"/>
                  </a:lnTo>
                  <a:lnTo>
                    <a:pt x="2973997" y="38354"/>
                  </a:lnTo>
                  <a:lnTo>
                    <a:pt x="2983903" y="37757"/>
                  </a:lnTo>
                  <a:lnTo>
                    <a:pt x="3018028" y="16840"/>
                  </a:lnTo>
                  <a:lnTo>
                    <a:pt x="3020555" y="9017"/>
                  </a:lnTo>
                  <a:lnTo>
                    <a:pt x="3021406" y="0"/>
                  </a:lnTo>
                  <a:close/>
                </a:path>
                <a:path w="3061335" h="203200">
                  <a:moveTo>
                    <a:pt x="3061119" y="35458"/>
                  </a:moveTo>
                  <a:lnTo>
                    <a:pt x="3013697" y="35458"/>
                  </a:lnTo>
                  <a:lnTo>
                    <a:pt x="2934678" y="123926"/>
                  </a:lnTo>
                  <a:lnTo>
                    <a:pt x="2934678" y="35458"/>
                  </a:lnTo>
                  <a:lnTo>
                    <a:pt x="2887065" y="35458"/>
                  </a:lnTo>
                  <a:lnTo>
                    <a:pt x="2887065" y="178092"/>
                  </a:lnTo>
                  <a:lnTo>
                    <a:pt x="2934678" y="178092"/>
                  </a:lnTo>
                  <a:lnTo>
                    <a:pt x="2982950" y="123926"/>
                  </a:lnTo>
                  <a:lnTo>
                    <a:pt x="3013697" y="89420"/>
                  </a:lnTo>
                  <a:lnTo>
                    <a:pt x="3013697" y="178092"/>
                  </a:lnTo>
                  <a:lnTo>
                    <a:pt x="3061119" y="178092"/>
                  </a:lnTo>
                  <a:lnTo>
                    <a:pt x="3061119" y="89420"/>
                  </a:lnTo>
                  <a:lnTo>
                    <a:pt x="3061119" y="3545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245" y="4576287"/>
            <a:ext cx="197153" cy="196495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659701" y="1908108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82"/>
                </a:lnTo>
                <a:lnTo>
                  <a:pt x="361759" y="39281"/>
                </a:lnTo>
                <a:lnTo>
                  <a:pt x="366572" y="44094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06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48"/>
                </a:lnTo>
                <a:lnTo>
                  <a:pt x="492213" y="42748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48"/>
                </a:lnTo>
                <a:lnTo>
                  <a:pt x="610908" y="42748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46"/>
                </a:moveTo>
                <a:lnTo>
                  <a:pt x="616432" y="118046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4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7603" y="1908101"/>
            <a:ext cx="258022" cy="157406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670349" y="4371616"/>
            <a:ext cx="748030" cy="110489"/>
            <a:chOff x="670349" y="4371616"/>
            <a:chExt cx="748030" cy="110489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0349" y="4371616"/>
              <a:ext cx="463125" cy="11015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3839" y="4371616"/>
              <a:ext cx="264236" cy="89259"/>
            </a:xfrm>
            <a:prstGeom prst="rect">
              <a:avLst/>
            </a:prstGeom>
          </p:spPr>
        </p:pic>
      </p:grpSp>
      <p:grpSp>
        <p:nvGrpSpPr>
          <p:cNvPr id="8" name="object 8" descr=""/>
          <p:cNvGrpSpPr/>
          <p:nvPr/>
        </p:nvGrpSpPr>
        <p:grpSpPr>
          <a:xfrm>
            <a:off x="1488387" y="4371616"/>
            <a:ext cx="685800" cy="126364"/>
            <a:chOff x="1488387" y="4371616"/>
            <a:chExt cx="685800" cy="126364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8387" y="4373741"/>
              <a:ext cx="77572" cy="8500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5086" y="4371616"/>
              <a:ext cx="183297" cy="8925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4596" y="4371616"/>
              <a:ext cx="379354" cy="126097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665628" y="2377981"/>
            <a:ext cx="3386454" cy="577850"/>
            <a:chOff x="665628" y="2377981"/>
            <a:chExt cx="3386454" cy="577850"/>
          </a:xfrm>
        </p:grpSpPr>
        <p:sp>
          <p:nvSpPr>
            <p:cNvPr id="13" name="object 13" descr=""/>
            <p:cNvSpPr/>
            <p:nvPr/>
          </p:nvSpPr>
          <p:spPr>
            <a:xfrm>
              <a:off x="3988778" y="2451301"/>
              <a:ext cx="63500" cy="13970"/>
            </a:xfrm>
            <a:custGeom>
              <a:avLst/>
              <a:gdLst/>
              <a:ahLst/>
              <a:cxnLst/>
              <a:rect l="l" t="t" r="r" b="b"/>
              <a:pathLst>
                <a:path w="63500" h="13969">
                  <a:moveTo>
                    <a:pt x="63226" y="0"/>
                  </a:moveTo>
                  <a:lnTo>
                    <a:pt x="0" y="0"/>
                  </a:lnTo>
                  <a:lnTo>
                    <a:pt x="0" y="13460"/>
                  </a:lnTo>
                  <a:lnTo>
                    <a:pt x="63226" y="13460"/>
                  </a:lnTo>
                  <a:lnTo>
                    <a:pt x="6322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5628" y="2377981"/>
              <a:ext cx="3298713" cy="540514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1471" y="2831360"/>
              <a:ext cx="77572" cy="85009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5252" y="2829237"/>
              <a:ext cx="194814" cy="126097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0432" y="2829060"/>
              <a:ext cx="270254" cy="126273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81586" y="2831360"/>
              <a:ext cx="77571" cy="85009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15535" y="2831360"/>
              <a:ext cx="92803" cy="85009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85366" y="2831360"/>
              <a:ext cx="103960" cy="85009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78647" y="2829237"/>
              <a:ext cx="278935" cy="126097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77947" y="2831360"/>
              <a:ext cx="92805" cy="85009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89878" y="2829237"/>
              <a:ext cx="182059" cy="89258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92302" y="2829237"/>
              <a:ext cx="90678" cy="89258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03345" y="2831360"/>
              <a:ext cx="92803" cy="85009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66457" y="2831360"/>
              <a:ext cx="78281" cy="85009"/>
            </a:xfrm>
            <a:prstGeom prst="rect">
              <a:avLst/>
            </a:prstGeom>
          </p:spPr>
        </p:pic>
      </p:grpSp>
      <p:grpSp>
        <p:nvGrpSpPr>
          <p:cNvPr id="27" name="object 27" descr=""/>
          <p:cNvGrpSpPr/>
          <p:nvPr/>
        </p:nvGrpSpPr>
        <p:grpSpPr>
          <a:xfrm>
            <a:off x="671471" y="3036445"/>
            <a:ext cx="186055" cy="89535"/>
            <a:chOff x="671471" y="3036445"/>
            <a:chExt cx="186055" cy="89535"/>
          </a:xfrm>
        </p:grpSpPr>
        <p:pic>
          <p:nvPicPr>
            <p:cNvPr id="28" name="object 2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1471" y="3038570"/>
              <a:ext cx="77572" cy="85009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68172" y="3036445"/>
              <a:ext cx="89258" cy="89258"/>
            </a:xfrm>
            <a:prstGeom prst="rect">
              <a:avLst/>
            </a:prstGeom>
          </p:spPr>
        </p:pic>
      </p:grpSp>
      <p:grpSp>
        <p:nvGrpSpPr>
          <p:cNvPr id="30" name="object 30" descr=""/>
          <p:cNvGrpSpPr/>
          <p:nvPr/>
        </p:nvGrpSpPr>
        <p:grpSpPr>
          <a:xfrm>
            <a:off x="916758" y="3036445"/>
            <a:ext cx="617855" cy="89535"/>
            <a:chOff x="916758" y="3036445"/>
            <a:chExt cx="617855" cy="89535"/>
          </a:xfrm>
        </p:grpSpPr>
        <p:pic>
          <p:nvPicPr>
            <p:cNvPr id="31" name="object 3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16758" y="3038570"/>
              <a:ext cx="170196" cy="85009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07320" y="3036445"/>
              <a:ext cx="90676" cy="89258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18361" y="3038570"/>
              <a:ext cx="77572" cy="85009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22143" y="3038570"/>
              <a:ext cx="170906" cy="85009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1515894" y="3107286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8" y="0"/>
                  </a:lnTo>
                  <a:lnTo>
                    <a:pt x="0" y="3009"/>
                  </a:lnTo>
                  <a:lnTo>
                    <a:pt x="0" y="14875"/>
                  </a:lnTo>
                  <a:lnTo>
                    <a:pt x="4428" y="17889"/>
                  </a:lnTo>
                  <a:lnTo>
                    <a:pt x="14345" y="17889"/>
                  </a:lnTo>
                  <a:lnTo>
                    <a:pt x="18594" y="14875"/>
                  </a:lnTo>
                  <a:lnTo>
                    <a:pt x="18594" y="8855"/>
                  </a:lnTo>
                  <a:lnTo>
                    <a:pt x="18594" y="3009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 descr=""/>
          <p:cNvSpPr/>
          <p:nvPr/>
        </p:nvSpPr>
        <p:spPr>
          <a:xfrm>
            <a:off x="1901506" y="3513960"/>
            <a:ext cx="27940" cy="52069"/>
          </a:xfrm>
          <a:custGeom>
            <a:avLst/>
            <a:gdLst/>
            <a:ahLst/>
            <a:cxnLst/>
            <a:rect l="l" t="t" r="r" b="b"/>
            <a:pathLst>
              <a:path w="27939" h="52070">
                <a:moveTo>
                  <a:pt x="0" y="52070"/>
                </a:moveTo>
                <a:lnTo>
                  <a:pt x="27812" y="52070"/>
                </a:lnTo>
                <a:lnTo>
                  <a:pt x="27812" y="0"/>
                </a:lnTo>
                <a:lnTo>
                  <a:pt x="0" y="0"/>
                </a:lnTo>
                <a:lnTo>
                  <a:pt x="0" y="520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7" name="object 37" descr=""/>
          <p:cNvGrpSpPr/>
          <p:nvPr/>
        </p:nvGrpSpPr>
        <p:grpSpPr>
          <a:xfrm>
            <a:off x="657661" y="3428820"/>
            <a:ext cx="2079625" cy="519430"/>
            <a:chOff x="657661" y="3428820"/>
            <a:chExt cx="2079625" cy="519430"/>
          </a:xfrm>
        </p:grpSpPr>
        <p:sp>
          <p:nvSpPr>
            <p:cNvPr id="38" name="object 38" descr=""/>
            <p:cNvSpPr/>
            <p:nvPr/>
          </p:nvSpPr>
          <p:spPr>
            <a:xfrm>
              <a:off x="1901494" y="3436490"/>
              <a:ext cx="114300" cy="129539"/>
            </a:xfrm>
            <a:custGeom>
              <a:avLst/>
              <a:gdLst/>
              <a:ahLst/>
              <a:cxnLst/>
              <a:rect l="l" t="t" r="r" b="b"/>
              <a:pathLst>
                <a:path w="114300" h="129539">
                  <a:moveTo>
                    <a:pt x="113855" y="0"/>
                  </a:moveTo>
                  <a:lnTo>
                    <a:pt x="86042" y="0"/>
                  </a:lnTo>
                  <a:lnTo>
                    <a:pt x="86042" y="52070"/>
                  </a:lnTo>
                  <a:lnTo>
                    <a:pt x="27813" y="52070"/>
                  </a:lnTo>
                  <a:lnTo>
                    <a:pt x="27813" y="0"/>
                  </a:lnTo>
                  <a:lnTo>
                    <a:pt x="0" y="0"/>
                  </a:lnTo>
                  <a:lnTo>
                    <a:pt x="0" y="52070"/>
                  </a:lnTo>
                  <a:lnTo>
                    <a:pt x="0" y="77470"/>
                  </a:lnTo>
                  <a:lnTo>
                    <a:pt x="86042" y="77470"/>
                  </a:lnTo>
                  <a:lnTo>
                    <a:pt x="86042" y="129540"/>
                  </a:lnTo>
                  <a:lnTo>
                    <a:pt x="113855" y="129540"/>
                  </a:lnTo>
                  <a:lnTo>
                    <a:pt x="113855" y="77470"/>
                  </a:lnTo>
                  <a:lnTo>
                    <a:pt x="113855" y="52070"/>
                  </a:lnTo>
                  <a:lnTo>
                    <a:pt x="11385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046286" y="3436052"/>
              <a:ext cx="256590" cy="129799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2347150" y="3436490"/>
              <a:ext cx="92710" cy="129539"/>
            </a:xfrm>
            <a:custGeom>
              <a:avLst/>
              <a:gdLst/>
              <a:ahLst/>
              <a:cxnLst/>
              <a:rect l="l" t="t" r="r" b="b"/>
              <a:pathLst>
                <a:path w="92710" h="129539">
                  <a:moveTo>
                    <a:pt x="92532" y="105410"/>
                  </a:moveTo>
                  <a:lnTo>
                    <a:pt x="27813" y="105410"/>
                  </a:lnTo>
                  <a:lnTo>
                    <a:pt x="27813" y="76200"/>
                  </a:lnTo>
                  <a:lnTo>
                    <a:pt x="85852" y="76200"/>
                  </a:lnTo>
                  <a:lnTo>
                    <a:pt x="85852" y="52070"/>
                  </a:lnTo>
                  <a:lnTo>
                    <a:pt x="27813" y="52070"/>
                  </a:lnTo>
                  <a:lnTo>
                    <a:pt x="27813" y="24130"/>
                  </a:lnTo>
                  <a:lnTo>
                    <a:pt x="91414" y="24130"/>
                  </a:lnTo>
                  <a:lnTo>
                    <a:pt x="91414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52070"/>
                  </a:lnTo>
                  <a:lnTo>
                    <a:pt x="0" y="76200"/>
                  </a:lnTo>
                  <a:lnTo>
                    <a:pt x="0" y="105410"/>
                  </a:lnTo>
                  <a:lnTo>
                    <a:pt x="0" y="129540"/>
                  </a:lnTo>
                  <a:lnTo>
                    <a:pt x="92532" y="129540"/>
                  </a:lnTo>
                  <a:lnTo>
                    <a:pt x="92532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469128" y="3433457"/>
              <a:ext cx="107732" cy="134988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600747" y="3436052"/>
              <a:ext cx="135914" cy="129799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57661" y="3428820"/>
              <a:ext cx="1431712" cy="519004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171448" y="3808016"/>
              <a:ext cx="94193" cy="131281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297685" y="3808016"/>
              <a:ext cx="114962" cy="131281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442466" y="3795779"/>
              <a:ext cx="160019" cy="152045"/>
            </a:xfrm>
            <a:prstGeom prst="rect">
              <a:avLst/>
            </a:prstGeom>
          </p:spPr>
        </p:pic>
        <p:sp>
          <p:nvSpPr>
            <p:cNvPr id="47" name="object 47" descr=""/>
            <p:cNvSpPr/>
            <p:nvPr/>
          </p:nvSpPr>
          <p:spPr>
            <a:xfrm>
              <a:off x="2695871" y="3831460"/>
              <a:ext cx="27940" cy="105410"/>
            </a:xfrm>
            <a:custGeom>
              <a:avLst/>
              <a:gdLst/>
              <a:ahLst/>
              <a:cxnLst/>
              <a:rect l="l" t="t" r="r" b="b"/>
              <a:pathLst>
                <a:path w="27939" h="105410">
                  <a:moveTo>
                    <a:pt x="0" y="105410"/>
                  </a:moveTo>
                  <a:lnTo>
                    <a:pt x="27812" y="105410"/>
                  </a:lnTo>
                  <a:lnTo>
                    <a:pt x="27812" y="0"/>
                  </a:lnTo>
                  <a:lnTo>
                    <a:pt x="0" y="0"/>
                  </a:lnTo>
                  <a:lnTo>
                    <a:pt x="0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8" name="object 48" descr=""/>
          <p:cNvGrpSpPr/>
          <p:nvPr/>
        </p:nvGrpSpPr>
        <p:grpSpPr>
          <a:xfrm>
            <a:off x="2695870" y="3804307"/>
            <a:ext cx="875665" cy="135255"/>
            <a:chOff x="2695870" y="3804307"/>
            <a:chExt cx="875665" cy="135255"/>
          </a:xfrm>
        </p:grpSpPr>
        <p:sp>
          <p:nvSpPr>
            <p:cNvPr id="49" name="object 49" descr=""/>
            <p:cNvSpPr/>
            <p:nvPr/>
          </p:nvSpPr>
          <p:spPr>
            <a:xfrm>
              <a:off x="2695867" y="380733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30" h="129539">
                  <a:moveTo>
                    <a:pt x="112928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85293" y="24130"/>
                  </a:lnTo>
                  <a:lnTo>
                    <a:pt x="85293" y="129540"/>
                  </a:lnTo>
                  <a:lnTo>
                    <a:pt x="112928" y="129540"/>
                  </a:lnTo>
                  <a:lnTo>
                    <a:pt x="112928" y="24130"/>
                  </a:lnTo>
                  <a:lnTo>
                    <a:pt x="11292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845842" y="3804307"/>
              <a:ext cx="137956" cy="134989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005646" y="3806903"/>
              <a:ext cx="124232" cy="131467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174159" y="3806903"/>
              <a:ext cx="113850" cy="129797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326728" y="3804307"/>
              <a:ext cx="106804" cy="134989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463535" y="3804307"/>
              <a:ext cx="107732" cy="134989"/>
            </a:xfrm>
            <a:prstGeom prst="rect">
              <a:avLst/>
            </a:prstGeom>
          </p:spPr>
        </p:pic>
      </p:grpSp>
      <p:grpSp>
        <p:nvGrpSpPr>
          <p:cNvPr id="55" name="object 55" descr=""/>
          <p:cNvGrpSpPr/>
          <p:nvPr/>
        </p:nvGrpSpPr>
        <p:grpSpPr>
          <a:xfrm>
            <a:off x="3597008" y="3806903"/>
            <a:ext cx="376555" cy="130175"/>
            <a:chOff x="3597008" y="3806903"/>
            <a:chExt cx="376555" cy="130175"/>
          </a:xfrm>
        </p:grpSpPr>
        <p:sp>
          <p:nvSpPr>
            <p:cNvPr id="56" name="object 56" descr=""/>
            <p:cNvSpPr/>
            <p:nvPr/>
          </p:nvSpPr>
          <p:spPr>
            <a:xfrm>
              <a:off x="3597008" y="3807330"/>
              <a:ext cx="233045" cy="129539"/>
            </a:xfrm>
            <a:custGeom>
              <a:avLst/>
              <a:gdLst/>
              <a:ahLst/>
              <a:cxnLst/>
              <a:rect l="l" t="t" r="r" b="b"/>
              <a:pathLst>
                <a:path w="233045" h="129539">
                  <a:moveTo>
                    <a:pt x="107353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39865" y="24130"/>
                  </a:lnTo>
                  <a:lnTo>
                    <a:pt x="39865" y="129540"/>
                  </a:lnTo>
                  <a:lnTo>
                    <a:pt x="67487" y="129540"/>
                  </a:lnTo>
                  <a:lnTo>
                    <a:pt x="67487" y="24130"/>
                  </a:lnTo>
                  <a:lnTo>
                    <a:pt x="107353" y="24130"/>
                  </a:lnTo>
                  <a:lnTo>
                    <a:pt x="107353" y="0"/>
                  </a:lnTo>
                  <a:close/>
                </a:path>
                <a:path w="233045" h="129539">
                  <a:moveTo>
                    <a:pt x="232664" y="105410"/>
                  </a:moveTo>
                  <a:lnTo>
                    <a:pt x="167957" y="105410"/>
                  </a:lnTo>
                  <a:lnTo>
                    <a:pt x="167957" y="76200"/>
                  </a:lnTo>
                  <a:lnTo>
                    <a:pt x="225996" y="76200"/>
                  </a:lnTo>
                  <a:lnTo>
                    <a:pt x="225996" y="52070"/>
                  </a:lnTo>
                  <a:lnTo>
                    <a:pt x="167957" y="52070"/>
                  </a:lnTo>
                  <a:lnTo>
                    <a:pt x="167957" y="24130"/>
                  </a:lnTo>
                  <a:lnTo>
                    <a:pt x="231559" y="24130"/>
                  </a:lnTo>
                  <a:lnTo>
                    <a:pt x="231559" y="0"/>
                  </a:lnTo>
                  <a:lnTo>
                    <a:pt x="140144" y="0"/>
                  </a:lnTo>
                  <a:lnTo>
                    <a:pt x="140144" y="24130"/>
                  </a:lnTo>
                  <a:lnTo>
                    <a:pt x="140144" y="52070"/>
                  </a:lnTo>
                  <a:lnTo>
                    <a:pt x="140144" y="76200"/>
                  </a:lnTo>
                  <a:lnTo>
                    <a:pt x="140144" y="105410"/>
                  </a:lnTo>
                  <a:lnTo>
                    <a:pt x="140144" y="129540"/>
                  </a:lnTo>
                  <a:lnTo>
                    <a:pt x="232664" y="129540"/>
                  </a:lnTo>
                  <a:lnTo>
                    <a:pt x="232664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868027" y="3806903"/>
              <a:ext cx="104950" cy="129797"/>
            </a:xfrm>
            <a:prstGeom prst="rect">
              <a:avLst/>
            </a:prstGeom>
          </p:spPr>
        </p:pic>
      </p:grpSp>
      <p:grpSp>
        <p:nvGrpSpPr>
          <p:cNvPr id="58" name="object 58" descr=""/>
          <p:cNvGrpSpPr/>
          <p:nvPr/>
        </p:nvGrpSpPr>
        <p:grpSpPr>
          <a:xfrm>
            <a:off x="659822" y="1488196"/>
            <a:ext cx="2191385" cy="309245"/>
            <a:chOff x="659822" y="1488196"/>
            <a:chExt cx="2191385" cy="309245"/>
          </a:xfrm>
        </p:grpSpPr>
        <p:sp>
          <p:nvSpPr>
            <p:cNvPr id="59" name="object 59" descr=""/>
            <p:cNvSpPr/>
            <p:nvPr/>
          </p:nvSpPr>
          <p:spPr>
            <a:xfrm>
              <a:off x="668822" y="1503561"/>
              <a:ext cx="339725" cy="277495"/>
            </a:xfrm>
            <a:custGeom>
              <a:avLst/>
              <a:gdLst/>
              <a:ahLst/>
              <a:cxnLst/>
              <a:rect l="l" t="t" r="r" b="b"/>
              <a:pathLst>
                <a:path w="339725" h="277494">
                  <a:moveTo>
                    <a:pt x="189514" y="96257"/>
                  </a:moveTo>
                  <a:lnTo>
                    <a:pt x="239095" y="98738"/>
                  </a:lnTo>
                  <a:lnTo>
                    <a:pt x="277722" y="106182"/>
                  </a:lnTo>
                  <a:lnTo>
                    <a:pt x="316905" y="126443"/>
                  </a:lnTo>
                  <a:lnTo>
                    <a:pt x="338804" y="170697"/>
                  </a:lnTo>
                  <a:lnTo>
                    <a:pt x="339705" y="185022"/>
                  </a:lnTo>
                  <a:lnTo>
                    <a:pt x="339705" y="186148"/>
                  </a:lnTo>
                  <a:lnTo>
                    <a:pt x="321271" y="238184"/>
                  </a:lnTo>
                  <a:lnTo>
                    <a:pt x="288033" y="262693"/>
                  </a:lnTo>
                  <a:lnTo>
                    <a:pt x="235129" y="275428"/>
                  </a:lnTo>
                  <a:lnTo>
                    <a:pt x="201128" y="277160"/>
                  </a:lnTo>
                  <a:lnTo>
                    <a:pt x="0" y="277160"/>
                  </a:lnTo>
                  <a:lnTo>
                    <a:pt x="0" y="0"/>
                  </a:lnTo>
                  <a:lnTo>
                    <a:pt x="318733" y="0"/>
                  </a:lnTo>
                  <a:lnTo>
                    <a:pt x="318733" y="61052"/>
                  </a:lnTo>
                  <a:lnTo>
                    <a:pt x="86893" y="61052"/>
                  </a:lnTo>
                  <a:lnTo>
                    <a:pt x="86893" y="96257"/>
                  </a:lnTo>
                  <a:lnTo>
                    <a:pt x="189514" y="96257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0" name="object 60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46716" y="1647374"/>
              <a:ext cx="176803" cy="77176"/>
            </a:xfrm>
            <a:prstGeom prst="rect">
              <a:avLst/>
            </a:prstGeom>
          </p:spPr>
        </p:pic>
        <p:sp>
          <p:nvSpPr>
            <p:cNvPr id="61" name="object 61" descr=""/>
            <p:cNvSpPr/>
            <p:nvPr/>
          </p:nvSpPr>
          <p:spPr>
            <a:xfrm>
              <a:off x="1020138" y="1497196"/>
              <a:ext cx="363220" cy="290830"/>
            </a:xfrm>
            <a:custGeom>
              <a:avLst/>
              <a:gdLst/>
              <a:ahLst/>
              <a:cxnLst/>
              <a:rect l="l" t="t" r="r" b="b"/>
              <a:pathLst>
                <a:path w="363219" h="290830">
                  <a:moveTo>
                    <a:pt x="182026" y="0"/>
                  </a:moveTo>
                  <a:lnTo>
                    <a:pt x="230856" y="4728"/>
                  </a:lnTo>
                  <a:lnTo>
                    <a:pt x="274723" y="18911"/>
                  </a:lnTo>
                  <a:lnTo>
                    <a:pt x="311616" y="41385"/>
                  </a:lnTo>
                  <a:lnTo>
                    <a:pt x="339519" y="70975"/>
                  </a:lnTo>
                  <a:lnTo>
                    <a:pt x="357077" y="106228"/>
                  </a:lnTo>
                  <a:lnTo>
                    <a:pt x="362930" y="145695"/>
                  </a:lnTo>
                  <a:lnTo>
                    <a:pt x="361467" y="165779"/>
                  </a:lnTo>
                  <a:lnTo>
                    <a:pt x="349761" y="202858"/>
                  </a:lnTo>
                  <a:lnTo>
                    <a:pt x="326703" y="235455"/>
                  </a:lnTo>
                  <a:lnTo>
                    <a:pt x="294398" y="261393"/>
                  </a:lnTo>
                  <a:lnTo>
                    <a:pt x="253680" y="280002"/>
                  </a:lnTo>
                  <a:lnTo>
                    <a:pt x="207424" y="289460"/>
                  </a:lnTo>
                  <a:lnTo>
                    <a:pt x="182401" y="290643"/>
                  </a:lnTo>
                  <a:lnTo>
                    <a:pt x="158148" y="289460"/>
                  </a:lnTo>
                  <a:lnTo>
                    <a:pt x="112455" y="280002"/>
                  </a:lnTo>
                  <a:lnTo>
                    <a:pt x="71126" y="261381"/>
                  </a:lnTo>
                  <a:lnTo>
                    <a:pt x="37885" y="235350"/>
                  </a:lnTo>
                  <a:lnTo>
                    <a:pt x="13797" y="202612"/>
                  </a:lnTo>
                  <a:lnTo>
                    <a:pt x="1533" y="165627"/>
                  </a:lnTo>
                  <a:lnTo>
                    <a:pt x="0" y="145695"/>
                  </a:lnTo>
                  <a:lnTo>
                    <a:pt x="1533" y="125586"/>
                  </a:lnTo>
                  <a:lnTo>
                    <a:pt x="13797" y="88320"/>
                  </a:lnTo>
                  <a:lnTo>
                    <a:pt x="37873" y="55396"/>
                  </a:lnTo>
                  <a:lnTo>
                    <a:pt x="71021" y="29270"/>
                  </a:lnTo>
                  <a:lnTo>
                    <a:pt x="112185" y="10637"/>
                  </a:lnTo>
                  <a:lnTo>
                    <a:pt x="157785" y="1182"/>
                  </a:lnTo>
                  <a:lnTo>
                    <a:pt x="182026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2" name="object 62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09642" y="1558984"/>
              <a:ext cx="185417" cy="167813"/>
            </a:xfrm>
            <a:prstGeom prst="rect">
              <a:avLst/>
            </a:prstGeom>
          </p:spPr>
        </p:pic>
        <p:sp>
          <p:nvSpPr>
            <p:cNvPr id="63" name="object 63" descr=""/>
            <p:cNvSpPr/>
            <p:nvPr/>
          </p:nvSpPr>
          <p:spPr>
            <a:xfrm>
              <a:off x="1405915" y="1503187"/>
              <a:ext cx="767080" cy="278130"/>
            </a:xfrm>
            <a:custGeom>
              <a:avLst/>
              <a:gdLst/>
              <a:ahLst/>
              <a:cxnLst/>
              <a:rect l="l" t="t" r="r" b="b"/>
              <a:pathLst>
                <a:path w="767080" h="278130">
                  <a:moveTo>
                    <a:pt x="395888" y="0"/>
                  </a:moveTo>
                  <a:lnTo>
                    <a:pt x="395888" y="277160"/>
                  </a:lnTo>
                  <a:lnTo>
                    <a:pt x="303749" y="277160"/>
                  </a:lnTo>
                  <a:lnTo>
                    <a:pt x="303749" y="152064"/>
                  </a:lnTo>
                  <a:lnTo>
                    <a:pt x="242700" y="277160"/>
                  </a:lnTo>
                  <a:lnTo>
                    <a:pt x="157679" y="277160"/>
                  </a:lnTo>
                  <a:lnTo>
                    <a:pt x="92509" y="150567"/>
                  </a:lnTo>
                  <a:lnTo>
                    <a:pt x="92509" y="277160"/>
                  </a:lnTo>
                  <a:lnTo>
                    <a:pt x="0" y="277160"/>
                  </a:lnTo>
                  <a:lnTo>
                    <a:pt x="0" y="0"/>
                  </a:lnTo>
                  <a:lnTo>
                    <a:pt x="105620" y="0"/>
                  </a:lnTo>
                  <a:lnTo>
                    <a:pt x="200000" y="190642"/>
                  </a:lnTo>
                  <a:lnTo>
                    <a:pt x="292888" y="0"/>
                  </a:lnTo>
                  <a:lnTo>
                    <a:pt x="395888" y="0"/>
                  </a:lnTo>
                  <a:close/>
                </a:path>
                <a:path w="767080" h="278130">
                  <a:moveTo>
                    <a:pt x="616488" y="96631"/>
                  </a:moveTo>
                  <a:lnTo>
                    <a:pt x="666069" y="99113"/>
                  </a:lnTo>
                  <a:lnTo>
                    <a:pt x="704696" y="106556"/>
                  </a:lnTo>
                  <a:lnTo>
                    <a:pt x="743879" y="126818"/>
                  </a:lnTo>
                  <a:lnTo>
                    <a:pt x="765780" y="171072"/>
                  </a:lnTo>
                  <a:lnTo>
                    <a:pt x="766681" y="185397"/>
                  </a:lnTo>
                  <a:lnTo>
                    <a:pt x="766681" y="186523"/>
                  </a:lnTo>
                  <a:lnTo>
                    <a:pt x="748246" y="238558"/>
                  </a:lnTo>
                  <a:lnTo>
                    <a:pt x="715007" y="263067"/>
                  </a:lnTo>
                  <a:lnTo>
                    <a:pt x="662104" y="275803"/>
                  </a:lnTo>
                  <a:lnTo>
                    <a:pt x="628102" y="277535"/>
                  </a:lnTo>
                  <a:lnTo>
                    <a:pt x="426974" y="277535"/>
                  </a:lnTo>
                  <a:lnTo>
                    <a:pt x="426974" y="374"/>
                  </a:lnTo>
                  <a:lnTo>
                    <a:pt x="745707" y="374"/>
                  </a:lnTo>
                  <a:lnTo>
                    <a:pt x="745707" y="61427"/>
                  </a:lnTo>
                  <a:lnTo>
                    <a:pt x="513867" y="61427"/>
                  </a:lnTo>
                  <a:lnTo>
                    <a:pt x="513867" y="96631"/>
                  </a:lnTo>
                  <a:lnTo>
                    <a:pt x="616488" y="96631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4" name="object 64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910782" y="1647374"/>
              <a:ext cx="176803" cy="77176"/>
            </a:xfrm>
            <a:prstGeom prst="rect">
              <a:avLst/>
            </a:prstGeom>
          </p:spPr>
        </p:pic>
        <p:sp>
          <p:nvSpPr>
            <p:cNvPr id="65" name="object 65" descr=""/>
            <p:cNvSpPr/>
            <p:nvPr/>
          </p:nvSpPr>
          <p:spPr>
            <a:xfrm>
              <a:off x="2192072" y="1503187"/>
              <a:ext cx="650240" cy="277495"/>
            </a:xfrm>
            <a:custGeom>
              <a:avLst/>
              <a:gdLst/>
              <a:ahLst/>
              <a:cxnLst/>
              <a:rect l="l" t="t" r="r" b="b"/>
              <a:pathLst>
                <a:path w="650239" h="277494">
                  <a:moveTo>
                    <a:pt x="265546" y="169293"/>
                  </a:moveTo>
                  <a:lnTo>
                    <a:pt x="92509" y="169293"/>
                  </a:lnTo>
                  <a:lnTo>
                    <a:pt x="92509" y="211615"/>
                  </a:lnTo>
                  <a:lnTo>
                    <a:pt x="297011" y="210117"/>
                  </a:lnTo>
                  <a:lnTo>
                    <a:pt x="297011" y="277160"/>
                  </a:lnTo>
                  <a:lnTo>
                    <a:pt x="0" y="277160"/>
                  </a:lnTo>
                  <a:lnTo>
                    <a:pt x="0" y="0"/>
                  </a:lnTo>
                  <a:lnTo>
                    <a:pt x="297011" y="0"/>
                  </a:lnTo>
                  <a:lnTo>
                    <a:pt x="297385" y="67043"/>
                  </a:lnTo>
                  <a:lnTo>
                    <a:pt x="92509" y="67043"/>
                  </a:lnTo>
                  <a:lnTo>
                    <a:pt x="92509" y="103748"/>
                  </a:lnTo>
                  <a:lnTo>
                    <a:pt x="265546" y="103748"/>
                  </a:lnTo>
                  <a:lnTo>
                    <a:pt x="265546" y="169293"/>
                  </a:lnTo>
                  <a:close/>
                </a:path>
                <a:path w="650239" h="277494">
                  <a:moveTo>
                    <a:pt x="531846" y="0"/>
                  </a:moveTo>
                  <a:lnTo>
                    <a:pt x="579567" y="6531"/>
                  </a:lnTo>
                  <a:lnTo>
                    <a:pt x="617242" y="25515"/>
                  </a:lnTo>
                  <a:lnTo>
                    <a:pt x="646129" y="66435"/>
                  </a:lnTo>
                  <a:lnTo>
                    <a:pt x="649828" y="92138"/>
                  </a:lnTo>
                  <a:lnTo>
                    <a:pt x="649828" y="93635"/>
                  </a:lnTo>
                  <a:lnTo>
                    <a:pt x="642150" y="133477"/>
                  </a:lnTo>
                  <a:lnTo>
                    <a:pt x="602354" y="173845"/>
                  </a:lnTo>
                  <a:lnTo>
                    <a:pt x="560407" y="186112"/>
                  </a:lnTo>
                  <a:lnTo>
                    <a:pt x="535219" y="187646"/>
                  </a:lnTo>
                  <a:lnTo>
                    <a:pt x="414990" y="187646"/>
                  </a:lnTo>
                  <a:lnTo>
                    <a:pt x="414990" y="277160"/>
                  </a:lnTo>
                  <a:lnTo>
                    <a:pt x="322480" y="277160"/>
                  </a:lnTo>
                  <a:lnTo>
                    <a:pt x="322480" y="0"/>
                  </a:lnTo>
                  <a:lnTo>
                    <a:pt x="531846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6" name="object 66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598062" y="1558236"/>
              <a:ext cx="169689" cy="76052"/>
            </a:xfrm>
            <a:prstGeom prst="rect">
              <a:avLst/>
            </a:prstGeom>
          </p:spPr>
        </p:pic>
      </p:grpSp>
      <p:pic>
        <p:nvPicPr>
          <p:cNvPr id="67" name="object 67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483627" y="179628"/>
            <a:ext cx="3566159" cy="5940371"/>
          </a:xfrm>
          <a:prstGeom prst="rect">
            <a:avLst/>
          </a:prstGeom>
        </p:spPr>
      </p:pic>
      <p:grpSp>
        <p:nvGrpSpPr>
          <p:cNvPr id="68" name="object 68" descr=""/>
          <p:cNvGrpSpPr/>
          <p:nvPr/>
        </p:nvGrpSpPr>
        <p:grpSpPr>
          <a:xfrm>
            <a:off x="-190" y="431082"/>
            <a:ext cx="3482340" cy="396875"/>
            <a:chOff x="-190" y="431082"/>
            <a:chExt cx="3482340" cy="396875"/>
          </a:xfrm>
        </p:grpSpPr>
        <p:sp>
          <p:nvSpPr>
            <p:cNvPr id="69" name="object 69" descr=""/>
            <p:cNvSpPr/>
            <p:nvPr/>
          </p:nvSpPr>
          <p:spPr>
            <a:xfrm>
              <a:off x="-190" y="431082"/>
              <a:ext cx="3482340" cy="396875"/>
            </a:xfrm>
            <a:custGeom>
              <a:avLst/>
              <a:gdLst/>
              <a:ahLst/>
              <a:cxnLst/>
              <a:rect l="l" t="t" r="r" b="b"/>
              <a:pathLst>
                <a:path w="3482340" h="396875">
                  <a:moveTo>
                    <a:pt x="3481890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3481890" y="396647"/>
                  </a:lnTo>
                  <a:lnTo>
                    <a:pt x="3481890" y="0"/>
                  </a:lnTo>
                  <a:close/>
                </a:path>
              </a:pathLst>
            </a:custGeom>
            <a:solidFill>
              <a:srgbClr val="08B4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261708" y="539785"/>
              <a:ext cx="3061335" cy="203200"/>
            </a:xfrm>
            <a:custGeom>
              <a:avLst/>
              <a:gdLst/>
              <a:ahLst/>
              <a:cxnLst/>
              <a:rect l="l" t="t" r="r" b="b"/>
              <a:pathLst>
                <a:path w="3061335" h="203200">
                  <a:moveTo>
                    <a:pt x="193509" y="143395"/>
                  </a:moveTo>
                  <a:lnTo>
                    <a:pt x="174434" y="143395"/>
                  </a:lnTo>
                  <a:lnTo>
                    <a:pt x="174307" y="73723"/>
                  </a:lnTo>
                  <a:lnTo>
                    <a:pt x="174307" y="69570"/>
                  </a:lnTo>
                  <a:lnTo>
                    <a:pt x="174244" y="35458"/>
                  </a:lnTo>
                  <a:lnTo>
                    <a:pt x="130098" y="35458"/>
                  </a:lnTo>
                  <a:lnTo>
                    <a:pt x="130098" y="69761"/>
                  </a:lnTo>
                  <a:lnTo>
                    <a:pt x="130098" y="143395"/>
                  </a:lnTo>
                  <a:lnTo>
                    <a:pt x="59753" y="143395"/>
                  </a:lnTo>
                  <a:lnTo>
                    <a:pt x="64617" y="132969"/>
                  </a:lnTo>
                  <a:lnTo>
                    <a:pt x="68973" y="123101"/>
                  </a:lnTo>
                  <a:lnTo>
                    <a:pt x="83845" y="78727"/>
                  </a:lnTo>
                  <a:lnTo>
                    <a:pt x="85547" y="69761"/>
                  </a:lnTo>
                  <a:lnTo>
                    <a:pt x="85585" y="69570"/>
                  </a:lnTo>
                  <a:lnTo>
                    <a:pt x="130098" y="69761"/>
                  </a:lnTo>
                  <a:lnTo>
                    <a:pt x="130098" y="35458"/>
                  </a:lnTo>
                  <a:lnTo>
                    <a:pt x="44145" y="35458"/>
                  </a:lnTo>
                  <a:lnTo>
                    <a:pt x="43929" y="45656"/>
                  </a:lnTo>
                  <a:lnTo>
                    <a:pt x="43294" y="55435"/>
                  </a:lnTo>
                  <a:lnTo>
                    <a:pt x="34023" y="99072"/>
                  </a:lnTo>
                  <a:lnTo>
                    <a:pt x="14262" y="143395"/>
                  </a:lnTo>
                  <a:lnTo>
                    <a:pt x="0" y="143395"/>
                  </a:lnTo>
                  <a:lnTo>
                    <a:pt x="0" y="196596"/>
                  </a:lnTo>
                  <a:lnTo>
                    <a:pt x="44526" y="196596"/>
                  </a:lnTo>
                  <a:lnTo>
                    <a:pt x="44526" y="178092"/>
                  </a:lnTo>
                  <a:lnTo>
                    <a:pt x="148996" y="178282"/>
                  </a:lnTo>
                  <a:lnTo>
                    <a:pt x="148996" y="196596"/>
                  </a:lnTo>
                  <a:lnTo>
                    <a:pt x="193509" y="196596"/>
                  </a:lnTo>
                  <a:lnTo>
                    <a:pt x="193509" y="178092"/>
                  </a:lnTo>
                  <a:lnTo>
                    <a:pt x="193509" y="143395"/>
                  </a:lnTo>
                  <a:close/>
                </a:path>
                <a:path w="3061335" h="203200">
                  <a:moveTo>
                    <a:pt x="375462" y="35458"/>
                  </a:moveTo>
                  <a:lnTo>
                    <a:pt x="237464" y="35458"/>
                  </a:lnTo>
                  <a:lnTo>
                    <a:pt x="235153" y="59855"/>
                  </a:lnTo>
                  <a:lnTo>
                    <a:pt x="231724" y="83108"/>
                  </a:lnTo>
                  <a:lnTo>
                    <a:pt x="221462" y="126238"/>
                  </a:lnTo>
                  <a:lnTo>
                    <a:pt x="206629" y="139725"/>
                  </a:lnTo>
                  <a:lnTo>
                    <a:pt x="200456" y="139725"/>
                  </a:lnTo>
                  <a:lnTo>
                    <a:pt x="200456" y="178092"/>
                  </a:lnTo>
                  <a:lnTo>
                    <a:pt x="241998" y="170065"/>
                  </a:lnTo>
                  <a:lnTo>
                    <a:pt x="266369" y="130886"/>
                  </a:lnTo>
                  <a:lnTo>
                    <a:pt x="276491" y="92633"/>
                  </a:lnTo>
                  <a:lnTo>
                    <a:pt x="280822" y="69189"/>
                  </a:lnTo>
                  <a:lnTo>
                    <a:pt x="327863" y="69189"/>
                  </a:lnTo>
                  <a:lnTo>
                    <a:pt x="327863" y="178092"/>
                  </a:lnTo>
                  <a:lnTo>
                    <a:pt x="375462" y="178092"/>
                  </a:lnTo>
                  <a:lnTo>
                    <a:pt x="375462" y="35458"/>
                  </a:lnTo>
                  <a:close/>
                </a:path>
                <a:path w="3061335" h="203200">
                  <a:moveTo>
                    <a:pt x="554139" y="35267"/>
                  </a:moveTo>
                  <a:lnTo>
                    <a:pt x="508838" y="35267"/>
                  </a:lnTo>
                  <a:lnTo>
                    <a:pt x="508838" y="68224"/>
                  </a:lnTo>
                  <a:lnTo>
                    <a:pt x="508838" y="98869"/>
                  </a:lnTo>
                  <a:lnTo>
                    <a:pt x="452945" y="98869"/>
                  </a:lnTo>
                  <a:lnTo>
                    <a:pt x="447967" y="98615"/>
                  </a:lnTo>
                  <a:lnTo>
                    <a:pt x="441159" y="97586"/>
                  </a:lnTo>
                  <a:lnTo>
                    <a:pt x="438391" y="96266"/>
                  </a:lnTo>
                  <a:lnTo>
                    <a:pt x="434149" y="92024"/>
                  </a:lnTo>
                  <a:lnTo>
                    <a:pt x="433095" y="88595"/>
                  </a:lnTo>
                  <a:lnTo>
                    <a:pt x="433095" y="78828"/>
                  </a:lnTo>
                  <a:lnTo>
                    <a:pt x="434149" y="75158"/>
                  </a:lnTo>
                  <a:lnTo>
                    <a:pt x="438391" y="70535"/>
                  </a:lnTo>
                  <a:lnTo>
                    <a:pt x="441159" y="69126"/>
                  </a:lnTo>
                  <a:lnTo>
                    <a:pt x="447103" y="68224"/>
                  </a:lnTo>
                  <a:lnTo>
                    <a:pt x="445452" y="68224"/>
                  </a:lnTo>
                  <a:lnTo>
                    <a:pt x="452945" y="67843"/>
                  </a:lnTo>
                  <a:lnTo>
                    <a:pt x="460692" y="67843"/>
                  </a:lnTo>
                  <a:lnTo>
                    <a:pt x="491515" y="68224"/>
                  </a:lnTo>
                  <a:lnTo>
                    <a:pt x="508838" y="68224"/>
                  </a:lnTo>
                  <a:lnTo>
                    <a:pt x="508838" y="35267"/>
                  </a:lnTo>
                  <a:lnTo>
                    <a:pt x="446392" y="35267"/>
                  </a:lnTo>
                  <a:lnTo>
                    <a:pt x="408178" y="44526"/>
                  </a:lnTo>
                  <a:lnTo>
                    <a:pt x="386156" y="75857"/>
                  </a:lnTo>
                  <a:lnTo>
                    <a:pt x="385673" y="82677"/>
                  </a:lnTo>
                  <a:lnTo>
                    <a:pt x="385673" y="83451"/>
                  </a:lnTo>
                  <a:lnTo>
                    <a:pt x="386334" y="92024"/>
                  </a:lnTo>
                  <a:lnTo>
                    <a:pt x="386346" y="92202"/>
                  </a:lnTo>
                  <a:lnTo>
                    <a:pt x="409117" y="123685"/>
                  </a:lnTo>
                  <a:lnTo>
                    <a:pt x="425958" y="129705"/>
                  </a:lnTo>
                  <a:lnTo>
                    <a:pt x="384517" y="177888"/>
                  </a:lnTo>
                  <a:lnTo>
                    <a:pt x="438302" y="177888"/>
                  </a:lnTo>
                  <a:lnTo>
                    <a:pt x="477812" y="131826"/>
                  </a:lnTo>
                  <a:lnTo>
                    <a:pt x="508838" y="131826"/>
                  </a:lnTo>
                  <a:lnTo>
                    <a:pt x="508838" y="177888"/>
                  </a:lnTo>
                  <a:lnTo>
                    <a:pt x="554139" y="177888"/>
                  </a:lnTo>
                  <a:lnTo>
                    <a:pt x="554139" y="131826"/>
                  </a:lnTo>
                  <a:lnTo>
                    <a:pt x="554139" y="98869"/>
                  </a:lnTo>
                  <a:lnTo>
                    <a:pt x="554139" y="87109"/>
                  </a:lnTo>
                  <a:lnTo>
                    <a:pt x="554139" y="67843"/>
                  </a:lnTo>
                  <a:lnTo>
                    <a:pt x="554139" y="35267"/>
                  </a:lnTo>
                  <a:close/>
                </a:path>
                <a:path w="3061335" h="203200">
                  <a:moveTo>
                    <a:pt x="833996" y="35458"/>
                  </a:moveTo>
                  <a:lnTo>
                    <a:pt x="780999" y="35458"/>
                  </a:lnTo>
                  <a:lnTo>
                    <a:pt x="733196" y="133565"/>
                  </a:lnTo>
                  <a:lnTo>
                    <a:pt x="684618" y="35458"/>
                  </a:lnTo>
                  <a:lnTo>
                    <a:pt x="630262" y="35458"/>
                  </a:lnTo>
                  <a:lnTo>
                    <a:pt x="630262" y="178092"/>
                  </a:lnTo>
                  <a:lnTo>
                    <a:pt x="677875" y="178092"/>
                  </a:lnTo>
                  <a:lnTo>
                    <a:pt x="677875" y="112941"/>
                  </a:lnTo>
                  <a:lnTo>
                    <a:pt x="711415" y="178092"/>
                  </a:lnTo>
                  <a:lnTo>
                    <a:pt x="755167" y="178092"/>
                  </a:lnTo>
                  <a:lnTo>
                    <a:pt x="786574" y="113715"/>
                  </a:lnTo>
                  <a:lnTo>
                    <a:pt x="786574" y="178092"/>
                  </a:lnTo>
                  <a:lnTo>
                    <a:pt x="833996" y="178092"/>
                  </a:lnTo>
                  <a:lnTo>
                    <a:pt x="833996" y="35458"/>
                  </a:lnTo>
                  <a:close/>
                </a:path>
                <a:path w="3061335" h="203200">
                  <a:moveTo>
                    <a:pt x="1002931" y="35394"/>
                  </a:moveTo>
                  <a:lnTo>
                    <a:pt x="849985" y="35394"/>
                  </a:lnTo>
                  <a:lnTo>
                    <a:pt x="849985" y="69684"/>
                  </a:lnTo>
                  <a:lnTo>
                    <a:pt x="849985" y="88734"/>
                  </a:lnTo>
                  <a:lnTo>
                    <a:pt x="849985" y="123024"/>
                  </a:lnTo>
                  <a:lnTo>
                    <a:pt x="849985" y="143344"/>
                  </a:lnTo>
                  <a:lnTo>
                    <a:pt x="849985" y="144614"/>
                  </a:lnTo>
                  <a:lnTo>
                    <a:pt x="849985" y="177634"/>
                  </a:lnTo>
                  <a:lnTo>
                    <a:pt x="1002830" y="177634"/>
                  </a:lnTo>
                  <a:lnTo>
                    <a:pt x="1002830" y="144614"/>
                  </a:lnTo>
                  <a:lnTo>
                    <a:pt x="1002830" y="143344"/>
                  </a:lnTo>
                  <a:lnTo>
                    <a:pt x="948397" y="143344"/>
                  </a:lnTo>
                  <a:lnTo>
                    <a:pt x="948397" y="144614"/>
                  </a:lnTo>
                  <a:lnTo>
                    <a:pt x="897597" y="144614"/>
                  </a:lnTo>
                  <a:lnTo>
                    <a:pt x="897597" y="143344"/>
                  </a:lnTo>
                  <a:lnTo>
                    <a:pt x="897597" y="123024"/>
                  </a:lnTo>
                  <a:lnTo>
                    <a:pt x="986637" y="123024"/>
                  </a:lnTo>
                  <a:lnTo>
                    <a:pt x="986637" y="88734"/>
                  </a:lnTo>
                  <a:lnTo>
                    <a:pt x="897597" y="88734"/>
                  </a:lnTo>
                  <a:lnTo>
                    <a:pt x="897597" y="69684"/>
                  </a:lnTo>
                  <a:lnTo>
                    <a:pt x="1002931" y="69684"/>
                  </a:lnTo>
                  <a:lnTo>
                    <a:pt x="1002931" y="35394"/>
                  </a:lnTo>
                  <a:close/>
                </a:path>
                <a:path w="3061335" h="203200">
                  <a:moveTo>
                    <a:pt x="1184389" y="82867"/>
                  </a:moveTo>
                  <a:lnTo>
                    <a:pt x="1167625" y="48590"/>
                  </a:lnTo>
                  <a:lnTo>
                    <a:pt x="1141603" y="37211"/>
                  </a:lnTo>
                  <a:lnTo>
                    <a:pt x="1141603" y="78955"/>
                  </a:lnTo>
                  <a:lnTo>
                    <a:pt x="1141603" y="88595"/>
                  </a:lnTo>
                  <a:lnTo>
                    <a:pt x="1121879" y="98298"/>
                  </a:lnTo>
                  <a:lnTo>
                    <a:pt x="1063548" y="98298"/>
                  </a:lnTo>
                  <a:lnTo>
                    <a:pt x="1063548" y="68668"/>
                  </a:lnTo>
                  <a:lnTo>
                    <a:pt x="1126375" y="68668"/>
                  </a:lnTo>
                  <a:lnTo>
                    <a:pt x="1133322" y="69697"/>
                  </a:lnTo>
                  <a:lnTo>
                    <a:pt x="1136142" y="71056"/>
                  </a:lnTo>
                  <a:lnTo>
                    <a:pt x="1140510" y="75425"/>
                  </a:lnTo>
                  <a:lnTo>
                    <a:pt x="1141603" y="78955"/>
                  </a:lnTo>
                  <a:lnTo>
                    <a:pt x="1141603" y="37211"/>
                  </a:lnTo>
                  <a:lnTo>
                    <a:pt x="1140574" y="36957"/>
                  </a:lnTo>
                  <a:lnTo>
                    <a:pt x="1132382" y="35826"/>
                  </a:lnTo>
                  <a:lnTo>
                    <a:pt x="1123683" y="35458"/>
                  </a:lnTo>
                  <a:lnTo>
                    <a:pt x="1015936" y="35458"/>
                  </a:lnTo>
                  <a:lnTo>
                    <a:pt x="1015936" y="178092"/>
                  </a:lnTo>
                  <a:lnTo>
                    <a:pt x="1063548" y="178092"/>
                  </a:lnTo>
                  <a:lnTo>
                    <a:pt x="1063548" y="132016"/>
                  </a:lnTo>
                  <a:lnTo>
                    <a:pt x="1125410" y="132016"/>
                  </a:lnTo>
                  <a:lnTo>
                    <a:pt x="1168590" y="119392"/>
                  </a:lnTo>
                  <a:lnTo>
                    <a:pt x="1184389" y="83642"/>
                  </a:lnTo>
                  <a:lnTo>
                    <a:pt x="1184389" y="82867"/>
                  </a:lnTo>
                  <a:close/>
                </a:path>
                <a:path w="3061335" h="203200">
                  <a:moveTo>
                    <a:pt x="1354010" y="35458"/>
                  </a:moveTo>
                  <a:lnTo>
                    <a:pt x="1309484" y="35458"/>
                  </a:lnTo>
                  <a:lnTo>
                    <a:pt x="1309484" y="89623"/>
                  </a:lnTo>
                  <a:lnTo>
                    <a:pt x="1306817" y="97459"/>
                  </a:lnTo>
                  <a:lnTo>
                    <a:pt x="1275943" y="110629"/>
                  </a:lnTo>
                  <a:lnTo>
                    <a:pt x="1267409" y="110083"/>
                  </a:lnTo>
                  <a:lnTo>
                    <a:pt x="1238173" y="88404"/>
                  </a:lnTo>
                  <a:lnTo>
                    <a:pt x="1238173" y="35458"/>
                  </a:lnTo>
                  <a:lnTo>
                    <a:pt x="1193457" y="35458"/>
                  </a:lnTo>
                  <a:lnTo>
                    <a:pt x="1193457" y="79209"/>
                  </a:lnTo>
                  <a:lnTo>
                    <a:pt x="1194117" y="89725"/>
                  </a:lnTo>
                  <a:lnTo>
                    <a:pt x="1216177" y="128358"/>
                  </a:lnTo>
                  <a:lnTo>
                    <a:pt x="1257261" y="143548"/>
                  </a:lnTo>
                  <a:lnTo>
                    <a:pt x="1266317" y="143967"/>
                  </a:lnTo>
                  <a:lnTo>
                    <a:pt x="1279486" y="143002"/>
                  </a:lnTo>
                  <a:lnTo>
                    <a:pt x="1291082" y="140068"/>
                  </a:lnTo>
                  <a:lnTo>
                    <a:pt x="1301076" y="135191"/>
                  </a:lnTo>
                  <a:lnTo>
                    <a:pt x="1309484" y="128358"/>
                  </a:lnTo>
                  <a:lnTo>
                    <a:pt x="1309484" y="178092"/>
                  </a:lnTo>
                  <a:lnTo>
                    <a:pt x="1354010" y="178092"/>
                  </a:lnTo>
                  <a:lnTo>
                    <a:pt x="1354010" y="35458"/>
                  </a:lnTo>
                  <a:close/>
                </a:path>
                <a:path w="3061335" h="203200">
                  <a:moveTo>
                    <a:pt x="1435531" y="109080"/>
                  </a:moveTo>
                  <a:lnTo>
                    <a:pt x="1368272" y="109080"/>
                  </a:lnTo>
                  <a:lnTo>
                    <a:pt x="1368272" y="135496"/>
                  </a:lnTo>
                  <a:lnTo>
                    <a:pt x="1435531" y="135496"/>
                  </a:lnTo>
                  <a:lnTo>
                    <a:pt x="1435531" y="109080"/>
                  </a:lnTo>
                  <a:close/>
                </a:path>
                <a:path w="3061335" h="203200">
                  <a:moveTo>
                    <a:pt x="1613623" y="178092"/>
                  </a:moveTo>
                  <a:lnTo>
                    <a:pt x="1535950" y="100799"/>
                  </a:lnTo>
                  <a:lnTo>
                    <a:pt x="1610741" y="35458"/>
                  </a:lnTo>
                  <a:lnTo>
                    <a:pt x="1551762" y="35458"/>
                  </a:lnTo>
                  <a:lnTo>
                    <a:pt x="1497406" y="84988"/>
                  </a:lnTo>
                  <a:lnTo>
                    <a:pt x="1497406" y="35458"/>
                  </a:lnTo>
                  <a:lnTo>
                    <a:pt x="1449806" y="35458"/>
                  </a:lnTo>
                  <a:lnTo>
                    <a:pt x="1449806" y="178092"/>
                  </a:lnTo>
                  <a:lnTo>
                    <a:pt x="1497406" y="178092"/>
                  </a:lnTo>
                  <a:lnTo>
                    <a:pt x="1497406" y="118338"/>
                  </a:lnTo>
                  <a:lnTo>
                    <a:pt x="1555229" y="178092"/>
                  </a:lnTo>
                  <a:lnTo>
                    <a:pt x="1613623" y="178092"/>
                  </a:lnTo>
                  <a:close/>
                </a:path>
                <a:path w="3061335" h="203200">
                  <a:moveTo>
                    <a:pt x="1777263" y="107353"/>
                  </a:moveTo>
                  <a:lnTo>
                    <a:pt x="1776514" y="97002"/>
                  </a:lnTo>
                  <a:lnTo>
                    <a:pt x="1774278" y="87160"/>
                  </a:lnTo>
                  <a:lnTo>
                    <a:pt x="1770545" y="77825"/>
                  </a:lnTo>
                  <a:lnTo>
                    <a:pt x="1770494" y="77698"/>
                  </a:lnTo>
                  <a:lnTo>
                    <a:pt x="1765274" y="68999"/>
                  </a:lnTo>
                  <a:lnTo>
                    <a:pt x="1758670" y="60883"/>
                  </a:lnTo>
                  <a:lnTo>
                    <a:pt x="1750885" y="53695"/>
                  </a:lnTo>
                  <a:lnTo>
                    <a:pt x="1741957" y="47434"/>
                  </a:lnTo>
                  <a:lnTo>
                    <a:pt x="1731873" y="42100"/>
                  </a:lnTo>
                  <a:lnTo>
                    <a:pt x="1727352" y="40347"/>
                  </a:lnTo>
                  <a:lnTo>
                    <a:pt x="1727352" y="99377"/>
                  </a:lnTo>
                  <a:lnTo>
                    <a:pt x="1727352" y="115316"/>
                  </a:lnTo>
                  <a:lnTo>
                    <a:pt x="1698472" y="144360"/>
                  </a:lnTo>
                  <a:lnTo>
                    <a:pt x="1691563" y="145897"/>
                  </a:lnTo>
                  <a:lnTo>
                    <a:pt x="1677047" y="145897"/>
                  </a:lnTo>
                  <a:lnTo>
                    <a:pt x="1643253" y="122186"/>
                  </a:lnTo>
                  <a:lnTo>
                    <a:pt x="1641195" y="115316"/>
                  </a:lnTo>
                  <a:lnTo>
                    <a:pt x="1641233" y="99377"/>
                  </a:lnTo>
                  <a:lnTo>
                    <a:pt x="1669719" y="70345"/>
                  </a:lnTo>
                  <a:lnTo>
                    <a:pt x="1675790" y="68999"/>
                  </a:lnTo>
                  <a:lnTo>
                    <a:pt x="1692071" y="68999"/>
                  </a:lnTo>
                  <a:lnTo>
                    <a:pt x="1725256" y="92481"/>
                  </a:lnTo>
                  <a:lnTo>
                    <a:pt x="1727352" y="99377"/>
                  </a:lnTo>
                  <a:lnTo>
                    <a:pt x="1727352" y="40347"/>
                  </a:lnTo>
                  <a:lnTo>
                    <a:pt x="1720913" y="37846"/>
                  </a:lnTo>
                  <a:lnTo>
                    <a:pt x="1709305" y="34810"/>
                  </a:lnTo>
                  <a:lnTo>
                    <a:pt x="1697062" y="32981"/>
                  </a:lnTo>
                  <a:lnTo>
                    <a:pt x="1684172" y="32372"/>
                  </a:lnTo>
                  <a:lnTo>
                    <a:pt x="1671701" y="32981"/>
                  </a:lnTo>
                  <a:lnTo>
                    <a:pt x="1627047" y="47434"/>
                  </a:lnTo>
                  <a:lnTo>
                    <a:pt x="1597685" y="77698"/>
                  </a:lnTo>
                  <a:lnTo>
                    <a:pt x="1590497" y="107353"/>
                  </a:lnTo>
                  <a:lnTo>
                    <a:pt x="1591310" y="117690"/>
                  </a:lnTo>
                  <a:lnTo>
                    <a:pt x="1610055" y="153543"/>
                  </a:lnTo>
                  <a:lnTo>
                    <a:pt x="1648371" y="176466"/>
                  </a:lnTo>
                  <a:lnTo>
                    <a:pt x="1684362" y="181940"/>
                  </a:lnTo>
                  <a:lnTo>
                    <a:pt x="1697240" y="181330"/>
                  </a:lnTo>
                  <a:lnTo>
                    <a:pt x="1741995" y="166890"/>
                  </a:lnTo>
                  <a:lnTo>
                    <a:pt x="1764906" y="145897"/>
                  </a:lnTo>
                  <a:lnTo>
                    <a:pt x="1765223" y="145516"/>
                  </a:lnTo>
                  <a:lnTo>
                    <a:pt x="1770494" y="136766"/>
                  </a:lnTo>
                  <a:lnTo>
                    <a:pt x="1774253" y="127495"/>
                  </a:lnTo>
                  <a:lnTo>
                    <a:pt x="1776514" y="117690"/>
                  </a:lnTo>
                  <a:lnTo>
                    <a:pt x="1777263" y="107353"/>
                  </a:lnTo>
                  <a:close/>
                </a:path>
                <a:path w="3061335" h="203200">
                  <a:moveTo>
                    <a:pt x="1951507" y="35458"/>
                  </a:moveTo>
                  <a:lnTo>
                    <a:pt x="1813509" y="35458"/>
                  </a:lnTo>
                  <a:lnTo>
                    <a:pt x="1811197" y="59855"/>
                  </a:lnTo>
                  <a:lnTo>
                    <a:pt x="1807768" y="83108"/>
                  </a:lnTo>
                  <a:lnTo>
                    <a:pt x="1797507" y="126238"/>
                  </a:lnTo>
                  <a:lnTo>
                    <a:pt x="1782673" y="139725"/>
                  </a:lnTo>
                  <a:lnTo>
                    <a:pt x="1776501" y="139725"/>
                  </a:lnTo>
                  <a:lnTo>
                    <a:pt x="1776501" y="178092"/>
                  </a:lnTo>
                  <a:lnTo>
                    <a:pt x="1818043" y="170065"/>
                  </a:lnTo>
                  <a:lnTo>
                    <a:pt x="1842414" y="130886"/>
                  </a:lnTo>
                  <a:lnTo>
                    <a:pt x="1852536" y="92633"/>
                  </a:lnTo>
                  <a:lnTo>
                    <a:pt x="1856867" y="69189"/>
                  </a:lnTo>
                  <a:lnTo>
                    <a:pt x="1903895" y="69189"/>
                  </a:lnTo>
                  <a:lnTo>
                    <a:pt x="1903895" y="178092"/>
                  </a:lnTo>
                  <a:lnTo>
                    <a:pt x="1951507" y="178092"/>
                  </a:lnTo>
                  <a:lnTo>
                    <a:pt x="1951507" y="35458"/>
                  </a:lnTo>
                  <a:close/>
                </a:path>
                <a:path w="3061335" h="203200">
                  <a:moveTo>
                    <a:pt x="2138464" y="35458"/>
                  </a:moveTo>
                  <a:lnTo>
                    <a:pt x="2000465" y="35458"/>
                  </a:lnTo>
                  <a:lnTo>
                    <a:pt x="1998167" y="59855"/>
                  </a:lnTo>
                  <a:lnTo>
                    <a:pt x="1994725" y="83108"/>
                  </a:lnTo>
                  <a:lnTo>
                    <a:pt x="1984463" y="126238"/>
                  </a:lnTo>
                  <a:lnTo>
                    <a:pt x="1969630" y="139725"/>
                  </a:lnTo>
                  <a:lnTo>
                    <a:pt x="1963458" y="139725"/>
                  </a:lnTo>
                  <a:lnTo>
                    <a:pt x="1963458" y="178092"/>
                  </a:lnTo>
                  <a:lnTo>
                    <a:pt x="2004999" y="170065"/>
                  </a:lnTo>
                  <a:lnTo>
                    <a:pt x="2029371" y="130886"/>
                  </a:lnTo>
                  <a:lnTo>
                    <a:pt x="2039493" y="92633"/>
                  </a:lnTo>
                  <a:lnTo>
                    <a:pt x="2043823" y="69189"/>
                  </a:lnTo>
                  <a:lnTo>
                    <a:pt x="2090864" y="69189"/>
                  </a:lnTo>
                  <a:lnTo>
                    <a:pt x="2090864" y="178092"/>
                  </a:lnTo>
                  <a:lnTo>
                    <a:pt x="2138464" y="178092"/>
                  </a:lnTo>
                  <a:lnTo>
                    <a:pt x="2138464" y="35458"/>
                  </a:lnTo>
                  <a:close/>
                </a:path>
                <a:path w="3061335" h="203200">
                  <a:moveTo>
                    <a:pt x="2307209" y="35394"/>
                  </a:moveTo>
                  <a:lnTo>
                    <a:pt x="2154275" y="35394"/>
                  </a:lnTo>
                  <a:lnTo>
                    <a:pt x="2154275" y="69684"/>
                  </a:lnTo>
                  <a:lnTo>
                    <a:pt x="2154275" y="88734"/>
                  </a:lnTo>
                  <a:lnTo>
                    <a:pt x="2154275" y="123024"/>
                  </a:lnTo>
                  <a:lnTo>
                    <a:pt x="2154275" y="143344"/>
                  </a:lnTo>
                  <a:lnTo>
                    <a:pt x="2154275" y="144614"/>
                  </a:lnTo>
                  <a:lnTo>
                    <a:pt x="2154275" y="177634"/>
                  </a:lnTo>
                  <a:lnTo>
                    <a:pt x="2307120" y="177634"/>
                  </a:lnTo>
                  <a:lnTo>
                    <a:pt x="2307120" y="144614"/>
                  </a:lnTo>
                  <a:lnTo>
                    <a:pt x="2307120" y="143344"/>
                  </a:lnTo>
                  <a:lnTo>
                    <a:pt x="2252675" y="143344"/>
                  </a:lnTo>
                  <a:lnTo>
                    <a:pt x="2252675" y="144614"/>
                  </a:lnTo>
                  <a:lnTo>
                    <a:pt x="2201875" y="144614"/>
                  </a:lnTo>
                  <a:lnTo>
                    <a:pt x="2201875" y="143344"/>
                  </a:lnTo>
                  <a:lnTo>
                    <a:pt x="2201875" y="123024"/>
                  </a:lnTo>
                  <a:lnTo>
                    <a:pt x="2290927" y="123024"/>
                  </a:lnTo>
                  <a:lnTo>
                    <a:pt x="2290927" y="88734"/>
                  </a:lnTo>
                  <a:lnTo>
                    <a:pt x="2201875" y="88734"/>
                  </a:lnTo>
                  <a:lnTo>
                    <a:pt x="2201875" y="69684"/>
                  </a:lnTo>
                  <a:lnTo>
                    <a:pt x="2307209" y="69684"/>
                  </a:lnTo>
                  <a:lnTo>
                    <a:pt x="2307209" y="35394"/>
                  </a:lnTo>
                  <a:close/>
                </a:path>
                <a:path w="3061335" h="203200">
                  <a:moveTo>
                    <a:pt x="2484043" y="178092"/>
                  </a:moveTo>
                  <a:lnTo>
                    <a:pt x="2406370" y="100799"/>
                  </a:lnTo>
                  <a:lnTo>
                    <a:pt x="2481161" y="35458"/>
                  </a:lnTo>
                  <a:lnTo>
                    <a:pt x="2422182" y="35458"/>
                  </a:lnTo>
                  <a:lnTo>
                    <a:pt x="2367826" y="84988"/>
                  </a:lnTo>
                  <a:lnTo>
                    <a:pt x="2367826" y="35458"/>
                  </a:lnTo>
                  <a:lnTo>
                    <a:pt x="2320213" y="35458"/>
                  </a:lnTo>
                  <a:lnTo>
                    <a:pt x="2320213" y="178092"/>
                  </a:lnTo>
                  <a:lnTo>
                    <a:pt x="2367826" y="178092"/>
                  </a:lnTo>
                  <a:lnTo>
                    <a:pt x="2367826" y="118338"/>
                  </a:lnTo>
                  <a:lnTo>
                    <a:pt x="2425649" y="178092"/>
                  </a:lnTo>
                  <a:lnTo>
                    <a:pt x="2484043" y="178092"/>
                  </a:lnTo>
                  <a:close/>
                </a:path>
                <a:path w="3061335" h="203200">
                  <a:moveTo>
                    <a:pt x="2687193" y="143344"/>
                  </a:moveTo>
                  <a:lnTo>
                    <a:pt x="2664447" y="143344"/>
                  </a:lnTo>
                  <a:lnTo>
                    <a:pt x="2664447" y="35394"/>
                  </a:lnTo>
                  <a:lnTo>
                    <a:pt x="2616847" y="35394"/>
                  </a:lnTo>
                  <a:lnTo>
                    <a:pt x="2616847" y="143344"/>
                  </a:lnTo>
                  <a:lnTo>
                    <a:pt x="2538209" y="143344"/>
                  </a:lnTo>
                  <a:lnTo>
                    <a:pt x="2538209" y="35394"/>
                  </a:lnTo>
                  <a:lnTo>
                    <a:pt x="2490597" y="35394"/>
                  </a:lnTo>
                  <a:lnTo>
                    <a:pt x="2490597" y="143344"/>
                  </a:lnTo>
                  <a:lnTo>
                    <a:pt x="2490597" y="177634"/>
                  </a:lnTo>
                  <a:lnTo>
                    <a:pt x="2639593" y="177634"/>
                  </a:lnTo>
                  <a:lnTo>
                    <a:pt x="2639593" y="203034"/>
                  </a:lnTo>
                  <a:lnTo>
                    <a:pt x="2687193" y="203034"/>
                  </a:lnTo>
                  <a:lnTo>
                    <a:pt x="2687193" y="177634"/>
                  </a:lnTo>
                  <a:lnTo>
                    <a:pt x="2687193" y="143344"/>
                  </a:lnTo>
                  <a:close/>
                </a:path>
                <a:path w="3061335" h="203200">
                  <a:moveTo>
                    <a:pt x="2871266" y="35458"/>
                  </a:moveTo>
                  <a:lnTo>
                    <a:pt x="2823845" y="35458"/>
                  </a:lnTo>
                  <a:lnTo>
                    <a:pt x="2744825" y="123926"/>
                  </a:lnTo>
                  <a:lnTo>
                    <a:pt x="2744825" y="35458"/>
                  </a:lnTo>
                  <a:lnTo>
                    <a:pt x="2697213" y="35458"/>
                  </a:lnTo>
                  <a:lnTo>
                    <a:pt x="2697213" y="178092"/>
                  </a:lnTo>
                  <a:lnTo>
                    <a:pt x="2744825" y="178092"/>
                  </a:lnTo>
                  <a:lnTo>
                    <a:pt x="2823845" y="89420"/>
                  </a:lnTo>
                  <a:lnTo>
                    <a:pt x="2823845" y="178092"/>
                  </a:lnTo>
                  <a:lnTo>
                    <a:pt x="2871266" y="178092"/>
                  </a:lnTo>
                  <a:lnTo>
                    <a:pt x="2871266" y="35458"/>
                  </a:lnTo>
                  <a:close/>
                </a:path>
                <a:path w="3061335" h="203200">
                  <a:moveTo>
                    <a:pt x="3021406" y="0"/>
                  </a:moveTo>
                  <a:lnTo>
                    <a:pt x="2995777" y="0"/>
                  </a:lnTo>
                  <a:lnTo>
                    <a:pt x="2995777" y="5905"/>
                  </a:lnTo>
                  <a:lnTo>
                    <a:pt x="2993682" y="10845"/>
                  </a:lnTo>
                  <a:lnTo>
                    <a:pt x="2985338" y="18821"/>
                  </a:lnTo>
                  <a:lnTo>
                    <a:pt x="2980105" y="20815"/>
                  </a:lnTo>
                  <a:lnTo>
                    <a:pt x="2967380" y="20815"/>
                  </a:lnTo>
                  <a:lnTo>
                    <a:pt x="2962084" y="18821"/>
                  </a:lnTo>
                  <a:lnTo>
                    <a:pt x="2953728" y="10845"/>
                  </a:lnTo>
                  <a:lnTo>
                    <a:pt x="2951632" y="5905"/>
                  </a:lnTo>
                  <a:lnTo>
                    <a:pt x="2951632" y="0"/>
                  </a:lnTo>
                  <a:lnTo>
                    <a:pt x="2926003" y="0"/>
                  </a:lnTo>
                  <a:lnTo>
                    <a:pt x="2946273" y="32981"/>
                  </a:lnTo>
                  <a:lnTo>
                    <a:pt x="2973997" y="38354"/>
                  </a:lnTo>
                  <a:lnTo>
                    <a:pt x="2983903" y="37757"/>
                  </a:lnTo>
                  <a:lnTo>
                    <a:pt x="3018028" y="16840"/>
                  </a:lnTo>
                  <a:lnTo>
                    <a:pt x="3020555" y="9017"/>
                  </a:lnTo>
                  <a:lnTo>
                    <a:pt x="3021406" y="0"/>
                  </a:lnTo>
                  <a:close/>
                </a:path>
                <a:path w="3061335" h="203200">
                  <a:moveTo>
                    <a:pt x="3061119" y="35458"/>
                  </a:moveTo>
                  <a:lnTo>
                    <a:pt x="3013697" y="35458"/>
                  </a:lnTo>
                  <a:lnTo>
                    <a:pt x="2934678" y="123926"/>
                  </a:lnTo>
                  <a:lnTo>
                    <a:pt x="2934678" y="35458"/>
                  </a:lnTo>
                  <a:lnTo>
                    <a:pt x="2887065" y="35458"/>
                  </a:lnTo>
                  <a:lnTo>
                    <a:pt x="2887065" y="178092"/>
                  </a:lnTo>
                  <a:lnTo>
                    <a:pt x="2934678" y="178092"/>
                  </a:lnTo>
                  <a:lnTo>
                    <a:pt x="2982950" y="123926"/>
                  </a:lnTo>
                  <a:lnTo>
                    <a:pt x="3013697" y="89420"/>
                  </a:lnTo>
                  <a:lnTo>
                    <a:pt x="3013697" y="178092"/>
                  </a:lnTo>
                  <a:lnTo>
                    <a:pt x="3061119" y="178092"/>
                  </a:lnTo>
                  <a:lnTo>
                    <a:pt x="3061119" y="89420"/>
                  </a:lnTo>
                  <a:lnTo>
                    <a:pt x="3061119" y="3545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59701" y="1912909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64"/>
                </a:lnTo>
                <a:lnTo>
                  <a:pt x="350977" y="36664"/>
                </a:lnTo>
                <a:lnTo>
                  <a:pt x="358635" y="37795"/>
                </a:lnTo>
                <a:lnTo>
                  <a:pt x="361759" y="39281"/>
                </a:lnTo>
                <a:lnTo>
                  <a:pt x="366572" y="44107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19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60"/>
                </a:lnTo>
                <a:lnTo>
                  <a:pt x="492213" y="42760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60"/>
                </a:lnTo>
                <a:lnTo>
                  <a:pt x="610908" y="42760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59"/>
                </a:moveTo>
                <a:lnTo>
                  <a:pt x="616432" y="118059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8668" y="1908652"/>
            <a:ext cx="408197" cy="166340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670349" y="4394423"/>
            <a:ext cx="748030" cy="110489"/>
            <a:chOff x="670349" y="4394423"/>
            <a:chExt cx="748030" cy="110489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349" y="4394423"/>
              <a:ext cx="463125" cy="11015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3839" y="4394423"/>
              <a:ext cx="264236" cy="89258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1488387" y="4394423"/>
            <a:ext cx="685800" cy="126364"/>
            <a:chOff x="1488387" y="4394423"/>
            <a:chExt cx="685800" cy="126364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8387" y="4396547"/>
              <a:ext cx="77572" cy="8501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85086" y="4394423"/>
              <a:ext cx="183297" cy="8925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4596" y="4394423"/>
              <a:ext cx="379354" cy="126097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666338" y="2380662"/>
            <a:ext cx="388620" cy="128270"/>
            <a:chOff x="666338" y="2380662"/>
            <a:chExt cx="388620" cy="12827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6338" y="2380662"/>
              <a:ext cx="100947" cy="12822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6765" y="2421749"/>
              <a:ext cx="75449" cy="85011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883818" y="2421760"/>
              <a:ext cx="171450" cy="85090"/>
            </a:xfrm>
            <a:custGeom>
              <a:avLst/>
              <a:gdLst/>
              <a:ahLst/>
              <a:cxnLst/>
              <a:rect l="l" t="t" r="r" b="b"/>
              <a:pathLst>
                <a:path w="171450" h="85089">
                  <a:moveTo>
                    <a:pt x="78270" y="0"/>
                  </a:moveTo>
                  <a:lnTo>
                    <a:pt x="66230" y="0"/>
                  </a:lnTo>
                  <a:lnTo>
                    <a:pt x="14160" y="62153"/>
                  </a:lnTo>
                  <a:lnTo>
                    <a:pt x="14160" y="0"/>
                  </a:lnTo>
                  <a:lnTo>
                    <a:pt x="0" y="0"/>
                  </a:lnTo>
                  <a:lnTo>
                    <a:pt x="0" y="85001"/>
                  </a:lnTo>
                  <a:lnTo>
                    <a:pt x="12039" y="85001"/>
                  </a:lnTo>
                  <a:lnTo>
                    <a:pt x="64109" y="22847"/>
                  </a:lnTo>
                  <a:lnTo>
                    <a:pt x="64109" y="85001"/>
                  </a:lnTo>
                  <a:lnTo>
                    <a:pt x="78270" y="85001"/>
                  </a:lnTo>
                  <a:lnTo>
                    <a:pt x="78270" y="0"/>
                  </a:lnTo>
                  <a:close/>
                </a:path>
                <a:path w="171450" h="85089">
                  <a:moveTo>
                    <a:pt x="171081" y="0"/>
                  </a:moveTo>
                  <a:lnTo>
                    <a:pt x="94386" y="0"/>
                  </a:lnTo>
                  <a:lnTo>
                    <a:pt x="94386" y="13106"/>
                  </a:lnTo>
                  <a:lnTo>
                    <a:pt x="125742" y="13106"/>
                  </a:lnTo>
                  <a:lnTo>
                    <a:pt x="125742" y="85001"/>
                  </a:lnTo>
                  <a:lnTo>
                    <a:pt x="139903" y="85001"/>
                  </a:lnTo>
                  <a:lnTo>
                    <a:pt x="139903" y="13106"/>
                  </a:lnTo>
                  <a:lnTo>
                    <a:pt x="171081" y="13106"/>
                  </a:lnTo>
                  <a:lnTo>
                    <a:pt x="171081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5" name="object 15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312248" y="2419625"/>
            <a:ext cx="73144" cy="89258"/>
          </a:xfrm>
          <a:prstGeom prst="rect">
            <a:avLst/>
          </a:prstGeom>
        </p:spPr>
      </p:pic>
      <p:grpSp>
        <p:nvGrpSpPr>
          <p:cNvPr id="16" name="object 16" descr=""/>
          <p:cNvGrpSpPr/>
          <p:nvPr/>
        </p:nvGrpSpPr>
        <p:grpSpPr>
          <a:xfrm>
            <a:off x="3450211" y="2419625"/>
            <a:ext cx="638175" cy="126364"/>
            <a:chOff x="3450211" y="2419625"/>
            <a:chExt cx="638175" cy="126364"/>
          </a:xfrm>
        </p:grpSpPr>
        <p:sp>
          <p:nvSpPr>
            <p:cNvPr id="17" name="object 17" descr=""/>
            <p:cNvSpPr/>
            <p:nvPr/>
          </p:nvSpPr>
          <p:spPr>
            <a:xfrm>
              <a:off x="3450209" y="242176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5" h="85089">
                  <a:moveTo>
                    <a:pt x="118656" y="0"/>
                  </a:moveTo>
                  <a:lnTo>
                    <a:pt x="104482" y="0"/>
                  </a:lnTo>
                  <a:lnTo>
                    <a:pt x="104482" y="72390"/>
                  </a:lnTo>
                  <a:lnTo>
                    <a:pt x="66408" y="72390"/>
                  </a:lnTo>
                  <a:lnTo>
                    <a:pt x="66408" y="0"/>
                  </a:lnTo>
                  <a:lnTo>
                    <a:pt x="52247" y="0"/>
                  </a:lnTo>
                  <a:lnTo>
                    <a:pt x="52247" y="72390"/>
                  </a:lnTo>
                  <a:lnTo>
                    <a:pt x="14160" y="72390"/>
                  </a:lnTo>
                  <a:lnTo>
                    <a:pt x="14160" y="0"/>
                  </a:lnTo>
                  <a:lnTo>
                    <a:pt x="0" y="0"/>
                  </a:lnTo>
                  <a:lnTo>
                    <a:pt x="0" y="72390"/>
                  </a:lnTo>
                  <a:lnTo>
                    <a:pt x="0" y="85090"/>
                  </a:lnTo>
                  <a:lnTo>
                    <a:pt x="118656" y="85090"/>
                  </a:lnTo>
                  <a:lnTo>
                    <a:pt x="118656" y="7239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95082" y="2421749"/>
              <a:ext cx="78281" cy="85011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99572" y="2419625"/>
              <a:ext cx="194814" cy="12609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14752" y="2419625"/>
              <a:ext cx="173206" cy="89258"/>
            </a:xfrm>
            <a:prstGeom prst="rect">
              <a:avLst/>
            </a:prstGeom>
          </p:spPr>
        </p:pic>
      </p:grpSp>
      <p:pic>
        <p:nvPicPr>
          <p:cNvPr id="21" name="object 21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71471" y="2380662"/>
            <a:ext cx="2683102" cy="374393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108322" y="2388455"/>
            <a:ext cx="78282" cy="118304"/>
          </a:xfrm>
          <a:prstGeom prst="rect">
            <a:avLst/>
          </a:prstGeom>
        </p:spPr>
      </p:pic>
      <p:grpSp>
        <p:nvGrpSpPr>
          <p:cNvPr id="23" name="object 23" descr=""/>
          <p:cNvGrpSpPr/>
          <p:nvPr/>
        </p:nvGrpSpPr>
        <p:grpSpPr>
          <a:xfrm>
            <a:off x="3424881" y="2626833"/>
            <a:ext cx="480695" cy="89535"/>
            <a:chOff x="3424881" y="2626833"/>
            <a:chExt cx="480695" cy="89535"/>
          </a:xfrm>
        </p:grpSpPr>
        <p:pic>
          <p:nvPicPr>
            <p:cNvPr id="24" name="object 2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24881" y="2628958"/>
              <a:ext cx="182591" cy="86428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627842" y="2626833"/>
              <a:ext cx="168954" cy="89258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815924" y="2626833"/>
              <a:ext cx="89258" cy="89258"/>
            </a:xfrm>
            <a:prstGeom prst="rect">
              <a:avLst/>
            </a:prstGeom>
          </p:spPr>
        </p:pic>
      </p:grpSp>
      <p:pic>
        <p:nvPicPr>
          <p:cNvPr id="27" name="object 27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71471" y="2836166"/>
            <a:ext cx="78281" cy="85011"/>
          </a:xfrm>
          <a:prstGeom prst="rect">
            <a:avLst/>
          </a:prstGeom>
        </p:spPr>
      </p:pic>
      <p:grpSp>
        <p:nvGrpSpPr>
          <p:cNvPr id="28" name="object 28" descr=""/>
          <p:cNvGrpSpPr/>
          <p:nvPr/>
        </p:nvGrpSpPr>
        <p:grpSpPr>
          <a:xfrm>
            <a:off x="820061" y="2834043"/>
            <a:ext cx="921385" cy="89535"/>
            <a:chOff x="820061" y="2834043"/>
            <a:chExt cx="921385" cy="89535"/>
          </a:xfrm>
        </p:grpSpPr>
        <p:pic>
          <p:nvPicPr>
            <p:cNvPr id="29" name="object 29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20061" y="2836166"/>
              <a:ext cx="92803" cy="85011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931989" y="2834053"/>
              <a:ext cx="704850" cy="89535"/>
            </a:xfrm>
            <a:custGeom>
              <a:avLst/>
              <a:gdLst/>
              <a:ahLst/>
              <a:cxnLst/>
              <a:rect l="l" t="t" r="r" b="b"/>
              <a:pathLst>
                <a:path w="704850" h="89535">
                  <a:moveTo>
                    <a:pt x="89255" y="74726"/>
                  </a:moveTo>
                  <a:lnTo>
                    <a:pt x="87134" y="75438"/>
                  </a:lnTo>
                  <a:lnTo>
                    <a:pt x="84823" y="75971"/>
                  </a:lnTo>
                  <a:lnTo>
                    <a:pt x="78981" y="75971"/>
                  </a:lnTo>
                  <a:lnTo>
                    <a:pt x="76149" y="74549"/>
                  </a:lnTo>
                  <a:lnTo>
                    <a:pt x="76149" y="46570"/>
                  </a:lnTo>
                  <a:lnTo>
                    <a:pt x="76149" y="37363"/>
                  </a:lnTo>
                  <a:lnTo>
                    <a:pt x="76085" y="35763"/>
                  </a:lnTo>
                  <a:lnTo>
                    <a:pt x="73558" y="20472"/>
                  </a:lnTo>
                  <a:lnTo>
                    <a:pt x="68719" y="13106"/>
                  </a:lnTo>
                  <a:lnTo>
                    <a:pt x="66141" y="9156"/>
                  </a:lnTo>
                  <a:lnTo>
                    <a:pt x="54483" y="2298"/>
                  </a:lnTo>
                  <a:lnTo>
                    <a:pt x="39141" y="0"/>
                  </a:lnTo>
                  <a:lnTo>
                    <a:pt x="29121" y="558"/>
                  </a:lnTo>
                  <a:lnTo>
                    <a:pt x="20205" y="1968"/>
                  </a:lnTo>
                  <a:lnTo>
                    <a:pt x="12661" y="3810"/>
                  </a:lnTo>
                  <a:lnTo>
                    <a:pt x="6731" y="5664"/>
                  </a:lnTo>
                  <a:lnTo>
                    <a:pt x="6731" y="19481"/>
                  </a:lnTo>
                  <a:lnTo>
                    <a:pt x="12865" y="17132"/>
                  </a:lnTo>
                  <a:lnTo>
                    <a:pt x="20091" y="15087"/>
                  </a:lnTo>
                  <a:lnTo>
                    <a:pt x="28397" y="13652"/>
                  </a:lnTo>
                  <a:lnTo>
                    <a:pt x="37719" y="13106"/>
                  </a:lnTo>
                  <a:lnTo>
                    <a:pt x="48082" y="14630"/>
                  </a:lnTo>
                  <a:lnTo>
                    <a:pt x="55689" y="18948"/>
                  </a:lnTo>
                  <a:lnTo>
                    <a:pt x="60388" y="25654"/>
                  </a:lnTo>
                  <a:lnTo>
                    <a:pt x="61988" y="34353"/>
                  </a:lnTo>
                  <a:lnTo>
                    <a:pt x="61988" y="37363"/>
                  </a:lnTo>
                  <a:lnTo>
                    <a:pt x="61988" y="49047"/>
                  </a:lnTo>
                  <a:lnTo>
                    <a:pt x="61988" y="64643"/>
                  </a:lnTo>
                  <a:lnTo>
                    <a:pt x="55829" y="69938"/>
                  </a:lnTo>
                  <a:lnTo>
                    <a:pt x="48717" y="73825"/>
                  </a:lnTo>
                  <a:lnTo>
                    <a:pt x="40982" y="76225"/>
                  </a:lnTo>
                  <a:lnTo>
                    <a:pt x="32943" y="77038"/>
                  </a:lnTo>
                  <a:lnTo>
                    <a:pt x="23558" y="77038"/>
                  </a:lnTo>
                  <a:lnTo>
                    <a:pt x="14516" y="72605"/>
                  </a:lnTo>
                  <a:lnTo>
                    <a:pt x="14516" y="62687"/>
                  </a:lnTo>
                  <a:lnTo>
                    <a:pt x="16814" y="54940"/>
                  </a:lnTo>
                  <a:lnTo>
                    <a:pt x="22796" y="49987"/>
                  </a:lnTo>
                  <a:lnTo>
                    <a:pt x="31102" y="47345"/>
                  </a:lnTo>
                  <a:lnTo>
                    <a:pt x="40373" y="46570"/>
                  </a:lnTo>
                  <a:lnTo>
                    <a:pt x="47282" y="46570"/>
                  </a:lnTo>
                  <a:lnTo>
                    <a:pt x="55956" y="47815"/>
                  </a:lnTo>
                  <a:lnTo>
                    <a:pt x="61988" y="49047"/>
                  </a:lnTo>
                  <a:lnTo>
                    <a:pt x="61988" y="37363"/>
                  </a:lnTo>
                  <a:lnTo>
                    <a:pt x="54902" y="35763"/>
                  </a:lnTo>
                  <a:lnTo>
                    <a:pt x="45859" y="34709"/>
                  </a:lnTo>
                  <a:lnTo>
                    <a:pt x="38430" y="34709"/>
                  </a:lnTo>
                  <a:lnTo>
                    <a:pt x="24498" y="36118"/>
                  </a:lnTo>
                  <a:lnTo>
                    <a:pt x="24663" y="36118"/>
                  </a:lnTo>
                  <a:lnTo>
                    <a:pt x="12369" y="40817"/>
                  </a:lnTo>
                  <a:lnTo>
                    <a:pt x="3441" y="49657"/>
                  </a:lnTo>
                  <a:lnTo>
                    <a:pt x="0" y="63398"/>
                  </a:lnTo>
                  <a:lnTo>
                    <a:pt x="2463" y="74549"/>
                  </a:lnTo>
                  <a:lnTo>
                    <a:pt x="2552" y="74980"/>
                  </a:lnTo>
                  <a:lnTo>
                    <a:pt x="9321" y="83032"/>
                  </a:lnTo>
                  <a:lnTo>
                    <a:pt x="18897" y="87731"/>
                  </a:lnTo>
                  <a:lnTo>
                    <a:pt x="29933" y="89255"/>
                  </a:lnTo>
                  <a:lnTo>
                    <a:pt x="39738" y="88480"/>
                  </a:lnTo>
                  <a:lnTo>
                    <a:pt x="48475" y="86245"/>
                  </a:lnTo>
                  <a:lnTo>
                    <a:pt x="56222" y="82677"/>
                  </a:lnTo>
                  <a:lnTo>
                    <a:pt x="63042" y="77927"/>
                  </a:lnTo>
                  <a:lnTo>
                    <a:pt x="65519" y="85356"/>
                  </a:lnTo>
                  <a:lnTo>
                    <a:pt x="71729" y="88188"/>
                  </a:lnTo>
                  <a:lnTo>
                    <a:pt x="82169" y="88188"/>
                  </a:lnTo>
                  <a:lnTo>
                    <a:pt x="85890" y="87477"/>
                  </a:lnTo>
                  <a:lnTo>
                    <a:pt x="89255" y="86245"/>
                  </a:lnTo>
                  <a:lnTo>
                    <a:pt x="89255" y="77927"/>
                  </a:lnTo>
                  <a:lnTo>
                    <a:pt x="89255" y="77038"/>
                  </a:lnTo>
                  <a:lnTo>
                    <a:pt x="89255" y="75971"/>
                  </a:lnTo>
                  <a:lnTo>
                    <a:pt x="89255" y="74726"/>
                  </a:lnTo>
                  <a:close/>
                </a:path>
                <a:path w="704850" h="89535">
                  <a:moveTo>
                    <a:pt x="182054" y="2120"/>
                  </a:moveTo>
                  <a:lnTo>
                    <a:pt x="167881" y="2120"/>
                  </a:lnTo>
                  <a:lnTo>
                    <a:pt x="167881" y="38074"/>
                  </a:lnTo>
                  <a:lnTo>
                    <a:pt x="118656" y="38074"/>
                  </a:lnTo>
                  <a:lnTo>
                    <a:pt x="118656" y="2120"/>
                  </a:lnTo>
                  <a:lnTo>
                    <a:pt x="104482" y="2120"/>
                  </a:lnTo>
                  <a:lnTo>
                    <a:pt x="104482" y="87134"/>
                  </a:lnTo>
                  <a:lnTo>
                    <a:pt x="118656" y="87134"/>
                  </a:lnTo>
                  <a:lnTo>
                    <a:pt x="118656" y="51181"/>
                  </a:lnTo>
                  <a:lnTo>
                    <a:pt x="167881" y="51181"/>
                  </a:lnTo>
                  <a:lnTo>
                    <a:pt x="167881" y="87134"/>
                  </a:lnTo>
                  <a:lnTo>
                    <a:pt x="182054" y="87134"/>
                  </a:lnTo>
                  <a:lnTo>
                    <a:pt x="182054" y="2120"/>
                  </a:lnTo>
                  <a:close/>
                </a:path>
                <a:path w="704850" h="89535">
                  <a:moveTo>
                    <a:pt x="327456" y="87134"/>
                  </a:moveTo>
                  <a:lnTo>
                    <a:pt x="293624" y="44450"/>
                  </a:lnTo>
                  <a:lnTo>
                    <a:pt x="323557" y="2120"/>
                  </a:lnTo>
                  <a:lnTo>
                    <a:pt x="307797" y="2120"/>
                  </a:lnTo>
                  <a:lnTo>
                    <a:pt x="281940" y="38430"/>
                  </a:lnTo>
                  <a:lnTo>
                    <a:pt x="269011" y="38430"/>
                  </a:lnTo>
                  <a:lnTo>
                    <a:pt x="269011" y="2120"/>
                  </a:lnTo>
                  <a:lnTo>
                    <a:pt x="254850" y="2120"/>
                  </a:lnTo>
                  <a:lnTo>
                    <a:pt x="254850" y="38430"/>
                  </a:lnTo>
                  <a:lnTo>
                    <a:pt x="241909" y="38430"/>
                  </a:lnTo>
                  <a:lnTo>
                    <a:pt x="216065" y="2120"/>
                  </a:lnTo>
                  <a:lnTo>
                    <a:pt x="200304" y="2120"/>
                  </a:lnTo>
                  <a:lnTo>
                    <a:pt x="230225" y="44450"/>
                  </a:lnTo>
                  <a:lnTo>
                    <a:pt x="196405" y="87134"/>
                  </a:lnTo>
                  <a:lnTo>
                    <a:pt x="212344" y="87134"/>
                  </a:lnTo>
                  <a:lnTo>
                    <a:pt x="241211" y="51536"/>
                  </a:lnTo>
                  <a:lnTo>
                    <a:pt x="254850" y="51536"/>
                  </a:lnTo>
                  <a:lnTo>
                    <a:pt x="254850" y="87134"/>
                  </a:lnTo>
                  <a:lnTo>
                    <a:pt x="269011" y="87134"/>
                  </a:lnTo>
                  <a:lnTo>
                    <a:pt x="269011" y="51536"/>
                  </a:lnTo>
                  <a:lnTo>
                    <a:pt x="282651" y="51536"/>
                  </a:lnTo>
                  <a:lnTo>
                    <a:pt x="311518" y="87134"/>
                  </a:lnTo>
                  <a:lnTo>
                    <a:pt x="327456" y="87134"/>
                  </a:lnTo>
                  <a:close/>
                </a:path>
                <a:path w="704850" h="89535">
                  <a:moveTo>
                    <a:pt x="414388" y="32727"/>
                  </a:moveTo>
                  <a:lnTo>
                    <a:pt x="408241" y="16383"/>
                  </a:lnTo>
                  <a:lnTo>
                    <a:pt x="404558" y="13106"/>
                  </a:lnTo>
                  <a:lnTo>
                    <a:pt x="401129" y="10058"/>
                  </a:lnTo>
                  <a:lnTo>
                    <a:pt x="401129" y="38430"/>
                  </a:lnTo>
                  <a:lnTo>
                    <a:pt x="346049" y="38430"/>
                  </a:lnTo>
                  <a:lnTo>
                    <a:pt x="348996" y="27444"/>
                  </a:lnTo>
                  <a:lnTo>
                    <a:pt x="355523" y="19519"/>
                  </a:lnTo>
                  <a:lnTo>
                    <a:pt x="364578" y="14719"/>
                  </a:lnTo>
                  <a:lnTo>
                    <a:pt x="375094" y="13106"/>
                  </a:lnTo>
                  <a:lnTo>
                    <a:pt x="388454" y="15786"/>
                  </a:lnTo>
                  <a:lnTo>
                    <a:pt x="396684" y="22377"/>
                  </a:lnTo>
                  <a:lnTo>
                    <a:pt x="400621" y="30657"/>
                  </a:lnTo>
                  <a:lnTo>
                    <a:pt x="401129" y="38430"/>
                  </a:lnTo>
                  <a:lnTo>
                    <a:pt x="401129" y="10058"/>
                  </a:lnTo>
                  <a:lnTo>
                    <a:pt x="394957" y="4546"/>
                  </a:lnTo>
                  <a:lnTo>
                    <a:pt x="374218" y="0"/>
                  </a:lnTo>
                  <a:lnTo>
                    <a:pt x="359079" y="2781"/>
                  </a:lnTo>
                  <a:lnTo>
                    <a:pt x="345478" y="11150"/>
                  </a:lnTo>
                  <a:lnTo>
                    <a:pt x="335661" y="25095"/>
                  </a:lnTo>
                  <a:lnTo>
                    <a:pt x="331889" y="44627"/>
                  </a:lnTo>
                  <a:lnTo>
                    <a:pt x="335711" y="64376"/>
                  </a:lnTo>
                  <a:lnTo>
                    <a:pt x="346011" y="78295"/>
                  </a:lnTo>
                  <a:lnTo>
                    <a:pt x="361022" y="86537"/>
                  </a:lnTo>
                  <a:lnTo>
                    <a:pt x="378993" y="89255"/>
                  </a:lnTo>
                  <a:lnTo>
                    <a:pt x="387311" y="88861"/>
                  </a:lnTo>
                  <a:lnTo>
                    <a:pt x="395312" y="87680"/>
                  </a:lnTo>
                  <a:lnTo>
                    <a:pt x="402678" y="85750"/>
                  </a:lnTo>
                  <a:lnTo>
                    <a:pt x="409105" y="83058"/>
                  </a:lnTo>
                  <a:lnTo>
                    <a:pt x="409105" y="76149"/>
                  </a:lnTo>
                  <a:lnTo>
                    <a:pt x="409105" y="69240"/>
                  </a:lnTo>
                  <a:lnTo>
                    <a:pt x="403136" y="72034"/>
                  </a:lnTo>
                  <a:lnTo>
                    <a:pt x="396303" y="74218"/>
                  </a:lnTo>
                  <a:lnTo>
                    <a:pt x="388874" y="75641"/>
                  </a:lnTo>
                  <a:lnTo>
                    <a:pt x="381114" y="76149"/>
                  </a:lnTo>
                  <a:lnTo>
                    <a:pt x="368642" y="74714"/>
                  </a:lnTo>
                  <a:lnTo>
                    <a:pt x="357809" y="70192"/>
                  </a:lnTo>
                  <a:lnTo>
                    <a:pt x="349859" y="62331"/>
                  </a:lnTo>
                  <a:lnTo>
                    <a:pt x="346049" y="50825"/>
                  </a:lnTo>
                  <a:lnTo>
                    <a:pt x="413702" y="50825"/>
                  </a:lnTo>
                  <a:lnTo>
                    <a:pt x="414172" y="38430"/>
                  </a:lnTo>
                  <a:lnTo>
                    <a:pt x="414388" y="32727"/>
                  </a:lnTo>
                  <a:close/>
                </a:path>
                <a:path w="704850" h="89535">
                  <a:moveTo>
                    <a:pt x="499249" y="2120"/>
                  </a:moveTo>
                  <a:lnTo>
                    <a:pt x="422567" y="2120"/>
                  </a:lnTo>
                  <a:lnTo>
                    <a:pt x="422567" y="15227"/>
                  </a:lnTo>
                  <a:lnTo>
                    <a:pt x="453910" y="15227"/>
                  </a:lnTo>
                  <a:lnTo>
                    <a:pt x="453910" y="87134"/>
                  </a:lnTo>
                  <a:lnTo>
                    <a:pt x="468071" y="87134"/>
                  </a:lnTo>
                  <a:lnTo>
                    <a:pt x="468071" y="15227"/>
                  </a:lnTo>
                  <a:lnTo>
                    <a:pt x="499249" y="15227"/>
                  </a:lnTo>
                  <a:lnTo>
                    <a:pt x="499249" y="2120"/>
                  </a:lnTo>
                  <a:close/>
                </a:path>
                <a:path w="704850" h="89535">
                  <a:moveTo>
                    <a:pt x="596658" y="74726"/>
                  </a:moveTo>
                  <a:lnTo>
                    <a:pt x="594525" y="75438"/>
                  </a:lnTo>
                  <a:lnTo>
                    <a:pt x="592226" y="75971"/>
                  </a:lnTo>
                  <a:lnTo>
                    <a:pt x="586384" y="75971"/>
                  </a:lnTo>
                  <a:lnTo>
                    <a:pt x="583552" y="74549"/>
                  </a:lnTo>
                  <a:lnTo>
                    <a:pt x="583552" y="46570"/>
                  </a:lnTo>
                  <a:lnTo>
                    <a:pt x="583552" y="37363"/>
                  </a:lnTo>
                  <a:lnTo>
                    <a:pt x="583488" y="35763"/>
                  </a:lnTo>
                  <a:lnTo>
                    <a:pt x="580948" y="20472"/>
                  </a:lnTo>
                  <a:lnTo>
                    <a:pt x="576122" y="13106"/>
                  </a:lnTo>
                  <a:lnTo>
                    <a:pt x="573544" y="9156"/>
                  </a:lnTo>
                  <a:lnTo>
                    <a:pt x="561886" y="2298"/>
                  </a:lnTo>
                  <a:lnTo>
                    <a:pt x="546531" y="0"/>
                  </a:lnTo>
                  <a:lnTo>
                    <a:pt x="536511" y="558"/>
                  </a:lnTo>
                  <a:lnTo>
                    <a:pt x="527608" y="1968"/>
                  </a:lnTo>
                  <a:lnTo>
                    <a:pt x="520065" y="3810"/>
                  </a:lnTo>
                  <a:lnTo>
                    <a:pt x="514121" y="5664"/>
                  </a:lnTo>
                  <a:lnTo>
                    <a:pt x="514121" y="19481"/>
                  </a:lnTo>
                  <a:lnTo>
                    <a:pt x="520268" y="17132"/>
                  </a:lnTo>
                  <a:lnTo>
                    <a:pt x="527494" y="15087"/>
                  </a:lnTo>
                  <a:lnTo>
                    <a:pt x="535787" y="13652"/>
                  </a:lnTo>
                  <a:lnTo>
                    <a:pt x="545122" y="13106"/>
                  </a:lnTo>
                  <a:lnTo>
                    <a:pt x="555485" y="14630"/>
                  </a:lnTo>
                  <a:lnTo>
                    <a:pt x="563092" y="18948"/>
                  </a:lnTo>
                  <a:lnTo>
                    <a:pt x="567778" y="25654"/>
                  </a:lnTo>
                  <a:lnTo>
                    <a:pt x="569379" y="34353"/>
                  </a:lnTo>
                  <a:lnTo>
                    <a:pt x="569379" y="37363"/>
                  </a:lnTo>
                  <a:lnTo>
                    <a:pt x="569379" y="49047"/>
                  </a:lnTo>
                  <a:lnTo>
                    <a:pt x="569379" y="64643"/>
                  </a:lnTo>
                  <a:lnTo>
                    <a:pt x="563219" y="69938"/>
                  </a:lnTo>
                  <a:lnTo>
                    <a:pt x="556120" y="73825"/>
                  </a:lnTo>
                  <a:lnTo>
                    <a:pt x="548386" y="76225"/>
                  </a:lnTo>
                  <a:lnTo>
                    <a:pt x="540334" y="77038"/>
                  </a:lnTo>
                  <a:lnTo>
                    <a:pt x="530948" y="77038"/>
                  </a:lnTo>
                  <a:lnTo>
                    <a:pt x="521919" y="72605"/>
                  </a:lnTo>
                  <a:lnTo>
                    <a:pt x="521919" y="62687"/>
                  </a:lnTo>
                  <a:lnTo>
                    <a:pt x="524217" y="54940"/>
                  </a:lnTo>
                  <a:lnTo>
                    <a:pt x="530199" y="49987"/>
                  </a:lnTo>
                  <a:lnTo>
                    <a:pt x="538505" y="47345"/>
                  </a:lnTo>
                  <a:lnTo>
                    <a:pt x="547776" y="46570"/>
                  </a:lnTo>
                  <a:lnTo>
                    <a:pt x="554685" y="46570"/>
                  </a:lnTo>
                  <a:lnTo>
                    <a:pt x="563359" y="47815"/>
                  </a:lnTo>
                  <a:lnTo>
                    <a:pt x="569379" y="49047"/>
                  </a:lnTo>
                  <a:lnTo>
                    <a:pt x="569379" y="37363"/>
                  </a:lnTo>
                  <a:lnTo>
                    <a:pt x="562292" y="35763"/>
                  </a:lnTo>
                  <a:lnTo>
                    <a:pt x="553262" y="34709"/>
                  </a:lnTo>
                  <a:lnTo>
                    <a:pt x="545820" y="34709"/>
                  </a:lnTo>
                  <a:lnTo>
                    <a:pt x="531888" y="36118"/>
                  </a:lnTo>
                  <a:lnTo>
                    <a:pt x="532066" y="36118"/>
                  </a:lnTo>
                  <a:lnTo>
                    <a:pt x="519772" y="40817"/>
                  </a:lnTo>
                  <a:lnTo>
                    <a:pt x="510832" y="49657"/>
                  </a:lnTo>
                  <a:lnTo>
                    <a:pt x="507390" y="63398"/>
                  </a:lnTo>
                  <a:lnTo>
                    <a:pt x="509854" y="74549"/>
                  </a:lnTo>
                  <a:lnTo>
                    <a:pt x="509955" y="74980"/>
                  </a:lnTo>
                  <a:lnTo>
                    <a:pt x="516712" y="83032"/>
                  </a:lnTo>
                  <a:lnTo>
                    <a:pt x="526300" y="87731"/>
                  </a:lnTo>
                  <a:lnTo>
                    <a:pt x="537324" y="89255"/>
                  </a:lnTo>
                  <a:lnTo>
                    <a:pt x="547128" y="88480"/>
                  </a:lnTo>
                  <a:lnTo>
                    <a:pt x="555879" y="86245"/>
                  </a:lnTo>
                  <a:lnTo>
                    <a:pt x="563626" y="82677"/>
                  </a:lnTo>
                  <a:lnTo>
                    <a:pt x="570445" y="77927"/>
                  </a:lnTo>
                  <a:lnTo>
                    <a:pt x="572922" y="85356"/>
                  </a:lnTo>
                  <a:lnTo>
                    <a:pt x="579120" y="88188"/>
                  </a:lnTo>
                  <a:lnTo>
                    <a:pt x="589572" y="88188"/>
                  </a:lnTo>
                  <a:lnTo>
                    <a:pt x="593293" y="87477"/>
                  </a:lnTo>
                  <a:lnTo>
                    <a:pt x="596658" y="86245"/>
                  </a:lnTo>
                  <a:lnTo>
                    <a:pt x="596658" y="77927"/>
                  </a:lnTo>
                  <a:lnTo>
                    <a:pt x="596658" y="77038"/>
                  </a:lnTo>
                  <a:lnTo>
                    <a:pt x="596658" y="75971"/>
                  </a:lnTo>
                  <a:lnTo>
                    <a:pt x="596658" y="74726"/>
                  </a:lnTo>
                  <a:close/>
                </a:path>
                <a:path w="704850" h="89535">
                  <a:moveTo>
                    <a:pt x="704684" y="2120"/>
                  </a:moveTo>
                  <a:lnTo>
                    <a:pt x="689279" y="2120"/>
                  </a:lnTo>
                  <a:lnTo>
                    <a:pt x="658291" y="49225"/>
                  </a:lnTo>
                  <a:lnTo>
                    <a:pt x="627291" y="2120"/>
                  </a:lnTo>
                  <a:lnTo>
                    <a:pt x="611886" y="2120"/>
                  </a:lnTo>
                  <a:lnTo>
                    <a:pt x="611886" y="87134"/>
                  </a:lnTo>
                  <a:lnTo>
                    <a:pt x="625348" y="87134"/>
                  </a:lnTo>
                  <a:lnTo>
                    <a:pt x="625348" y="23012"/>
                  </a:lnTo>
                  <a:lnTo>
                    <a:pt x="652970" y="64998"/>
                  </a:lnTo>
                  <a:lnTo>
                    <a:pt x="663600" y="64998"/>
                  </a:lnTo>
                  <a:lnTo>
                    <a:pt x="691222" y="23012"/>
                  </a:lnTo>
                  <a:lnTo>
                    <a:pt x="691222" y="87134"/>
                  </a:lnTo>
                  <a:lnTo>
                    <a:pt x="704684" y="87134"/>
                  </a:lnTo>
                  <a:lnTo>
                    <a:pt x="704684" y="212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62891" y="2836166"/>
              <a:ext cx="78281" cy="85011"/>
            </a:xfrm>
            <a:prstGeom prst="rect">
              <a:avLst/>
            </a:prstGeom>
          </p:spPr>
        </p:pic>
      </p:grpSp>
      <p:grpSp>
        <p:nvGrpSpPr>
          <p:cNvPr id="32" name="object 32" descr=""/>
          <p:cNvGrpSpPr/>
          <p:nvPr/>
        </p:nvGrpSpPr>
        <p:grpSpPr>
          <a:xfrm>
            <a:off x="1811481" y="2834043"/>
            <a:ext cx="186055" cy="89535"/>
            <a:chOff x="1811481" y="2834043"/>
            <a:chExt cx="186055" cy="89535"/>
          </a:xfrm>
        </p:grpSpPr>
        <p:pic>
          <p:nvPicPr>
            <p:cNvPr id="33" name="object 33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908180" y="2834043"/>
              <a:ext cx="89258" cy="89258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11481" y="2836166"/>
              <a:ext cx="77571" cy="85011"/>
            </a:xfrm>
            <a:prstGeom prst="rect">
              <a:avLst/>
            </a:prstGeom>
          </p:spPr>
        </p:pic>
      </p:grpSp>
      <p:sp>
        <p:nvSpPr>
          <p:cNvPr id="35" name="object 35" descr=""/>
          <p:cNvSpPr/>
          <p:nvPr/>
        </p:nvSpPr>
        <p:spPr>
          <a:xfrm>
            <a:off x="2056765" y="2834053"/>
            <a:ext cx="657860" cy="128270"/>
          </a:xfrm>
          <a:custGeom>
            <a:avLst/>
            <a:gdLst/>
            <a:ahLst/>
            <a:cxnLst/>
            <a:rect l="l" t="t" r="r" b="b"/>
            <a:pathLst>
              <a:path w="657860" h="128269">
                <a:moveTo>
                  <a:pt x="89611" y="44627"/>
                </a:moveTo>
                <a:lnTo>
                  <a:pt x="86385" y="26898"/>
                </a:lnTo>
                <a:lnTo>
                  <a:pt x="77673" y="13106"/>
                </a:lnTo>
                <a:lnTo>
                  <a:pt x="77457" y="12750"/>
                </a:lnTo>
                <a:lnTo>
                  <a:pt x="75450" y="11366"/>
                </a:lnTo>
                <a:lnTo>
                  <a:pt x="75450" y="44627"/>
                </a:lnTo>
                <a:lnTo>
                  <a:pt x="73088" y="57772"/>
                </a:lnTo>
                <a:lnTo>
                  <a:pt x="66649" y="67691"/>
                </a:lnTo>
                <a:lnTo>
                  <a:pt x="57137" y="73964"/>
                </a:lnTo>
                <a:lnTo>
                  <a:pt x="45516" y="76149"/>
                </a:lnTo>
                <a:lnTo>
                  <a:pt x="34861" y="74434"/>
                </a:lnTo>
                <a:lnTo>
                  <a:pt x="25920" y="69824"/>
                </a:lnTo>
                <a:lnTo>
                  <a:pt x="18935" y="63144"/>
                </a:lnTo>
                <a:lnTo>
                  <a:pt x="14160" y="55257"/>
                </a:lnTo>
                <a:lnTo>
                  <a:pt x="14160" y="33997"/>
                </a:lnTo>
                <a:lnTo>
                  <a:pt x="18935" y="26098"/>
                </a:lnTo>
                <a:lnTo>
                  <a:pt x="25920" y="19431"/>
                </a:lnTo>
                <a:lnTo>
                  <a:pt x="32016" y="16294"/>
                </a:lnTo>
                <a:lnTo>
                  <a:pt x="34861" y="14820"/>
                </a:lnTo>
                <a:lnTo>
                  <a:pt x="73088" y="31483"/>
                </a:lnTo>
                <a:lnTo>
                  <a:pt x="75450" y="44627"/>
                </a:lnTo>
                <a:lnTo>
                  <a:pt x="75450" y="11366"/>
                </a:lnTo>
                <a:lnTo>
                  <a:pt x="63982" y="3378"/>
                </a:lnTo>
                <a:lnTo>
                  <a:pt x="47104" y="0"/>
                </a:lnTo>
                <a:lnTo>
                  <a:pt x="35928" y="1320"/>
                </a:lnTo>
                <a:lnTo>
                  <a:pt x="26670" y="4889"/>
                </a:lnTo>
                <a:lnTo>
                  <a:pt x="19037" y="10083"/>
                </a:lnTo>
                <a:lnTo>
                  <a:pt x="12750" y="16294"/>
                </a:lnTo>
                <a:lnTo>
                  <a:pt x="12750" y="2120"/>
                </a:lnTo>
                <a:lnTo>
                  <a:pt x="0" y="2120"/>
                </a:lnTo>
                <a:lnTo>
                  <a:pt x="0" y="126098"/>
                </a:lnTo>
                <a:lnTo>
                  <a:pt x="14160" y="126098"/>
                </a:lnTo>
                <a:lnTo>
                  <a:pt x="14160" y="74434"/>
                </a:lnTo>
                <a:lnTo>
                  <a:pt x="19634" y="79768"/>
                </a:lnTo>
                <a:lnTo>
                  <a:pt x="26847" y="84543"/>
                </a:lnTo>
                <a:lnTo>
                  <a:pt x="35953" y="87947"/>
                </a:lnTo>
                <a:lnTo>
                  <a:pt x="47104" y="89255"/>
                </a:lnTo>
                <a:lnTo>
                  <a:pt x="63982" y="85864"/>
                </a:lnTo>
                <a:lnTo>
                  <a:pt x="77457" y="76504"/>
                </a:lnTo>
                <a:lnTo>
                  <a:pt x="77673" y="76149"/>
                </a:lnTo>
                <a:lnTo>
                  <a:pt x="86385" y="62357"/>
                </a:lnTo>
                <a:lnTo>
                  <a:pt x="89611" y="44627"/>
                </a:lnTo>
                <a:close/>
              </a:path>
              <a:path w="657860" h="128269">
                <a:moveTo>
                  <a:pt x="186486" y="2120"/>
                </a:moveTo>
                <a:lnTo>
                  <a:pt x="171437" y="2120"/>
                </a:lnTo>
                <a:lnTo>
                  <a:pt x="142748" y="71018"/>
                </a:lnTo>
                <a:lnTo>
                  <a:pt x="110693" y="2120"/>
                </a:lnTo>
                <a:lnTo>
                  <a:pt x="95631" y="2120"/>
                </a:lnTo>
                <a:lnTo>
                  <a:pt x="136017" y="87299"/>
                </a:lnTo>
                <a:lnTo>
                  <a:pt x="132829" y="95097"/>
                </a:lnTo>
                <a:lnTo>
                  <a:pt x="128422" y="104165"/>
                </a:lnTo>
                <a:lnTo>
                  <a:pt x="123367" y="110642"/>
                </a:lnTo>
                <a:lnTo>
                  <a:pt x="117563" y="114528"/>
                </a:lnTo>
                <a:lnTo>
                  <a:pt x="110871" y="115824"/>
                </a:lnTo>
                <a:lnTo>
                  <a:pt x="108381" y="115824"/>
                </a:lnTo>
                <a:lnTo>
                  <a:pt x="105905" y="115468"/>
                </a:lnTo>
                <a:lnTo>
                  <a:pt x="103428" y="114757"/>
                </a:lnTo>
                <a:lnTo>
                  <a:pt x="103428" y="126974"/>
                </a:lnTo>
                <a:lnTo>
                  <a:pt x="106616" y="127863"/>
                </a:lnTo>
                <a:lnTo>
                  <a:pt x="109626" y="128219"/>
                </a:lnTo>
                <a:lnTo>
                  <a:pt x="112636" y="128219"/>
                </a:lnTo>
                <a:lnTo>
                  <a:pt x="121627" y="126682"/>
                </a:lnTo>
                <a:lnTo>
                  <a:pt x="129984" y="121754"/>
                </a:lnTo>
                <a:lnTo>
                  <a:pt x="137693" y="112979"/>
                </a:lnTo>
                <a:lnTo>
                  <a:pt x="144691" y="99885"/>
                </a:lnTo>
                <a:lnTo>
                  <a:pt x="186486" y="2120"/>
                </a:lnTo>
                <a:close/>
              </a:path>
              <a:path w="657860" h="128269">
                <a:moveTo>
                  <a:pt x="280885" y="87134"/>
                </a:moveTo>
                <a:lnTo>
                  <a:pt x="244754" y="44450"/>
                </a:lnTo>
                <a:lnTo>
                  <a:pt x="276987" y="2120"/>
                </a:lnTo>
                <a:lnTo>
                  <a:pt x="260515" y="2120"/>
                </a:lnTo>
                <a:lnTo>
                  <a:pt x="233591" y="37541"/>
                </a:lnTo>
                <a:lnTo>
                  <a:pt x="216420" y="37541"/>
                </a:lnTo>
                <a:lnTo>
                  <a:pt x="216420" y="2120"/>
                </a:lnTo>
                <a:lnTo>
                  <a:pt x="202247" y="2120"/>
                </a:lnTo>
                <a:lnTo>
                  <a:pt x="202247" y="87134"/>
                </a:lnTo>
                <a:lnTo>
                  <a:pt x="216420" y="87134"/>
                </a:lnTo>
                <a:lnTo>
                  <a:pt x="216420" y="50647"/>
                </a:lnTo>
                <a:lnTo>
                  <a:pt x="233057" y="50647"/>
                </a:lnTo>
                <a:lnTo>
                  <a:pt x="264236" y="87134"/>
                </a:lnTo>
                <a:lnTo>
                  <a:pt x="280885" y="87134"/>
                </a:lnTo>
                <a:close/>
              </a:path>
              <a:path w="657860" h="128269">
                <a:moveTo>
                  <a:pt x="376339" y="74726"/>
                </a:moveTo>
                <a:lnTo>
                  <a:pt x="374218" y="75438"/>
                </a:lnTo>
                <a:lnTo>
                  <a:pt x="371906" y="75971"/>
                </a:lnTo>
                <a:lnTo>
                  <a:pt x="366064" y="75971"/>
                </a:lnTo>
                <a:lnTo>
                  <a:pt x="363232" y="74549"/>
                </a:lnTo>
                <a:lnTo>
                  <a:pt x="363232" y="46570"/>
                </a:lnTo>
                <a:lnTo>
                  <a:pt x="363232" y="37363"/>
                </a:lnTo>
                <a:lnTo>
                  <a:pt x="363169" y="35763"/>
                </a:lnTo>
                <a:lnTo>
                  <a:pt x="360641" y="20472"/>
                </a:lnTo>
                <a:lnTo>
                  <a:pt x="355803" y="13106"/>
                </a:lnTo>
                <a:lnTo>
                  <a:pt x="353225" y="9156"/>
                </a:lnTo>
                <a:lnTo>
                  <a:pt x="341566" y="2298"/>
                </a:lnTo>
                <a:lnTo>
                  <a:pt x="326224" y="0"/>
                </a:lnTo>
                <a:lnTo>
                  <a:pt x="316204" y="558"/>
                </a:lnTo>
                <a:lnTo>
                  <a:pt x="307289" y="1968"/>
                </a:lnTo>
                <a:lnTo>
                  <a:pt x="299745" y="3810"/>
                </a:lnTo>
                <a:lnTo>
                  <a:pt x="293814" y="5664"/>
                </a:lnTo>
                <a:lnTo>
                  <a:pt x="293814" y="19481"/>
                </a:lnTo>
                <a:lnTo>
                  <a:pt x="299948" y="17132"/>
                </a:lnTo>
                <a:lnTo>
                  <a:pt x="307174" y="15087"/>
                </a:lnTo>
                <a:lnTo>
                  <a:pt x="315480" y="13652"/>
                </a:lnTo>
                <a:lnTo>
                  <a:pt x="324802" y="13106"/>
                </a:lnTo>
                <a:lnTo>
                  <a:pt x="335165" y="14630"/>
                </a:lnTo>
                <a:lnTo>
                  <a:pt x="342773" y="18948"/>
                </a:lnTo>
                <a:lnTo>
                  <a:pt x="347472" y="25654"/>
                </a:lnTo>
                <a:lnTo>
                  <a:pt x="349072" y="34353"/>
                </a:lnTo>
                <a:lnTo>
                  <a:pt x="349072" y="37363"/>
                </a:lnTo>
                <a:lnTo>
                  <a:pt x="349072" y="49047"/>
                </a:lnTo>
                <a:lnTo>
                  <a:pt x="349072" y="64643"/>
                </a:lnTo>
                <a:lnTo>
                  <a:pt x="342912" y="69938"/>
                </a:lnTo>
                <a:lnTo>
                  <a:pt x="335800" y="73825"/>
                </a:lnTo>
                <a:lnTo>
                  <a:pt x="328066" y="76225"/>
                </a:lnTo>
                <a:lnTo>
                  <a:pt x="320027" y="77038"/>
                </a:lnTo>
                <a:lnTo>
                  <a:pt x="310642" y="77038"/>
                </a:lnTo>
                <a:lnTo>
                  <a:pt x="301599" y="72605"/>
                </a:lnTo>
                <a:lnTo>
                  <a:pt x="301599" y="62687"/>
                </a:lnTo>
                <a:lnTo>
                  <a:pt x="303898" y="54940"/>
                </a:lnTo>
                <a:lnTo>
                  <a:pt x="309880" y="49987"/>
                </a:lnTo>
                <a:lnTo>
                  <a:pt x="318185" y="47345"/>
                </a:lnTo>
                <a:lnTo>
                  <a:pt x="327456" y="46570"/>
                </a:lnTo>
                <a:lnTo>
                  <a:pt x="334365" y="46570"/>
                </a:lnTo>
                <a:lnTo>
                  <a:pt x="343039" y="47815"/>
                </a:lnTo>
                <a:lnTo>
                  <a:pt x="349072" y="49047"/>
                </a:lnTo>
                <a:lnTo>
                  <a:pt x="349072" y="37363"/>
                </a:lnTo>
                <a:lnTo>
                  <a:pt x="341985" y="35763"/>
                </a:lnTo>
                <a:lnTo>
                  <a:pt x="332943" y="34709"/>
                </a:lnTo>
                <a:lnTo>
                  <a:pt x="325513" y="34709"/>
                </a:lnTo>
                <a:lnTo>
                  <a:pt x="311581" y="36118"/>
                </a:lnTo>
                <a:lnTo>
                  <a:pt x="311746" y="36118"/>
                </a:lnTo>
                <a:lnTo>
                  <a:pt x="299453" y="40817"/>
                </a:lnTo>
                <a:lnTo>
                  <a:pt x="290525" y="49657"/>
                </a:lnTo>
                <a:lnTo>
                  <a:pt x="287083" y="63398"/>
                </a:lnTo>
                <a:lnTo>
                  <a:pt x="289547" y="74549"/>
                </a:lnTo>
                <a:lnTo>
                  <a:pt x="289636" y="74980"/>
                </a:lnTo>
                <a:lnTo>
                  <a:pt x="296405" y="83032"/>
                </a:lnTo>
                <a:lnTo>
                  <a:pt x="305981" y="87731"/>
                </a:lnTo>
                <a:lnTo>
                  <a:pt x="317017" y="89255"/>
                </a:lnTo>
                <a:lnTo>
                  <a:pt x="326821" y="88480"/>
                </a:lnTo>
                <a:lnTo>
                  <a:pt x="335559" y="86245"/>
                </a:lnTo>
                <a:lnTo>
                  <a:pt x="343306" y="82677"/>
                </a:lnTo>
                <a:lnTo>
                  <a:pt x="350126" y="77927"/>
                </a:lnTo>
                <a:lnTo>
                  <a:pt x="352602" y="85356"/>
                </a:lnTo>
                <a:lnTo>
                  <a:pt x="358813" y="88188"/>
                </a:lnTo>
                <a:lnTo>
                  <a:pt x="369252" y="88188"/>
                </a:lnTo>
                <a:lnTo>
                  <a:pt x="372973" y="87477"/>
                </a:lnTo>
                <a:lnTo>
                  <a:pt x="376339" y="86245"/>
                </a:lnTo>
                <a:lnTo>
                  <a:pt x="376339" y="77927"/>
                </a:lnTo>
                <a:lnTo>
                  <a:pt x="376339" y="77038"/>
                </a:lnTo>
                <a:lnTo>
                  <a:pt x="376339" y="75971"/>
                </a:lnTo>
                <a:lnTo>
                  <a:pt x="376339" y="74726"/>
                </a:lnTo>
                <a:close/>
              </a:path>
              <a:path w="657860" h="128269">
                <a:moveTo>
                  <a:pt x="467017" y="52946"/>
                </a:moveTo>
                <a:lnTo>
                  <a:pt x="464223" y="50292"/>
                </a:lnTo>
                <a:lnTo>
                  <a:pt x="459930" y="46215"/>
                </a:lnTo>
                <a:lnTo>
                  <a:pt x="453021" y="43916"/>
                </a:lnTo>
                <a:lnTo>
                  <a:pt x="459397" y="41084"/>
                </a:lnTo>
                <a:lnTo>
                  <a:pt x="461505" y="38074"/>
                </a:lnTo>
                <a:lnTo>
                  <a:pt x="464362" y="33997"/>
                </a:lnTo>
                <a:lnTo>
                  <a:pt x="464362" y="25146"/>
                </a:lnTo>
                <a:lnTo>
                  <a:pt x="462356" y="15201"/>
                </a:lnTo>
                <a:lnTo>
                  <a:pt x="461835" y="14516"/>
                </a:lnTo>
                <a:lnTo>
                  <a:pt x="456831" y="7988"/>
                </a:lnTo>
                <a:lnTo>
                  <a:pt x="452843" y="5892"/>
                </a:lnTo>
                <a:lnTo>
                  <a:pt x="452843" y="52590"/>
                </a:lnTo>
                <a:lnTo>
                  <a:pt x="452843" y="72072"/>
                </a:lnTo>
                <a:lnTo>
                  <a:pt x="446468" y="74726"/>
                </a:lnTo>
                <a:lnTo>
                  <a:pt x="405739" y="74726"/>
                </a:lnTo>
                <a:lnTo>
                  <a:pt x="405739" y="50292"/>
                </a:lnTo>
                <a:lnTo>
                  <a:pt x="445236" y="50292"/>
                </a:lnTo>
                <a:lnTo>
                  <a:pt x="452843" y="52590"/>
                </a:lnTo>
                <a:lnTo>
                  <a:pt x="452843" y="5892"/>
                </a:lnTo>
                <a:lnTo>
                  <a:pt x="450011" y="4394"/>
                </a:lnTo>
                <a:lnTo>
                  <a:pt x="450011" y="16992"/>
                </a:lnTo>
                <a:lnTo>
                  <a:pt x="450011" y="35242"/>
                </a:lnTo>
                <a:lnTo>
                  <a:pt x="444169" y="38074"/>
                </a:lnTo>
                <a:lnTo>
                  <a:pt x="405739" y="38074"/>
                </a:lnTo>
                <a:lnTo>
                  <a:pt x="405739" y="14516"/>
                </a:lnTo>
                <a:lnTo>
                  <a:pt x="442747" y="14516"/>
                </a:lnTo>
                <a:lnTo>
                  <a:pt x="450011" y="16992"/>
                </a:lnTo>
                <a:lnTo>
                  <a:pt x="450011" y="4394"/>
                </a:lnTo>
                <a:lnTo>
                  <a:pt x="448513" y="3594"/>
                </a:lnTo>
                <a:lnTo>
                  <a:pt x="438150" y="2120"/>
                </a:lnTo>
                <a:lnTo>
                  <a:pt x="391566" y="2120"/>
                </a:lnTo>
                <a:lnTo>
                  <a:pt x="391566" y="87134"/>
                </a:lnTo>
                <a:lnTo>
                  <a:pt x="439559" y="87134"/>
                </a:lnTo>
                <a:lnTo>
                  <a:pt x="467017" y="63576"/>
                </a:lnTo>
                <a:lnTo>
                  <a:pt x="467017" y="52946"/>
                </a:lnTo>
                <a:close/>
              </a:path>
              <a:path w="657860" h="128269">
                <a:moveTo>
                  <a:pt x="570801" y="74726"/>
                </a:moveTo>
                <a:lnTo>
                  <a:pt x="568667" y="75438"/>
                </a:lnTo>
                <a:lnTo>
                  <a:pt x="566369" y="75971"/>
                </a:lnTo>
                <a:lnTo>
                  <a:pt x="560527" y="75971"/>
                </a:lnTo>
                <a:lnTo>
                  <a:pt x="557695" y="74549"/>
                </a:lnTo>
                <a:lnTo>
                  <a:pt x="557695" y="46570"/>
                </a:lnTo>
                <a:lnTo>
                  <a:pt x="557695" y="37363"/>
                </a:lnTo>
                <a:lnTo>
                  <a:pt x="557631" y="35763"/>
                </a:lnTo>
                <a:lnTo>
                  <a:pt x="555091" y="20472"/>
                </a:lnTo>
                <a:lnTo>
                  <a:pt x="550265" y="13106"/>
                </a:lnTo>
                <a:lnTo>
                  <a:pt x="547687" y="9156"/>
                </a:lnTo>
                <a:lnTo>
                  <a:pt x="536028" y="2298"/>
                </a:lnTo>
                <a:lnTo>
                  <a:pt x="520674" y="0"/>
                </a:lnTo>
                <a:lnTo>
                  <a:pt x="510654" y="558"/>
                </a:lnTo>
                <a:lnTo>
                  <a:pt x="501751" y="1968"/>
                </a:lnTo>
                <a:lnTo>
                  <a:pt x="494207" y="3810"/>
                </a:lnTo>
                <a:lnTo>
                  <a:pt x="488264" y="5664"/>
                </a:lnTo>
                <a:lnTo>
                  <a:pt x="488264" y="19481"/>
                </a:lnTo>
                <a:lnTo>
                  <a:pt x="494398" y="17132"/>
                </a:lnTo>
                <a:lnTo>
                  <a:pt x="501637" y="15087"/>
                </a:lnTo>
                <a:lnTo>
                  <a:pt x="509930" y="13652"/>
                </a:lnTo>
                <a:lnTo>
                  <a:pt x="519264" y="13106"/>
                </a:lnTo>
                <a:lnTo>
                  <a:pt x="529628" y="14630"/>
                </a:lnTo>
                <a:lnTo>
                  <a:pt x="537235" y="18948"/>
                </a:lnTo>
                <a:lnTo>
                  <a:pt x="541921" y="25654"/>
                </a:lnTo>
                <a:lnTo>
                  <a:pt x="543521" y="34353"/>
                </a:lnTo>
                <a:lnTo>
                  <a:pt x="543521" y="37363"/>
                </a:lnTo>
                <a:lnTo>
                  <a:pt x="543521" y="49047"/>
                </a:lnTo>
                <a:lnTo>
                  <a:pt x="543521" y="64643"/>
                </a:lnTo>
                <a:lnTo>
                  <a:pt x="537362" y="69938"/>
                </a:lnTo>
                <a:lnTo>
                  <a:pt x="530263" y="73825"/>
                </a:lnTo>
                <a:lnTo>
                  <a:pt x="522528" y="76225"/>
                </a:lnTo>
                <a:lnTo>
                  <a:pt x="514477" y="77038"/>
                </a:lnTo>
                <a:lnTo>
                  <a:pt x="505091" y="77038"/>
                </a:lnTo>
                <a:lnTo>
                  <a:pt x="496062" y="72605"/>
                </a:lnTo>
                <a:lnTo>
                  <a:pt x="496062" y="62687"/>
                </a:lnTo>
                <a:lnTo>
                  <a:pt x="498360" y="54940"/>
                </a:lnTo>
                <a:lnTo>
                  <a:pt x="504342" y="49987"/>
                </a:lnTo>
                <a:lnTo>
                  <a:pt x="512648" y="47345"/>
                </a:lnTo>
                <a:lnTo>
                  <a:pt x="521919" y="46570"/>
                </a:lnTo>
                <a:lnTo>
                  <a:pt x="528828" y="46570"/>
                </a:lnTo>
                <a:lnTo>
                  <a:pt x="537502" y="47815"/>
                </a:lnTo>
                <a:lnTo>
                  <a:pt x="543521" y="49047"/>
                </a:lnTo>
                <a:lnTo>
                  <a:pt x="543521" y="37363"/>
                </a:lnTo>
                <a:lnTo>
                  <a:pt x="536435" y="35763"/>
                </a:lnTo>
                <a:lnTo>
                  <a:pt x="527405" y="34709"/>
                </a:lnTo>
                <a:lnTo>
                  <a:pt x="519963" y="34709"/>
                </a:lnTo>
                <a:lnTo>
                  <a:pt x="506031" y="36118"/>
                </a:lnTo>
                <a:lnTo>
                  <a:pt x="506209" y="36118"/>
                </a:lnTo>
                <a:lnTo>
                  <a:pt x="493915" y="40817"/>
                </a:lnTo>
                <a:lnTo>
                  <a:pt x="484974" y="49657"/>
                </a:lnTo>
                <a:lnTo>
                  <a:pt x="481533" y="63398"/>
                </a:lnTo>
                <a:lnTo>
                  <a:pt x="483997" y="74549"/>
                </a:lnTo>
                <a:lnTo>
                  <a:pt x="484098" y="74980"/>
                </a:lnTo>
                <a:lnTo>
                  <a:pt x="490855" y="83032"/>
                </a:lnTo>
                <a:lnTo>
                  <a:pt x="500443" y="87731"/>
                </a:lnTo>
                <a:lnTo>
                  <a:pt x="511467" y="89255"/>
                </a:lnTo>
                <a:lnTo>
                  <a:pt x="521271" y="88480"/>
                </a:lnTo>
                <a:lnTo>
                  <a:pt x="530021" y="86245"/>
                </a:lnTo>
                <a:lnTo>
                  <a:pt x="537768" y="82677"/>
                </a:lnTo>
                <a:lnTo>
                  <a:pt x="544588" y="77927"/>
                </a:lnTo>
                <a:lnTo>
                  <a:pt x="547065" y="85356"/>
                </a:lnTo>
                <a:lnTo>
                  <a:pt x="553262" y="88188"/>
                </a:lnTo>
                <a:lnTo>
                  <a:pt x="563714" y="88188"/>
                </a:lnTo>
                <a:lnTo>
                  <a:pt x="567436" y="87477"/>
                </a:lnTo>
                <a:lnTo>
                  <a:pt x="570801" y="86245"/>
                </a:lnTo>
                <a:lnTo>
                  <a:pt x="570801" y="77927"/>
                </a:lnTo>
                <a:lnTo>
                  <a:pt x="570801" y="77038"/>
                </a:lnTo>
                <a:lnTo>
                  <a:pt x="570801" y="75971"/>
                </a:lnTo>
                <a:lnTo>
                  <a:pt x="570801" y="74726"/>
                </a:lnTo>
                <a:close/>
              </a:path>
              <a:path w="657860" h="128269">
                <a:moveTo>
                  <a:pt x="657402" y="87134"/>
                </a:moveTo>
                <a:lnTo>
                  <a:pt x="624459" y="43383"/>
                </a:lnTo>
                <a:lnTo>
                  <a:pt x="655624" y="2120"/>
                </a:lnTo>
                <a:lnTo>
                  <a:pt x="639330" y="2120"/>
                </a:lnTo>
                <a:lnTo>
                  <a:pt x="616318" y="33464"/>
                </a:lnTo>
                <a:lnTo>
                  <a:pt x="593115" y="2120"/>
                </a:lnTo>
                <a:lnTo>
                  <a:pt x="576821" y="2120"/>
                </a:lnTo>
                <a:lnTo>
                  <a:pt x="608164" y="43383"/>
                </a:lnTo>
                <a:lnTo>
                  <a:pt x="575043" y="87134"/>
                </a:lnTo>
                <a:lnTo>
                  <a:pt x="591337" y="87134"/>
                </a:lnTo>
                <a:lnTo>
                  <a:pt x="616318" y="53479"/>
                </a:lnTo>
                <a:lnTo>
                  <a:pt x="641108" y="87134"/>
                </a:lnTo>
                <a:lnTo>
                  <a:pt x="657402" y="87134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6" name="object 36" descr=""/>
          <p:cNvGrpSpPr/>
          <p:nvPr/>
        </p:nvGrpSpPr>
        <p:grpSpPr>
          <a:xfrm>
            <a:off x="2773497" y="2834043"/>
            <a:ext cx="189230" cy="89535"/>
            <a:chOff x="2773497" y="2834043"/>
            <a:chExt cx="189230" cy="89535"/>
          </a:xfrm>
        </p:grpSpPr>
        <p:pic>
          <p:nvPicPr>
            <p:cNvPr id="37" name="object 3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773497" y="2836166"/>
              <a:ext cx="77572" cy="85011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871435" y="2834043"/>
              <a:ext cx="90676" cy="89258"/>
            </a:xfrm>
            <a:prstGeom prst="rect">
              <a:avLst/>
            </a:prstGeom>
          </p:spPr>
        </p:pic>
      </p:grpSp>
      <p:grpSp>
        <p:nvGrpSpPr>
          <p:cNvPr id="39" name="object 39" descr=""/>
          <p:cNvGrpSpPr/>
          <p:nvPr/>
        </p:nvGrpSpPr>
        <p:grpSpPr>
          <a:xfrm>
            <a:off x="3026577" y="2834043"/>
            <a:ext cx="741045" cy="128270"/>
            <a:chOff x="3026577" y="2834043"/>
            <a:chExt cx="741045" cy="128270"/>
          </a:xfrm>
        </p:grpSpPr>
        <p:pic>
          <p:nvPicPr>
            <p:cNvPr id="40" name="object 40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026577" y="2836166"/>
              <a:ext cx="77572" cy="85011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130358" y="2836166"/>
              <a:ext cx="315597" cy="85011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466321" y="2834043"/>
              <a:ext cx="82499" cy="89258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568860" y="2836166"/>
              <a:ext cx="198532" cy="126097"/>
            </a:xfrm>
            <a:prstGeom prst="rect">
              <a:avLst/>
            </a:prstGeom>
          </p:spPr>
        </p:pic>
      </p:grpSp>
      <p:pic>
        <p:nvPicPr>
          <p:cNvPr id="44" name="object 44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71471" y="3041251"/>
            <a:ext cx="425397" cy="126097"/>
          </a:xfrm>
          <a:prstGeom prst="rect">
            <a:avLst/>
          </a:prstGeom>
        </p:spPr>
      </p:pic>
      <p:grpSp>
        <p:nvGrpSpPr>
          <p:cNvPr id="45" name="object 45" descr=""/>
          <p:cNvGrpSpPr/>
          <p:nvPr/>
        </p:nvGrpSpPr>
        <p:grpSpPr>
          <a:xfrm>
            <a:off x="1161335" y="3041074"/>
            <a:ext cx="715010" cy="110489"/>
            <a:chOff x="1161335" y="3041074"/>
            <a:chExt cx="715010" cy="110489"/>
          </a:xfrm>
        </p:grpSpPr>
        <p:pic>
          <p:nvPicPr>
            <p:cNvPr id="46" name="object 4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61335" y="3043375"/>
              <a:ext cx="78281" cy="85009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59805" y="3041074"/>
              <a:ext cx="374389" cy="110333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60406" y="3043375"/>
              <a:ext cx="174268" cy="85009"/>
            </a:xfrm>
            <a:prstGeom prst="rect">
              <a:avLst/>
            </a:prstGeom>
          </p:spPr>
        </p:pic>
        <p:sp>
          <p:nvSpPr>
            <p:cNvPr id="49" name="object 49" descr=""/>
            <p:cNvSpPr/>
            <p:nvPr/>
          </p:nvSpPr>
          <p:spPr>
            <a:xfrm>
              <a:off x="1857524" y="3112093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7" y="0"/>
                  </a:lnTo>
                  <a:lnTo>
                    <a:pt x="0" y="3008"/>
                  </a:lnTo>
                  <a:lnTo>
                    <a:pt x="0" y="14874"/>
                  </a:lnTo>
                  <a:lnTo>
                    <a:pt x="4427" y="17887"/>
                  </a:lnTo>
                  <a:lnTo>
                    <a:pt x="14345" y="17887"/>
                  </a:lnTo>
                  <a:lnTo>
                    <a:pt x="18594" y="14874"/>
                  </a:lnTo>
                  <a:lnTo>
                    <a:pt x="18594" y="8855"/>
                  </a:lnTo>
                  <a:lnTo>
                    <a:pt x="18594" y="3008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 descr=""/>
          <p:cNvSpPr/>
          <p:nvPr/>
        </p:nvSpPr>
        <p:spPr>
          <a:xfrm>
            <a:off x="1901506" y="3536820"/>
            <a:ext cx="27940" cy="52069"/>
          </a:xfrm>
          <a:custGeom>
            <a:avLst/>
            <a:gdLst/>
            <a:ahLst/>
            <a:cxnLst/>
            <a:rect l="l" t="t" r="r" b="b"/>
            <a:pathLst>
              <a:path w="27939" h="52070">
                <a:moveTo>
                  <a:pt x="0" y="52069"/>
                </a:moveTo>
                <a:lnTo>
                  <a:pt x="27812" y="52069"/>
                </a:lnTo>
                <a:lnTo>
                  <a:pt x="27812" y="0"/>
                </a:lnTo>
                <a:lnTo>
                  <a:pt x="0" y="0"/>
                </a:lnTo>
                <a:lnTo>
                  <a:pt x="0" y="5206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1" name="object 51" descr=""/>
          <p:cNvGrpSpPr/>
          <p:nvPr/>
        </p:nvGrpSpPr>
        <p:grpSpPr>
          <a:xfrm>
            <a:off x="657661" y="3451626"/>
            <a:ext cx="2083435" cy="519430"/>
            <a:chOff x="657661" y="3451626"/>
            <a:chExt cx="2083435" cy="519430"/>
          </a:xfrm>
        </p:grpSpPr>
        <p:sp>
          <p:nvSpPr>
            <p:cNvPr id="52" name="object 52" descr=""/>
            <p:cNvSpPr/>
            <p:nvPr/>
          </p:nvSpPr>
          <p:spPr>
            <a:xfrm>
              <a:off x="1901494" y="3459350"/>
              <a:ext cx="114300" cy="129539"/>
            </a:xfrm>
            <a:custGeom>
              <a:avLst/>
              <a:gdLst/>
              <a:ahLst/>
              <a:cxnLst/>
              <a:rect l="l" t="t" r="r" b="b"/>
              <a:pathLst>
                <a:path w="114300" h="129539">
                  <a:moveTo>
                    <a:pt x="113855" y="0"/>
                  </a:moveTo>
                  <a:lnTo>
                    <a:pt x="86042" y="0"/>
                  </a:lnTo>
                  <a:lnTo>
                    <a:pt x="86042" y="52070"/>
                  </a:lnTo>
                  <a:lnTo>
                    <a:pt x="27813" y="52070"/>
                  </a:lnTo>
                  <a:lnTo>
                    <a:pt x="27813" y="0"/>
                  </a:lnTo>
                  <a:lnTo>
                    <a:pt x="0" y="0"/>
                  </a:lnTo>
                  <a:lnTo>
                    <a:pt x="0" y="52070"/>
                  </a:lnTo>
                  <a:lnTo>
                    <a:pt x="0" y="77470"/>
                  </a:lnTo>
                  <a:lnTo>
                    <a:pt x="86042" y="77470"/>
                  </a:lnTo>
                  <a:lnTo>
                    <a:pt x="86042" y="129540"/>
                  </a:lnTo>
                  <a:lnTo>
                    <a:pt x="113855" y="129540"/>
                  </a:lnTo>
                  <a:lnTo>
                    <a:pt x="113855" y="77470"/>
                  </a:lnTo>
                  <a:lnTo>
                    <a:pt x="113855" y="52070"/>
                  </a:lnTo>
                  <a:lnTo>
                    <a:pt x="11385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046286" y="3458859"/>
              <a:ext cx="256590" cy="129797"/>
            </a:xfrm>
            <a:prstGeom prst="rect">
              <a:avLst/>
            </a:prstGeom>
          </p:spPr>
        </p:pic>
        <p:sp>
          <p:nvSpPr>
            <p:cNvPr id="54" name="object 54" descr=""/>
            <p:cNvSpPr/>
            <p:nvPr/>
          </p:nvSpPr>
          <p:spPr>
            <a:xfrm>
              <a:off x="2347150" y="3459350"/>
              <a:ext cx="92710" cy="129539"/>
            </a:xfrm>
            <a:custGeom>
              <a:avLst/>
              <a:gdLst/>
              <a:ahLst/>
              <a:cxnLst/>
              <a:rect l="l" t="t" r="r" b="b"/>
              <a:pathLst>
                <a:path w="92710" h="129539">
                  <a:moveTo>
                    <a:pt x="92532" y="105410"/>
                  </a:moveTo>
                  <a:lnTo>
                    <a:pt x="27813" y="105410"/>
                  </a:lnTo>
                  <a:lnTo>
                    <a:pt x="27813" y="76200"/>
                  </a:lnTo>
                  <a:lnTo>
                    <a:pt x="85852" y="76200"/>
                  </a:lnTo>
                  <a:lnTo>
                    <a:pt x="85852" y="52070"/>
                  </a:lnTo>
                  <a:lnTo>
                    <a:pt x="27813" y="52070"/>
                  </a:lnTo>
                  <a:lnTo>
                    <a:pt x="27813" y="24130"/>
                  </a:lnTo>
                  <a:lnTo>
                    <a:pt x="91414" y="24130"/>
                  </a:lnTo>
                  <a:lnTo>
                    <a:pt x="91414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52070"/>
                  </a:lnTo>
                  <a:lnTo>
                    <a:pt x="0" y="76200"/>
                  </a:lnTo>
                  <a:lnTo>
                    <a:pt x="0" y="105410"/>
                  </a:lnTo>
                  <a:lnTo>
                    <a:pt x="0" y="129540"/>
                  </a:lnTo>
                  <a:lnTo>
                    <a:pt x="92532" y="129540"/>
                  </a:lnTo>
                  <a:lnTo>
                    <a:pt x="92532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469128" y="3456263"/>
              <a:ext cx="107732" cy="134989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600747" y="3458859"/>
              <a:ext cx="135914" cy="129797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57661" y="3451626"/>
              <a:ext cx="1448774" cy="519004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187209" y="3830821"/>
              <a:ext cx="94568" cy="128685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314746" y="3830821"/>
              <a:ext cx="114961" cy="131281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459527" y="3818585"/>
              <a:ext cx="160019" cy="152045"/>
            </a:xfrm>
            <a:prstGeom prst="rect">
              <a:avLst/>
            </a:prstGeom>
          </p:spPr>
        </p:pic>
        <p:sp>
          <p:nvSpPr>
            <p:cNvPr id="61" name="object 61" descr=""/>
            <p:cNvSpPr/>
            <p:nvPr/>
          </p:nvSpPr>
          <p:spPr>
            <a:xfrm>
              <a:off x="2712930" y="3854320"/>
              <a:ext cx="27940" cy="105410"/>
            </a:xfrm>
            <a:custGeom>
              <a:avLst/>
              <a:gdLst/>
              <a:ahLst/>
              <a:cxnLst/>
              <a:rect l="l" t="t" r="r" b="b"/>
              <a:pathLst>
                <a:path w="27939" h="105410">
                  <a:moveTo>
                    <a:pt x="0" y="105409"/>
                  </a:moveTo>
                  <a:lnTo>
                    <a:pt x="27814" y="105409"/>
                  </a:lnTo>
                  <a:lnTo>
                    <a:pt x="27814" y="0"/>
                  </a:lnTo>
                  <a:lnTo>
                    <a:pt x="0" y="0"/>
                  </a:lnTo>
                  <a:lnTo>
                    <a:pt x="0" y="105409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2" name="object 62" descr=""/>
          <p:cNvGrpSpPr/>
          <p:nvPr/>
        </p:nvGrpSpPr>
        <p:grpSpPr>
          <a:xfrm>
            <a:off x="2712930" y="3827113"/>
            <a:ext cx="875665" cy="135255"/>
            <a:chOff x="2712930" y="3827113"/>
            <a:chExt cx="875665" cy="135255"/>
          </a:xfrm>
        </p:grpSpPr>
        <p:sp>
          <p:nvSpPr>
            <p:cNvPr id="63" name="object 63" descr=""/>
            <p:cNvSpPr/>
            <p:nvPr/>
          </p:nvSpPr>
          <p:spPr>
            <a:xfrm>
              <a:off x="2712923" y="383019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30" h="129539">
                  <a:moveTo>
                    <a:pt x="112928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85293" y="24130"/>
                  </a:lnTo>
                  <a:lnTo>
                    <a:pt x="85293" y="129540"/>
                  </a:lnTo>
                  <a:lnTo>
                    <a:pt x="112928" y="129540"/>
                  </a:lnTo>
                  <a:lnTo>
                    <a:pt x="112928" y="24130"/>
                  </a:lnTo>
                  <a:lnTo>
                    <a:pt x="11292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4" name="object 64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862903" y="3827113"/>
              <a:ext cx="137955" cy="134989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022707" y="3829709"/>
              <a:ext cx="124232" cy="131469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191220" y="3829709"/>
              <a:ext cx="113849" cy="129797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343788" y="3827113"/>
              <a:ext cx="106804" cy="134989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480594" y="3827113"/>
              <a:ext cx="107734" cy="134989"/>
            </a:xfrm>
            <a:prstGeom prst="rect">
              <a:avLst/>
            </a:prstGeom>
          </p:spPr>
        </p:pic>
      </p:grpSp>
      <p:grpSp>
        <p:nvGrpSpPr>
          <p:cNvPr id="69" name="object 69" descr=""/>
          <p:cNvGrpSpPr/>
          <p:nvPr/>
        </p:nvGrpSpPr>
        <p:grpSpPr>
          <a:xfrm>
            <a:off x="3614068" y="3829709"/>
            <a:ext cx="376555" cy="130175"/>
            <a:chOff x="3614068" y="3829709"/>
            <a:chExt cx="376555" cy="130175"/>
          </a:xfrm>
        </p:grpSpPr>
        <p:sp>
          <p:nvSpPr>
            <p:cNvPr id="70" name="object 70" descr=""/>
            <p:cNvSpPr/>
            <p:nvPr/>
          </p:nvSpPr>
          <p:spPr>
            <a:xfrm>
              <a:off x="3614064" y="3830190"/>
              <a:ext cx="233045" cy="129539"/>
            </a:xfrm>
            <a:custGeom>
              <a:avLst/>
              <a:gdLst/>
              <a:ahLst/>
              <a:cxnLst/>
              <a:rect l="l" t="t" r="r" b="b"/>
              <a:pathLst>
                <a:path w="233045" h="129539">
                  <a:moveTo>
                    <a:pt x="107353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39865" y="24130"/>
                  </a:lnTo>
                  <a:lnTo>
                    <a:pt x="39865" y="129540"/>
                  </a:lnTo>
                  <a:lnTo>
                    <a:pt x="67487" y="129540"/>
                  </a:lnTo>
                  <a:lnTo>
                    <a:pt x="67487" y="24130"/>
                  </a:lnTo>
                  <a:lnTo>
                    <a:pt x="107353" y="24130"/>
                  </a:lnTo>
                  <a:lnTo>
                    <a:pt x="107353" y="0"/>
                  </a:lnTo>
                  <a:close/>
                </a:path>
                <a:path w="233045" h="129539">
                  <a:moveTo>
                    <a:pt x="232664" y="105410"/>
                  </a:moveTo>
                  <a:lnTo>
                    <a:pt x="167957" y="105410"/>
                  </a:lnTo>
                  <a:lnTo>
                    <a:pt x="167957" y="76200"/>
                  </a:lnTo>
                  <a:lnTo>
                    <a:pt x="225996" y="76200"/>
                  </a:lnTo>
                  <a:lnTo>
                    <a:pt x="225996" y="52070"/>
                  </a:lnTo>
                  <a:lnTo>
                    <a:pt x="167957" y="52070"/>
                  </a:lnTo>
                  <a:lnTo>
                    <a:pt x="167957" y="24130"/>
                  </a:lnTo>
                  <a:lnTo>
                    <a:pt x="231559" y="24130"/>
                  </a:lnTo>
                  <a:lnTo>
                    <a:pt x="231559" y="0"/>
                  </a:lnTo>
                  <a:lnTo>
                    <a:pt x="140144" y="0"/>
                  </a:lnTo>
                  <a:lnTo>
                    <a:pt x="140144" y="24130"/>
                  </a:lnTo>
                  <a:lnTo>
                    <a:pt x="140144" y="52070"/>
                  </a:lnTo>
                  <a:lnTo>
                    <a:pt x="140144" y="76200"/>
                  </a:lnTo>
                  <a:lnTo>
                    <a:pt x="140144" y="105410"/>
                  </a:lnTo>
                  <a:lnTo>
                    <a:pt x="140144" y="129540"/>
                  </a:lnTo>
                  <a:lnTo>
                    <a:pt x="232664" y="129540"/>
                  </a:lnTo>
                  <a:lnTo>
                    <a:pt x="232664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1" name="object 71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885087" y="3829709"/>
              <a:ext cx="104951" cy="129797"/>
            </a:xfrm>
            <a:prstGeom prst="rect">
              <a:avLst/>
            </a:prstGeom>
          </p:spPr>
        </p:pic>
      </p:grpSp>
      <p:grpSp>
        <p:nvGrpSpPr>
          <p:cNvPr id="72" name="object 72" descr=""/>
          <p:cNvGrpSpPr/>
          <p:nvPr/>
        </p:nvGrpSpPr>
        <p:grpSpPr>
          <a:xfrm>
            <a:off x="652331" y="1485871"/>
            <a:ext cx="2719705" cy="309880"/>
            <a:chOff x="652331" y="1485871"/>
            <a:chExt cx="2719705" cy="309880"/>
          </a:xfrm>
        </p:grpSpPr>
        <p:sp>
          <p:nvSpPr>
            <p:cNvPr id="73" name="object 73" descr=""/>
            <p:cNvSpPr/>
            <p:nvPr/>
          </p:nvSpPr>
          <p:spPr>
            <a:xfrm>
              <a:off x="661330" y="1494871"/>
              <a:ext cx="741680" cy="292100"/>
            </a:xfrm>
            <a:custGeom>
              <a:avLst/>
              <a:gdLst/>
              <a:ahLst/>
              <a:cxnLst/>
              <a:rect l="l" t="t" r="r" b="b"/>
              <a:pathLst>
                <a:path w="741680" h="292100">
                  <a:moveTo>
                    <a:pt x="0" y="146074"/>
                  </a:moveTo>
                  <a:lnTo>
                    <a:pt x="6131" y="106559"/>
                  </a:lnTo>
                  <a:lnTo>
                    <a:pt x="24530" y="71165"/>
                  </a:lnTo>
                  <a:lnTo>
                    <a:pt x="53557" y="41435"/>
                  </a:lnTo>
                  <a:lnTo>
                    <a:pt x="91573" y="18915"/>
                  </a:lnTo>
                  <a:lnTo>
                    <a:pt x="136379" y="4729"/>
                  </a:lnTo>
                  <a:lnTo>
                    <a:pt x="185770" y="0"/>
                  </a:lnTo>
                  <a:lnTo>
                    <a:pt x="208431" y="924"/>
                  </a:lnTo>
                  <a:lnTo>
                    <a:pt x="250379" y="8323"/>
                  </a:lnTo>
                  <a:lnTo>
                    <a:pt x="287553" y="22943"/>
                  </a:lnTo>
                  <a:lnTo>
                    <a:pt x="331091" y="56368"/>
                  </a:lnTo>
                  <a:lnTo>
                    <a:pt x="357990" y="101701"/>
                  </a:lnTo>
                  <a:lnTo>
                    <a:pt x="362930" y="119106"/>
                  </a:lnTo>
                  <a:lnTo>
                    <a:pt x="267047" y="119106"/>
                  </a:lnTo>
                  <a:lnTo>
                    <a:pt x="263757" y="111860"/>
                  </a:lnTo>
                  <a:lnTo>
                    <a:pt x="259509" y="105106"/>
                  </a:lnTo>
                  <a:lnTo>
                    <a:pt x="226397" y="79556"/>
                  </a:lnTo>
                  <a:lnTo>
                    <a:pt x="186145" y="70791"/>
                  </a:lnTo>
                  <a:lnTo>
                    <a:pt x="175178" y="71352"/>
                  </a:lnTo>
                  <a:lnTo>
                    <a:pt x="133358" y="84777"/>
                  </a:lnTo>
                  <a:lnTo>
                    <a:pt x="103898" y="114715"/>
                  </a:lnTo>
                  <a:lnTo>
                    <a:pt x="96630" y="146074"/>
                  </a:lnTo>
                  <a:lnTo>
                    <a:pt x="97426" y="157297"/>
                  </a:lnTo>
                  <a:lnTo>
                    <a:pt x="116211" y="194342"/>
                  </a:lnTo>
                  <a:lnTo>
                    <a:pt x="152894" y="216028"/>
                  </a:lnTo>
                  <a:lnTo>
                    <a:pt x="186145" y="220978"/>
                  </a:lnTo>
                  <a:lnTo>
                    <a:pt x="198821" y="220206"/>
                  </a:lnTo>
                  <a:lnTo>
                    <a:pt x="244141" y="201784"/>
                  </a:lnTo>
                  <a:lnTo>
                    <a:pt x="266298" y="173412"/>
                  </a:lnTo>
                  <a:lnTo>
                    <a:pt x="362555" y="173412"/>
                  </a:lnTo>
                  <a:lnTo>
                    <a:pt x="341345" y="221835"/>
                  </a:lnTo>
                  <a:lnTo>
                    <a:pt x="303095" y="259511"/>
                  </a:lnTo>
                  <a:lnTo>
                    <a:pt x="269294" y="277160"/>
                  </a:lnTo>
                  <a:lnTo>
                    <a:pt x="229873" y="288117"/>
                  </a:lnTo>
                  <a:lnTo>
                    <a:pt x="185770" y="291769"/>
                  </a:lnTo>
                  <a:lnTo>
                    <a:pt x="160665" y="290575"/>
                  </a:lnTo>
                  <a:lnTo>
                    <a:pt x="113754" y="281024"/>
                  </a:lnTo>
                  <a:lnTo>
                    <a:pt x="71804" y="262226"/>
                  </a:lnTo>
                  <a:lnTo>
                    <a:pt x="38190" y="236007"/>
                  </a:lnTo>
                  <a:lnTo>
                    <a:pt x="13904" y="203095"/>
                  </a:lnTo>
                  <a:lnTo>
                    <a:pt x="1544" y="166017"/>
                  </a:lnTo>
                  <a:lnTo>
                    <a:pt x="0" y="146074"/>
                  </a:lnTo>
                  <a:close/>
                </a:path>
                <a:path w="741680" h="292100">
                  <a:moveTo>
                    <a:pt x="677915" y="138957"/>
                  </a:moveTo>
                  <a:lnTo>
                    <a:pt x="716469" y="153668"/>
                  </a:lnTo>
                  <a:lnTo>
                    <a:pt x="740581" y="191661"/>
                  </a:lnTo>
                  <a:lnTo>
                    <a:pt x="741588" y="205251"/>
                  </a:lnTo>
                  <a:lnTo>
                    <a:pt x="741588" y="206748"/>
                  </a:lnTo>
                  <a:lnTo>
                    <a:pt x="721889" y="256222"/>
                  </a:lnTo>
                  <a:lnTo>
                    <a:pt x="687150" y="274129"/>
                  </a:lnTo>
                  <a:lnTo>
                    <a:pt x="636867" y="283025"/>
                  </a:lnTo>
                  <a:lnTo>
                    <a:pt x="606002" y="284278"/>
                  </a:lnTo>
                  <a:lnTo>
                    <a:pt x="605254" y="284278"/>
                  </a:lnTo>
                  <a:lnTo>
                    <a:pt x="590647" y="284278"/>
                  </a:lnTo>
                  <a:lnTo>
                    <a:pt x="386149" y="284278"/>
                  </a:lnTo>
                  <a:lnTo>
                    <a:pt x="386149" y="7117"/>
                  </a:lnTo>
                  <a:lnTo>
                    <a:pt x="623232" y="7117"/>
                  </a:lnTo>
                  <a:lnTo>
                    <a:pt x="643855" y="8382"/>
                  </a:lnTo>
                  <a:lnTo>
                    <a:pt x="692520" y="25096"/>
                  </a:lnTo>
                  <a:lnTo>
                    <a:pt x="716750" y="59717"/>
                  </a:lnTo>
                  <a:lnTo>
                    <a:pt x="718365" y="74909"/>
                  </a:lnTo>
                  <a:lnTo>
                    <a:pt x="718365" y="76407"/>
                  </a:lnTo>
                  <a:lnTo>
                    <a:pt x="708253" y="116107"/>
                  </a:lnTo>
                  <a:lnTo>
                    <a:pt x="677915" y="138957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24999" y="1651795"/>
              <a:ext cx="192161" cy="73803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24999" y="1550293"/>
              <a:ext cx="173808" cy="69310"/>
            </a:xfrm>
            <a:prstGeom prst="rect">
              <a:avLst/>
            </a:prstGeom>
          </p:spPr>
        </p:pic>
        <p:sp>
          <p:nvSpPr>
            <p:cNvPr id="76" name="object 76" descr=""/>
            <p:cNvSpPr/>
            <p:nvPr/>
          </p:nvSpPr>
          <p:spPr>
            <a:xfrm>
              <a:off x="1426514" y="1495999"/>
              <a:ext cx="1597025" cy="290830"/>
            </a:xfrm>
            <a:custGeom>
              <a:avLst/>
              <a:gdLst/>
              <a:ahLst/>
              <a:cxnLst/>
              <a:rect l="l" t="t" r="r" b="b"/>
              <a:pathLst>
                <a:path w="1597025" h="290830">
                  <a:moveTo>
                    <a:pt x="92509" y="5989"/>
                  </a:moveTo>
                  <a:lnTo>
                    <a:pt x="92509" y="177904"/>
                  </a:lnTo>
                  <a:lnTo>
                    <a:pt x="246070" y="5989"/>
                  </a:lnTo>
                  <a:lnTo>
                    <a:pt x="338208" y="5989"/>
                  </a:lnTo>
                  <a:lnTo>
                    <a:pt x="338208" y="283150"/>
                  </a:lnTo>
                  <a:lnTo>
                    <a:pt x="246070" y="283150"/>
                  </a:lnTo>
                  <a:lnTo>
                    <a:pt x="246070" y="110860"/>
                  </a:lnTo>
                  <a:lnTo>
                    <a:pt x="92509" y="283150"/>
                  </a:lnTo>
                  <a:lnTo>
                    <a:pt x="0" y="283150"/>
                  </a:lnTo>
                  <a:lnTo>
                    <a:pt x="0" y="5989"/>
                  </a:lnTo>
                  <a:lnTo>
                    <a:pt x="92509" y="5989"/>
                  </a:lnTo>
                  <a:close/>
                </a:path>
                <a:path w="1597025" h="290830">
                  <a:moveTo>
                    <a:pt x="363301" y="5989"/>
                  </a:moveTo>
                  <a:lnTo>
                    <a:pt x="690648" y="5989"/>
                  </a:lnTo>
                </a:path>
                <a:path w="1597025" h="290830">
                  <a:moveTo>
                    <a:pt x="690648" y="5989"/>
                  </a:moveTo>
                  <a:lnTo>
                    <a:pt x="690648" y="81273"/>
                  </a:lnTo>
                  <a:lnTo>
                    <a:pt x="573792" y="81273"/>
                  </a:lnTo>
                  <a:lnTo>
                    <a:pt x="573792" y="283150"/>
                  </a:lnTo>
                  <a:lnTo>
                    <a:pt x="481653" y="283150"/>
                  </a:lnTo>
                  <a:lnTo>
                    <a:pt x="481653" y="81273"/>
                  </a:lnTo>
                  <a:lnTo>
                    <a:pt x="363301" y="81273"/>
                  </a:lnTo>
                  <a:lnTo>
                    <a:pt x="363301" y="5989"/>
                  </a:lnTo>
                  <a:lnTo>
                    <a:pt x="690648" y="5989"/>
                  </a:lnTo>
                  <a:close/>
                </a:path>
                <a:path w="1597025" h="290830">
                  <a:moveTo>
                    <a:pt x="715744" y="5989"/>
                  </a:moveTo>
                  <a:lnTo>
                    <a:pt x="808253" y="5989"/>
                  </a:lnTo>
                </a:path>
                <a:path w="1597025" h="290830">
                  <a:moveTo>
                    <a:pt x="1017621" y="216481"/>
                  </a:moveTo>
                  <a:lnTo>
                    <a:pt x="1135227" y="216481"/>
                  </a:lnTo>
                  <a:lnTo>
                    <a:pt x="1135227" y="5989"/>
                  </a:lnTo>
                  <a:lnTo>
                    <a:pt x="1227366" y="5989"/>
                  </a:lnTo>
                  <a:lnTo>
                    <a:pt x="1227366" y="283150"/>
                  </a:lnTo>
                  <a:lnTo>
                    <a:pt x="715744" y="283150"/>
                  </a:lnTo>
                  <a:lnTo>
                    <a:pt x="715744" y="5989"/>
                  </a:lnTo>
                  <a:lnTo>
                    <a:pt x="808253" y="5989"/>
                  </a:lnTo>
                  <a:lnTo>
                    <a:pt x="808253" y="216481"/>
                  </a:lnTo>
                  <a:lnTo>
                    <a:pt x="925484" y="216481"/>
                  </a:lnTo>
                  <a:lnTo>
                    <a:pt x="925484" y="5989"/>
                  </a:lnTo>
                  <a:lnTo>
                    <a:pt x="1017621" y="5989"/>
                  </a:lnTo>
                  <a:lnTo>
                    <a:pt x="1017621" y="216481"/>
                  </a:lnTo>
                  <a:close/>
                </a:path>
                <a:path w="1597025" h="290830">
                  <a:moveTo>
                    <a:pt x="1415760" y="0"/>
                  </a:moveTo>
                  <a:lnTo>
                    <a:pt x="1464590" y="4727"/>
                  </a:lnTo>
                  <a:lnTo>
                    <a:pt x="1508457" y="18910"/>
                  </a:lnTo>
                  <a:lnTo>
                    <a:pt x="1545350" y="41385"/>
                  </a:lnTo>
                  <a:lnTo>
                    <a:pt x="1573253" y="70973"/>
                  </a:lnTo>
                  <a:lnTo>
                    <a:pt x="1590811" y="106227"/>
                  </a:lnTo>
                  <a:lnTo>
                    <a:pt x="1596664" y="145694"/>
                  </a:lnTo>
                  <a:lnTo>
                    <a:pt x="1595201" y="165778"/>
                  </a:lnTo>
                  <a:lnTo>
                    <a:pt x="1583495" y="202857"/>
                  </a:lnTo>
                  <a:lnTo>
                    <a:pt x="1560436" y="235453"/>
                  </a:lnTo>
                  <a:lnTo>
                    <a:pt x="1528132" y="261392"/>
                  </a:lnTo>
                  <a:lnTo>
                    <a:pt x="1487413" y="280001"/>
                  </a:lnTo>
                  <a:lnTo>
                    <a:pt x="1441158" y="289459"/>
                  </a:lnTo>
                  <a:lnTo>
                    <a:pt x="1416135" y="290642"/>
                  </a:lnTo>
                  <a:lnTo>
                    <a:pt x="1391882" y="289459"/>
                  </a:lnTo>
                  <a:lnTo>
                    <a:pt x="1346189" y="280001"/>
                  </a:lnTo>
                  <a:lnTo>
                    <a:pt x="1304860" y="261380"/>
                  </a:lnTo>
                  <a:lnTo>
                    <a:pt x="1271618" y="235349"/>
                  </a:lnTo>
                  <a:lnTo>
                    <a:pt x="1247531" y="202611"/>
                  </a:lnTo>
                  <a:lnTo>
                    <a:pt x="1235266" y="165626"/>
                  </a:lnTo>
                  <a:lnTo>
                    <a:pt x="1233733" y="145694"/>
                  </a:lnTo>
                  <a:lnTo>
                    <a:pt x="1235266" y="125585"/>
                  </a:lnTo>
                  <a:lnTo>
                    <a:pt x="1247531" y="88319"/>
                  </a:lnTo>
                  <a:lnTo>
                    <a:pt x="1271607" y="55394"/>
                  </a:lnTo>
                  <a:lnTo>
                    <a:pt x="1304755" y="29269"/>
                  </a:lnTo>
                  <a:lnTo>
                    <a:pt x="1345919" y="10636"/>
                  </a:lnTo>
                  <a:lnTo>
                    <a:pt x="1391519" y="1181"/>
                  </a:lnTo>
                  <a:lnTo>
                    <a:pt x="1415760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7" name="object 77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749752" y="1557785"/>
              <a:ext cx="185417" cy="167813"/>
            </a:xfrm>
            <a:prstGeom prst="rect">
              <a:avLst/>
            </a:prstGeom>
          </p:spPr>
        </p:pic>
        <p:sp>
          <p:nvSpPr>
            <p:cNvPr id="78" name="object 78" descr=""/>
            <p:cNvSpPr/>
            <p:nvPr/>
          </p:nvSpPr>
          <p:spPr>
            <a:xfrm>
              <a:off x="3035537" y="1501988"/>
              <a:ext cx="327660" cy="277495"/>
            </a:xfrm>
            <a:custGeom>
              <a:avLst/>
              <a:gdLst/>
              <a:ahLst/>
              <a:cxnLst/>
              <a:rect l="l" t="t" r="r" b="b"/>
              <a:pathLst>
                <a:path w="327660" h="277494">
                  <a:moveTo>
                    <a:pt x="0" y="0"/>
                  </a:moveTo>
                  <a:lnTo>
                    <a:pt x="327348" y="0"/>
                  </a:lnTo>
                </a:path>
                <a:path w="327660" h="277494">
                  <a:moveTo>
                    <a:pt x="327348" y="0"/>
                  </a:moveTo>
                  <a:lnTo>
                    <a:pt x="327348" y="75284"/>
                  </a:lnTo>
                  <a:lnTo>
                    <a:pt x="210492" y="75284"/>
                  </a:lnTo>
                  <a:lnTo>
                    <a:pt x="210492" y="277160"/>
                  </a:lnTo>
                  <a:lnTo>
                    <a:pt x="118353" y="277160"/>
                  </a:lnTo>
                  <a:lnTo>
                    <a:pt x="118353" y="75284"/>
                  </a:lnTo>
                  <a:lnTo>
                    <a:pt x="0" y="75284"/>
                  </a:lnTo>
                  <a:lnTo>
                    <a:pt x="0" y="0"/>
                  </a:lnTo>
                  <a:lnTo>
                    <a:pt x="327348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9" name="object 79" descr="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645112" y="4577577"/>
            <a:ext cx="204354" cy="203695"/>
          </a:xfrm>
          <a:prstGeom prst="rect">
            <a:avLst/>
          </a:prstGeom>
        </p:spPr>
      </p:pic>
      <p:pic>
        <p:nvPicPr>
          <p:cNvPr id="80" name="object 80" descr="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95352" y="4584777"/>
            <a:ext cx="197153" cy="196494"/>
          </a:xfrm>
          <a:prstGeom prst="rect">
            <a:avLst/>
          </a:prstGeom>
        </p:spPr>
      </p:pic>
      <p:pic>
        <p:nvPicPr>
          <p:cNvPr id="81" name="object 81" descr="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138392" y="4584777"/>
            <a:ext cx="197157" cy="196494"/>
          </a:xfrm>
          <a:prstGeom prst="rect">
            <a:avLst/>
          </a:prstGeom>
        </p:spPr>
      </p:pic>
      <p:pic>
        <p:nvPicPr>
          <p:cNvPr id="82" name="object 82" descr="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2110557" y="4584777"/>
            <a:ext cx="197158" cy="196494"/>
          </a:xfrm>
          <a:prstGeom prst="rect">
            <a:avLst/>
          </a:prstGeom>
        </p:spPr>
      </p:pic>
      <p:pic>
        <p:nvPicPr>
          <p:cNvPr id="83" name="object 83" descr="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867514" y="4584777"/>
            <a:ext cx="197153" cy="196494"/>
          </a:xfrm>
          <a:prstGeom prst="rect">
            <a:avLst/>
          </a:prstGeom>
        </p:spPr>
      </p:pic>
      <p:pic>
        <p:nvPicPr>
          <p:cNvPr id="84" name="object 84" descr="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381434" y="4584777"/>
            <a:ext cx="197154" cy="196494"/>
          </a:xfrm>
          <a:prstGeom prst="rect">
            <a:avLst/>
          </a:prstGeom>
        </p:spPr>
      </p:pic>
      <p:pic>
        <p:nvPicPr>
          <p:cNvPr id="85" name="object 85" descr="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624474" y="4584777"/>
            <a:ext cx="197153" cy="196494"/>
          </a:xfrm>
          <a:prstGeom prst="rect">
            <a:avLst/>
          </a:prstGeom>
        </p:spPr>
      </p:pic>
      <p:pic>
        <p:nvPicPr>
          <p:cNvPr id="86" name="object 86" descr="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5635054" y="167439"/>
            <a:ext cx="3368045" cy="5952561"/>
          </a:xfrm>
          <a:prstGeom prst="rect">
            <a:avLst/>
          </a:prstGeom>
        </p:spPr>
      </p:pic>
      <p:grpSp>
        <p:nvGrpSpPr>
          <p:cNvPr id="87" name="object 87" descr=""/>
          <p:cNvGrpSpPr/>
          <p:nvPr/>
        </p:nvGrpSpPr>
        <p:grpSpPr>
          <a:xfrm>
            <a:off x="-190" y="431082"/>
            <a:ext cx="3482340" cy="396875"/>
            <a:chOff x="-190" y="431082"/>
            <a:chExt cx="3482340" cy="396875"/>
          </a:xfrm>
        </p:grpSpPr>
        <p:sp>
          <p:nvSpPr>
            <p:cNvPr id="88" name="object 88" descr=""/>
            <p:cNvSpPr/>
            <p:nvPr/>
          </p:nvSpPr>
          <p:spPr>
            <a:xfrm>
              <a:off x="-190" y="431082"/>
              <a:ext cx="3482340" cy="396875"/>
            </a:xfrm>
            <a:custGeom>
              <a:avLst/>
              <a:gdLst/>
              <a:ahLst/>
              <a:cxnLst/>
              <a:rect l="l" t="t" r="r" b="b"/>
              <a:pathLst>
                <a:path w="3482340" h="396875">
                  <a:moveTo>
                    <a:pt x="3481890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3481890" y="396647"/>
                  </a:lnTo>
                  <a:lnTo>
                    <a:pt x="3481890" y="0"/>
                  </a:lnTo>
                  <a:close/>
                </a:path>
              </a:pathLst>
            </a:custGeom>
            <a:solidFill>
              <a:srgbClr val="08B4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261708" y="539785"/>
              <a:ext cx="3061335" cy="203200"/>
            </a:xfrm>
            <a:custGeom>
              <a:avLst/>
              <a:gdLst/>
              <a:ahLst/>
              <a:cxnLst/>
              <a:rect l="l" t="t" r="r" b="b"/>
              <a:pathLst>
                <a:path w="3061335" h="203200">
                  <a:moveTo>
                    <a:pt x="193509" y="143395"/>
                  </a:moveTo>
                  <a:lnTo>
                    <a:pt x="174434" y="143395"/>
                  </a:lnTo>
                  <a:lnTo>
                    <a:pt x="174307" y="73723"/>
                  </a:lnTo>
                  <a:lnTo>
                    <a:pt x="174307" y="69570"/>
                  </a:lnTo>
                  <a:lnTo>
                    <a:pt x="174244" y="35458"/>
                  </a:lnTo>
                  <a:lnTo>
                    <a:pt x="130098" y="35458"/>
                  </a:lnTo>
                  <a:lnTo>
                    <a:pt x="130098" y="69761"/>
                  </a:lnTo>
                  <a:lnTo>
                    <a:pt x="130098" y="143395"/>
                  </a:lnTo>
                  <a:lnTo>
                    <a:pt x="59753" y="143395"/>
                  </a:lnTo>
                  <a:lnTo>
                    <a:pt x="64617" y="132969"/>
                  </a:lnTo>
                  <a:lnTo>
                    <a:pt x="68973" y="123101"/>
                  </a:lnTo>
                  <a:lnTo>
                    <a:pt x="83845" y="78727"/>
                  </a:lnTo>
                  <a:lnTo>
                    <a:pt x="85547" y="69761"/>
                  </a:lnTo>
                  <a:lnTo>
                    <a:pt x="85585" y="69570"/>
                  </a:lnTo>
                  <a:lnTo>
                    <a:pt x="130098" y="69761"/>
                  </a:lnTo>
                  <a:lnTo>
                    <a:pt x="130098" y="35458"/>
                  </a:lnTo>
                  <a:lnTo>
                    <a:pt x="44145" y="35458"/>
                  </a:lnTo>
                  <a:lnTo>
                    <a:pt x="43929" y="45656"/>
                  </a:lnTo>
                  <a:lnTo>
                    <a:pt x="43294" y="55435"/>
                  </a:lnTo>
                  <a:lnTo>
                    <a:pt x="34023" y="99072"/>
                  </a:lnTo>
                  <a:lnTo>
                    <a:pt x="14262" y="143395"/>
                  </a:lnTo>
                  <a:lnTo>
                    <a:pt x="0" y="143395"/>
                  </a:lnTo>
                  <a:lnTo>
                    <a:pt x="0" y="196596"/>
                  </a:lnTo>
                  <a:lnTo>
                    <a:pt x="44526" y="196596"/>
                  </a:lnTo>
                  <a:lnTo>
                    <a:pt x="44526" y="178092"/>
                  </a:lnTo>
                  <a:lnTo>
                    <a:pt x="148996" y="178282"/>
                  </a:lnTo>
                  <a:lnTo>
                    <a:pt x="148996" y="196596"/>
                  </a:lnTo>
                  <a:lnTo>
                    <a:pt x="193509" y="196596"/>
                  </a:lnTo>
                  <a:lnTo>
                    <a:pt x="193509" y="178092"/>
                  </a:lnTo>
                  <a:lnTo>
                    <a:pt x="193509" y="143395"/>
                  </a:lnTo>
                  <a:close/>
                </a:path>
                <a:path w="3061335" h="203200">
                  <a:moveTo>
                    <a:pt x="375462" y="35458"/>
                  </a:moveTo>
                  <a:lnTo>
                    <a:pt x="237464" y="35458"/>
                  </a:lnTo>
                  <a:lnTo>
                    <a:pt x="235153" y="59855"/>
                  </a:lnTo>
                  <a:lnTo>
                    <a:pt x="231724" y="83108"/>
                  </a:lnTo>
                  <a:lnTo>
                    <a:pt x="221462" y="126238"/>
                  </a:lnTo>
                  <a:lnTo>
                    <a:pt x="206629" y="139725"/>
                  </a:lnTo>
                  <a:lnTo>
                    <a:pt x="200456" y="139725"/>
                  </a:lnTo>
                  <a:lnTo>
                    <a:pt x="200456" y="178092"/>
                  </a:lnTo>
                  <a:lnTo>
                    <a:pt x="241998" y="170065"/>
                  </a:lnTo>
                  <a:lnTo>
                    <a:pt x="266369" y="130886"/>
                  </a:lnTo>
                  <a:lnTo>
                    <a:pt x="276491" y="92633"/>
                  </a:lnTo>
                  <a:lnTo>
                    <a:pt x="280822" y="69189"/>
                  </a:lnTo>
                  <a:lnTo>
                    <a:pt x="327863" y="69189"/>
                  </a:lnTo>
                  <a:lnTo>
                    <a:pt x="327863" y="178092"/>
                  </a:lnTo>
                  <a:lnTo>
                    <a:pt x="375462" y="178092"/>
                  </a:lnTo>
                  <a:lnTo>
                    <a:pt x="375462" y="35458"/>
                  </a:lnTo>
                  <a:close/>
                </a:path>
                <a:path w="3061335" h="203200">
                  <a:moveTo>
                    <a:pt x="554139" y="35267"/>
                  </a:moveTo>
                  <a:lnTo>
                    <a:pt x="508838" y="35267"/>
                  </a:lnTo>
                  <a:lnTo>
                    <a:pt x="508838" y="68224"/>
                  </a:lnTo>
                  <a:lnTo>
                    <a:pt x="508838" y="98869"/>
                  </a:lnTo>
                  <a:lnTo>
                    <a:pt x="452945" y="98869"/>
                  </a:lnTo>
                  <a:lnTo>
                    <a:pt x="447967" y="98615"/>
                  </a:lnTo>
                  <a:lnTo>
                    <a:pt x="441159" y="97586"/>
                  </a:lnTo>
                  <a:lnTo>
                    <a:pt x="438391" y="96266"/>
                  </a:lnTo>
                  <a:lnTo>
                    <a:pt x="434149" y="92024"/>
                  </a:lnTo>
                  <a:lnTo>
                    <a:pt x="433095" y="88595"/>
                  </a:lnTo>
                  <a:lnTo>
                    <a:pt x="433095" y="78828"/>
                  </a:lnTo>
                  <a:lnTo>
                    <a:pt x="434149" y="75158"/>
                  </a:lnTo>
                  <a:lnTo>
                    <a:pt x="438391" y="70535"/>
                  </a:lnTo>
                  <a:lnTo>
                    <a:pt x="441159" y="69126"/>
                  </a:lnTo>
                  <a:lnTo>
                    <a:pt x="447103" y="68224"/>
                  </a:lnTo>
                  <a:lnTo>
                    <a:pt x="445452" y="68224"/>
                  </a:lnTo>
                  <a:lnTo>
                    <a:pt x="452945" y="67843"/>
                  </a:lnTo>
                  <a:lnTo>
                    <a:pt x="460692" y="67843"/>
                  </a:lnTo>
                  <a:lnTo>
                    <a:pt x="491515" y="68224"/>
                  </a:lnTo>
                  <a:lnTo>
                    <a:pt x="508838" y="68224"/>
                  </a:lnTo>
                  <a:lnTo>
                    <a:pt x="508838" y="35267"/>
                  </a:lnTo>
                  <a:lnTo>
                    <a:pt x="446392" y="35267"/>
                  </a:lnTo>
                  <a:lnTo>
                    <a:pt x="408178" y="44526"/>
                  </a:lnTo>
                  <a:lnTo>
                    <a:pt x="386156" y="75857"/>
                  </a:lnTo>
                  <a:lnTo>
                    <a:pt x="385673" y="82677"/>
                  </a:lnTo>
                  <a:lnTo>
                    <a:pt x="385673" y="83451"/>
                  </a:lnTo>
                  <a:lnTo>
                    <a:pt x="386334" y="92024"/>
                  </a:lnTo>
                  <a:lnTo>
                    <a:pt x="386346" y="92202"/>
                  </a:lnTo>
                  <a:lnTo>
                    <a:pt x="409117" y="123685"/>
                  </a:lnTo>
                  <a:lnTo>
                    <a:pt x="425958" y="129705"/>
                  </a:lnTo>
                  <a:lnTo>
                    <a:pt x="384517" y="177888"/>
                  </a:lnTo>
                  <a:lnTo>
                    <a:pt x="438302" y="177888"/>
                  </a:lnTo>
                  <a:lnTo>
                    <a:pt x="477812" y="131826"/>
                  </a:lnTo>
                  <a:lnTo>
                    <a:pt x="508838" y="131826"/>
                  </a:lnTo>
                  <a:lnTo>
                    <a:pt x="508838" y="177888"/>
                  </a:lnTo>
                  <a:lnTo>
                    <a:pt x="554139" y="177888"/>
                  </a:lnTo>
                  <a:lnTo>
                    <a:pt x="554139" y="131826"/>
                  </a:lnTo>
                  <a:lnTo>
                    <a:pt x="554139" y="98869"/>
                  </a:lnTo>
                  <a:lnTo>
                    <a:pt x="554139" y="87109"/>
                  </a:lnTo>
                  <a:lnTo>
                    <a:pt x="554139" y="67843"/>
                  </a:lnTo>
                  <a:lnTo>
                    <a:pt x="554139" y="35267"/>
                  </a:lnTo>
                  <a:close/>
                </a:path>
                <a:path w="3061335" h="203200">
                  <a:moveTo>
                    <a:pt x="833996" y="35458"/>
                  </a:moveTo>
                  <a:lnTo>
                    <a:pt x="780999" y="35458"/>
                  </a:lnTo>
                  <a:lnTo>
                    <a:pt x="733196" y="133565"/>
                  </a:lnTo>
                  <a:lnTo>
                    <a:pt x="684618" y="35458"/>
                  </a:lnTo>
                  <a:lnTo>
                    <a:pt x="630262" y="35458"/>
                  </a:lnTo>
                  <a:lnTo>
                    <a:pt x="630262" y="178092"/>
                  </a:lnTo>
                  <a:lnTo>
                    <a:pt x="677875" y="178092"/>
                  </a:lnTo>
                  <a:lnTo>
                    <a:pt x="677875" y="112941"/>
                  </a:lnTo>
                  <a:lnTo>
                    <a:pt x="711415" y="178092"/>
                  </a:lnTo>
                  <a:lnTo>
                    <a:pt x="755167" y="178092"/>
                  </a:lnTo>
                  <a:lnTo>
                    <a:pt x="786574" y="113715"/>
                  </a:lnTo>
                  <a:lnTo>
                    <a:pt x="786574" y="178092"/>
                  </a:lnTo>
                  <a:lnTo>
                    <a:pt x="833996" y="178092"/>
                  </a:lnTo>
                  <a:lnTo>
                    <a:pt x="833996" y="35458"/>
                  </a:lnTo>
                  <a:close/>
                </a:path>
                <a:path w="3061335" h="203200">
                  <a:moveTo>
                    <a:pt x="1002931" y="35394"/>
                  </a:moveTo>
                  <a:lnTo>
                    <a:pt x="849985" y="35394"/>
                  </a:lnTo>
                  <a:lnTo>
                    <a:pt x="849985" y="69684"/>
                  </a:lnTo>
                  <a:lnTo>
                    <a:pt x="849985" y="88734"/>
                  </a:lnTo>
                  <a:lnTo>
                    <a:pt x="849985" y="123024"/>
                  </a:lnTo>
                  <a:lnTo>
                    <a:pt x="849985" y="143344"/>
                  </a:lnTo>
                  <a:lnTo>
                    <a:pt x="849985" y="144614"/>
                  </a:lnTo>
                  <a:lnTo>
                    <a:pt x="849985" y="177634"/>
                  </a:lnTo>
                  <a:lnTo>
                    <a:pt x="1002830" y="177634"/>
                  </a:lnTo>
                  <a:lnTo>
                    <a:pt x="1002830" y="144614"/>
                  </a:lnTo>
                  <a:lnTo>
                    <a:pt x="1002830" y="143344"/>
                  </a:lnTo>
                  <a:lnTo>
                    <a:pt x="948397" y="143344"/>
                  </a:lnTo>
                  <a:lnTo>
                    <a:pt x="948397" y="144614"/>
                  </a:lnTo>
                  <a:lnTo>
                    <a:pt x="897597" y="144614"/>
                  </a:lnTo>
                  <a:lnTo>
                    <a:pt x="897597" y="143344"/>
                  </a:lnTo>
                  <a:lnTo>
                    <a:pt x="897597" y="123024"/>
                  </a:lnTo>
                  <a:lnTo>
                    <a:pt x="986637" y="123024"/>
                  </a:lnTo>
                  <a:lnTo>
                    <a:pt x="986637" y="88734"/>
                  </a:lnTo>
                  <a:lnTo>
                    <a:pt x="897597" y="88734"/>
                  </a:lnTo>
                  <a:lnTo>
                    <a:pt x="897597" y="69684"/>
                  </a:lnTo>
                  <a:lnTo>
                    <a:pt x="1002931" y="69684"/>
                  </a:lnTo>
                  <a:lnTo>
                    <a:pt x="1002931" y="35394"/>
                  </a:lnTo>
                  <a:close/>
                </a:path>
                <a:path w="3061335" h="203200">
                  <a:moveTo>
                    <a:pt x="1184389" y="82867"/>
                  </a:moveTo>
                  <a:lnTo>
                    <a:pt x="1167625" y="48590"/>
                  </a:lnTo>
                  <a:lnTo>
                    <a:pt x="1141603" y="37211"/>
                  </a:lnTo>
                  <a:lnTo>
                    <a:pt x="1141603" y="78955"/>
                  </a:lnTo>
                  <a:lnTo>
                    <a:pt x="1141603" y="88595"/>
                  </a:lnTo>
                  <a:lnTo>
                    <a:pt x="1121879" y="98298"/>
                  </a:lnTo>
                  <a:lnTo>
                    <a:pt x="1063548" y="98298"/>
                  </a:lnTo>
                  <a:lnTo>
                    <a:pt x="1063548" y="68668"/>
                  </a:lnTo>
                  <a:lnTo>
                    <a:pt x="1126375" y="68668"/>
                  </a:lnTo>
                  <a:lnTo>
                    <a:pt x="1133322" y="69697"/>
                  </a:lnTo>
                  <a:lnTo>
                    <a:pt x="1136142" y="71056"/>
                  </a:lnTo>
                  <a:lnTo>
                    <a:pt x="1140510" y="75425"/>
                  </a:lnTo>
                  <a:lnTo>
                    <a:pt x="1141603" y="78955"/>
                  </a:lnTo>
                  <a:lnTo>
                    <a:pt x="1141603" y="37211"/>
                  </a:lnTo>
                  <a:lnTo>
                    <a:pt x="1140574" y="36957"/>
                  </a:lnTo>
                  <a:lnTo>
                    <a:pt x="1132382" y="35826"/>
                  </a:lnTo>
                  <a:lnTo>
                    <a:pt x="1123683" y="35458"/>
                  </a:lnTo>
                  <a:lnTo>
                    <a:pt x="1015936" y="35458"/>
                  </a:lnTo>
                  <a:lnTo>
                    <a:pt x="1015936" y="178092"/>
                  </a:lnTo>
                  <a:lnTo>
                    <a:pt x="1063548" y="178092"/>
                  </a:lnTo>
                  <a:lnTo>
                    <a:pt x="1063548" y="132016"/>
                  </a:lnTo>
                  <a:lnTo>
                    <a:pt x="1125410" y="132016"/>
                  </a:lnTo>
                  <a:lnTo>
                    <a:pt x="1168590" y="119392"/>
                  </a:lnTo>
                  <a:lnTo>
                    <a:pt x="1184389" y="83642"/>
                  </a:lnTo>
                  <a:lnTo>
                    <a:pt x="1184389" y="82867"/>
                  </a:lnTo>
                  <a:close/>
                </a:path>
                <a:path w="3061335" h="203200">
                  <a:moveTo>
                    <a:pt x="1354010" y="35458"/>
                  </a:moveTo>
                  <a:lnTo>
                    <a:pt x="1309484" y="35458"/>
                  </a:lnTo>
                  <a:lnTo>
                    <a:pt x="1309484" y="89623"/>
                  </a:lnTo>
                  <a:lnTo>
                    <a:pt x="1306817" y="97459"/>
                  </a:lnTo>
                  <a:lnTo>
                    <a:pt x="1275943" y="110629"/>
                  </a:lnTo>
                  <a:lnTo>
                    <a:pt x="1267409" y="110083"/>
                  </a:lnTo>
                  <a:lnTo>
                    <a:pt x="1238173" y="88404"/>
                  </a:lnTo>
                  <a:lnTo>
                    <a:pt x="1238173" y="35458"/>
                  </a:lnTo>
                  <a:lnTo>
                    <a:pt x="1193457" y="35458"/>
                  </a:lnTo>
                  <a:lnTo>
                    <a:pt x="1193457" y="79209"/>
                  </a:lnTo>
                  <a:lnTo>
                    <a:pt x="1194117" y="89725"/>
                  </a:lnTo>
                  <a:lnTo>
                    <a:pt x="1216177" y="128358"/>
                  </a:lnTo>
                  <a:lnTo>
                    <a:pt x="1257261" y="143548"/>
                  </a:lnTo>
                  <a:lnTo>
                    <a:pt x="1266317" y="143967"/>
                  </a:lnTo>
                  <a:lnTo>
                    <a:pt x="1279486" y="143002"/>
                  </a:lnTo>
                  <a:lnTo>
                    <a:pt x="1291082" y="140068"/>
                  </a:lnTo>
                  <a:lnTo>
                    <a:pt x="1301076" y="135191"/>
                  </a:lnTo>
                  <a:lnTo>
                    <a:pt x="1309484" y="128358"/>
                  </a:lnTo>
                  <a:lnTo>
                    <a:pt x="1309484" y="178092"/>
                  </a:lnTo>
                  <a:lnTo>
                    <a:pt x="1354010" y="178092"/>
                  </a:lnTo>
                  <a:lnTo>
                    <a:pt x="1354010" y="35458"/>
                  </a:lnTo>
                  <a:close/>
                </a:path>
                <a:path w="3061335" h="203200">
                  <a:moveTo>
                    <a:pt x="1435531" y="109080"/>
                  </a:moveTo>
                  <a:lnTo>
                    <a:pt x="1368272" y="109080"/>
                  </a:lnTo>
                  <a:lnTo>
                    <a:pt x="1368272" y="135496"/>
                  </a:lnTo>
                  <a:lnTo>
                    <a:pt x="1435531" y="135496"/>
                  </a:lnTo>
                  <a:lnTo>
                    <a:pt x="1435531" y="109080"/>
                  </a:lnTo>
                  <a:close/>
                </a:path>
                <a:path w="3061335" h="203200">
                  <a:moveTo>
                    <a:pt x="1613623" y="178092"/>
                  </a:moveTo>
                  <a:lnTo>
                    <a:pt x="1535950" y="100799"/>
                  </a:lnTo>
                  <a:lnTo>
                    <a:pt x="1610741" y="35458"/>
                  </a:lnTo>
                  <a:lnTo>
                    <a:pt x="1551762" y="35458"/>
                  </a:lnTo>
                  <a:lnTo>
                    <a:pt x="1497406" y="84988"/>
                  </a:lnTo>
                  <a:lnTo>
                    <a:pt x="1497406" y="35458"/>
                  </a:lnTo>
                  <a:lnTo>
                    <a:pt x="1449806" y="35458"/>
                  </a:lnTo>
                  <a:lnTo>
                    <a:pt x="1449806" y="178092"/>
                  </a:lnTo>
                  <a:lnTo>
                    <a:pt x="1497406" y="178092"/>
                  </a:lnTo>
                  <a:lnTo>
                    <a:pt x="1497406" y="118338"/>
                  </a:lnTo>
                  <a:lnTo>
                    <a:pt x="1555229" y="178092"/>
                  </a:lnTo>
                  <a:lnTo>
                    <a:pt x="1613623" y="178092"/>
                  </a:lnTo>
                  <a:close/>
                </a:path>
                <a:path w="3061335" h="203200">
                  <a:moveTo>
                    <a:pt x="1777263" y="107353"/>
                  </a:moveTo>
                  <a:lnTo>
                    <a:pt x="1776514" y="97002"/>
                  </a:lnTo>
                  <a:lnTo>
                    <a:pt x="1774278" y="87160"/>
                  </a:lnTo>
                  <a:lnTo>
                    <a:pt x="1770545" y="77825"/>
                  </a:lnTo>
                  <a:lnTo>
                    <a:pt x="1770494" y="77698"/>
                  </a:lnTo>
                  <a:lnTo>
                    <a:pt x="1765274" y="68999"/>
                  </a:lnTo>
                  <a:lnTo>
                    <a:pt x="1758670" y="60883"/>
                  </a:lnTo>
                  <a:lnTo>
                    <a:pt x="1750885" y="53695"/>
                  </a:lnTo>
                  <a:lnTo>
                    <a:pt x="1741957" y="47434"/>
                  </a:lnTo>
                  <a:lnTo>
                    <a:pt x="1731873" y="42100"/>
                  </a:lnTo>
                  <a:lnTo>
                    <a:pt x="1727352" y="40347"/>
                  </a:lnTo>
                  <a:lnTo>
                    <a:pt x="1727352" y="99377"/>
                  </a:lnTo>
                  <a:lnTo>
                    <a:pt x="1727352" y="115316"/>
                  </a:lnTo>
                  <a:lnTo>
                    <a:pt x="1698472" y="144360"/>
                  </a:lnTo>
                  <a:lnTo>
                    <a:pt x="1691563" y="145897"/>
                  </a:lnTo>
                  <a:lnTo>
                    <a:pt x="1677047" y="145897"/>
                  </a:lnTo>
                  <a:lnTo>
                    <a:pt x="1643253" y="122186"/>
                  </a:lnTo>
                  <a:lnTo>
                    <a:pt x="1641195" y="115316"/>
                  </a:lnTo>
                  <a:lnTo>
                    <a:pt x="1641233" y="99377"/>
                  </a:lnTo>
                  <a:lnTo>
                    <a:pt x="1669719" y="70345"/>
                  </a:lnTo>
                  <a:lnTo>
                    <a:pt x="1675790" y="68999"/>
                  </a:lnTo>
                  <a:lnTo>
                    <a:pt x="1692071" y="68999"/>
                  </a:lnTo>
                  <a:lnTo>
                    <a:pt x="1725256" y="92481"/>
                  </a:lnTo>
                  <a:lnTo>
                    <a:pt x="1727352" y="99377"/>
                  </a:lnTo>
                  <a:lnTo>
                    <a:pt x="1727352" y="40347"/>
                  </a:lnTo>
                  <a:lnTo>
                    <a:pt x="1720913" y="37846"/>
                  </a:lnTo>
                  <a:lnTo>
                    <a:pt x="1709305" y="34810"/>
                  </a:lnTo>
                  <a:lnTo>
                    <a:pt x="1697062" y="32981"/>
                  </a:lnTo>
                  <a:lnTo>
                    <a:pt x="1684172" y="32372"/>
                  </a:lnTo>
                  <a:lnTo>
                    <a:pt x="1671701" y="32981"/>
                  </a:lnTo>
                  <a:lnTo>
                    <a:pt x="1627047" y="47434"/>
                  </a:lnTo>
                  <a:lnTo>
                    <a:pt x="1597685" y="77698"/>
                  </a:lnTo>
                  <a:lnTo>
                    <a:pt x="1590497" y="107353"/>
                  </a:lnTo>
                  <a:lnTo>
                    <a:pt x="1591310" y="117690"/>
                  </a:lnTo>
                  <a:lnTo>
                    <a:pt x="1610055" y="153543"/>
                  </a:lnTo>
                  <a:lnTo>
                    <a:pt x="1648371" y="176466"/>
                  </a:lnTo>
                  <a:lnTo>
                    <a:pt x="1684362" y="181940"/>
                  </a:lnTo>
                  <a:lnTo>
                    <a:pt x="1697240" y="181330"/>
                  </a:lnTo>
                  <a:lnTo>
                    <a:pt x="1741995" y="166890"/>
                  </a:lnTo>
                  <a:lnTo>
                    <a:pt x="1764906" y="145897"/>
                  </a:lnTo>
                  <a:lnTo>
                    <a:pt x="1765223" y="145516"/>
                  </a:lnTo>
                  <a:lnTo>
                    <a:pt x="1770494" y="136766"/>
                  </a:lnTo>
                  <a:lnTo>
                    <a:pt x="1774253" y="127495"/>
                  </a:lnTo>
                  <a:lnTo>
                    <a:pt x="1776514" y="117690"/>
                  </a:lnTo>
                  <a:lnTo>
                    <a:pt x="1777263" y="107353"/>
                  </a:lnTo>
                  <a:close/>
                </a:path>
                <a:path w="3061335" h="203200">
                  <a:moveTo>
                    <a:pt x="1951507" y="35458"/>
                  </a:moveTo>
                  <a:lnTo>
                    <a:pt x="1813509" y="35458"/>
                  </a:lnTo>
                  <a:lnTo>
                    <a:pt x="1811197" y="59855"/>
                  </a:lnTo>
                  <a:lnTo>
                    <a:pt x="1807768" y="83108"/>
                  </a:lnTo>
                  <a:lnTo>
                    <a:pt x="1797507" y="126238"/>
                  </a:lnTo>
                  <a:lnTo>
                    <a:pt x="1782673" y="139725"/>
                  </a:lnTo>
                  <a:lnTo>
                    <a:pt x="1776501" y="139725"/>
                  </a:lnTo>
                  <a:lnTo>
                    <a:pt x="1776501" y="178092"/>
                  </a:lnTo>
                  <a:lnTo>
                    <a:pt x="1818043" y="170065"/>
                  </a:lnTo>
                  <a:lnTo>
                    <a:pt x="1842414" y="130886"/>
                  </a:lnTo>
                  <a:lnTo>
                    <a:pt x="1852536" y="92633"/>
                  </a:lnTo>
                  <a:lnTo>
                    <a:pt x="1856867" y="69189"/>
                  </a:lnTo>
                  <a:lnTo>
                    <a:pt x="1903895" y="69189"/>
                  </a:lnTo>
                  <a:lnTo>
                    <a:pt x="1903895" y="178092"/>
                  </a:lnTo>
                  <a:lnTo>
                    <a:pt x="1951507" y="178092"/>
                  </a:lnTo>
                  <a:lnTo>
                    <a:pt x="1951507" y="35458"/>
                  </a:lnTo>
                  <a:close/>
                </a:path>
                <a:path w="3061335" h="203200">
                  <a:moveTo>
                    <a:pt x="2138464" y="35458"/>
                  </a:moveTo>
                  <a:lnTo>
                    <a:pt x="2000465" y="35458"/>
                  </a:lnTo>
                  <a:lnTo>
                    <a:pt x="1998167" y="59855"/>
                  </a:lnTo>
                  <a:lnTo>
                    <a:pt x="1994725" y="83108"/>
                  </a:lnTo>
                  <a:lnTo>
                    <a:pt x="1984463" y="126238"/>
                  </a:lnTo>
                  <a:lnTo>
                    <a:pt x="1969630" y="139725"/>
                  </a:lnTo>
                  <a:lnTo>
                    <a:pt x="1963458" y="139725"/>
                  </a:lnTo>
                  <a:lnTo>
                    <a:pt x="1963458" y="178092"/>
                  </a:lnTo>
                  <a:lnTo>
                    <a:pt x="2004999" y="170065"/>
                  </a:lnTo>
                  <a:lnTo>
                    <a:pt x="2029371" y="130886"/>
                  </a:lnTo>
                  <a:lnTo>
                    <a:pt x="2039493" y="92633"/>
                  </a:lnTo>
                  <a:lnTo>
                    <a:pt x="2043823" y="69189"/>
                  </a:lnTo>
                  <a:lnTo>
                    <a:pt x="2090864" y="69189"/>
                  </a:lnTo>
                  <a:lnTo>
                    <a:pt x="2090864" y="178092"/>
                  </a:lnTo>
                  <a:lnTo>
                    <a:pt x="2138464" y="178092"/>
                  </a:lnTo>
                  <a:lnTo>
                    <a:pt x="2138464" y="35458"/>
                  </a:lnTo>
                  <a:close/>
                </a:path>
                <a:path w="3061335" h="203200">
                  <a:moveTo>
                    <a:pt x="2307209" y="35394"/>
                  </a:moveTo>
                  <a:lnTo>
                    <a:pt x="2154275" y="35394"/>
                  </a:lnTo>
                  <a:lnTo>
                    <a:pt x="2154275" y="69684"/>
                  </a:lnTo>
                  <a:lnTo>
                    <a:pt x="2154275" y="88734"/>
                  </a:lnTo>
                  <a:lnTo>
                    <a:pt x="2154275" y="123024"/>
                  </a:lnTo>
                  <a:lnTo>
                    <a:pt x="2154275" y="143344"/>
                  </a:lnTo>
                  <a:lnTo>
                    <a:pt x="2154275" y="144614"/>
                  </a:lnTo>
                  <a:lnTo>
                    <a:pt x="2154275" y="177634"/>
                  </a:lnTo>
                  <a:lnTo>
                    <a:pt x="2307120" y="177634"/>
                  </a:lnTo>
                  <a:lnTo>
                    <a:pt x="2307120" y="144614"/>
                  </a:lnTo>
                  <a:lnTo>
                    <a:pt x="2307120" y="143344"/>
                  </a:lnTo>
                  <a:lnTo>
                    <a:pt x="2252675" y="143344"/>
                  </a:lnTo>
                  <a:lnTo>
                    <a:pt x="2252675" y="144614"/>
                  </a:lnTo>
                  <a:lnTo>
                    <a:pt x="2201875" y="144614"/>
                  </a:lnTo>
                  <a:lnTo>
                    <a:pt x="2201875" y="143344"/>
                  </a:lnTo>
                  <a:lnTo>
                    <a:pt x="2201875" y="123024"/>
                  </a:lnTo>
                  <a:lnTo>
                    <a:pt x="2290927" y="123024"/>
                  </a:lnTo>
                  <a:lnTo>
                    <a:pt x="2290927" y="88734"/>
                  </a:lnTo>
                  <a:lnTo>
                    <a:pt x="2201875" y="88734"/>
                  </a:lnTo>
                  <a:lnTo>
                    <a:pt x="2201875" y="69684"/>
                  </a:lnTo>
                  <a:lnTo>
                    <a:pt x="2307209" y="69684"/>
                  </a:lnTo>
                  <a:lnTo>
                    <a:pt x="2307209" y="35394"/>
                  </a:lnTo>
                  <a:close/>
                </a:path>
                <a:path w="3061335" h="203200">
                  <a:moveTo>
                    <a:pt x="2484043" y="178092"/>
                  </a:moveTo>
                  <a:lnTo>
                    <a:pt x="2406370" y="100799"/>
                  </a:lnTo>
                  <a:lnTo>
                    <a:pt x="2481161" y="35458"/>
                  </a:lnTo>
                  <a:lnTo>
                    <a:pt x="2422182" y="35458"/>
                  </a:lnTo>
                  <a:lnTo>
                    <a:pt x="2367826" y="84988"/>
                  </a:lnTo>
                  <a:lnTo>
                    <a:pt x="2367826" y="35458"/>
                  </a:lnTo>
                  <a:lnTo>
                    <a:pt x="2320213" y="35458"/>
                  </a:lnTo>
                  <a:lnTo>
                    <a:pt x="2320213" y="178092"/>
                  </a:lnTo>
                  <a:lnTo>
                    <a:pt x="2367826" y="178092"/>
                  </a:lnTo>
                  <a:lnTo>
                    <a:pt x="2367826" y="118338"/>
                  </a:lnTo>
                  <a:lnTo>
                    <a:pt x="2425649" y="178092"/>
                  </a:lnTo>
                  <a:lnTo>
                    <a:pt x="2484043" y="178092"/>
                  </a:lnTo>
                  <a:close/>
                </a:path>
                <a:path w="3061335" h="203200">
                  <a:moveTo>
                    <a:pt x="2687193" y="143344"/>
                  </a:moveTo>
                  <a:lnTo>
                    <a:pt x="2664447" y="143344"/>
                  </a:lnTo>
                  <a:lnTo>
                    <a:pt x="2664447" y="35394"/>
                  </a:lnTo>
                  <a:lnTo>
                    <a:pt x="2616847" y="35394"/>
                  </a:lnTo>
                  <a:lnTo>
                    <a:pt x="2616847" y="143344"/>
                  </a:lnTo>
                  <a:lnTo>
                    <a:pt x="2538209" y="143344"/>
                  </a:lnTo>
                  <a:lnTo>
                    <a:pt x="2538209" y="35394"/>
                  </a:lnTo>
                  <a:lnTo>
                    <a:pt x="2490597" y="35394"/>
                  </a:lnTo>
                  <a:lnTo>
                    <a:pt x="2490597" y="143344"/>
                  </a:lnTo>
                  <a:lnTo>
                    <a:pt x="2490597" y="177634"/>
                  </a:lnTo>
                  <a:lnTo>
                    <a:pt x="2639593" y="177634"/>
                  </a:lnTo>
                  <a:lnTo>
                    <a:pt x="2639593" y="203034"/>
                  </a:lnTo>
                  <a:lnTo>
                    <a:pt x="2687193" y="203034"/>
                  </a:lnTo>
                  <a:lnTo>
                    <a:pt x="2687193" y="177634"/>
                  </a:lnTo>
                  <a:lnTo>
                    <a:pt x="2687193" y="143344"/>
                  </a:lnTo>
                  <a:close/>
                </a:path>
                <a:path w="3061335" h="203200">
                  <a:moveTo>
                    <a:pt x="2871266" y="35458"/>
                  </a:moveTo>
                  <a:lnTo>
                    <a:pt x="2823845" y="35458"/>
                  </a:lnTo>
                  <a:lnTo>
                    <a:pt x="2744825" y="123926"/>
                  </a:lnTo>
                  <a:lnTo>
                    <a:pt x="2744825" y="35458"/>
                  </a:lnTo>
                  <a:lnTo>
                    <a:pt x="2697213" y="35458"/>
                  </a:lnTo>
                  <a:lnTo>
                    <a:pt x="2697213" y="178092"/>
                  </a:lnTo>
                  <a:lnTo>
                    <a:pt x="2744825" y="178092"/>
                  </a:lnTo>
                  <a:lnTo>
                    <a:pt x="2823845" y="89420"/>
                  </a:lnTo>
                  <a:lnTo>
                    <a:pt x="2823845" y="178092"/>
                  </a:lnTo>
                  <a:lnTo>
                    <a:pt x="2871266" y="178092"/>
                  </a:lnTo>
                  <a:lnTo>
                    <a:pt x="2871266" y="35458"/>
                  </a:lnTo>
                  <a:close/>
                </a:path>
                <a:path w="3061335" h="203200">
                  <a:moveTo>
                    <a:pt x="3021406" y="0"/>
                  </a:moveTo>
                  <a:lnTo>
                    <a:pt x="2995777" y="0"/>
                  </a:lnTo>
                  <a:lnTo>
                    <a:pt x="2995777" y="5905"/>
                  </a:lnTo>
                  <a:lnTo>
                    <a:pt x="2993682" y="10845"/>
                  </a:lnTo>
                  <a:lnTo>
                    <a:pt x="2985338" y="18821"/>
                  </a:lnTo>
                  <a:lnTo>
                    <a:pt x="2980105" y="20815"/>
                  </a:lnTo>
                  <a:lnTo>
                    <a:pt x="2967380" y="20815"/>
                  </a:lnTo>
                  <a:lnTo>
                    <a:pt x="2962084" y="18821"/>
                  </a:lnTo>
                  <a:lnTo>
                    <a:pt x="2953728" y="10845"/>
                  </a:lnTo>
                  <a:lnTo>
                    <a:pt x="2951632" y="5905"/>
                  </a:lnTo>
                  <a:lnTo>
                    <a:pt x="2951632" y="0"/>
                  </a:lnTo>
                  <a:lnTo>
                    <a:pt x="2926003" y="0"/>
                  </a:lnTo>
                  <a:lnTo>
                    <a:pt x="2946273" y="32981"/>
                  </a:lnTo>
                  <a:lnTo>
                    <a:pt x="2973997" y="38354"/>
                  </a:lnTo>
                  <a:lnTo>
                    <a:pt x="2983903" y="37757"/>
                  </a:lnTo>
                  <a:lnTo>
                    <a:pt x="3018028" y="16840"/>
                  </a:lnTo>
                  <a:lnTo>
                    <a:pt x="3020555" y="9017"/>
                  </a:lnTo>
                  <a:lnTo>
                    <a:pt x="3021406" y="0"/>
                  </a:lnTo>
                  <a:close/>
                </a:path>
                <a:path w="3061335" h="203200">
                  <a:moveTo>
                    <a:pt x="3061119" y="35458"/>
                  </a:moveTo>
                  <a:lnTo>
                    <a:pt x="3013697" y="35458"/>
                  </a:lnTo>
                  <a:lnTo>
                    <a:pt x="2934678" y="123926"/>
                  </a:lnTo>
                  <a:lnTo>
                    <a:pt x="2934678" y="35458"/>
                  </a:lnTo>
                  <a:lnTo>
                    <a:pt x="2887065" y="35458"/>
                  </a:lnTo>
                  <a:lnTo>
                    <a:pt x="2887065" y="178092"/>
                  </a:lnTo>
                  <a:lnTo>
                    <a:pt x="2934678" y="178092"/>
                  </a:lnTo>
                  <a:lnTo>
                    <a:pt x="2982950" y="123926"/>
                  </a:lnTo>
                  <a:lnTo>
                    <a:pt x="3013697" y="89420"/>
                  </a:lnTo>
                  <a:lnTo>
                    <a:pt x="3013697" y="178092"/>
                  </a:lnTo>
                  <a:lnTo>
                    <a:pt x="3061119" y="178092"/>
                  </a:lnTo>
                  <a:lnTo>
                    <a:pt x="3061119" y="89420"/>
                  </a:lnTo>
                  <a:lnTo>
                    <a:pt x="3061119" y="3545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59701" y="1790443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82"/>
                </a:lnTo>
                <a:lnTo>
                  <a:pt x="361759" y="39281"/>
                </a:lnTo>
                <a:lnTo>
                  <a:pt x="366572" y="44094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06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48"/>
                </a:lnTo>
                <a:lnTo>
                  <a:pt x="492213" y="42748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48"/>
                </a:lnTo>
                <a:lnTo>
                  <a:pt x="610908" y="42748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46"/>
                </a:moveTo>
                <a:lnTo>
                  <a:pt x="616432" y="118046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4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9305" y="1787029"/>
            <a:ext cx="407984" cy="165492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670349" y="4500551"/>
            <a:ext cx="748030" cy="110489"/>
            <a:chOff x="670349" y="4500551"/>
            <a:chExt cx="748030" cy="110489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349" y="4500551"/>
              <a:ext cx="463125" cy="11015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3839" y="4500551"/>
              <a:ext cx="264236" cy="89258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1488387" y="4500551"/>
            <a:ext cx="685800" cy="126364"/>
            <a:chOff x="1488387" y="4500551"/>
            <a:chExt cx="685800" cy="126364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8387" y="4502675"/>
              <a:ext cx="77572" cy="8500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85086" y="4500551"/>
              <a:ext cx="183297" cy="8925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4596" y="4500551"/>
              <a:ext cx="379354" cy="126097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665628" y="2504362"/>
            <a:ext cx="648335" cy="128270"/>
            <a:chOff x="665628" y="2504362"/>
            <a:chExt cx="648335" cy="12827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5628" y="2504362"/>
              <a:ext cx="73145" cy="89258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759485" y="2504373"/>
              <a:ext cx="554355" cy="128270"/>
            </a:xfrm>
            <a:custGeom>
              <a:avLst/>
              <a:gdLst/>
              <a:ahLst/>
              <a:cxnLst/>
              <a:rect l="l" t="t" r="r" b="b"/>
              <a:pathLst>
                <a:path w="554355" h="128269">
                  <a:moveTo>
                    <a:pt x="78282" y="2120"/>
                  </a:moveTo>
                  <a:lnTo>
                    <a:pt x="66243" y="2120"/>
                  </a:lnTo>
                  <a:lnTo>
                    <a:pt x="14173" y="64287"/>
                  </a:lnTo>
                  <a:lnTo>
                    <a:pt x="14173" y="2120"/>
                  </a:lnTo>
                  <a:lnTo>
                    <a:pt x="0" y="2120"/>
                  </a:lnTo>
                  <a:lnTo>
                    <a:pt x="0" y="87122"/>
                  </a:lnTo>
                  <a:lnTo>
                    <a:pt x="12052" y="87122"/>
                  </a:lnTo>
                  <a:lnTo>
                    <a:pt x="64109" y="24968"/>
                  </a:lnTo>
                  <a:lnTo>
                    <a:pt x="64109" y="87122"/>
                  </a:lnTo>
                  <a:lnTo>
                    <a:pt x="78282" y="87122"/>
                  </a:lnTo>
                  <a:lnTo>
                    <a:pt x="78282" y="2120"/>
                  </a:lnTo>
                  <a:close/>
                </a:path>
                <a:path w="554355" h="128269">
                  <a:moveTo>
                    <a:pt x="183299" y="2120"/>
                  </a:moveTo>
                  <a:lnTo>
                    <a:pt x="120789" y="2120"/>
                  </a:lnTo>
                  <a:lnTo>
                    <a:pt x="118859" y="33020"/>
                  </a:lnTo>
                  <a:lnTo>
                    <a:pt x="115023" y="56451"/>
                  </a:lnTo>
                  <a:lnTo>
                    <a:pt x="108686" y="71310"/>
                  </a:lnTo>
                  <a:lnTo>
                    <a:pt x="99187" y="76504"/>
                  </a:lnTo>
                  <a:lnTo>
                    <a:pt x="97409" y="76504"/>
                  </a:lnTo>
                  <a:lnTo>
                    <a:pt x="95453" y="76149"/>
                  </a:lnTo>
                  <a:lnTo>
                    <a:pt x="93510" y="75438"/>
                  </a:lnTo>
                  <a:lnTo>
                    <a:pt x="93510" y="86601"/>
                  </a:lnTo>
                  <a:lnTo>
                    <a:pt x="97231" y="88011"/>
                  </a:lnTo>
                  <a:lnTo>
                    <a:pt x="100596" y="88544"/>
                  </a:lnTo>
                  <a:lnTo>
                    <a:pt x="103784" y="88544"/>
                  </a:lnTo>
                  <a:lnTo>
                    <a:pt x="117462" y="83223"/>
                  </a:lnTo>
                  <a:lnTo>
                    <a:pt x="126365" y="68224"/>
                  </a:lnTo>
                  <a:lnTo>
                    <a:pt x="131673" y="45059"/>
                  </a:lnTo>
                  <a:lnTo>
                    <a:pt x="134607" y="15227"/>
                  </a:lnTo>
                  <a:lnTo>
                    <a:pt x="169138" y="15227"/>
                  </a:lnTo>
                  <a:lnTo>
                    <a:pt x="169138" y="87122"/>
                  </a:lnTo>
                  <a:lnTo>
                    <a:pt x="183299" y="87122"/>
                  </a:lnTo>
                  <a:lnTo>
                    <a:pt x="183299" y="2120"/>
                  </a:lnTo>
                  <a:close/>
                </a:path>
                <a:path w="554355" h="128269">
                  <a:moveTo>
                    <a:pt x="289039" y="2120"/>
                  </a:moveTo>
                  <a:lnTo>
                    <a:pt x="273977" y="2120"/>
                  </a:lnTo>
                  <a:lnTo>
                    <a:pt x="245287" y="71005"/>
                  </a:lnTo>
                  <a:lnTo>
                    <a:pt x="213233" y="2120"/>
                  </a:lnTo>
                  <a:lnTo>
                    <a:pt x="198183" y="2120"/>
                  </a:lnTo>
                  <a:lnTo>
                    <a:pt x="238556" y="87299"/>
                  </a:lnTo>
                  <a:lnTo>
                    <a:pt x="235369" y="95097"/>
                  </a:lnTo>
                  <a:lnTo>
                    <a:pt x="230974" y="104165"/>
                  </a:lnTo>
                  <a:lnTo>
                    <a:pt x="225920" y="110642"/>
                  </a:lnTo>
                  <a:lnTo>
                    <a:pt x="220103" y="114528"/>
                  </a:lnTo>
                  <a:lnTo>
                    <a:pt x="213410" y="115824"/>
                  </a:lnTo>
                  <a:lnTo>
                    <a:pt x="210934" y="115824"/>
                  </a:lnTo>
                  <a:lnTo>
                    <a:pt x="208457" y="115468"/>
                  </a:lnTo>
                  <a:lnTo>
                    <a:pt x="205968" y="114757"/>
                  </a:lnTo>
                  <a:lnTo>
                    <a:pt x="205968" y="126974"/>
                  </a:lnTo>
                  <a:lnTo>
                    <a:pt x="209156" y="127863"/>
                  </a:lnTo>
                  <a:lnTo>
                    <a:pt x="212166" y="128219"/>
                  </a:lnTo>
                  <a:lnTo>
                    <a:pt x="215188" y="128219"/>
                  </a:lnTo>
                  <a:lnTo>
                    <a:pt x="224180" y="126682"/>
                  </a:lnTo>
                  <a:lnTo>
                    <a:pt x="232537" y="121754"/>
                  </a:lnTo>
                  <a:lnTo>
                    <a:pt x="240233" y="112979"/>
                  </a:lnTo>
                  <a:lnTo>
                    <a:pt x="247243" y="99885"/>
                  </a:lnTo>
                  <a:lnTo>
                    <a:pt x="289039" y="2120"/>
                  </a:lnTo>
                  <a:close/>
                </a:path>
                <a:path w="554355" h="128269">
                  <a:moveTo>
                    <a:pt x="372452" y="45859"/>
                  </a:moveTo>
                  <a:lnTo>
                    <a:pt x="368325" y="25095"/>
                  </a:lnTo>
                  <a:lnTo>
                    <a:pt x="357530" y="10845"/>
                  </a:lnTo>
                  <a:lnTo>
                    <a:pt x="342417" y="2628"/>
                  </a:lnTo>
                  <a:lnTo>
                    <a:pt x="325335" y="0"/>
                  </a:lnTo>
                  <a:lnTo>
                    <a:pt x="318147" y="482"/>
                  </a:lnTo>
                  <a:lnTo>
                    <a:pt x="311238" y="1943"/>
                  </a:lnTo>
                  <a:lnTo>
                    <a:pt x="304698" y="4330"/>
                  </a:lnTo>
                  <a:lnTo>
                    <a:pt x="298602" y="7607"/>
                  </a:lnTo>
                  <a:lnTo>
                    <a:pt x="298602" y="20713"/>
                  </a:lnTo>
                  <a:lnTo>
                    <a:pt x="304317" y="17513"/>
                  </a:lnTo>
                  <a:lnTo>
                    <a:pt x="310642" y="15113"/>
                  </a:lnTo>
                  <a:lnTo>
                    <a:pt x="317233" y="13614"/>
                  </a:lnTo>
                  <a:lnTo>
                    <a:pt x="323748" y="13093"/>
                  </a:lnTo>
                  <a:lnTo>
                    <a:pt x="335661" y="14389"/>
                  </a:lnTo>
                  <a:lnTo>
                    <a:pt x="346151" y="18618"/>
                  </a:lnTo>
                  <a:lnTo>
                    <a:pt x="353987" y="26327"/>
                  </a:lnTo>
                  <a:lnTo>
                    <a:pt x="357924" y="38074"/>
                  </a:lnTo>
                  <a:lnTo>
                    <a:pt x="314007" y="38074"/>
                  </a:lnTo>
                  <a:lnTo>
                    <a:pt x="314007" y="51181"/>
                  </a:lnTo>
                  <a:lnTo>
                    <a:pt x="357924" y="51181"/>
                  </a:lnTo>
                  <a:lnTo>
                    <a:pt x="354520" y="63220"/>
                  </a:lnTo>
                  <a:lnTo>
                    <a:pt x="347192" y="70904"/>
                  </a:lnTo>
                  <a:lnTo>
                    <a:pt x="337032" y="74968"/>
                  </a:lnTo>
                  <a:lnTo>
                    <a:pt x="325158" y="76149"/>
                  </a:lnTo>
                  <a:lnTo>
                    <a:pt x="317855" y="75628"/>
                  </a:lnTo>
                  <a:lnTo>
                    <a:pt x="310705" y="74129"/>
                  </a:lnTo>
                  <a:lnTo>
                    <a:pt x="303923" y="71742"/>
                  </a:lnTo>
                  <a:lnTo>
                    <a:pt x="297713" y="68529"/>
                  </a:lnTo>
                  <a:lnTo>
                    <a:pt x="297713" y="81813"/>
                  </a:lnTo>
                  <a:lnTo>
                    <a:pt x="304609" y="85064"/>
                  </a:lnTo>
                  <a:lnTo>
                    <a:pt x="311721" y="87388"/>
                  </a:lnTo>
                  <a:lnTo>
                    <a:pt x="319405" y="88785"/>
                  </a:lnTo>
                  <a:lnTo>
                    <a:pt x="328002" y="89255"/>
                  </a:lnTo>
                  <a:lnTo>
                    <a:pt x="343839" y="86829"/>
                  </a:lnTo>
                  <a:lnTo>
                    <a:pt x="358127" y="79184"/>
                  </a:lnTo>
                  <a:lnTo>
                    <a:pt x="368465" y="65722"/>
                  </a:lnTo>
                  <a:lnTo>
                    <a:pt x="372452" y="45859"/>
                  </a:lnTo>
                  <a:close/>
                </a:path>
                <a:path w="554355" h="128269">
                  <a:moveTo>
                    <a:pt x="456577" y="2120"/>
                  </a:moveTo>
                  <a:lnTo>
                    <a:pt x="379882" y="2120"/>
                  </a:lnTo>
                  <a:lnTo>
                    <a:pt x="379882" y="15227"/>
                  </a:lnTo>
                  <a:lnTo>
                    <a:pt x="411238" y="15227"/>
                  </a:lnTo>
                  <a:lnTo>
                    <a:pt x="411238" y="87122"/>
                  </a:lnTo>
                  <a:lnTo>
                    <a:pt x="425399" y="87122"/>
                  </a:lnTo>
                  <a:lnTo>
                    <a:pt x="425399" y="15227"/>
                  </a:lnTo>
                  <a:lnTo>
                    <a:pt x="456577" y="15227"/>
                  </a:lnTo>
                  <a:lnTo>
                    <a:pt x="456577" y="2120"/>
                  </a:lnTo>
                  <a:close/>
                </a:path>
                <a:path w="554355" h="128269">
                  <a:moveTo>
                    <a:pt x="553974" y="74726"/>
                  </a:moveTo>
                  <a:lnTo>
                    <a:pt x="551853" y="75438"/>
                  </a:lnTo>
                  <a:lnTo>
                    <a:pt x="549554" y="75971"/>
                  </a:lnTo>
                  <a:lnTo>
                    <a:pt x="543712" y="75971"/>
                  </a:lnTo>
                  <a:lnTo>
                    <a:pt x="540867" y="74549"/>
                  </a:lnTo>
                  <a:lnTo>
                    <a:pt x="540867" y="46570"/>
                  </a:lnTo>
                  <a:lnTo>
                    <a:pt x="540867" y="37363"/>
                  </a:lnTo>
                  <a:lnTo>
                    <a:pt x="519201" y="2298"/>
                  </a:lnTo>
                  <a:lnTo>
                    <a:pt x="503859" y="0"/>
                  </a:lnTo>
                  <a:lnTo>
                    <a:pt x="493839" y="558"/>
                  </a:lnTo>
                  <a:lnTo>
                    <a:pt x="484936" y="1968"/>
                  </a:lnTo>
                  <a:lnTo>
                    <a:pt x="477380" y="3810"/>
                  </a:lnTo>
                  <a:lnTo>
                    <a:pt x="471449" y="5664"/>
                  </a:lnTo>
                  <a:lnTo>
                    <a:pt x="471449" y="19481"/>
                  </a:lnTo>
                  <a:lnTo>
                    <a:pt x="477583" y="17132"/>
                  </a:lnTo>
                  <a:lnTo>
                    <a:pt x="484822" y="15087"/>
                  </a:lnTo>
                  <a:lnTo>
                    <a:pt x="493115" y="13652"/>
                  </a:lnTo>
                  <a:lnTo>
                    <a:pt x="502437" y="13093"/>
                  </a:lnTo>
                  <a:lnTo>
                    <a:pt x="512813" y="14630"/>
                  </a:lnTo>
                  <a:lnTo>
                    <a:pt x="520420" y="18948"/>
                  </a:lnTo>
                  <a:lnTo>
                    <a:pt x="525106" y="25654"/>
                  </a:lnTo>
                  <a:lnTo>
                    <a:pt x="526707" y="34353"/>
                  </a:lnTo>
                  <a:lnTo>
                    <a:pt x="526707" y="37363"/>
                  </a:lnTo>
                  <a:lnTo>
                    <a:pt x="526707" y="49047"/>
                  </a:lnTo>
                  <a:lnTo>
                    <a:pt x="526707" y="64630"/>
                  </a:lnTo>
                  <a:lnTo>
                    <a:pt x="520547" y="69938"/>
                  </a:lnTo>
                  <a:lnTo>
                    <a:pt x="513448" y="73825"/>
                  </a:lnTo>
                  <a:lnTo>
                    <a:pt x="505714" y="76212"/>
                  </a:lnTo>
                  <a:lnTo>
                    <a:pt x="497662" y="77038"/>
                  </a:lnTo>
                  <a:lnTo>
                    <a:pt x="488276" y="77038"/>
                  </a:lnTo>
                  <a:lnTo>
                    <a:pt x="479247" y="72605"/>
                  </a:lnTo>
                  <a:lnTo>
                    <a:pt x="479247" y="62687"/>
                  </a:lnTo>
                  <a:lnTo>
                    <a:pt x="481545" y="54940"/>
                  </a:lnTo>
                  <a:lnTo>
                    <a:pt x="487527" y="49974"/>
                  </a:lnTo>
                  <a:lnTo>
                    <a:pt x="495833" y="47345"/>
                  </a:lnTo>
                  <a:lnTo>
                    <a:pt x="505104" y="46570"/>
                  </a:lnTo>
                  <a:lnTo>
                    <a:pt x="512013" y="46570"/>
                  </a:lnTo>
                  <a:lnTo>
                    <a:pt x="520687" y="47815"/>
                  </a:lnTo>
                  <a:lnTo>
                    <a:pt x="526707" y="49047"/>
                  </a:lnTo>
                  <a:lnTo>
                    <a:pt x="526707" y="37363"/>
                  </a:lnTo>
                  <a:lnTo>
                    <a:pt x="519620" y="35763"/>
                  </a:lnTo>
                  <a:lnTo>
                    <a:pt x="510590" y="34709"/>
                  </a:lnTo>
                  <a:lnTo>
                    <a:pt x="503148" y="34709"/>
                  </a:lnTo>
                  <a:lnTo>
                    <a:pt x="489216" y="36118"/>
                  </a:lnTo>
                  <a:lnTo>
                    <a:pt x="489394" y="36118"/>
                  </a:lnTo>
                  <a:lnTo>
                    <a:pt x="477100" y="40817"/>
                  </a:lnTo>
                  <a:lnTo>
                    <a:pt x="468160" y="49644"/>
                  </a:lnTo>
                  <a:lnTo>
                    <a:pt x="464718" y="63398"/>
                  </a:lnTo>
                  <a:lnTo>
                    <a:pt x="467182" y="74549"/>
                  </a:lnTo>
                  <a:lnTo>
                    <a:pt x="467283" y="74980"/>
                  </a:lnTo>
                  <a:lnTo>
                    <a:pt x="474040" y="83032"/>
                  </a:lnTo>
                  <a:lnTo>
                    <a:pt x="483628" y="87731"/>
                  </a:lnTo>
                  <a:lnTo>
                    <a:pt x="494652" y="89255"/>
                  </a:lnTo>
                  <a:lnTo>
                    <a:pt x="504456" y="88480"/>
                  </a:lnTo>
                  <a:lnTo>
                    <a:pt x="513207" y="86245"/>
                  </a:lnTo>
                  <a:lnTo>
                    <a:pt x="520954" y="82677"/>
                  </a:lnTo>
                  <a:lnTo>
                    <a:pt x="527773" y="77914"/>
                  </a:lnTo>
                  <a:lnTo>
                    <a:pt x="530250" y="85356"/>
                  </a:lnTo>
                  <a:lnTo>
                    <a:pt x="536448" y="88188"/>
                  </a:lnTo>
                  <a:lnTo>
                    <a:pt x="546900" y="88188"/>
                  </a:lnTo>
                  <a:lnTo>
                    <a:pt x="550608" y="87477"/>
                  </a:lnTo>
                  <a:lnTo>
                    <a:pt x="553974" y="86245"/>
                  </a:lnTo>
                  <a:lnTo>
                    <a:pt x="553974" y="77914"/>
                  </a:lnTo>
                  <a:lnTo>
                    <a:pt x="553974" y="77038"/>
                  </a:lnTo>
                  <a:lnTo>
                    <a:pt x="553974" y="75971"/>
                  </a:lnTo>
                  <a:lnTo>
                    <a:pt x="553974" y="74726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66955" y="2504362"/>
            <a:ext cx="73145" cy="89258"/>
          </a:xfrm>
          <a:prstGeom prst="rect">
            <a:avLst/>
          </a:prstGeom>
        </p:spPr>
      </p:pic>
      <p:grpSp>
        <p:nvGrpSpPr>
          <p:cNvPr id="15" name="object 15" descr=""/>
          <p:cNvGrpSpPr/>
          <p:nvPr/>
        </p:nvGrpSpPr>
        <p:grpSpPr>
          <a:xfrm>
            <a:off x="1504918" y="2504362"/>
            <a:ext cx="991235" cy="89535"/>
            <a:chOff x="1504918" y="2504362"/>
            <a:chExt cx="991235" cy="89535"/>
          </a:xfrm>
        </p:grpSpPr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4918" y="2504362"/>
              <a:ext cx="266894" cy="8925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98020" y="2504362"/>
              <a:ext cx="125387" cy="89258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1943773" y="250685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4" h="85089">
                  <a:moveTo>
                    <a:pt x="118656" y="0"/>
                  </a:moveTo>
                  <a:lnTo>
                    <a:pt x="104482" y="0"/>
                  </a:lnTo>
                  <a:lnTo>
                    <a:pt x="104482" y="71120"/>
                  </a:lnTo>
                  <a:lnTo>
                    <a:pt x="66408" y="71120"/>
                  </a:lnTo>
                  <a:lnTo>
                    <a:pt x="66408" y="0"/>
                  </a:lnTo>
                  <a:lnTo>
                    <a:pt x="52235" y="0"/>
                  </a:lnTo>
                  <a:lnTo>
                    <a:pt x="52235" y="71120"/>
                  </a:lnTo>
                  <a:lnTo>
                    <a:pt x="14160" y="71120"/>
                  </a:lnTo>
                  <a:lnTo>
                    <a:pt x="14160" y="0"/>
                  </a:lnTo>
                  <a:lnTo>
                    <a:pt x="0" y="0"/>
                  </a:lnTo>
                  <a:lnTo>
                    <a:pt x="0" y="71120"/>
                  </a:lnTo>
                  <a:lnTo>
                    <a:pt x="0" y="85090"/>
                  </a:lnTo>
                  <a:lnTo>
                    <a:pt x="118656" y="85090"/>
                  </a:lnTo>
                  <a:lnTo>
                    <a:pt x="118656" y="7112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82801" y="2504362"/>
              <a:ext cx="90676" cy="89258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93843" y="2506485"/>
              <a:ext cx="77572" cy="85009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91780" y="2504362"/>
              <a:ext cx="90676" cy="89258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02823" y="2506485"/>
              <a:ext cx="92803" cy="85009"/>
            </a:xfrm>
            <a:prstGeom prst="rect">
              <a:avLst/>
            </a:prstGeom>
          </p:spPr>
        </p:pic>
      </p:grpSp>
      <p:grpSp>
        <p:nvGrpSpPr>
          <p:cNvPr id="23" name="object 23" descr=""/>
          <p:cNvGrpSpPr/>
          <p:nvPr/>
        </p:nvGrpSpPr>
        <p:grpSpPr>
          <a:xfrm>
            <a:off x="659786" y="2258190"/>
            <a:ext cx="3725545" cy="994410"/>
            <a:chOff x="659786" y="2258190"/>
            <a:chExt cx="3725545" cy="994410"/>
          </a:xfrm>
        </p:grpSpPr>
        <p:pic>
          <p:nvPicPr>
            <p:cNvPr id="24" name="object 2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5628" y="2711570"/>
              <a:ext cx="73145" cy="89258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759485" y="2713695"/>
              <a:ext cx="183515" cy="126364"/>
            </a:xfrm>
            <a:custGeom>
              <a:avLst/>
              <a:gdLst/>
              <a:ahLst/>
              <a:cxnLst/>
              <a:rect l="l" t="t" r="r" b="b"/>
              <a:pathLst>
                <a:path w="183515" h="126364">
                  <a:moveTo>
                    <a:pt x="77571" y="0"/>
                  </a:moveTo>
                  <a:lnTo>
                    <a:pt x="0" y="0"/>
                  </a:lnTo>
                  <a:lnTo>
                    <a:pt x="0" y="85013"/>
                  </a:lnTo>
                  <a:lnTo>
                    <a:pt x="14173" y="85013"/>
                  </a:lnTo>
                  <a:lnTo>
                    <a:pt x="14173" y="13119"/>
                  </a:lnTo>
                  <a:lnTo>
                    <a:pt x="63398" y="13119"/>
                  </a:lnTo>
                  <a:lnTo>
                    <a:pt x="63398" y="85013"/>
                  </a:lnTo>
                  <a:lnTo>
                    <a:pt x="77571" y="85013"/>
                  </a:lnTo>
                  <a:lnTo>
                    <a:pt x="77571" y="0"/>
                  </a:lnTo>
                  <a:close/>
                </a:path>
                <a:path w="183515" h="126364">
                  <a:moveTo>
                    <a:pt x="183299" y="0"/>
                  </a:moveTo>
                  <a:lnTo>
                    <a:pt x="168249" y="0"/>
                  </a:lnTo>
                  <a:lnTo>
                    <a:pt x="139560" y="68897"/>
                  </a:lnTo>
                  <a:lnTo>
                    <a:pt x="107505" y="0"/>
                  </a:lnTo>
                  <a:lnTo>
                    <a:pt x="92443" y="0"/>
                  </a:lnTo>
                  <a:lnTo>
                    <a:pt x="132829" y="85191"/>
                  </a:lnTo>
                  <a:lnTo>
                    <a:pt x="129641" y="92989"/>
                  </a:lnTo>
                  <a:lnTo>
                    <a:pt x="125234" y="102057"/>
                  </a:lnTo>
                  <a:lnTo>
                    <a:pt x="120192" y="108521"/>
                  </a:lnTo>
                  <a:lnTo>
                    <a:pt x="114376" y="112407"/>
                  </a:lnTo>
                  <a:lnTo>
                    <a:pt x="107683" y="113703"/>
                  </a:lnTo>
                  <a:lnTo>
                    <a:pt x="105194" y="113703"/>
                  </a:lnTo>
                  <a:lnTo>
                    <a:pt x="102717" y="113347"/>
                  </a:lnTo>
                  <a:lnTo>
                    <a:pt x="100241" y="112636"/>
                  </a:lnTo>
                  <a:lnTo>
                    <a:pt x="100241" y="124866"/>
                  </a:lnTo>
                  <a:lnTo>
                    <a:pt x="103428" y="125755"/>
                  </a:lnTo>
                  <a:lnTo>
                    <a:pt x="106438" y="126098"/>
                  </a:lnTo>
                  <a:lnTo>
                    <a:pt x="109448" y="126098"/>
                  </a:lnTo>
                  <a:lnTo>
                    <a:pt x="118440" y="124561"/>
                  </a:lnTo>
                  <a:lnTo>
                    <a:pt x="126809" y="119634"/>
                  </a:lnTo>
                  <a:lnTo>
                    <a:pt x="134505" y="110858"/>
                  </a:lnTo>
                  <a:lnTo>
                    <a:pt x="141503" y="97764"/>
                  </a:lnTo>
                  <a:lnTo>
                    <a:pt x="183299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9786" y="2258190"/>
              <a:ext cx="3725517" cy="993894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1513410" y="2955262"/>
              <a:ext cx="63500" cy="13970"/>
            </a:xfrm>
            <a:custGeom>
              <a:avLst/>
              <a:gdLst/>
              <a:ahLst/>
              <a:cxnLst/>
              <a:rect l="l" t="t" r="r" b="b"/>
              <a:pathLst>
                <a:path w="63500" h="13969">
                  <a:moveTo>
                    <a:pt x="63226" y="0"/>
                  </a:moveTo>
                  <a:lnTo>
                    <a:pt x="0" y="0"/>
                  </a:lnTo>
                  <a:lnTo>
                    <a:pt x="0" y="13460"/>
                  </a:lnTo>
                  <a:lnTo>
                    <a:pt x="63226" y="13460"/>
                  </a:lnTo>
                  <a:lnTo>
                    <a:pt x="6322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01078" y="2918780"/>
              <a:ext cx="165029" cy="89258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86146" y="2920903"/>
              <a:ext cx="77572" cy="85009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89927" y="2918780"/>
              <a:ext cx="381300" cy="128220"/>
            </a:xfrm>
            <a:prstGeom prst="rect">
              <a:avLst/>
            </a:prstGeom>
          </p:spPr>
        </p:pic>
      </p:grpSp>
      <p:sp>
        <p:nvSpPr>
          <p:cNvPr id="31" name="object 31" descr=""/>
          <p:cNvSpPr/>
          <p:nvPr/>
        </p:nvSpPr>
        <p:spPr>
          <a:xfrm>
            <a:off x="1901506" y="3642230"/>
            <a:ext cx="27940" cy="52069"/>
          </a:xfrm>
          <a:custGeom>
            <a:avLst/>
            <a:gdLst/>
            <a:ahLst/>
            <a:cxnLst/>
            <a:rect l="l" t="t" r="r" b="b"/>
            <a:pathLst>
              <a:path w="27939" h="52070">
                <a:moveTo>
                  <a:pt x="0" y="52070"/>
                </a:moveTo>
                <a:lnTo>
                  <a:pt x="27812" y="52070"/>
                </a:lnTo>
                <a:lnTo>
                  <a:pt x="27812" y="0"/>
                </a:lnTo>
                <a:lnTo>
                  <a:pt x="0" y="0"/>
                </a:lnTo>
                <a:lnTo>
                  <a:pt x="0" y="520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2" name="object 32" descr=""/>
          <p:cNvGrpSpPr/>
          <p:nvPr/>
        </p:nvGrpSpPr>
        <p:grpSpPr>
          <a:xfrm>
            <a:off x="657661" y="3557753"/>
            <a:ext cx="2083435" cy="519430"/>
            <a:chOff x="657661" y="3557753"/>
            <a:chExt cx="2083435" cy="519430"/>
          </a:xfrm>
        </p:grpSpPr>
        <p:sp>
          <p:nvSpPr>
            <p:cNvPr id="33" name="object 33" descr=""/>
            <p:cNvSpPr/>
            <p:nvPr/>
          </p:nvSpPr>
          <p:spPr>
            <a:xfrm>
              <a:off x="1901494" y="3564760"/>
              <a:ext cx="114300" cy="129539"/>
            </a:xfrm>
            <a:custGeom>
              <a:avLst/>
              <a:gdLst/>
              <a:ahLst/>
              <a:cxnLst/>
              <a:rect l="l" t="t" r="r" b="b"/>
              <a:pathLst>
                <a:path w="114300" h="129539">
                  <a:moveTo>
                    <a:pt x="113855" y="0"/>
                  </a:moveTo>
                  <a:lnTo>
                    <a:pt x="86042" y="0"/>
                  </a:lnTo>
                  <a:lnTo>
                    <a:pt x="86042" y="52070"/>
                  </a:lnTo>
                  <a:lnTo>
                    <a:pt x="27813" y="52070"/>
                  </a:lnTo>
                  <a:lnTo>
                    <a:pt x="27813" y="0"/>
                  </a:lnTo>
                  <a:lnTo>
                    <a:pt x="0" y="0"/>
                  </a:lnTo>
                  <a:lnTo>
                    <a:pt x="0" y="52070"/>
                  </a:lnTo>
                  <a:lnTo>
                    <a:pt x="0" y="77470"/>
                  </a:lnTo>
                  <a:lnTo>
                    <a:pt x="86042" y="77470"/>
                  </a:lnTo>
                  <a:lnTo>
                    <a:pt x="86042" y="129540"/>
                  </a:lnTo>
                  <a:lnTo>
                    <a:pt x="113855" y="129540"/>
                  </a:lnTo>
                  <a:lnTo>
                    <a:pt x="113855" y="77470"/>
                  </a:lnTo>
                  <a:lnTo>
                    <a:pt x="113855" y="52070"/>
                  </a:lnTo>
                  <a:lnTo>
                    <a:pt x="11385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046286" y="3564986"/>
              <a:ext cx="256590" cy="129797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2347150" y="3564760"/>
              <a:ext cx="92710" cy="129539"/>
            </a:xfrm>
            <a:custGeom>
              <a:avLst/>
              <a:gdLst/>
              <a:ahLst/>
              <a:cxnLst/>
              <a:rect l="l" t="t" r="r" b="b"/>
              <a:pathLst>
                <a:path w="92710" h="129539">
                  <a:moveTo>
                    <a:pt x="92532" y="105410"/>
                  </a:moveTo>
                  <a:lnTo>
                    <a:pt x="27813" y="105410"/>
                  </a:lnTo>
                  <a:lnTo>
                    <a:pt x="27813" y="76200"/>
                  </a:lnTo>
                  <a:lnTo>
                    <a:pt x="85852" y="76200"/>
                  </a:lnTo>
                  <a:lnTo>
                    <a:pt x="85852" y="52070"/>
                  </a:lnTo>
                  <a:lnTo>
                    <a:pt x="27813" y="52070"/>
                  </a:lnTo>
                  <a:lnTo>
                    <a:pt x="27813" y="24130"/>
                  </a:lnTo>
                  <a:lnTo>
                    <a:pt x="91414" y="24130"/>
                  </a:lnTo>
                  <a:lnTo>
                    <a:pt x="91414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52070"/>
                  </a:lnTo>
                  <a:lnTo>
                    <a:pt x="0" y="76200"/>
                  </a:lnTo>
                  <a:lnTo>
                    <a:pt x="0" y="105410"/>
                  </a:lnTo>
                  <a:lnTo>
                    <a:pt x="0" y="129540"/>
                  </a:lnTo>
                  <a:lnTo>
                    <a:pt x="92532" y="129540"/>
                  </a:lnTo>
                  <a:lnTo>
                    <a:pt x="92532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69128" y="3562390"/>
              <a:ext cx="107732" cy="134989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600747" y="3564986"/>
              <a:ext cx="135914" cy="129797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7661" y="3557753"/>
              <a:ext cx="1448774" cy="519005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187209" y="3936949"/>
              <a:ext cx="94568" cy="128686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14746" y="3936949"/>
              <a:ext cx="114961" cy="131281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459527" y="3924712"/>
              <a:ext cx="160019" cy="152046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2712930" y="3961000"/>
              <a:ext cx="27940" cy="104139"/>
            </a:xfrm>
            <a:custGeom>
              <a:avLst/>
              <a:gdLst/>
              <a:ahLst/>
              <a:cxnLst/>
              <a:rect l="l" t="t" r="r" b="b"/>
              <a:pathLst>
                <a:path w="27939" h="104139">
                  <a:moveTo>
                    <a:pt x="0" y="104139"/>
                  </a:moveTo>
                  <a:lnTo>
                    <a:pt x="27814" y="104139"/>
                  </a:lnTo>
                  <a:lnTo>
                    <a:pt x="27814" y="0"/>
                  </a:lnTo>
                  <a:lnTo>
                    <a:pt x="0" y="0"/>
                  </a:lnTo>
                  <a:lnTo>
                    <a:pt x="0" y="104139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3" name="object 43" descr=""/>
          <p:cNvGrpSpPr/>
          <p:nvPr/>
        </p:nvGrpSpPr>
        <p:grpSpPr>
          <a:xfrm>
            <a:off x="2712930" y="3933242"/>
            <a:ext cx="875665" cy="135255"/>
            <a:chOff x="2712930" y="3933242"/>
            <a:chExt cx="875665" cy="135255"/>
          </a:xfrm>
        </p:grpSpPr>
        <p:sp>
          <p:nvSpPr>
            <p:cNvPr id="44" name="object 44" descr=""/>
            <p:cNvSpPr/>
            <p:nvPr/>
          </p:nvSpPr>
          <p:spPr>
            <a:xfrm>
              <a:off x="2712923" y="393560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30" h="129539">
                  <a:moveTo>
                    <a:pt x="112928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85293" y="25400"/>
                  </a:lnTo>
                  <a:lnTo>
                    <a:pt x="85293" y="129540"/>
                  </a:lnTo>
                  <a:lnTo>
                    <a:pt x="112928" y="129540"/>
                  </a:lnTo>
                  <a:lnTo>
                    <a:pt x="112928" y="25400"/>
                  </a:lnTo>
                  <a:lnTo>
                    <a:pt x="11292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862903" y="3933242"/>
              <a:ext cx="137955" cy="134988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022707" y="3935836"/>
              <a:ext cx="124232" cy="131469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191220" y="3935836"/>
              <a:ext cx="113849" cy="129799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343788" y="3933242"/>
              <a:ext cx="106804" cy="134988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480594" y="3933242"/>
              <a:ext cx="107734" cy="134988"/>
            </a:xfrm>
            <a:prstGeom prst="rect">
              <a:avLst/>
            </a:prstGeom>
          </p:spPr>
        </p:pic>
      </p:grpSp>
      <p:grpSp>
        <p:nvGrpSpPr>
          <p:cNvPr id="50" name="object 50" descr=""/>
          <p:cNvGrpSpPr/>
          <p:nvPr/>
        </p:nvGrpSpPr>
        <p:grpSpPr>
          <a:xfrm>
            <a:off x="3614068" y="3935600"/>
            <a:ext cx="376555" cy="130175"/>
            <a:chOff x="3614068" y="3935600"/>
            <a:chExt cx="376555" cy="130175"/>
          </a:xfrm>
        </p:grpSpPr>
        <p:sp>
          <p:nvSpPr>
            <p:cNvPr id="51" name="object 51" descr=""/>
            <p:cNvSpPr/>
            <p:nvPr/>
          </p:nvSpPr>
          <p:spPr>
            <a:xfrm>
              <a:off x="3614064" y="3935600"/>
              <a:ext cx="233045" cy="129539"/>
            </a:xfrm>
            <a:custGeom>
              <a:avLst/>
              <a:gdLst/>
              <a:ahLst/>
              <a:cxnLst/>
              <a:rect l="l" t="t" r="r" b="b"/>
              <a:pathLst>
                <a:path w="233045" h="129539">
                  <a:moveTo>
                    <a:pt x="107353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39865" y="25400"/>
                  </a:lnTo>
                  <a:lnTo>
                    <a:pt x="39865" y="129540"/>
                  </a:lnTo>
                  <a:lnTo>
                    <a:pt x="67487" y="129540"/>
                  </a:lnTo>
                  <a:lnTo>
                    <a:pt x="67487" y="25400"/>
                  </a:lnTo>
                  <a:lnTo>
                    <a:pt x="107353" y="25400"/>
                  </a:lnTo>
                  <a:lnTo>
                    <a:pt x="107353" y="0"/>
                  </a:lnTo>
                  <a:close/>
                </a:path>
                <a:path w="233045" h="129539">
                  <a:moveTo>
                    <a:pt x="232664" y="105410"/>
                  </a:moveTo>
                  <a:lnTo>
                    <a:pt x="167957" y="105410"/>
                  </a:lnTo>
                  <a:lnTo>
                    <a:pt x="167957" y="76200"/>
                  </a:lnTo>
                  <a:lnTo>
                    <a:pt x="225996" y="76200"/>
                  </a:lnTo>
                  <a:lnTo>
                    <a:pt x="225996" y="52070"/>
                  </a:lnTo>
                  <a:lnTo>
                    <a:pt x="167957" y="52070"/>
                  </a:lnTo>
                  <a:lnTo>
                    <a:pt x="167957" y="24130"/>
                  </a:lnTo>
                  <a:lnTo>
                    <a:pt x="231559" y="24130"/>
                  </a:lnTo>
                  <a:lnTo>
                    <a:pt x="231559" y="0"/>
                  </a:lnTo>
                  <a:lnTo>
                    <a:pt x="140144" y="0"/>
                  </a:lnTo>
                  <a:lnTo>
                    <a:pt x="140144" y="24130"/>
                  </a:lnTo>
                  <a:lnTo>
                    <a:pt x="140144" y="52070"/>
                  </a:lnTo>
                  <a:lnTo>
                    <a:pt x="140144" y="76200"/>
                  </a:lnTo>
                  <a:lnTo>
                    <a:pt x="140144" y="105410"/>
                  </a:lnTo>
                  <a:lnTo>
                    <a:pt x="140144" y="129540"/>
                  </a:lnTo>
                  <a:lnTo>
                    <a:pt x="232664" y="129540"/>
                  </a:lnTo>
                  <a:lnTo>
                    <a:pt x="232664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885087" y="3935836"/>
              <a:ext cx="104951" cy="129799"/>
            </a:xfrm>
            <a:prstGeom prst="rect">
              <a:avLst/>
            </a:prstGeom>
          </p:spPr>
        </p:pic>
      </p:grpSp>
      <p:pic>
        <p:nvPicPr>
          <p:cNvPr id="53" name="object 53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45112" y="4683704"/>
            <a:ext cx="204354" cy="203695"/>
          </a:xfrm>
          <a:prstGeom prst="rect">
            <a:avLst/>
          </a:prstGeom>
        </p:spPr>
      </p:pic>
      <p:pic>
        <p:nvPicPr>
          <p:cNvPr id="54" name="object 54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95352" y="4690905"/>
            <a:ext cx="197153" cy="196495"/>
          </a:xfrm>
          <a:prstGeom prst="rect">
            <a:avLst/>
          </a:prstGeom>
        </p:spPr>
      </p:pic>
      <p:pic>
        <p:nvPicPr>
          <p:cNvPr id="55" name="object 55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138392" y="4690905"/>
            <a:ext cx="197157" cy="196495"/>
          </a:xfrm>
          <a:prstGeom prst="rect">
            <a:avLst/>
          </a:prstGeom>
        </p:spPr>
      </p:pic>
      <p:pic>
        <p:nvPicPr>
          <p:cNvPr id="56" name="object 56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867514" y="4690905"/>
            <a:ext cx="197153" cy="196495"/>
          </a:xfrm>
          <a:prstGeom prst="rect">
            <a:avLst/>
          </a:prstGeom>
        </p:spPr>
      </p:pic>
      <p:pic>
        <p:nvPicPr>
          <p:cNvPr id="57" name="object 57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381434" y="4690905"/>
            <a:ext cx="197154" cy="196495"/>
          </a:xfrm>
          <a:prstGeom prst="rect">
            <a:avLst/>
          </a:prstGeom>
        </p:spPr>
      </p:pic>
      <p:pic>
        <p:nvPicPr>
          <p:cNvPr id="58" name="object 58" descr="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624474" y="4690905"/>
            <a:ext cx="197153" cy="196495"/>
          </a:xfrm>
          <a:prstGeom prst="rect">
            <a:avLst/>
          </a:prstGeom>
        </p:spPr>
      </p:pic>
      <p:grpSp>
        <p:nvGrpSpPr>
          <p:cNvPr id="59" name="object 59" descr=""/>
          <p:cNvGrpSpPr/>
          <p:nvPr/>
        </p:nvGrpSpPr>
        <p:grpSpPr>
          <a:xfrm>
            <a:off x="646711" y="1387286"/>
            <a:ext cx="1374775" cy="331470"/>
            <a:chOff x="646711" y="1387286"/>
            <a:chExt cx="1374775" cy="331470"/>
          </a:xfrm>
        </p:grpSpPr>
        <p:sp>
          <p:nvSpPr>
            <p:cNvPr id="60" name="object 60" descr=""/>
            <p:cNvSpPr/>
            <p:nvPr/>
          </p:nvSpPr>
          <p:spPr>
            <a:xfrm>
              <a:off x="655711" y="1396286"/>
              <a:ext cx="997585" cy="313690"/>
            </a:xfrm>
            <a:custGeom>
              <a:avLst/>
              <a:gdLst/>
              <a:ahLst/>
              <a:cxnLst/>
              <a:rect l="l" t="t" r="r" b="b"/>
              <a:pathLst>
                <a:path w="997585" h="313689">
                  <a:moveTo>
                    <a:pt x="240455" y="0"/>
                  </a:moveTo>
                  <a:lnTo>
                    <a:pt x="344577" y="0"/>
                  </a:lnTo>
                  <a:lnTo>
                    <a:pt x="236336" y="139705"/>
                  </a:lnTo>
                  <a:lnTo>
                    <a:pt x="344577" y="277159"/>
                  </a:lnTo>
                  <a:lnTo>
                    <a:pt x="240455" y="277159"/>
                  </a:lnTo>
                  <a:lnTo>
                    <a:pt x="172289" y="191390"/>
                  </a:lnTo>
                  <a:lnTo>
                    <a:pt x="104122" y="277159"/>
                  </a:lnTo>
                  <a:lnTo>
                    <a:pt x="0" y="277159"/>
                  </a:lnTo>
                  <a:lnTo>
                    <a:pt x="108619" y="139705"/>
                  </a:lnTo>
                  <a:lnTo>
                    <a:pt x="0" y="0"/>
                  </a:lnTo>
                  <a:lnTo>
                    <a:pt x="104122" y="0"/>
                  </a:lnTo>
                  <a:lnTo>
                    <a:pt x="172289" y="86144"/>
                  </a:lnTo>
                  <a:lnTo>
                    <a:pt x="240455" y="0"/>
                  </a:lnTo>
                  <a:close/>
                </a:path>
                <a:path w="997585" h="313689">
                  <a:moveTo>
                    <a:pt x="692149" y="0"/>
                  </a:moveTo>
                  <a:lnTo>
                    <a:pt x="552819" y="235212"/>
                  </a:lnTo>
                  <a:lnTo>
                    <a:pt x="517112" y="263898"/>
                  </a:lnTo>
                  <a:lnTo>
                    <a:pt x="477691" y="273450"/>
                  </a:lnTo>
                  <a:lnTo>
                    <a:pt x="435647" y="277663"/>
                  </a:lnTo>
                  <a:lnTo>
                    <a:pt x="414240" y="277909"/>
                  </a:lnTo>
                  <a:lnTo>
                    <a:pt x="414240" y="210116"/>
                  </a:lnTo>
                  <a:lnTo>
                    <a:pt x="423803" y="209976"/>
                  </a:lnTo>
                  <a:lnTo>
                    <a:pt x="431891" y="209555"/>
                  </a:lnTo>
                  <a:lnTo>
                    <a:pt x="454943" y="196382"/>
                  </a:lnTo>
                  <a:lnTo>
                    <a:pt x="454690" y="191390"/>
                  </a:lnTo>
                  <a:lnTo>
                    <a:pt x="341579" y="0"/>
                  </a:lnTo>
                  <a:lnTo>
                    <a:pt x="439337" y="0"/>
                  </a:lnTo>
                  <a:lnTo>
                    <a:pt x="515743" y="139330"/>
                  </a:lnTo>
                  <a:lnTo>
                    <a:pt x="594395" y="0"/>
                  </a:lnTo>
                  <a:lnTo>
                    <a:pt x="692149" y="0"/>
                  </a:lnTo>
                  <a:close/>
                </a:path>
                <a:path w="997585" h="313689">
                  <a:moveTo>
                    <a:pt x="959947" y="209743"/>
                  </a:moveTo>
                  <a:lnTo>
                    <a:pt x="997027" y="209743"/>
                  </a:lnTo>
                  <a:lnTo>
                    <a:pt x="997027" y="313117"/>
                  </a:lnTo>
                  <a:lnTo>
                    <a:pt x="910508" y="313117"/>
                  </a:lnTo>
                  <a:lnTo>
                    <a:pt x="910508" y="277534"/>
                  </a:lnTo>
                  <a:lnTo>
                    <a:pt x="707508" y="277159"/>
                  </a:lnTo>
                  <a:lnTo>
                    <a:pt x="707508" y="313117"/>
                  </a:lnTo>
                  <a:lnTo>
                    <a:pt x="620989" y="313117"/>
                  </a:lnTo>
                  <a:lnTo>
                    <a:pt x="620989" y="209743"/>
                  </a:lnTo>
                  <a:lnTo>
                    <a:pt x="648702" y="209743"/>
                  </a:lnTo>
                  <a:lnTo>
                    <a:pt x="658324" y="190593"/>
                  </a:lnTo>
                  <a:lnTo>
                    <a:pt x="674617" y="155387"/>
                  </a:lnTo>
                  <a:lnTo>
                    <a:pt x="692197" y="107540"/>
                  </a:lnTo>
                  <a:lnTo>
                    <a:pt x="703071" y="56989"/>
                  </a:lnTo>
                  <a:lnTo>
                    <a:pt x="706756" y="0"/>
                  </a:lnTo>
                  <a:lnTo>
                    <a:pt x="959572" y="0"/>
                  </a:lnTo>
                  <a:lnTo>
                    <a:pt x="959947" y="209743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383807" y="1453580"/>
              <a:ext cx="154706" cy="161448"/>
            </a:xfrm>
            <a:prstGeom prst="rect">
              <a:avLst/>
            </a:prstGeom>
          </p:spPr>
        </p:pic>
        <p:sp>
          <p:nvSpPr>
            <p:cNvPr id="62" name="object 62" descr=""/>
            <p:cNvSpPr/>
            <p:nvPr/>
          </p:nvSpPr>
          <p:spPr>
            <a:xfrm>
              <a:off x="1673711" y="1396286"/>
              <a:ext cx="338455" cy="277495"/>
            </a:xfrm>
            <a:custGeom>
              <a:avLst/>
              <a:gdLst/>
              <a:ahLst/>
              <a:cxnLst/>
              <a:rect l="l" t="t" r="r" b="b"/>
              <a:pathLst>
                <a:path w="338455" h="277494">
                  <a:moveTo>
                    <a:pt x="92509" y="0"/>
                  </a:moveTo>
                  <a:lnTo>
                    <a:pt x="92509" y="171913"/>
                  </a:lnTo>
                  <a:lnTo>
                    <a:pt x="246071" y="0"/>
                  </a:lnTo>
                  <a:lnTo>
                    <a:pt x="338209" y="0"/>
                  </a:lnTo>
                  <a:lnTo>
                    <a:pt x="338209" y="277159"/>
                  </a:lnTo>
                  <a:lnTo>
                    <a:pt x="246071" y="277159"/>
                  </a:lnTo>
                  <a:lnTo>
                    <a:pt x="246071" y="104871"/>
                  </a:lnTo>
                  <a:lnTo>
                    <a:pt x="92509" y="277159"/>
                  </a:lnTo>
                  <a:lnTo>
                    <a:pt x="0" y="277159"/>
                  </a:lnTo>
                  <a:lnTo>
                    <a:pt x="0" y="0"/>
                  </a:lnTo>
                  <a:lnTo>
                    <a:pt x="92509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3" name="object 63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862697" y="167439"/>
            <a:ext cx="2904746" cy="5952561"/>
          </a:xfrm>
          <a:prstGeom prst="rect">
            <a:avLst/>
          </a:prstGeom>
        </p:spPr>
      </p:pic>
      <p:grpSp>
        <p:nvGrpSpPr>
          <p:cNvPr id="64" name="object 64" descr=""/>
          <p:cNvGrpSpPr/>
          <p:nvPr/>
        </p:nvGrpSpPr>
        <p:grpSpPr>
          <a:xfrm>
            <a:off x="-190" y="431082"/>
            <a:ext cx="3482340" cy="396875"/>
            <a:chOff x="-190" y="431082"/>
            <a:chExt cx="3482340" cy="396875"/>
          </a:xfrm>
        </p:grpSpPr>
        <p:sp>
          <p:nvSpPr>
            <p:cNvPr id="65" name="object 65" descr=""/>
            <p:cNvSpPr/>
            <p:nvPr/>
          </p:nvSpPr>
          <p:spPr>
            <a:xfrm>
              <a:off x="-190" y="431082"/>
              <a:ext cx="3482340" cy="396875"/>
            </a:xfrm>
            <a:custGeom>
              <a:avLst/>
              <a:gdLst/>
              <a:ahLst/>
              <a:cxnLst/>
              <a:rect l="l" t="t" r="r" b="b"/>
              <a:pathLst>
                <a:path w="3482340" h="396875">
                  <a:moveTo>
                    <a:pt x="3481890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3481890" y="396647"/>
                  </a:lnTo>
                  <a:lnTo>
                    <a:pt x="3481890" y="0"/>
                  </a:lnTo>
                  <a:close/>
                </a:path>
              </a:pathLst>
            </a:custGeom>
            <a:solidFill>
              <a:srgbClr val="08B4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261708" y="539785"/>
              <a:ext cx="3061335" cy="203200"/>
            </a:xfrm>
            <a:custGeom>
              <a:avLst/>
              <a:gdLst/>
              <a:ahLst/>
              <a:cxnLst/>
              <a:rect l="l" t="t" r="r" b="b"/>
              <a:pathLst>
                <a:path w="3061335" h="203200">
                  <a:moveTo>
                    <a:pt x="193509" y="143395"/>
                  </a:moveTo>
                  <a:lnTo>
                    <a:pt x="174434" y="143395"/>
                  </a:lnTo>
                  <a:lnTo>
                    <a:pt x="174307" y="73723"/>
                  </a:lnTo>
                  <a:lnTo>
                    <a:pt x="174307" y="69570"/>
                  </a:lnTo>
                  <a:lnTo>
                    <a:pt x="174244" y="35458"/>
                  </a:lnTo>
                  <a:lnTo>
                    <a:pt x="130098" y="35458"/>
                  </a:lnTo>
                  <a:lnTo>
                    <a:pt x="130098" y="69761"/>
                  </a:lnTo>
                  <a:lnTo>
                    <a:pt x="130098" y="143395"/>
                  </a:lnTo>
                  <a:lnTo>
                    <a:pt x="59753" y="143395"/>
                  </a:lnTo>
                  <a:lnTo>
                    <a:pt x="64617" y="132969"/>
                  </a:lnTo>
                  <a:lnTo>
                    <a:pt x="68973" y="123101"/>
                  </a:lnTo>
                  <a:lnTo>
                    <a:pt x="83845" y="78727"/>
                  </a:lnTo>
                  <a:lnTo>
                    <a:pt x="85547" y="69761"/>
                  </a:lnTo>
                  <a:lnTo>
                    <a:pt x="85585" y="69570"/>
                  </a:lnTo>
                  <a:lnTo>
                    <a:pt x="130098" y="69761"/>
                  </a:lnTo>
                  <a:lnTo>
                    <a:pt x="130098" y="35458"/>
                  </a:lnTo>
                  <a:lnTo>
                    <a:pt x="44145" y="35458"/>
                  </a:lnTo>
                  <a:lnTo>
                    <a:pt x="43929" y="45656"/>
                  </a:lnTo>
                  <a:lnTo>
                    <a:pt x="43294" y="55435"/>
                  </a:lnTo>
                  <a:lnTo>
                    <a:pt x="34023" y="99072"/>
                  </a:lnTo>
                  <a:lnTo>
                    <a:pt x="14262" y="143395"/>
                  </a:lnTo>
                  <a:lnTo>
                    <a:pt x="0" y="143395"/>
                  </a:lnTo>
                  <a:lnTo>
                    <a:pt x="0" y="196596"/>
                  </a:lnTo>
                  <a:lnTo>
                    <a:pt x="44526" y="196596"/>
                  </a:lnTo>
                  <a:lnTo>
                    <a:pt x="44526" y="178092"/>
                  </a:lnTo>
                  <a:lnTo>
                    <a:pt x="148996" y="178282"/>
                  </a:lnTo>
                  <a:lnTo>
                    <a:pt x="148996" y="196596"/>
                  </a:lnTo>
                  <a:lnTo>
                    <a:pt x="193509" y="196596"/>
                  </a:lnTo>
                  <a:lnTo>
                    <a:pt x="193509" y="178092"/>
                  </a:lnTo>
                  <a:lnTo>
                    <a:pt x="193509" y="143395"/>
                  </a:lnTo>
                  <a:close/>
                </a:path>
                <a:path w="3061335" h="203200">
                  <a:moveTo>
                    <a:pt x="375462" y="35458"/>
                  </a:moveTo>
                  <a:lnTo>
                    <a:pt x="237464" y="35458"/>
                  </a:lnTo>
                  <a:lnTo>
                    <a:pt x="235153" y="59855"/>
                  </a:lnTo>
                  <a:lnTo>
                    <a:pt x="231724" y="83108"/>
                  </a:lnTo>
                  <a:lnTo>
                    <a:pt x="221462" y="126238"/>
                  </a:lnTo>
                  <a:lnTo>
                    <a:pt x="206629" y="139725"/>
                  </a:lnTo>
                  <a:lnTo>
                    <a:pt x="200456" y="139725"/>
                  </a:lnTo>
                  <a:lnTo>
                    <a:pt x="200456" y="178092"/>
                  </a:lnTo>
                  <a:lnTo>
                    <a:pt x="241998" y="170065"/>
                  </a:lnTo>
                  <a:lnTo>
                    <a:pt x="266369" y="130886"/>
                  </a:lnTo>
                  <a:lnTo>
                    <a:pt x="276491" y="92633"/>
                  </a:lnTo>
                  <a:lnTo>
                    <a:pt x="280822" y="69189"/>
                  </a:lnTo>
                  <a:lnTo>
                    <a:pt x="327863" y="69189"/>
                  </a:lnTo>
                  <a:lnTo>
                    <a:pt x="327863" y="178092"/>
                  </a:lnTo>
                  <a:lnTo>
                    <a:pt x="375462" y="178092"/>
                  </a:lnTo>
                  <a:lnTo>
                    <a:pt x="375462" y="35458"/>
                  </a:lnTo>
                  <a:close/>
                </a:path>
                <a:path w="3061335" h="203200">
                  <a:moveTo>
                    <a:pt x="554139" y="35267"/>
                  </a:moveTo>
                  <a:lnTo>
                    <a:pt x="508838" y="35267"/>
                  </a:lnTo>
                  <a:lnTo>
                    <a:pt x="508838" y="68224"/>
                  </a:lnTo>
                  <a:lnTo>
                    <a:pt x="508838" y="98869"/>
                  </a:lnTo>
                  <a:lnTo>
                    <a:pt x="452945" y="98869"/>
                  </a:lnTo>
                  <a:lnTo>
                    <a:pt x="447967" y="98615"/>
                  </a:lnTo>
                  <a:lnTo>
                    <a:pt x="441159" y="97586"/>
                  </a:lnTo>
                  <a:lnTo>
                    <a:pt x="438391" y="96266"/>
                  </a:lnTo>
                  <a:lnTo>
                    <a:pt x="434149" y="92024"/>
                  </a:lnTo>
                  <a:lnTo>
                    <a:pt x="433095" y="88595"/>
                  </a:lnTo>
                  <a:lnTo>
                    <a:pt x="433095" y="78828"/>
                  </a:lnTo>
                  <a:lnTo>
                    <a:pt x="434149" y="75158"/>
                  </a:lnTo>
                  <a:lnTo>
                    <a:pt x="438391" y="70535"/>
                  </a:lnTo>
                  <a:lnTo>
                    <a:pt x="441159" y="69126"/>
                  </a:lnTo>
                  <a:lnTo>
                    <a:pt x="447103" y="68224"/>
                  </a:lnTo>
                  <a:lnTo>
                    <a:pt x="445452" y="68224"/>
                  </a:lnTo>
                  <a:lnTo>
                    <a:pt x="452945" y="67843"/>
                  </a:lnTo>
                  <a:lnTo>
                    <a:pt x="460692" y="67843"/>
                  </a:lnTo>
                  <a:lnTo>
                    <a:pt x="491515" y="68224"/>
                  </a:lnTo>
                  <a:lnTo>
                    <a:pt x="508838" y="68224"/>
                  </a:lnTo>
                  <a:lnTo>
                    <a:pt x="508838" y="35267"/>
                  </a:lnTo>
                  <a:lnTo>
                    <a:pt x="446392" y="35267"/>
                  </a:lnTo>
                  <a:lnTo>
                    <a:pt x="408178" y="44526"/>
                  </a:lnTo>
                  <a:lnTo>
                    <a:pt x="386156" y="75857"/>
                  </a:lnTo>
                  <a:lnTo>
                    <a:pt x="385673" y="82677"/>
                  </a:lnTo>
                  <a:lnTo>
                    <a:pt x="385673" y="83451"/>
                  </a:lnTo>
                  <a:lnTo>
                    <a:pt x="386334" y="92024"/>
                  </a:lnTo>
                  <a:lnTo>
                    <a:pt x="386346" y="92202"/>
                  </a:lnTo>
                  <a:lnTo>
                    <a:pt x="409117" y="123685"/>
                  </a:lnTo>
                  <a:lnTo>
                    <a:pt x="425958" y="129705"/>
                  </a:lnTo>
                  <a:lnTo>
                    <a:pt x="384517" y="177888"/>
                  </a:lnTo>
                  <a:lnTo>
                    <a:pt x="438302" y="177888"/>
                  </a:lnTo>
                  <a:lnTo>
                    <a:pt x="477812" y="131826"/>
                  </a:lnTo>
                  <a:lnTo>
                    <a:pt x="508838" y="131826"/>
                  </a:lnTo>
                  <a:lnTo>
                    <a:pt x="508838" y="177888"/>
                  </a:lnTo>
                  <a:lnTo>
                    <a:pt x="554139" y="177888"/>
                  </a:lnTo>
                  <a:lnTo>
                    <a:pt x="554139" y="131826"/>
                  </a:lnTo>
                  <a:lnTo>
                    <a:pt x="554139" y="98869"/>
                  </a:lnTo>
                  <a:lnTo>
                    <a:pt x="554139" y="87109"/>
                  </a:lnTo>
                  <a:lnTo>
                    <a:pt x="554139" y="67843"/>
                  </a:lnTo>
                  <a:lnTo>
                    <a:pt x="554139" y="35267"/>
                  </a:lnTo>
                  <a:close/>
                </a:path>
                <a:path w="3061335" h="203200">
                  <a:moveTo>
                    <a:pt x="833996" y="35458"/>
                  </a:moveTo>
                  <a:lnTo>
                    <a:pt x="780999" y="35458"/>
                  </a:lnTo>
                  <a:lnTo>
                    <a:pt x="733196" y="133565"/>
                  </a:lnTo>
                  <a:lnTo>
                    <a:pt x="684618" y="35458"/>
                  </a:lnTo>
                  <a:lnTo>
                    <a:pt x="630262" y="35458"/>
                  </a:lnTo>
                  <a:lnTo>
                    <a:pt x="630262" y="178092"/>
                  </a:lnTo>
                  <a:lnTo>
                    <a:pt x="677875" y="178092"/>
                  </a:lnTo>
                  <a:lnTo>
                    <a:pt x="677875" y="112941"/>
                  </a:lnTo>
                  <a:lnTo>
                    <a:pt x="711415" y="178092"/>
                  </a:lnTo>
                  <a:lnTo>
                    <a:pt x="755167" y="178092"/>
                  </a:lnTo>
                  <a:lnTo>
                    <a:pt x="786574" y="113715"/>
                  </a:lnTo>
                  <a:lnTo>
                    <a:pt x="786574" y="178092"/>
                  </a:lnTo>
                  <a:lnTo>
                    <a:pt x="833996" y="178092"/>
                  </a:lnTo>
                  <a:lnTo>
                    <a:pt x="833996" y="35458"/>
                  </a:lnTo>
                  <a:close/>
                </a:path>
                <a:path w="3061335" h="203200">
                  <a:moveTo>
                    <a:pt x="1002931" y="35394"/>
                  </a:moveTo>
                  <a:lnTo>
                    <a:pt x="849985" y="35394"/>
                  </a:lnTo>
                  <a:lnTo>
                    <a:pt x="849985" y="69684"/>
                  </a:lnTo>
                  <a:lnTo>
                    <a:pt x="849985" y="88734"/>
                  </a:lnTo>
                  <a:lnTo>
                    <a:pt x="849985" y="123024"/>
                  </a:lnTo>
                  <a:lnTo>
                    <a:pt x="849985" y="143344"/>
                  </a:lnTo>
                  <a:lnTo>
                    <a:pt x="849985" y="144614"/>
                  </a:lnTo>
                  <a:lnTo>
                    <a:pt x="849985" y="177634"/>
                  </a:lnTo>
                  <a:lnTo>
                    <a:pt x="1002830" y="177634"/>
                  </a:lnTo>
                  <a:lnTo>
                    <a:pt x="1002830" y="144614"/>
                  </a:lnTo>
                  <a:lnTo>
                    <a:pt x="1002830" y="143344"/>
                  </a:lnTo>
                  <a:lnTo>
                    <a:pt x="948397" y="143344"/>
                  </a:lnTo>
                  <a:lnTo>
                    <a:pt x="948397" y="144614"/>
                  </a:lnTo>
                  <a:lnTo>
                    <a:pt x="897597" y="144614"/>
                  </a:lnTo>
                  <a:lnTo>
                    <a:pt x="897597" y="143344"/>
                  </a:lnTo>
                  <a:lnTo>
                    <a:pt x="897597" y="123024"/>
                  </a:lnTo>
                  <a:lnTo>
                    <a:pt x="986637" y="123024"/>
                  </a:lnTo>
                  <a:lnTo>
                    <a:pt x="986637" y="88734"/>
                  </a:lnTo>
                  <a:lnTo>
                    <a:pt x="897597" y="88734"/>
                  </a:lnTo>
                  <a:lnTo>
                    <a:pt x="897597" y="69684"/>
                  </a:lnTo>
                  <a:lnTo>
                    <a:pt x="1002931" y="69684"/>
                  </a:lnTo>
                  <a:lnTo>
                    <a:pt x="1002931" y="35394"/>
                  </a:lnTo>
                  <a:close/>
                </a:path>
                <a:path w="3061335" h="203200">
                  <a:moveTo>
                    <a:pt x="1184389" y="82867"/>
                  </a:moveTo>
                  <a:lnTo>
                    <a:pt x="1167625" y="48590"/>
                  </a:lnTo>
                  <a:lnTo>
                    <a:pt x="1141603" y="37211"/>
                  </a:lnTo>
                  <a:lnTo>
                    <a:pt x="1141603" y="78955"/>
                  </a:lnTo>
                  <a:lnTo>
                    <a:pt x="1141603" y="88595"/>
                  </a:lnTo>
                  <a:lnTo>
                    <a:pt x="1121879" y="98298"/>
                  </a:lnTo>
                  <a:lnTo>
                    <a:pt x="1063548" y="98298"/>
                  </a:lnTo>
                  <a:lnTo>
                    <a:pt x="1063548" y="68668"/>
                  </a:lnTo>
                  <a:lnTo>
                    <a:pt x="1126375" y="68668"/>
                  </a:lnTo>
                  <a:lnTo>
                    <a:pt x="1133322" y="69697"/>
                  </a:lnTo>
                  <a:lnTo>
                    <a:pt x="1136142" y="71056"/>
                  </a:lnTo>
                  <a:lnTo>
                    <a:pt x="1140510" y="75425"/>
                  </a:lnTo>
                  <a:lnTo>
                    <a:pt x="1141603" y="78955"/>
                  </a:lnTo>
                  <a:lnTo>
                    <a:pt x="1141603" y="37211"/>
                  </a:lnTo>
                  <a:lnTo>
                    <a:pt x="1140574" y="36957"/>
                  </a:lnTo>
                  <a:lnTo>
                    <a:pt x="1132382" y="35826"/>
                  </a:lnTo>
                  <a:lnTo>
                    <a:pt x="1123683" y="35458"/>
                  </a:lnTo>
                  <a:lnTo>
                    <a:pt x="1015936" y="35458"/>
                  </a:lnTo>
                  <a:lnTo>
                    <a:pt x="1015936" y="178092"/>
                  </a:lnTo>
                  <a:lnTo>
                    <a:pt x="1063548" y="178092"/>
                  </a:lnTo>
                  <a:lnTo>
                    <a:pt x="1063548" y="132016"/>
                  </a:lnTo>
                  <a:lnTo>
                    <a:pt x="1125410" y="132016"/>
                  </a:lnTo>
                  <a:lnTo>
                    <a:pt x="1168590" y="119392"/>
                  </a:lnTo>
                  <a:lnTo>
                    <a:pt x="1184389" y="83642"/>
                  </a:lnTo>
                  <a:lnTo>
                    <a:pt x="1184389" y="82867"/>
                  </a:lnTo>
                  <a:close/>
                </a:path>
                <a:path w="3061335" h="203200">
                  <a:moveTo>
                    <a:pt x="1354010" y="35458"/>
                  </a:moveTo>
                  <a:lnTo>
                    <a:pt x="1309484" y="35458"/>
                  </a:lnTo>
                  <a:lnTo>
                    <a:pt x="1309484" y="89623"/>
                  </a:lnTo>
                  <a:lnTo>
                    <a:pt x="1306817" y="97459"/>
                  </a:lnTo>
                  <a:lnTo>
                    <a:pt x="1275943" y="110629"/>
                  </a:lnTo>
                  <a:lnTo>
                    <a:pt x="1267409" y="110083"/>
                  </a:lnTo>
                  <a:lnTo>
                    <a:pt x="1238173" y="88404"/>
                  </a:lnTo>
                  <a:lnTo>
                    <a:pt x="1238173" y="35458"/>
                  </a:lnTo>
                  <a:lnTo>
                    <a:pt x="1193457" y="35458"/>
                  </a:lnTo>
                  <a:lnTo>
                    <a:pt x="1193457" y="79209"/>
                  </a:lnTo>
                  <a:lnTo>
                    <a:pt x="1194117" y="89725"/>
                  </a:lnTo>
                  <a:lnTo>
                    <a:pt x="1216177" y="128358"/>
                  </a:lnTo>
                  <a:lnTo>
                    <a:pt x="1257261" y="143548"/>
                  </a:lnTo>
                  <a:lnTo>
                    <a:pt x="1266317" y="143967"/>
                  </a:lnTo>
                  <a:lnTo>
                    <a:pt x="1279486" y="143002"/>
                  </a:lnTo>
                  <a:lnTo>
                    <a:pt x="1291082" y="140068"/>
                  </a:lnTo>
                  <a:lnTo>
                    <a:pt x="1301076" y="135191"/>
                  </a:lnTo>
                  <a:lnTo>
                    <a:pt x="1309484" y="128358"/>
                  </a:lnTo>
                  <a:lnTo>
                    <a:pt x="1309484" y="178092"/>
                  </a:lnTo>
                  <a:lnTo>
                    <a:pt x="1354010" y="178092"/>
                  </a:lnTo>
                  <a:lnTo>
                    <a:pt x="1354010" y="35458"/>
                  </a:lnTo>
                  <a:close/>
                </a:path>
                <a:path w="3061335" h="203200">
                  <a:moveTo>
                    <a:pt x="1435531" y="109080"/>
                  </a:moveTo>
                  <a:lnTo>
                    <a:pt x="1368272" y="109080"/>
                  </a:lnTo>
                  <a:lnTo>
                    <a:pt x="1368272" y="135496"/>
                  </a:lnTo>
                  <a:lnTo>
                    <a:pt x="1435531" y="135496"/>
                  </a:lnTo>
                  <a:lnTo>
                    <a:pt x="1435531" y="109080"/>
                  </a:lnTo>
                  <a:close/>
                </a:path>
                <a:path w="3061335" h="203200">
                  <a:moveTo>
                    <a:pt x="1613623" y="178092"/>
                  </a:moveTo>
                  <a:lnTo>
                    <a:pt x="1535950" y="100799"/>
                  </a:lnTo>
                  <a:lnTo>
                    <a:pt x="1610741" y="35458"/>
                  </a:lnTo>
                  <a:lnTo>
                    <a:pt x="1551762" y="35458"/>
                  </a:lnTo>
                  <a:lnTo>
                    <a:pt x="1497406" y="84988"/>
                  </a:lnTo>
                  <a:lnTo>
                    <a:pt x="1497406" y="35458"/>
                  </a:lnTo>
                  <a:lnTo>
                    <a:pt x="1449806" y="35458"/>
                  </a:lnTo>
                  <a:lnTo>
                    <a:pt x="1449806" y="178092"/>
                  </a:lnTo>
                  <a:lnTo>
                    <a:pt x="1497406" y="178092"/>
                  </a:lnTo>
                  <a:lnTo>
                    <a:pt x="1497406" y="118338"/>
                  </a:lnTo>
                  <a:lnTo>
                    <a:pt x="1555229" y="178092"/>
                  </a:lnTo>
                  <a:lnTo>
                    <a:pt x="1613623" y="178092"/>
                  </a:lnTo>
                  <a:close/>
                </a:path>
                <a:path w="3061335" h="203200">
                  <a:moveTo>
                    <a:pt x="1777263" y="107353"/>
                  </a:moveTo>
                  <a:lnTo>
                    <a:pt x="1776514" y="97002"/>
                  </a:lnTo>
                  <a:lnTo>
                    <a:pt x="1774278" y="87160"/>
                  </a:lnTo>
                  <a:lnTo>
                    <a:pt x="1770545" y="77825"/>
                  </a:lnTo>
                  <a:lnTo>
                    <a:pt x="1770494" y="77698"/>
                  </a:lnTo>
                  <a:lnTo>
                    <a:pt x="1765274" y="68999"/>
                  </a:lnTo>
                  <a:lnTo>
                    <a:pt x="1758670" y="60883"/>
                  </a:lnTo>
                  <a:lnTo>
                    <a:pt x="1750885" y="53695"/>
                  </a:lnTo>
                  <a:lnTo>
                    <a:pt x="1741957" y="47434"/>
                  </a:lnTo>
                  <a:lnTo>
                    <a:pt x="1731873" y="42100"/>
                  </a:lnTo>
                  <a:lnTo>
                    <a:pt x="1727352" y="40347"/>
                  </a:lnTo>
                  <a:lnTo>
                    <a:pt x="1727352" y="99377"/>
                  </a:lnTo>
                  <a:lnTo>
                    <a:pt x="1727352" y="115316"/>
                  </a:lnTo>
                  <a:lnTo>
                    <a:pt x="1698472" y="144360"/>
                  </a:lnTo>
                  <a:lnTo>
                    <a:pt x="1691563" y="145897"/>
                  </a:lnTo>
                  <a:lnTo>
                    <a:pt x="1677047" y="145897"/>
                  </a:lnTo>
                  <a:lnTo>
                    <a:pt x="1643253" y="122186"/>
                  </a:lnTo>
                  <a:lnTo>
                    <a:pt x="1641195" y="115316"/>
                  </a:lnTo>
                  <a:lnTo>
                    <a:pt x="1641233" y="99377"/>
                  </a:lnTo>
                  <a:lnTo>
                    <a:pt x="1669719" y="70345"/>
                  </a:lnTo>
                  <a:lnTo>
                    <a:pt x="1675790" y="68999"/>
                  </a:lnTo>
                  <a:lnTo>
                    <a:pt x="1692071" y="68999"/>
                  </a:lnTo>
                  <a:lnTo>
                    <a:pt x="1725256" y="92481"/>
                  </a:lnTo>
                  <a:lnTo>
                    <a:pt x="1727352" y="99377"/>
                  </a:lnTo>
                  <a:lnTo>
                    <a:pt x="1727352" y="40347"/>
                  </a:lnTo>
                  <a:lnTo>
                    <a:pt x="1720913" y="37846"/>
                  </a:lnTo>
                  <a:lnTo>
                    <a:pt x="1709305" y="34810"/>
                  </a:lnTo>
                  <a:lnTo>
                    <a:pt x="1697062" y="32981"/>
                  </a:lnTo>
                  <a:lnTo>
                    <a:pt x="1684172" y="32372"/>
                  </a:lnTo>
                  <a:lnTo>
                    <a:pt x="1671701" y="32981"/>
                  </a:lnTo>
                  <a:lnTo>
                    <a:pt x="1627047" y="47434"/>
                  </a:lnTo>
                  <a:lnTo>
                    <a:pt x="1597685" y="77698"/>
                  </a:lnTo>
                  <a:lnTo>
                    <a:pt x="1590497" y="107353"/>
                  </a:lnTo>
                  <a:lnTo>
                    <a:pt x="1591310" y="117690"/>
                  </a:lnTo>
                  <a:lnTo>
                    <a:pt x="1610055" y="153543"/>
                  </a:lnTo>
                  <a:lnTo>
                    <a:pt x="1648371" y="176466"/>
                  </a:lnTo>
                  <a:lnTo>
                    <a:pt x="1684362" y="181940"/>
                  </a:lnTo>
                  <a:lnTo>
                    <a:pt x="1697240" y="181330"/>
                  </a:lnTo>
                  <a:lnTo>
                    <a:pt x="1741995" y="166890"/>
                  </a:lnTo>
                  <a:lnTo>
                    <a:pt x="1764906" y="145897"/>
                  </a:lnTo>
                  <a:lnTo>
                    <a:pt x="1765223" y="145516"/>
                  </a:lnTo>
                  <a:lnTo>
                    <a:pt x="1770494" y="136766"/>
                  </a:lnTo>
                  <a:lnTo>
                    <a:pt x="1774253" y="127495"/>
                  </a:lnTo>
                  <a:lnTo>
                    <a:pt x="1776514" y="117690"/>
                  </a:lnTo>
                  <a:lnTo>
                    <a:pt x="1777263" y="107353"/>
                  </a:lnTo>
                  <a:close/>
                </a:path>
                <a:path w="3061335" h="203200">
                  <a:moveTo>
                    <a:pt x="1951507" y="35458"/>
                  </a:moveTo>
                  <a:lnTo>
                    <a:pt x="1813509" y="35458"/>
                  </a:lnTo>
                  <a:lnTo>
                    <a:pt x="1811197" y="59855"/>
                  </a:lnTo>
                  <a:lnTo>
                    <a:pt x="1807768" y="83108"/>
                  </a:lnTo>
                  <a:lnTo>
                    <a:pt x="1797507" y="126238"/>
                  </a:lnTo>
                  <a:lnTo>
                    <a:pt x="1782673" y="139725"/>
                  </a:lnTo>
                  <a:lnTo>
                    <a:pt x="1776501" y="139725"/>
                  </a:lnTo>
                  <a:lnTo>
                    <a:pt x="1776501" y="178092"/>
                  </a:lnTo>
                  <a:lnTo>
                    <a:pt x="1818043" y="170065"/>
                  </a:lnTo>
                  <a:lnTo>
                    <a:pt x="1842414" y="130886"/>
                  </a:lnTo>
                  <a:lnTo>
                    <a:pt x="1852536" y="92633"/>
                  </a:lnTo>
                  <a:lnTo>
                    <a:pt x="1856867" y="69189"/>
                  </a:lnTo>
                  <a:lnTo>
                    <a:pt x="1903895" y="69189"/>
                  </a:lnTo>
                  <a:lnTo>
                    <a:pt x="1903895" y="178092"/>
                  </a:lnTo>
                  <a:lnTo>
                    <a:pt x="1951507" y="178092"/>
                  </a:lnTo>
                  <a:lnTo>
                    <a:pt x="1951507" y="35458"/>
                  </a:lnTo>
                  <a:close/>
                </a:path>
                <a:path w="3061335" h="203200">
                  <a:moveTo>
                    <a:pt x="2138464" y="35458"/>
                  </a:moveTo>
                  <a:lnTo>
                    <a:pt x="2000465" y="35458"/>
                  </a:lnTo>
                  <a:lnTo>
                    <a:pt x="1998167" y="59855"/>
                  </a:lnTo>
                  <a:lnTo>
                    <a:pt x="1994725" y="83108"/>
                  </a:lnTo>
                  <a:lnTo>
                    <a:pt x="1984463" y="126238"/>
                  </a:lnTo>
                  <a:lnTo>
                    <a:pt x="1969630" y="139725"/>
                  </a:lnTo>
                  <a:lnTo>
                    <a:pt x="1963458" y="139725"/>
                  </a:lnTo>
                  <a:lnTo>
                    <a:pt x="1963458" y="178092"/>
                  </a:lnTo>
                  <a:lnTo>
                    <a:pt x="2004999" y="170065"/>
                  </a:lnTo>
                  <a:lnTo>
                    <a:pt x="2029371" y="130886"/>
                  </a:lnTo>
                  <a:lnTo>
                    <a:pt x="2039493" y="92633"/>
                  </a:lnTo>
                  <a:lnTo>
                    <a:pt x="2043823" y="69189"/>
                  </a:lnTo>
                  <a:lnTo>
                    <a:pt x="2090864" y="69189"/>
                  </a:lnTo>
                  <a:lnTo>
                    <a:pt x="2090864" y="178092"/>
                  </a:lnTo>
                  <a:lnTo>
                    <a:pt x="2138464" y="178092"/>
                  </a:lnTo>
                  <a:lnTo>
                    <a:pt x="2138464" y="35458"/>
                  </a:lnTo>
                  <a:close/>
                </a:path>
                <a:path w="3061335" h="203200">
                  <a:moveTo>
                    <a:pt x="2307209" y="35394"/>
                  </a:moveTo>
                  <a:lnTo>
                    <a:pt x="2154275" y="35394"/>
                  </a:lnTo>
                  <a:lnTo>
                    <a:pt x="2154275" y="69684"/>
                  </a:lnTo>
                  <a:lnTo>
                    <a:pt x="2154275" y="88734"/>
                  </a:lnTo>
                  <a:lnTo>
                    <a:pt x="2154275" y="123024"/>
                  </a:lnTo>
                  <a:lnTo>
                    <a:pt x="2154275" y="143344"/>
                  </a:lnTo>
                  <a:lnTo>
                    <a:pt x="2154275" y="144614"/>
                  </a:lnTo>
                  <a:lnTo>
                    <a:pt x="2154275" y="177634"/>
                  </a:lnTo>
                  <a:lnTo>
                    <a:pt x="2307120" y="177634"/>
                  </a:lnTo>
                  <a:lnTo>
                    <a:pt x="2307120" y="144614"/>
                  </a:lnTo>
                  <a:lnTo>
                    <a:pt x="2307120" y="143344"/>
                  </a:lnTo>
                  <a:lnTo>
                    <a:pt x="2252675" y="143344"/>
                  </a:lnTo>
                  <a:lnTo>
                    <a:pt x="2252675" y="144614"/>
                  </a:lnTo>
                  <a:lnTo>
                    <a:pt x="2201875" y="144614"/>
                  </a:lnTo>
                  <a:lnTo>
                    <a:pt x="2201875" y="143344"/>
                  </a:lnTo>
                  <a:lnTo>
                    <a:pt x="2201875" y="123024"/>
                  </a:lnTo>
                  <a:lnTo>
                    <a:pt x="2290927" y="123024"/>
                  </a:lnTo>
                  <a:lnTo>
                    <a:pt x="2290927" y="88734"/>
                  </a:lnTo>
                  <a:lnTo>
                    <a:pt x="2201875" y="88734"/>
                  </a:lnTo>
                  <a:lnTo>
                    <a:pt x="2201875" y="69684"/>
                  </a:lnTo>
                  <a:lnTo>
                    <a:pt x="2307209" y="69684"/>
                  </a:lnTo>
                  <a:lnTo>
                    <a:pt x="2307209" y="35394"/>
                  </a:lnTo>
                  <a:close/>
                </a:path>
                <a:path w="3061335" h="203200">
                  <a:moveTo>
                    <a:pt x="2484043" y="178092"/>
                  </a:moveTo>
                  <a:lnTo>
                    <a:pt x="2406370" y="100799"/>
                  </a:lnTo>
                  <a:lnTo>
                    <a:pt x="2481161" y="35458"/>
                  </a:lnTo>
                  <a:lnTo>
                    <a:pt x="2422182" y="35458"/>
                  </a:lnTo>
                  <a:lnTo>
                    <a:pt x="2367826" y="84988"/>
                  </a:lnTo>
                  <a:lnTo>
                    <a:pt x="2367826" y="35458"/>
                  </a:lnTo>
                  <a:lnTo>
                    <a:pt x="2320213" y="35458"/>
                  </a:lnTo>
                  <a:lnTo>
                    <a:pt x="2320213" y="178092"/>
                  </a:lnTo>
                  <a:lnTo>
                    <a:pt x="2367826" y="178092"/>
                  </a:lnTo>
                  <a:lnTo>
                    <a:pt x="2367826" y="118338"/>
                  </a:lnTo>
                  <a:lnTo>
                    <a:pt x="2425649" y="178092"/>
                  </a:lnTo>
                  <a:lnTo>
                    <a:pt x="2484043" y="178092"/>
                  </a:lnTo>
                  <a:close/>
                </a:path>
                <a:path w="3061335" h="203200">
                  <a:moveTo>
                    <a:pt x="2687193" y="143344"/>
                  </a:moveTo>
                  <a:lnTo>
                    <a:pt x="2664447" y="143344"/>
                  </a:lnTo>
                  <a:lnTo>
                    <a:pt x="2664447" y="35394"/>
                  </a:lnTo>
                  <a:lnTo>
                    <a:pt x="2616847" y="35394"/>
                  </a:lnTo>
                  <a:lnTo>
                    <a:pt x="2616847" y="143344"/>
                  </a:lnTo>
                  <a:lnTo>
                    <a:pt x="2538209" y="143344"/>
                  </a:lnTo>
                  <a:lnTo>
                    <a:pt x="2538209" y="35394"/>
                  </a:lnTo>
                  <a:lnTo>
                    <a:pt x="2490597" y="35394"/>
                  </a:lnTo>
                  <a:lnTo>
                    <a:pt x="2490597" y="143344"/>
                  </a:lnTo>
                  <a:lnTo>
                    <a:pt x="2490597" y="177634"/>
                  </a:lnTo>
                  <a:lnTo>
                    <a:pt x="2639593" y="177634"/>
                  </a:lnTo>
                  <a:lnTo>
                    <a:pt x="2639593" y="203034"/>
                  </a:lnTo>
                  <a:lnTo>
                    <a:pt x="2687193" y="203034"/>
                  </a:lnTo>
                  <a:lnTo>
                    <a:pt x="2687193" y="177634"/>
                  </a:lnTo>
                  <a:lnTo>
                    <a:pt x="2687193" y="143344"/>
                  </a:lnTo>
                  <a:close/>
                </a:path>
                <a:path w="3061335" h="203200">
                  <a:moveTo>
                    <a:pt x="2871266" y="35458"/>
                  </a:moveTo>
                  <a:lnTo>
                    <a:pt x="2823845" y="35458"/>
                  </a:lnTo>
                  <a:lnTo>
                    <a:pt x="2744825" y="123926"/>
                  </a:lnTo>
                  <a:lnTo>
                    <a:pt x="2744825" y="35458"/>
                  </a:lnTo>
                  <a:lnTo>
                    <a:pt x="2697213" y="35458"/>
                  </a:lnTo>
                  <a:lnTo>
                    <a:pt x="2697213" y="178092"/>
                  </a:lnTo>
                  <a:lnTo>
                    <a:pt x="2744825" y="178092"/>
                  </a:lnTo>
                  <a:lnTo>
                    <a:pt x="2823845" y="89420"/>
                  </a:lnTo>
                  <a:lnTo>
                    <a:pt x="2823845" y="178092"/>
                  </a:lnTo>
                  <a:lnTo>
                    <a:pt x="2871266" y="178092"/>
                  </a:lnTo>
                  <a:lnTo>
                    <a:pt x="2871266" y="35458"/>
                  </a:lnTo>
                  <a:close/>
                </a:path>
                <a:path w="3061335" h="203200">
                  <a:moveTo>
                    <a:pt x="3021406" y="0"/>
                  </a:moveTo>
                  <a:lnTo>
                    <a:pt x="2995777" y="0"/>
                  </a:lnTo>
                  <a:lnTo>
                    <a:pt x="2995777" y="5905"/>
                  </a:lnTo>
                  <a:lnTo>
                    <a:pt x="2993682" y="10845"/>
                  </a:lnTo>
                  <a:lnTo>
                    <a:pt x="2985338" y="18821"/>
                  </a:lnTo>
                  <a:lnTo>
                    <a:pt x="2980105" y="20815"/>
                  </a:lnTo>
                  <a:lnTo>
                    <a:pt x="2967380" y="20815"/>
                  </a:lnTo>
                  <a:lnTo>
                    <a:pt x="2962084" y="18821"/>
                  </a:lnTo>
                  <a:lnTo>
                    <a:pt x="2953728" y="10845"/>
                  </a:lnTo>
                  <a:lnTo>
                    <a:pt x="2951632" y="5905"/>
                  </a:lnTo>
                  <a:lnTo>
                    <a:pt x="2951632" y="0"/>
                  </a:lnTo>
                  <a:lnTo>
                    <a:pt x="2926003" y="0"/>
                  </a:lnTo>
                  <a:lnTo>
                    <a:pt x="2946273" y="32981"/>
                  </a:lnTo>
                  <a:lnTo>
                    <a:pt x="2973997" y="38354"/>
                  </a:lnTo>
                  <a:lnTo>
                    <a:pt x="2983903" y="37757"/>
                  </a:lnTo>
                  <a:lnTo>
                    <a:pt x="3018028" y="16840"/>
                  </a:lnTo>
                  <a:lnTo>
                    <a:pt x="3020555" y="9017"/>
                  </a:lnTo>
                  <a:lnTo>
                    <a:pt x="3021406" y="0"/>
                  </a:lnTo>
                  <a:close/>
                </a:path>
                <a:path w="3061335" h="203200">
                  <a:moveTo>
                    <a:pt x="3061119" y="35458"/>
                  </a:moveTo>
                  <a:lnTo>
                    <a:pt x="3013697" y="35458"/>
                  </a:lnTo>
                  <a:lnTo>
                    <a:pt x="2934678" y="123926"/>
                  </a:lnTo>
                  <a:lnTo>
                    <a:pt x="2934678" y="35458"/>
                  </a:lnTo>
                  <a:lnTo>
                    <a:pt x="2887065" y="35458"/>
                  </a:lnTo>
                  <a:lnTo>
                    <a:pt x="2887065" y="178092"/>
                  </a:lnTo>
                  <a:lnTo>
                    <a:pt x="2934678" y="178092"/>
                  </a:lnTo>
                  <a:lnTo>
                    <a:pt x="2982950" y="123926"/>
                  </a:lnTo>
                  <a:lnTo>
                    <a:pt x="3013697" y="89420"/>
                  </a:lnTo>
                  <a:lnTo>
                    <a:pt x="3013697" y="178092"/>
                  </a:lnTo>
                  <a:lnTo>
                    <a:pt x="3061119" y="178092"/>
                  </a:lnTo>
                  <a:lnTo>
                    <a:pt x="3061119" y="89420"/>
                  </a:lnTo>
                  <a:lnTo>
                    <a:pt x="3061119" y="3545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59701" y="1662084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82"/>
                </a:lnTo>
                <a:lnTo>
                  <a:pt x="361759" y="39281"/>
                </a:lnTo>
                <a:lnTo>
                  <a:pt x="366572" y="44094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06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48"/>
                </a:lnTo>
                <a:lnTo>
                  <a:pt x="492213" y="42748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48"/>
                </a:lnTo>
                <a:lnTo>
                  <a:pt x="610908" y="42748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59"/>
                </a:moveTo>
                <a:lnTo>
                  <a:pt x="616432" y="118059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9305" y="1657822"/>
            <a:ext cx="407513" cy="166340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670349" y="4581526"/>
            <a:ext cx="748030" cy="110489"/>
            <a:chOff x="670349" y="4581526"/>
            <a:chExt cx="748030" cy="110489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349" y="4581526"/>
              <a:ext cx="463125" cy="11015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3839" y="4581526"/>
              <a:ext cx="264236" cy="89258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1488387" y="4581526"/>
            <a:ext cx="685800" cy="126364"/>
            <a:chOff x="1488387" y="4581526"/>
            <a:chExt cx="685800" cy="126364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8387" y="4583649"/>
              <a:ext cx="77572" cy="8501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85086" y="4581526"/>
              <a:ext cx="183297" cy="8925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4596" y="4581526"/>
              <a:ext cx="379354" cy="126097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3445430" y="2168795"/>
            <a:ext cx="991235" cy="89535"/>
            <a:chOff x="3445430" y="2168795"/>
            <a:chExt cx="991235" cy="89535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45430" y="2168795"/>
              <a:ext cx="266893" cy="8925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38532" y="2168795"/>
              <a:ext cx="125387" cy="89258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3884282" y="217030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5" h="85089">
                  <a:moveTo>
                    <a:pt x="118656" y="0"/>
                  </a:moveTo>
                  <a:lnTo>
                    <a:pt x="104482" y="0"/>
                  </a:lnTo>
                  <a:lnTo>
                    <a:pt x="104482" y="72390"/>
                  </a:lnTo>
                  <a:lnTo>
                    <a:pt x="66408" y="72390"/>
                  </a:lnTo>
                  <a:lnTo>
                    <a:pt x="66408" y="0"/>
                  </a:lnTo>
                  <a:lnTo>
                    <a:pt x="52247" y="0"/>
                  </a:lnTo>
                  <a:lnTo>
                    <a:pt x="52247" y="72390"/>
                  </a:lnTo>
                  <a:lnTo>
                    <a:pt x="14160" y="72390"/>
                  </a:lnTo>
                  <a:lnTo>
                    <a:pt x="14160" y="0"/>
                  </a:lnTo>
                  <a:lnTo>
                    <a:pt x="0" y="0"/>
                  </a:lnTo>
                  <a:lnTo>
                    <a:pt x="0" y="72390"/>
                  </a:lnTo>
                  <a:lnTo>
                    <a:pt x="0" y="85090"/>
                  </a:lnTo>
                  <a:lnTo>
                    <a:pt x="118656" y="85090"/>
                  </a:lnTo>
                  <a:lnTo>
                    <a:pt x="118656" y="7239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23313" y="2168795"/>
              <a:ext cx="90676" cy="8925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34355" y="2170918"/>
              <a:ext cx="77572" cy="8501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32292" y="2168795"/>
              <a:ext cx="90676" cy="8925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43335" y="2170918"/>
              <a:ext cx="92803" cy="85011"/>
            </a:xfrm>
            <a:prstGeom prst="rect">
              <a:avLst/>
            </a:prstGeom>
          </p:spPr>
        </p:pic>
      </p:grpSp>
      <p:grpSp>
        <p:nvGrpSpPr>
          <p:cNvPr id="19" name="object 19" descr=""/>
          <p:cNvGrpSpPr/>
          <p:nvPr/>
        </p:nvGrpSpPr>
        <p:grpSpPr>
          <a:xfrm>
            <a:off x="671471" y="2583213"/>
            <a:ext cx="480695" cy="89535"/>
            <a:chOff x="671471" y="2583213"/>
            <a:chExt cx="480695" cy="89535"/>
          </a:xfrm>
        </p:grpSpPr>
        <p:pic>
          <p:nvPicPr>
            <p:cNvPr id="20" name="object 2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1471" y="2585336"/>
              <a:ext cx="182591" cy="86428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74433" y="2583213"/>
              <a:ext cx="168954" cy="89258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2515" y="2583213"/>
              <a:ext cx="89258" cy="89258"/>
            </a:xfrm>
            <a:prstGeom prst="rect">
              <a:avLst/>
            </a:prstGeom>
          </p:spPr>
        </p:pic>
      </p:grpSp>
      <p:grpSp>
        <p:nvGrpSpPr>
          <p:cNvPr id="23" name="object 23" descr=""/>
          <p:cNvGrpSpPr/>
          <p:nvPr/>
        </p:nvGrpSpPr>
        <p:grpSpPr>
          <a:xfrm>
            <a:off x="660848" y="2129832"/>
            <a:ext cx="3484879" cy="994410"/>
            <a:chOff x="660848" y="2129832"/>
            <a:chExt cx="3484879" cy="994410"/>
          </a:xfrm>
        </p:grpSpPr>
        <p:pic>
          <p:nvPicPr>
            <p:cNvPr id="24" name="object 2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11101" y="2585336"/>
              <a:ext cx="78281" cy="85011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0848" y="2129832"/>
              <a:ext cx="3484479" cy="993895"/>
            </a:xfrm>
            <a:prstGeom prst="rect">
              <a:avLst/>
            </a:prstGeom>
          </p:spPr>
        </p:pic>
      </p:grpSp>
      <p:grpSp>
        <p:nvGrpSpPr>
          <p:cNvPr id="26" name="object 26" descr=""/>
          <p:cNvGrpSpPr/>
          <p:nvPr/>
        </p:nvGrpSpPr>
        <p:grpSpPr>
          <a:xfrm>
            <a:off x="665628" y="3204838"/>
            <a:ext cx="913130" cy="128270"/>
            <a:chOff x="665628" y="3204838"/>
            <a:chExt cx="913130" cy="128270"/>
          </a:xfrm>
        </p:grpSpPr>
        <p:pic>
          <p:nvPicPr>
            <p:cNvPr id="27" name="object 27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65628" y="3204838"/>
              <a:ext cx="178344" cy="89259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4690" y="3206963"/>
              <a:ext cx="77572" cy="85009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2629" y="3204838"/>
              <a:ext cx="90676" cy="89259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3670" y="3206963"/>
              <a:ext cx="75449" cy="85009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0724" y="3206963"/>
              <a:ext cx="77572" cy="85009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68661" y="3204838"/>
              <a:ext cx="90676" cy="89259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79703" y="3206963"/>
              <a:ext cx="198532" cy="126097"/>
            </a:xfrm>
            <a:prstGeom prst="rect">
              <a:avLst/>
            </a:prstGeom>
          </p:spPr>
        </p:pic>
      </p:grpSp>
      <p:pic>
        <p:nvPicPr>
          <p:cNvPr id="34" name="object 34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638096" y="3204838"/>
            <a:ext cx="481896" cy="128221"/>
          </a:xfrm>
          <a:prstGeom prst="rect">
            <a:avLst/>
          </a:prstGeom>
        </p:spPr>
      </p:pic>
      <p:grpSp>
        <p:nvGrpSpPr>
          <p:cNvPr id="35" name="object 35" descr=""/>
          <p:cNvGrpSpPr/>
          <p:nvPr/>
        </p:nvGrpSpPr>
        <p:grpSpPr>
          <a:xfrm>
            <a:off x="657661" y="3638729"/>
            <a:ext cx="1915795" cy="519430"/>
            <a:chOff x="657661" y="3638729"/>
            <a:chExt cx="1915795" cy="519430"/>
          </a:xfrm>
        </p:grpSpPr>
        <p:sp>
          <p:nvSpPr>
            <p:cNvPr id="36" name="object 36" descr=""/>
            <p:cNvSpPr/>
            <p:nvPr/>
          </p:nvSpPr>
          <p:spPr>
            <a:xfrm>
              <a:off x="2080209" y="3646040"/>
              <a:ext cx="92710" cy="129539"/>
            </a:xfrm>
            <a:custGeom>
              <a:avLst/>
              <a:gdLst/>
              <a:ahLst/>
              <a:cxnLst/>
              <a:rect l="l" t="t" r="r" b="b"/>
              <a:pathLst>
                <a:path w="92710" h="129539">
                  <a:moveTo>
                    <a:pt x="92532" y="105410"/>
                  </a:moveTo>
                  <a:lnTo>
                    <a:pt x="27813" y="105410"/>
                  </a:lnTo>
                  <a:lnTo>
                    <a:pt x="27813" y="76200"/>
                  </a:lnTo>
                  <a:lnTo>
                    <a:pt x="85852" y="76200"/>
                  </a:lnTo>
                  <a:lnTo>
                    <a:pt x="85852" y="52070"/>
                  </a:lnTo>
                  <a:lnTo>
                    <a:pt x="27813" y="52070"/>
                  </a:lnTo>
                  <a:lnTo>
                    <a:pt x="27813" y="24130"/>
                  </a:lnTo>
                  <a:lnTo>
                    <a:pt x="91414" y="24130"/>
                  </a:lnTo>
                  <a:lnTo>
                    <a:pt x="91414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52070"/>
                  </a:lnTo>
                  <a:lnTo>
                    <a:pt x="0" y="76200"/>
                  </a:lnTo>
                  <a:lnTo>
                    <a:pt x="0" y="105410"/>
                  </a:lnTo>
                  <a:lnTo>
                    <a:pt x="0" y="129540"/>
                  </a:lnTo>
                  <a:lnTo>
                    <a:pt x="92532" y="129540"/>
                  </a:lnTo>
                  <a:lnTo>
                    <a:pt x="92532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202191" y="3643365"/>
              <a:ext cx="107734" cy="134989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33811" y="3645961"/>
              <a:ext cx="135914" cy="129797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57661" y="3638729"/>
              <a:ext cx="1424110" cy="519004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413170" y="4005687"/>
              <a:ext cx="160020" cy="152045"/>
            </a:xfrm>
            <a:prstGeom prst="rect">
              <a:avLst/>
            </a:prstGeom>
          </p:spPr>
        </p:pic>
      </p:grpSp>
      <p:sp>
        <p:nvSpPr>
          <p:cNvPr id="41" name="object 41" descr=""/>
          <p:cNvSpPr/>
          <p:nvPr/>
        </p:nvSpPr>
        <p:spPr>
          <a:xfrm>
            <a:off x="2666574" y="4042280"/>
            <a:ext cx="27940" cy="104139"/>
          </a:xfrm>
          <a:custGeom>
            <a:avLst/>
            <a:gdLst/>
            <a:ahLst/>
            <a:cxnLst/>
            <a:rect l="l" t="t" r="r" b="b"/>
            <a:pathLst>
              <a:path w="27939" h="104139">
                <a:moveTo>
                  <a:pt x="0" y="104140"/>
                </a:moveTo>
                <a:lnTo>
                  <a:pt x="27812" y="104140"/>
                </a:lnTo>
                <a:lnTo>
                  <a:pt x="27812" y="0"/>
                </a:lnTo>
                <a:lnTo>
                  <a:pt x="0" y="0"/>
                </a:lnTo>
                <a:lnTo>
                  <a:pt x="0" y="10414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2" name="object 42" descr=""/>
          <p:cNvGrpSpPr/>
          <p:nvPr/>
        </p:nvGrpSpPr>
        <p:grpSpPr>
          <a:xfrm>
            <a:off x="2666574" y="4014215"/>
            <a:ext cx="875665" cy="135255"/>
            <a:chOff x="2666574" y="4014215"/>
            <a:chExt cx="875665" cy="135255"/>
          </a:xfrm>
        </p:grpSpPr>
        <p:sp>
          <p:nvSpPr>
            <p:cNvPr id="43" name="object 43" descr=""/>
            <p:cNvSpPr/>
            <p:nvPr/>
          </p:nvSpPr>
          <p:spPr>
            <a:xfrm>
              <a:off x="2666568" y="401688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30" h="129539">
                  <a:moveTo>
                    <a:pt x="112928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85293" y="25400"/>
                  </a:lnTo>
                  <a:lnTo>
                    <a:pt x="85293" y="129540"/>
                  </a:lnTo>
                  <a:lnTo>
                    <a:pt x="112928" y="129540"/>
                  </a:lnTo>
                  <a:lnTo>
                    <a:pt x="112928" y="25400"/>
                  </a:lnTo>
                  <a:lnTo>
                    <a:pt x="11292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816546" y="4014215"/>
              <a:ext cx="137956" cy="134989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976350" y="4016811"/>
              <a:ext cx="124232" cy="131469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144862" y="4016811"/>
              <a:ext cx="113850" cy="129797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97430" y="4014215"/>
              <a:ext cx="106804" cy="134989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434237" y="4014215"/>
              <a:ext cx="107734" cy="134989"/>
            </a:xfrm>
            <a:prstGeom prst="rect">
              <a:avLst/>
            </a:prstGeom>
          </p:spPr>
        </p:pic>
      </p:grpSp>
      <p:grpSp>
        <p:nvGrpSpPr>
          <p:cNvPr id="49" name="object 49" descr=""/>
          <p:cNvGrpSpPr/>
          <p:nvPr/>
        </p:nvGrpSpPr>
        <p:grpSpPr>
          <a:xfrm>
            <a:off x="3567712" y="4016811"/>
            <a:ext cx="376555" cy="130175"/>
            <a:chOff x="3567712" y="4016811"/>
            <a:chExt cx="376555" cy="130175"/>
          </a:xfrm>
        </p:grpSpPr>
        <p:sp>
          <p:nvSpPr>
            <p:cNvPr id="50" name="object 50" descr=""/>
            <p:cNvSpPr/>
            <p:nvPr/>
          </p:nvSpPr>
          <p:spPr>
            <a:xfrm>
              <a:off x="3567709" y="4016880"/>
              <a:ext cx="233045" cy="129539"/>
            </a:xfrm>
            <a:custGeom>
              <a:avLst/>
              <a:gdLst/>
              <a:ahLst/>
              <a:cxnLst/>
              <a:rect l="l" t="t" r="r" b="b"/>
              <a:pathLst>
                <a:path w="233045" h="129539">
                  <a:moveTo>
                    <a:pt x="107353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39865" y="25400"/>
                  </a:lnTo>
                  <a:lnTo>
                    <a:pt x="39865" y="129540"/>
                  </a:lnTo>
                  <a:lnTo>
                    <a:pt x="67487" y="129540"/>
                  </a:lnTo>
                  <a:lnTo>
                    <a:pt x="67487" y="25400"/>
                  </a:lnTo>
                  <a:lnTo>
                    <a:pt x="107353" y="25400"/>
                  </a:lnTo>
                  <a:lnTo>
                    <a:pt x="107353" y="0"/>
                  </a:lnTo>
                  <a:close/>
                </a:path>
                <a:path w="233045" h="129539">
                  <a:moveTo>
                    <a:pt x="232664" y="105410"/>
                  </a:moveTo>
                  <a:lnTo>
                    <a:pt x="167957" y="105410"/>
                  </a:lnTo>
                  <a:lnTo>
                    <a:pt x="167957" y="76200"/>
                  </a:lnTo>
                  <a:lnTo>
                    <a:pt x="225996" y="76200"/>
                  </a:lnTo>
                  <a:lnTo>
                    <a:pt x="225996" y="52070"/>
                  </a:lnTo>
                  <a:lnTo>
                    <a:pt x="167957" y="52070"/>
                  </a:lnTo>
                  <a:lnTo>
                    <a:pt x="167957" y="24130"/>
                  </a:lnTo>
                  <a:lnTo>
                    <a:pt x="231559" y="24130"/>
                  </a:lnTo>
                  <a:lnTo>
                    <a:pt x="231559" y="0"/>
                  </a:lnTo>
                  <a:lnTo>
                    <a:pt x="140144" y="0"/>
                  </a:lnTo>
                  <a:lnTo>
                    <a:pt x="140144" y="24130"/>
                  </a:lnTo>
                  <a:lnTo>
                    <a:pt x="140144" y="52070"/>
                  </a:lnTo>
                  <a:lnTo>
                    <a:pt x="140144" y="76200"/>
                  </a:lnTo>
                  <a:lnTo>
                    <a:pt x="140144" y="105410"/>
                  </a:lnTo>
                  <a:lnTo>
                    <a:pt x="140144" y="129540"/>
                  </a:lnTo>
                  <a:lnTo>
                    <a:pt x="232664" y="129540"/>
                  </a:lnTo>
                  <a:lnTo>
                    <a:pt x="232664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838730" y="4016811"/>
              <a:ext cx="104951" cy="129797"/>
            </a:xfrm>
            <a:prstGeom prst="rect">
              <a:avLst/>
            </a:prstGeom>
          </p:spPr>
        </p:pic>
      </p:grpSp>
      <p:grpSp>
        <p:nvGrpSpPr>
          <p:cNvPr id="52" name="object 52" descr=""/>
          <p:cNvGrpSpPr/>
          <p:nvPr/>
        </p:nvGrpSpPr>
        <p:grpSpPr>
          <a:xfrm>
            <a:off x="2163845" y="4017924"/>
            <a:ext cx="220979" cy="131445"/>
            <a:chOff x="2163845" y="4017924"/>
            <a:chExt cx="220979" cy="131445"/>
          </a:xfrm>
        </p:grpSpPr>
        <p:pic>
          <p:nvPicPr>
            <p:cNvPr id="53" name="object 53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163845" y="4017924"/>
              <a:ext cx="94193" cy="131281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290452" y="4020336"/>
              <a:ext cx="94010" cy="128869"/>
            </a:xfrm>
            <a:prstGeom prst="rect">
              <a:avLst/>
            </a:prstGeom>
          </p:spPr>
        </p:pic>
      </p:grpSp>
      <p:pic>
        <p:nvPicPr>
          <p:cNvPr id="55" name="object 55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646542" y="4766861"/>
            <a:ext cx="204353" cy="203694"/>
          </a:xfrm>
          <a:prstGeom prst="rect">
            <a:avLst/>
          </a:prstGeom>
        </p:spPr>
      </p:pic>
      <p:pic>
        <p:nvPicPr>
          <p:cNvPr id="56" name="object 56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5352" y="4771880"/>
            <a:ext cx="197153" cy="196494"/>
          </a:xfrm>
          <a:prstGeom prst="rect">
            <a:avLst/>
          </a:prstGeom>
        </p:spPr>
      </p:pic>
      <p:pic>
        <p:nvPicPr>
          <p:cNvPr id="57" name="object 57" descr="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138392" y="4771880"/>
            <a:ext cx="197157" cy="196494"/>
          </a:xfrm>
          <a:prstGeom prst="rect">
            <a:avLst/>
          </a:prstGeom>
        </p:spPr>
      </p:pic>
      <p:pic>
        <p:nvPicPr>
          <p:cNvPr id="58" name="object 58" descr="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867514" y="4771880"/>
            <a:ext cx="197153" cy="196494"/>
          </a:xfrm>
          <a:prstGeom prst="rect">
            <a:avLst/>
          </a:prstGeom>
        </p:spPr>
      </p:pic>
      <p:pic>
        <p:nvPicPr>
          <p:cNvPr id="59" name="object 59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2110554" y="4771880"/>
            <a:ext cx="197153" cy="196494"/>
          </a:xfrm>
          <a:prstGeom prst="rect">
            <a:avLst/>
          </a:prstGeom>
        </p:spPr>
      </p:pic>
      <p:pic>
        <p:nvPicPr>
          <p:cNvPr id="60" name="object 60" descr="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381434" y="4771880"/>
            <a:ext cx="197154" cy="196494"/>
          </a:xfrm>
          <a:prstGeom prst="rect">
            <a:avLst/>
          </a:prstGeom>
        </p:spPr>
      </p:pic>
      <p:pic>
        <p:nvPicPr>
          <p:cNvPr id="61" name="object 61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624474" y="4771880"/>
            <a:ext cx="197153" cy="196494"/>
          </a:xfrm>
          <a:prstGeom prst="rect">
            <a:avLst/>
          </a:prstGeom>
        </p:spPr>
      </p:pic>
      <p:grpSp>
        <p:nvGrpSpPr>
          <p:cNvPr id="62" name="object 62" descr=""/>
          <p:cNvGrpSpPr/>
          <p:nvPr/>
        </p:nvGrpSpPr>
        <p:grpSpPr>
          <a:xfrm>
            <a:off x="646711" y="1258927"/>
            <a:ext cx="1374775" cy="331470"/>
            <a:chOff x="646711" y="1258927"/>
            <a:chExt cx="1374775" cy="331470"/>
          </a:xfrm>
        </p:grpSpPr>
        <p:sp>
          <p:nvSpPr>
            <p:cNvPr id="63" name="object 63" descr=""/>
            <p:cNvSpPr/>
            <p:nvPr/>
          </p:nvSpPr>
          <p:spPr>
            <a:xfrm>
              <a:off x="655711" y="1267927"/>
              <a:ext cx="997585" cy="313690"/>
            </a:xfrm>
            <a:custGeom>
              <a:avLst/>
              <a:gdLst/>
              <a:ahLst/>
              <a:cxnLst/>
              <a:rect l="l" t="t" r="r" b="b"/>
              <a:pathLst>
                <a:path w="997585" h="313690">
                  <a:moveTo>
                    <a:pt x="240455" y="0"/>
                  </a:moveTo>
                  <a:lnTo>
                    <a:pt x="344577" y="0"/>
                  </a:lnTo>
                  <a:lnTo>
                    <a:pt x="236336" y="139705"/>
                  </a:lnTo>
                  <a:lnTo>
                    <a:pt x="344577" y="277160"/>
                  </a:lnTo>
                  <a:lnTo>
                    <a:pt x="240455" y="277160"/>
                  </a:lnTo>
                  <a:lnTo>
                    <a:pt x="172289" y="191390"/>
                  </a:lnTo>
                  <a:lnTo>
                    <a:pt x="104122" y="277160"/>
                  </a:lnTo>
                  <a:lnTo>
                    <a:pt x="0" y="277160"/>
                  </a:lnTo>
                  <a:lnTo>
                    <a:pt x="108619" y="139705"/>
                  </a:lnTo>
                  <a:lnTo>
                    <a:pt x="0" y="0"/>
                  </a:lnTo>
                  <a:lnTo>
                    <a:pt x="104122" y="0"/>
                  </a:lnTo>
                  <a:lnTo>
                    <a:pt x="172289" y="86144"/>
                  </a:lnTo>
                  <a:lnTo>
                    <a:pt x="240455" y="0"/>
                  </a:lnTo>
                  <a:close/>
                </a:path>
                <a:path w="997585" h="313690">
                  <a:moveTo>
                    <a:pt x="692149" y="0"/>
                  </a:moveTo>
                  <a:lnTo>
                    <a:pt x="552819" y="235212"/>
                  </a:lnTo>
                  <a:lnTo>
                    <a:pt x="517112" y="263899"/>
                  </a:lnTo>
                  <a:lnTo>
                    <a:pt x="477691" y="273450"/>
                  </a:lnTo>
                  <a:lnTo>
                    <a:pt x="435647" y="277663"/>
                  </a:lnTo>
                  <a:lnTo>
                    <a:pt x="414240" y="277909"/>
                  </a:lnTo>
                  <a:lnTo>
                    <a:pt x="414240" y="210117"/>
                  </a:lnTo>
                  <a:lnTo>
                    <a:pt x="423803" y="209977"/>
                  </a:lnTo>
                  <a:lnTo>
                    <a:pt x="431891" y="209556"/>
                  </a:lnTo>
                  <a:lnTo>
                    <a:pt x="453754" y="202251"/>
                  </a:lnTo>
                  <a:lnTo>
                    <a:pt x="454629" y="200005"/>
                  </a:lnTo>
                  <a:lnTo>
                    <a:pt x="454943" y="196383"/>
                  </a:lnTo>
                  <a:lnTo>
                    <a:pt x="454690" y="191390"/>
                  </a:lnTo>
                  <a:lnTo>
                    <a:pt x="341579" y="0"/>
                  </a:lnTo>
                  <a:lnTo>
                    <a:pt x="439337" y="0"/>
                  </a:lnTo>
                  <a:lnTo>
                    <a:pt x="515743" y="139331"/>
                  </a:lnTo>
                  <a:lnTo>
                    <a:pt x="594395" y="0"/>
                  </a:lnTo>
                  <a:lnTo>
                    <a:pt x="692149" y="0"/>
                  </a:lnTo>
                  <a:close/>
                </a:path>
                <a:path w="997585" h="313690">
                  <a:moveTo>
                    <a:pt x="959947" y="209743"/>
                  </a:moveTo>
                  <a:lnTo>
                    <a:pt x="997027" y="209743"/>
                  </a:lnTo>
                  <a:lnTo>
                    <a:pt x="997027" y="313117"/>
                  </a:lnTo>
                  <a:lnTo>
                    <a:pt x="910508" y="313117"/>
                  </a:lnTo>
                  <a:lnTo>
                    <a:pt x="910508" y="277535"/>
                  </a:lnTo>
                  <a:lnTo>
                    <a:pt x="707508" y="277160"/>
                  </a:lnTo>
                  <a:lnTo>
                    <a:pt x="707508" y="313117"/>
                  </a:lnTo>
                  <a:lnTo>
                    <a:pt x="620989" y="313117"/>
                  </a:lnTo>
                  <a:lnTo>
                    <a:pt x="620989" y="209743"/>
                  </a:lnTo>
                  <a:lnTo>
                    <a:pt x="648702" y="209743"/>
                  </a:lnTo>
                  <a:lnTo>
                    <a:pt x="658324" y="190594"/>
                  </a:lnTo>
                  <a:lnTo>
                    <a:pt x="674617" y="155388"/>
                  </a:lnTo>
                  <a:lnTo>
                    <a:pt x="692197" y="107540"/>
                  </a:lnTo>
                  <a:lnTo>
                    <a:pt x="703071" y="56989"/>
                  </a:lnTo>
                  <a:lnTo>
                    <a:pt x="706756" y="0"/>
                  </a:lnTo>
                  <a:lnTo>
                    <a:pt x="959572" y="0"/>
                  </a:lnTo>
                  <a:lnTo>
                    <a:pt x="959947" y="209743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4" name="object 64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383807" y="1325221"/>
              <a:ext cx="154706" cy="161448"/>
            </a:xfrm>
            <a:prstGeom prst="rect">
              <a:avLst/>
            </a:prstGeom>
          </p:spPr>
        </p:pic>
        <p:sp>
          <p:nvSpPr>
            <p:cNvPr id="65" name="object 65" descr=""/>
            <p:cNvSpPr/>
            <p:nvPr/>
          </p:nvSpPr>
          <p:spPr>
            <a:xfrm>
              <a:off x="1673711" y="1267927"/>
              <a:ext cx="338455" cy="277495"/>
            </a:xfrm>
            <a:custGeom>
              <a:avLst/>
              <a:gdLst/>
              <a:ahLst/>
              <a:cxnLst/>
              <a:rect l="l" t="t" r="r" b="b"/>
              <a:pathLst>
                <a:path w="338455" h="277494">
                  <a:moveTo>
                    <a:pt x="92509" y="0"/>
                  </a:moveTo>
                  <a:lnTo>
                    <a:pt x="92509" y="171914"/>
                  </a:lnTo>
                  <a:lnTo>
                    <a:pt x="246071" y="0"/>
                  </a:lnTo>
                  <a:lnTo>
                    <a:pt x="338209" y="0"/>
                  </a:lnTo>
                  <a:lnTo>
                    <a:pt x="338209" y="277160"/>
                  </a:lnTo>
                  <a:lnTo>
                    <a:pt x="246071" y="277160"/>
                  </a:lnTo>
                  <a:lnTo>
                    <a:pt x="246071" y="104871"/>
                  </a:lnTo>
                  <a:lnTo>
                    <a:pt x="92509" y="277160"/>
                  </a:lnTo>
                  <a:lnTo>
                    <a:pt x="0" y="277160"/>
                  </a:lnTo>
                  <a:lnTo>
                    <a:pt x="0" y="0"/>
                  </a:lnTo>
                  <a:lnTo>
                    <a:pt x="92509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6" name="object 66" descr="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6212790" y="246689"/>
            <a:ext cx="2685290" cy="5873310"/>
          </a:xfrm>
          <a:prstGeom prst="rect">
            <a:avLst/>
          </a:prstGeom>
        </p:spPr>
      </p:pic>
      <p:grpSp>
        <p:nvGrpSpPr>
          <p:cNvPr id="67" name="object 67" descr=""/>
          <p:cNvGrpSpPr/>
          <p:nvPr/>
        </p:nvGrpSpPr>
        <p:grpSpPr>
          <a:xfrm>
            <a:off x="-190" y="431082"/>
            <a:ext cx="3482340" cy="396875"/>
            <a:chOff x="-190" y="431082"/>
            <a:chExt cx="3482340" cy="396875"/>
          </a:xfrm>
        </p:grpSpPr>
        <p:sp>
          <p:nvSpPr>
            <p:cNvPr id="68" name="object 68" descr=""/>
            <p:cNvSpPr/>
            <p:nvPr/>
          </p:nvSpPr>
          <p:spPr>
            <a:xfrm>
              <a:off x="-190" y="431082"/>
              <a:ext cx="3482340" cy="396875"/>
            </a:xfrm>
            <a:custGeom>
              <a:avLst/>
              <a:gdLst/>
              <a:ahLst/>
              <a:cxnLst/>
              <a:rect l="l" t="t" r="r" b="b"/>
              <a:pathLst>
                <a:path w="3482340" h="396875">
                  <a:moveTo>
                    <a:pt x="3481890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3481890" y="396647"/>
                  </a:lnTo>
                  <a:lnTo>
                    <a:pt x="3481890" y="0"/>
                  </a:lnTo>
                  <a:close/>
                </a:path>
              </a:pathLst>
            </a:custGeom>
            <a:solidFill>
              <a:srgbClr val="08B4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261708" y="539785"/>
              <a:ext cx="3061335" cy="203200"/>
            </a:xfrm>
            <a:custGeom>
              <a:avLst/>
              <a:gdLst/>
              <a:ahLst/>
              <a:cxnLst/>
              <a:rect l="l" t="t" r="r" b="b"/>
              <a:pathLst>
                <a:path w="3061335" h="203200">
                  <a:moveTo>
                    <a:pt x="193509" y="143395"/>
                  </a:moveTo>
                  <a:lnTo>
                    <a:pt x="174434" y="143395"/>
                  </a:lnTo>
                  <a:lnTo>
                    <a:pt x="174307" y="73723"/>
                  </a:lnTo>
                  <a:lnTo>
                    <a:pt x="174307" y="69570"/>
                  </a:lnTo>
                  <a:lnTo>
                    <a:pt x="174244" y="35458"/>
                  </a:lnTo>
                  <a:lnTo>
                    <a:pt x="130098" y="35458"/>
                  </a:lnTo>
                  <a:lnTo>
                    <a:pt x="130098" y="69761"/>
                  </a:lnTo>
                  <a:lnTo>
                    <a:pt x="130098" y="143395"/>
                  </a:lnTo>
                  <a:lnTo>
                    <a:pt x="59753" y="143395"/>
                  </a:lnTo>
                  <a:lnTo>
                    <a:pt x="64617" y="132969"/>
                  </a:lnTo>
                  <a:lnTo>
                    <a:pt x="68973" y="123101"/>
                  </a:lnTo>
                  <a:lnTo>
                    <a:pt x="83845" y="78727"/>
                  </a:lnTo>
                  <a:lnTo>
                    <a:pt x="85547" y="69761"/>
                  </a:lnTo>
                  <a:lnTo>
                    <a:pt x="85585" y="69570"/>
                  </a:lnTo>
                  <a:lnTo>
                    <a:pt x="130098" y="69761"/>
                  </a:lnTo>
                  <a:lnTo>
                    <a:pt x="130098" y="35458"/>
                  </a:lnTo>
                  <a:lnTo>
                    <a:pt x="44145" y="35458"/>
                  </a:lnTo>
                  <a:lnTo>
                    <a:pt x="43929" y="45656"/>
                  </a:lnTo>
                  <a:lnTo>
                    <a:pt x="43294" y="55435"/>
                  </a:lnTo>
                  <a:lnTo>
                    <a:pt x="34023" y="99072"/>
                  </a:lnTo>
                  <a:lnTo>
                    <a:pt x="14262" y="143395"/>
                  </a:lnTo>
                  <a:lnTo>
                    <a:pt x="0" y="143395"/>
                  </a:lnTo>
                  <a:lnTo>
                    <a:pt x="0" y="196596"/>
                  </a:lnTo>
                  <a:lnTo>
                    <a:pt x="44526" y="196596"/>
                  </a:lnTo>
                  <a:lnTo>
                    <a:pt x="44526" y="178092"/>
                  </a:lnTo>
                  <a:lnTo>
                    <a:pt x="148996" y="178282"/>
                  </a:lnTo>
                  <a:lnTo>
                    <a:pt x="148996" y="196596"/>
                  </a:lnTo>
                  <a:lnTo>
                    <a:pt x="193509" y="196596"/>
                  </a:lnTo>
                  <a:lnTo>
                    <a:pt x="193509" y="178092"/>
                  </a:lnTo>
                  <a:lnTo>
                    <a:pt x="193509" y="143395"/>
                  </a:lnTo>
                  <a:close/>
                </a:path>
                <a:path w="3061335" h="203200">
                  <a:moveTo>
                    <a:pt x="375462" y="35458"/>
                  </a:moveTo>
                  <a:lnTo>
                    <a:pt x="237464" y="35458"/>
                  </a:lnTo>
                  <a:lnTo>
                    <a:pt x="235153" y="59855"/>
                  </a:lnTo>
                  <a:lnTo>
                    <a:pt x="231724" y="83108"/>
                  </a:lnTo>
                  <a:lnTo>
                    <a:pt x="221462" y="126238"/>
                  </a:lnTo>
                  <a:lnTo>
                    <a:pt x="206629" y="139725"/>
                  </a:lnTo>
                  <a:lnTo>
                    <a:pt x="200456" y="139725"/>
                  </a:lnTo>
                  <a:lnTo>
                    <a:pt x="200456" y="178092"/>
                  </a:lnTo>
                  <a:lnTo>
                    <a:pt x="241998" y="170065"/>
                  </a:lnTo>
                  <a:lnTo>
                    <a:pt x="266369" y="130886"/>
                  </a:lnTo>
                  <a:lnTo>
                    <a:pt x="276491" y="92633"/>
                  </a:lnTo>
                  <a:lnTo>
                    <a:pt x="280822" y="69189"/>
                  </a:lnTo>
                  <a:lnTo>
                    <a:pt x="327863" y="69189"/>
                  </a:lnTo>
                  <a:lnTo>
                    <a:pt x="327863" y="178092"/>
                  </a:lnTo>
                  <a:lnTo>
                    <a:pt x="375462" y="178092"/>
                  </a:lnTo>
                  <a:lnTo>
                    <a:pt x="375462" y="35458"/>
                  </a:lnTo>
                  <a:close/>
                </a:path>
                <a:path w="3061335" h="203200">
                  <a:moveTo>
                    <a:pt x="554139" y="35267"/>
                  </a:moveTo>
                  <a:lnTo>
                    <a:pt x="508838" y="35267"/>
                  </a:lnTo>
                  <a:lnTo>
                    <a:pt x="508838" y="68224"/>
                  </a:lnTo>
                  <a:lnTo>
                    <a:pt x="508838" y="98869"/>
                  </a:lnTo>
                  <a:lnTo>
                    <a:pt x="452945" y="98869"/>
                  </a:lnTo>
                  <a:lnTo>
                    <a:pt x="447967" y="98615"/>
                  </a:lnTo>
                  <a:lnTo>
                    <a:pt x="441159" y="97586"/>
                  </a:lnTo>
                  <a:lnTo>
                    <a:pt x="438391" y="96266"/>
                  </a:lnTo>
                  <a:lnTo>
                    <a:pt x="434149" y="92024"/>
                  </a:lnTo>
                  <a:lnTo>
                    <a:pt x="433095" y="88595"/>
                  </a:lnTo>
                  <a:lnTo>
                    <a:pt x="433095" y="78828"/>
                  </a:lnTo>
                  <a:lnTo>
                    <a:pt x="434149" y="75158"/>
                  </a:lnTo>
                  <a:lnTo>
                    <a:pt x="438391" y="70535"/>
                  </a:lnTo>
                  <a:lnTo>
                    <a:pt x="441159" y="69126"/>
                  </a:lnTo>
                  <a:lnTo>
                    <a:pt x="447103" y="68224"/>
                  </a:lnTo>
                  <a:lnTo>
                    <a:pt x="445452" y="68224"/>
                  </a:lnTo>
                  <a:lnTo>
                    <a:pt x="452945" y="67843"/>
                  </a:lnTo>
                  <a:lnTo>
                    <a:pt x="460692" y="67843"/>
                  </a:lnTo>
                  <a:lnTo>
                    <a:pt x="491515" y="68224"/>
                  </a:lnTo>
                  <a:lnTo>
                    <a:pt x="508838" y="68224"/>
                  </a:lnTo>
                  <a:lnTo>
                    <a:pt x="508838" y="35267"/>
                  </a:lnTo>
                  <a:lnTo>
                    <a:pt x="446392" y="35267"/>
                  </a:lnTo>
                  <a:lnTo>
                    <a:pt x="408178" y="44526"/>
                  </a:lnTo>
                  <a:lnTo>
                    <a:pt x="386156" y="75857"/>
                  </a:lnTo>
                  <a:lnTo>
                    <a:pt x="385673" y="82677"/>
                  </a:lnTo>
                  <a:lnTo>
                    <a:pt x="385673" y="83451"/>
                  </a:lnTo>
                  <a:lnTo>
                    <a:pt x="386334" y="92024"/>
                  </a:lnTo>
                  <a:lnTo>
                    <a:pt x="386346" y="92202"/>
                  </a:lnTo>
                  <a:lnTo>
                    <a:pt x="409117" y="123685"/>
                  </a:lnTo>
                  <a:lnTo>
                    <a:pt x="425958" y="129705"/>
                  </a:lnTo>
                  <a:lnTo>
                    <a:pt x="384517" y="177888"/>
                  </a:lnTo>
                  <a:lnTo>
                    <a:pt x="438302" y="177888"/>
                  </a:lnTo>
                  <a:lnTo>
                    <a:pt x="477812" y="131826"/>
                  </a:lnTo>
                  <a:lnTo>
                    <a:pt x="508838" y="131826"/>
                  </a:lnTo>
                  <a:lnTo>
                    <a:pt x="508838" y="177888"/>
                  </a:lnTo>
                  <a:lnTo>
                    <a:pt x="554139" y="177888"/>
                  </a:lnTo>
                  <a:lnTo>
                    <a:pt x="554139" y="131826"/>
                  </a:lnTo>
                  <a:lnTo>
                    <a:pt x="554139" y="98869"/>
                  </a:lnTo>
                  <a:lnTo>
                    <a:pt x="554139" y="87109"/>
                  </a:lnTo>
                  <a:lnTo>
                    <a:pt x="554139" y="67843"/>
                  </a:lnTo>
                  <a:lnTo>
                    <a:pt x="554139" y="35267"/>
                  </a:lnTo>
                  <a:close/>
                </a:path>
                <a:path w="3061335" h="203200">
                  <a:moveTo>
                    <a:pt x="833996" y="35458"/>
                  </a:moveTo>
                  <a:lnTo>
                    <a:pt x="780999" y="35458"/>
                  </a:lnTo>
                  <a:lnTo>
                    <a:pt x="733196" y="133565"/>
                  </a:lnTo>
                  <a:lnTo>
                    <a:pt x="684618" y="35458"/>
                  </a:lnTo>
                  <a:lnTo>
                    <a:pt x="630262" y="35458"/>
                  </a:lnTo>
                  <a:lnTo>
                    <a:pt x="630262" y="178092"/>
                  </a:lnTo>
                  <a:lnTo>
                    <a:pt x="677875" y="178092"/>
                  </a:lnTo>
                  <a:lnTo>
                    <a:pt x="677875" y="112941"/>
                  </a:lnTo>
                  <a:lnTo>
                    <a:pt x="711415" y="178092"/>
                  </a:lnTo>
                  <a:lnTo>
                    <a:pt x="755167" y="178092"/>
                  </a:lnTo>
                  <a:lnTo>
                    <a:pt x="786574" y="113715"/>
                  </a:lnTo>
                  <a:lnTo>
                    <a:pt x="786574" y="178092"/>
                  </a:lnTo>
                  <a:lnTo>
                    <a:pt x="833996" y="178092"/>
                  </a:lnTo>
                  <a:lnTo>
                    <a:pt x="833996" y="35458"/>
                  </a:lnTo>
                  <a:close/>
                </a:path>
                <a:path w="3061335" h="203200">
                  <a:moveTo>
                    <a:pt x="1002931" y="35394"/>
                  </a:moveTo>
                  <a:lnTo>
                    <a:pt x="849985" y="35394"/>
                  </a:lnTo>
                  <a:lnTo>
                    <a:pt x="849985" y="69684"/>
                  </a:lnTo>
                  <a:lnTo>
                    <a:pt x="849985" y="88734"/>
                  </a:lnTo>
                  <a:lnTo>
                    <a:pt x="849985" y="123024"/>
                  </a:lnTo>
                  <a:lnTo>
                    <a:pt x="849985" y="143344"/>
                  </a:lnTo>
                  <a:lnTo>
                    <a:pt x="849985" y="144614"/>
                  </a:lnTo>
                  <a:lnTo>
                    <a:pt x="849985" y="177634"/>
                  </a:lnTo>
                  <a:lnTo>
                    <a:pt x="1002830" y="177634"/>
                  </a:lnTo>
                  <a:lnTo>
                    <a:pt x="1002830" y="144614"/>
                  </a:lnTo>
                  <a:lnTo>
                    <a:pt x="1002830" y="143344"/>
                  </a:lnTo>
                  <a:lnTo>
                    <a:pt x="948397" y="143344"/>
                  </a:lnTo>
                  <a:lnTo>
                    <a:pt x="948397" y="144614"/>
                  </a:lnTo>
                  <a:lnTo>
                    <a:pt x="897597" y="144614"/>
                  </a:lnTo>
                  <a:lnTo>
                    <a:pt x="897597" y="143344"/>
                  </a:lnTo>
                  <a:lnTo>
                    <a:pt x="897597" y="123024"/>
                  </a:lnTo>
                  <a:lnTo>
                    <a:pt x="986637" y="123024"/>
                  </a:lnTo>
                  <a:lnTo>
                    <a:pt x="986637" y="88734"/>
                  </a:lnTo>
                  <a:lnTo>
                    <a:pt x="897597" y="88734"/>
                  </a:lnTo>
                  <a:lnTo>
                    <a:pt x="897597" y="69684"/>
                  </a:lnTo>
                  <a:lnTo>
                    <a:pt x="1002931" y="69684"/>
                  </a:lnTo>
                  <a:lnTo>
                    <a:pt x="1002931" y="35394"/>
                  </a:lnTo>
                  <a:close/>
                </a:path>
                <a:path w="3061335" h="203200">
                  <a:moveTo>
                    <a:pt x="1184389" y="82867"/>
                  </a:moveTo>
                  <a:lnTo>
                    <a:pt x="1167625" y="48590"/>
                  </a:lnTo>
                  <a:lnTo>
                    <a:pt x="1141603" y="37211"/>
                  </a:lnTo>
                  <a:lnTo>
                    <a:pt x="1141603" y="78955"/>
                  </a:lnTo>
                  <a:lnTo>
                    <a:pt x="1141603" y="88595"/>
                  </a:lnTo>
                  <a:lnTo>
                    <a:pt x="1121879" y="98298"/>
                  </a:lnTo>
                  <a:lnTo>
                    <a:pt x="1063548" y="98298"/>
                  </a:lnTo>
                  <a:lnTo>
                    <a:pt x="1063548" y="68668"/>
                  </a:lnTo>
                  <a:lnTo>
                    <a:pt x="1126375" y="68668"/>
                  </a:lnTo>
                  <a:lnTo>
                    <a:pt x="1133322" y="69697"/>
                  </a:lnTo>
                  <a:lnTo>
                    <a:pt x="1136142" y="71056"/>
                  </a:lnTo>
                  <a:lnTo>
                    <a:pt x="1140510" y="75425"/>
                  </a:lnTo>
                  <a:lnTo>
                    <a:pt x="1141603" y="78955"/>
                  </a:lnTo>
                  <a:lnTo>
                    <a:pt x="1141603" y="37211"/>
                  </a:lnTo>
                  <a:lnTo>
                    <a:pt x="1140574" y="36957"/>
                  </a:lnTo>
                  <a:lnTo>
                    <a:pt x="1132382" y="35826"/>
                  </a:lnTo>
                  <a:lnTo>
                    <a:pt x="1123683" y="35458"/>
                  </a:lnTo>
                  <a:lnTo>
                    <a:pt x="1015936" y="35458"/>
                  </a:lnTo>
                  <a:lnTo>
                    <a:pt x="1015936" y="178092"/>
                  </a:lnTo>
                  <a:lnTo>
                    <a:pt x="1063548" y="178092"/>
                  </a:lnTo>
                  <a:lnTo>
                    <a:pt x="1063548" y="132016"/>
                  </a:lnTo>
                  <a:lnTo>
                    <a:pt x="1125410" y="132016"/>
                  </a:lnTo>
                  <a:lnTo>
                    <a:pt x="1168590" y="119392"/>
                  </a:lnTo>
                  <a:lnTo>
                    <a:pt x="1184389" y="83642"/>
                  </a:lnTo>
                  <a:lnTo>
                    <a:pt x="1184389" y="82867"/>
                  </a:lnTo>
                  <a:close/>
                </a:path>
                <a:path w="3061335" h="203200">
                  <a:moveTo>
                    <a:pt x="1354010" y="35458"/>
                  </a:moveTo>
                  <a:lnTo>
                    <a:pt x="1309484" y="35458"/>
                  </a:lnTo>
                  <a:lnTo>
                    <a:pt x="1309484" y="89623"/>
                  </a:lnTo>
                  <a:lnTo>
                    <a:pt x="1306817" y="97459"/>
                  </a:lnTo>
                  <a:lnTo>
                    <a:pt x="1275943" y="110629"/>
                  </a:lnTo>
                  <a:lnTo>
                    <a:pt x="1267409" y="110083"/>
                  </a:lnTo>
                  <a:lnTo>
                    <a:pt x="1238173" y="88404"/>
                  </a:lnTo>
                  <a:lnTo>
                    <a:pt x="1238173" y="35458"/>
                  </a:lnTo>
                  <a:lnTo>
                    <a:pt x="1193457" y="35458"/>
                  </a:lnTo>
                  <a:lnTo>
                    <a:pt x="1193457" y="79209"/>
                  </a:lnTo>
                  <a:lnTo>
                    <a:pt x="1194117" y="89725"/>
                  </a:lnTo>
                  <a:lnTo>
                    <a:pt x="1216177" y="128358"/>
                  </a:lnTo>
                  <a:lnTo>
                    <a:pt x="1257261" y="143548"/>
                  </a:lnTo>
                  <a:lnTo>
                    <a:pt x="1266317" y="143967"/>
                  </a:lnTo>
                  <a:lnTo>
                    <a:pt x="1279486" y="143002"/>
                  </a:lnTo>
                  <a:lnTo>
                    <a:pt x="1291082" y="140068"/>
                  </a:lnTo>
                  <a:lnTo>
                    <a:pt x="1301076" y="135191"/>
                  </a:lnTo>
                  <a:lnTo>
                    <a:pt x="1309484" y="128358"/>
                  </a:lnTo>
                  <a:lnTo>
                    <a:pt x="1309484" y="178092"/>
                  </a:lnTo>
                  <a:lnTo>
                    <a:pt x="1354010" y="178092"/>
                  </a:lnTo>
                  <a:lnTo>
                    <a:pt x="1354010" y="35458"/>
                  </a:lnTo>
                  <a:close/>
                </a:path>
                <a:path w="3061335" h="203200">
                  <a:moveTo>
                    <a:pt x="1435531" y="109080"/>
                  </a:moveTo>
                  <a:lnTo>
                    <a:pt x="1368272" y="109080"/>
                  </a:lnTo>
                  <a:lnTo>
                    <a:pt x="1368272" y="135496"/>
                  </a:lnTo>
                  <a:lnTo>
                    <a:pt x="1435531" y="135496"/>
                  </a:lnTo>
                  <a:lnTo>
                    <a:pt x="1435531" y="109080"/>
                  </a:lnTo>
                  <a:close/>
                </a:path>
                <a:path w="3061335" h="203200">
                  <a:moveTo>
                    <a:pt x="1613623" y="178092"/>
                  </a:moveTo>
                  <a:lnTo>
                    <a:pt x="1535950" y="100799"/>
                  </a:lnTo>
                  <a:lnTo>
                    <a:pt x="1610741" y="35458"/>
                  </a:lnTo>
                  <a:lnTo>
                    <a:pt x="1551762" y="35458"/>
                  </a:lnTo>
                  <a:lnTo>
                    <a:pt x="1497406" y="84988"/>
                  </a:lnTo>
                  <a:lnTo>
                    <a:pt x="1497406" y="35458"/>
                  </a:lnTo>
                  <a:lnTo>
                    <a:pt x="1449806" y="35458"/>
                  </a:lnTo>
                  <a:lnTo>
                    <a:pt x="1449806" y="178092"/>
                  </a:lnTo>
                  <a:lnTo>
                    <a:pt x="1497406" y="178092"/>
                  </a:lnTo>
                  <a:lnTo>
                    <a:pt x="1497406" y="118338"/>
                  </a:lnTo>
                  <a:lnTo>
                    <a:pt x="1555229" y="178092"/>
                  </a:lnTo>
                  <a:lnTo>
                    <a:pt x="1613623" y="178092"/>
                  </a:lnTo>
                  <a:close/>
                </a:path>
                <a:path w="3061335" h="203200">
                  <a:moveTo>
                    <a:pt x="1777263" y="107353"/>
                  </a:moveTo>
                  <a:lnTo>
                    <a:pt x="1776514" y="97002"/>
                  </a:lnTo>
                  <a:lnTo>
                    <a:pt x="1774278" y="87160"/>
                  </a:lnTo>
                  <a:lnTo>
                    <a:pt x="1770545" y="77825"/>
                  </a:lnTo>
                  <a:lnTo>
                    <a:pt x="1770494" y="77698"/>
                  </a:lnTo>
                  <a:lnTo>
                    <a:pt x="1765274" y="68999"/>
                  </a:lnTo>
                  <a:lnTo>
                    <a:pt x="1758670" y="60883"/>
                  </a:lnTo>
                  <a:lnTo>
                    <a:pt x="1750885" y="53695"/>
                  </a:lnTo>
                  <a:lnTo>
                    <a:pt x="1741957" y="47434"/>
                  </a:lnTo>
                  <a:lnTo>
                    <a:pt x="1731873" y="42100"/>
                  </a:lnTo>
                  <a:lnTo>
                    <a:pt x="1727352" y="40347"/>
                  </a:lnTo>
                  <a:lnTo>
                    <a:pt x="1727352" y="99377"/>
                  </a:lnTo>
                  <a:lnTo>
                    <a:pt x="1727352" y="115316"/>
                  </a:lnTo>
                  <a:lnTo>
                    <a:pt x="1698472" y="144360"/>
                  </a:lnTo>
                  <a:lnTo>
                    <a:pt x="1691563" y="145897"/>
                  </a:lnTo>
                  <a:lnTo>
                    <a:pt x="1677047" y="145897"/>
                  </a:lnTo>
                  <a:lnTo>
                    <a:pt x="1643253" y="122186"/>
                  </a:lnTo>
                  <a:lnTo>
                    <a:pt x="1641195" y="115316"/>
                  </a:lnTo>
                  <a:lnTo>
                    <a:pt x="1641233" y="99377"/>
                  </a:lnTo>
                  <a:lnTo>
                    <a:pt x="1669719" y="70345"/>
                  </a:lnTo>
                  <a:lnTo>
                    <a:pt x="1675790" y="68999"/>
                  </a:lnTo>
                  <a:lnTo>
                    <a:pt x="1692071" y="68999"/>
                  </a:lnTo>
                  <a:lnTo>
                    <a:pt x="1725256" y="92481"/>
                  </a:lnTo>
                  <a:lnTo>
                    <a:pt x="1727352" y="99377"/>
                  </a:lnTo>
                  <a:lnTo>
                    <a:pt x="1727352" y="40347"/>
                  </a:lnTo>
                  <a:lnTo>
                    <a:pt x="1720913" y="37846"/>
                  </a:lnTo>
                  <a:lnTo>
                    <a:pt x="1709305" y="34810"/>
                  </a:lnTo>
                  <a:lnTo>
                    <a:pt x="1697062" y="32981"/>
                  </a:lnTo>
                  <a:lnTo>
                    <a:pt x="1684172" y="32372"/>
                  </a:lnTo>
                  <a:lnTo>
                    <a:pt x="1671701" y="32981"/>
                  </a:lnTo>
                  <a:lnTo>
                    <a:pt x="1627047" y="47434"/>
                  </a:lnTo>
                  <a:lnTo>
                    <a:pt x="1597685" y="77698"/>
                  </a:lnTo>
                  <a:lnTo>
                    <a:pt x="1590497" y="107353"/>
                  </a:lnTo>
                  <a:lnTo>
                    <a:pt x="1591310" y="117690"/>
                  </a:lnTo>
                  <a:lnTo>
                    <a:pt x="1610055" y="153543"/>
                  </a:lnTo>
                  <a:lnTo>
                    <a:pt x="1648371" y="176466"/>
                  </a:lnTo>
                  <a:lnTo>
                    <a:pt x="1684362" y="181940"/>
                  </a:lnTo>
                  <a:lnTo>
                    <a:pt x="1697240" y="181330"/>
                  </a:lnTo>
                  <a:lnTo>
                    <a:pt x="1741995" y="166890"/>
                  </a:lnTo>
                  <a:lnTo>
                    <a:pt x="1764906" y="145897"/>
                  </a:lnTo>
                  <a:lnTo>
                    <a:pt x="1765223" y="145516"/>
                  </a:lnTo>
                  <a:lnTo>
                    <a:pt x="1770494" y="136766"/>
                  </a:lnTo>
                  <a:lnTo>
                    <a:pt x="1774253" y="127495"/>
                  </a:lnTo>
                  <a:lnTo>
                    <a:pt x="1776514" y="117690"/>
                  </a:lnTo>
                  <a:lnTo>
                    <a:pt x="1777263" y="107353"/>
                  </a:lnTo>
                  <a:close/>
                </a:path>
                <a:path w="3061335" h="203200">
                  <a:moveTo>
                    <a:pt x="1951507" y="35458"/>
                  </a:moveTo>
                  <a:lnTo>
                    <a:pt x="1813509" y="35458"/>
                  </a:lnTo>
                  <a:lnTo>
                    <a:pt x="1811197" y="59855"/>
                  </a:lnTo>
                  <a:lnTo>
                    <a:pt x="1807768" y="83108"/>
                  </a:lnTo>
                  <a:lnTo>
                    <a:pt x="1797507" y="126238"/>
                  </a:lnTo>
                  <a:lnTo>
                    <a:pt x="1782673" y="139725"/>
                  </a:lnTo>
                  <a:lnTo>
                    <a:pt x="1776501" y="139725"/>
                  </a:lnTo>
                  <a:lnTo>
                    <a:pt x="1776501" y="178092"/>
                  </a:lnTo>
                  <a:lnTo>
                    <a:pt x="1818043" y="170065"/>
                  </a:lnTo>
                  <a:lnTo>
                    <a:pt x="1842414" y="130886"/>
                  </a:lnTo>
                  <a:lnTo>
                    <a:pt x="1852536" y="92633"/>
                  </a:lnTo>
                  <a:lnTo>
                    <a:pt x="1856867" y="69189"/>
                  </a:lnTo>
                  <a:lnTo>
                    <a:pt x="1903895" y="69189"/>
                  </a:lnTo>
                  <a:lnTo>
                    <a:pt x="1903895" y="178092"/>
                  </a:lnTo>
                  <a:lnTo>
                    <a:pt x="1951507" y="178092"/>
                  </a:lnTo>
                  <a:lnTo>
                    <a:pt x="1951507" y="35458"/>
                  </a:lnTo>
                  <a:close/>
                </a:path>
                <a:path w="3061335" h="203200">
                  <a:moveTo>
                    <a:pt x="2138464" y="35458"/>
                  </a:moveTo>
                  <a:lnTo>
                    <a:pt x="2000465" y="35458"/>
                  </a:lnTo>
                  <a:lnTo>
                    <a:pt x="1998167" y="59855"/>
                  </a:lnTo>
                  <a:lnTo>
                    <a:pt x="1994725" y="83108"/>
                  </a:lnTo>
                  <a:lnTo>
                    <a:pt x="1984463" y="126238"/>
                  </a:lnTo>
                  <a:lnTo>
                    <a:pt x="1969630" y="139725"/>
                  </a:lnTo>
                  <a:lnTo>
                    <a:pt x="1963458" y="139725"/>
                  </a:lnTo>
                  <a:lnTo>
                    <a:pt x="1963458" y="178092"/>
                  </a:lnTo>
                  <a:lnTo>
                    <a:pt x="2004999" y="170065"/>
                  </a:lnTo>
                  <a:lnTo>
                    <a:pt x="2029371" y="130886"/>
                  </a:lnTo>
                  <a:lnTo>
                    <a:pt x="2039493" y="92633"/>
                  </a:lnTo>
                  <a:lnTo>
                    <a:pt x="2043823" y="69189"/>
                  </a:lnTo>
                  <a:lnTo>
                    <a:pt x="2090864" y="69189"/>
                  </a:lnTo>
                  <a:lnTo>
                    <a:pt x="2090864" y="178092"/>
                  </a:lnTo>
                  <a:lnTo>
                    <a:pt x="2138464" y="178092"/>
                  </a:lnTo>
                  <a:lnTo>
                    <a:pt x="2138464" y="35458"/>
                  </a:lnTo>
                  <a:close/>
                </a:path>
                <a:path w="3061335" h="203200">
                  <a:moveTo>
                    <a:pt x="2307209" y="35394"/>
                  </a:moveTo>
                  <a:lnTo>
                    <a:pt x="2154275" y="35394"/>
                  </a:lnTo>
                  <a:lnTo>
                    <a:pt x="2154275" y="69684"/>
                  </a:lnTo>
                  <a:lnTo>
                    <a:pt x="2154275" y="88734"/>
                  </a:lnTo>
                  <a:lnTo>
                    <a:pt x="2154275" y="123024"/>
                  </a:lnTo>
                  <a:lnTo>
                    <a:pt x="2154275" y="143344"/>
                  </a:lnTo>
                  <a:lnTo>
                    <a:pt x="2154275" y="144614"/>
                  </a:lnTo>
                  <a:lnTo>
                    <a:pt x="2154275" y="177634"/>
                  </a:lnTo>
                  <a:lnTo>
                    <a:pt x="2307120" y="177634"/>
                  </a:lnTo>
                  <a:lnTo>
                    <a:pt x="2307120" y="144614"/>
                  </a:lnTo>
                  <a:lnTo>
                    <a:pt x="2307120" y="143344"/>
                  </a:lnTo>
                  <a:lnTo>
                    <a:pt x="2252675" y="143344"/>
                  </a:lnTo>
                  <a:lnTo>
                    <a:pt x="2252675" y="144614"/>
                  </a:lnTo>
                  <a:lnTo>
                    <a:pt x="2201875" y="144614"/>
                  </a:lnTo>
                  <a:lnTo>
                    <a:pt x="2201875" y="143344"/>
                  </a:lnTo>
                  <a:lnTo>
                    <a:pt x="2201875" y="123024"/>
                  </a:lnTo>
                  <a:lnTo>
                    <a:pt x="2290927" y="123024"/>
                  </a:lnTo>
                  <a:lnTo>
                    <a:pt x="2290927" y="88734"/>
                  </a:lnTo>
                  <a:lnTo>
                    <a:pt x="2201875" y="88734"/>
                  </a:lnTo>
                  <a:lnTo>
                    <a:pt x="2201875" y="69684"/>
                  </a:lnTo>
                  <a:lnTo>
                    <a:pt x="2307209" y="69684"/>
                  </a:lnTo>
                  <a:lnTo>
                    <a:pt x="2307209" y="35394"/>
                  </a:lnTo>
                  <a:close/>
                </a:path>
                <a:path w="3061335" h="203200">
                  <a:moveTo>
                    <a:pt x="2484043" y="178092"/>
                  </a:moveTo>
                  <a:lnTo>
                    <a:pt x="2406370" y="100799"/>
                  </a:lnTo>
                  <a:lnTo>
                    <a:pt x="2481161" y="35458"/>
                  </a:lnTo>
                  <a:lnTo>
                    <a:pt x="2422182" y="35458"/>
                  </a:lnTo>
                  <a:lnTo>
                    <a:pt x="2367826" y="84988"/>
                  </a:lnTo>
                  <a:lnTo>
                    <a:pt x="2367826" y="35458"/>
                  </a:lnTo>
                  <a:lnTo>
                    <a:pt x="2320213" y="35458"/>
                  </a:lnTo>
                  <a:lnTo>
                    <a:pt x="2320213" y="178092"/>
                  </a:lnTo>
                  <a:lnTo>
                    <a:pt x="2367826" y="178092"/>
                  </a:lnTo>
                  <a:lnTo>
                    <a:pt x="2367826" y="118338"/>
                  </a:lnTo>
                  <a:lnTo>
                    <a:pt x="2425649" y="178092"/>
                  </a:lnTo>
                  <a:lnTo>
                    <a:pt x="2484043" y="178092"/>
                  </a:lnTo>
                  <a:close/>
                </a:path>
                <a:path w="3061335" h="203200">
                  <a:moveTo>
                    <a:pt x="2687193" y="143344"/>
                  </a:moveTo>
                  <a:lnTo>
                    <a:pt x="2664447" y="143344"/>
                  </a:lnTo>
                  <a:lnTo>
                    <a:pt x="2664447" y="35394"/>
                  </a:lnTo>
                  <a:lnTo>
                    <a:pt x="2616847" y="35394"/>
                  </a:lnTo>
                  <a:lnTo>
                    <a:pt x="2616847" y="143344"/>
                  </a:lnTo>
                  <a:lnTo>
                    <a:pt x="2538209" y="143344"/>
                  </a:lnTo>
                  <a:lnTo>
                    <a:pt x="2538209" y="35394"/>
                  </a:lnTo>
                  <a:lnTo>
                    <a:pt x="2490597" y="35394"/>
                  </a:lnTo>
                  <a:lnTo>
                    <a:pt x="2490597" y="143344"/>
                  </a:lnTo>
                  <a:lnTo>
                    <a:pt x="2490597" y="177634"/>
                  </a:lnTo>
                  <a:lnTo>
                    <a:pt x="2639593" y="177634"/>
                  </a:lnTo>
                  <a:lnTo>
                    <a:pt x="2639593" y="203034"/>
                  </a:lnTo>
                  <a:lnTo>
                    <a:pt x="2687193" y="203034"/>
                  </a:lnTo>
                  <a:lnTo>
                    <a:pt x="2687193" y="177634"/>
                  </a:lnTo>
                  <a:lnTo>
                    <a:pt x="2687193" y="143344"/>
                  </a:lnTo>
                  <a:close/>
                </a:path>
                <a:path w="3061335" h="203200">
                  <a:moveTo>
                    <a:pt x="2871266" y="35458"/>
                  </a:moveTo>
                  <a:lnTo>
                    <a:pt x="2823845" y="35458"/>
                  </a:lnTo>
                  <a:lnTo>
                    <a:pt x="2744825" y="123926"/>
                  </a:lnTo>
                  <a:lnTo>
                    <a:pt x="2744825" y="35458"/>
                  </a:lnTo>
                  <a:lnTo>
                    <a:pt x="2697213" y="35458"/>
                  </a:lnTo>
                  <a:lnTo>
                    <a:pt x="2697213" y="178092"/>
                  </a:lnTo>
                  <a:lnTo>
                    <a:pt x="2744825" y="178092"/>
                  </a:lnTo>
                  <a:lnTo>
                    <a:pt x="2823845" y="89420"/>
                  </a:lnTo>
                  <a:lnTo>
                    <a:pt x="2823845" y="178092"/>
                  </a:lnTo>
                  <a:lnTo>
                    <a:pt x="2871266" y="178092"/>
                  </a:lnTo>
                  <a:lnTo>
                    <a:pt x="2871266" y="35458"/>
                  </a:lnTo>
                  <a:close/>
                </a:path>
                <a:path w="3061335" h="203200">
                  <a:moveTo>
                    <a:pt x="3021406" y="0"/>
                  </a:moveTo>
                  <a:lnTo>
                    <a:pt x="2995777" y="0"/>
                  </a:lnTo>
                  <a:lnTo>
                    <a:pt x="2995777" y="5905"/>
                  </a:lnTo>
                  <a:lnTo>
                    <a:pt x="2993682" y="10845"/>
                  </a:lnTo>
                  <a:lnTo>
                    <a:pt x="2985338" y="18821"/>
                  </a:lnTo>
                  <a:lnTo>
                    <a:pt x="2980105" y="20815"/>
                  </a:lnTo>
                  <a:lnTo>
                    <a:pt x="2967380" y="20815"/>
                  </a:lnTo>
                  <a:lnTo>
                    <a:pt x="2962084" y="18821"/>
                  </a:lnTo>
                  <a:lnTo>
                    <a:pt x="2953728" y="10845"/>
                  </a:lnTo>
                  <a:lnTo>
                    <a:pt x="2951632" y="5905"/>
                  </a:lnTo>
                  <a:lnTo>
                    <a:pt x="2951632" y="0"/>
                  </a:lnTo>
                  <a:lnTo>
                    <a:pt x="2926003" y="0"/>
                  </a:lnTo>
                  <a:lnTo>
                    <a:pt x="2946273" y="32981"/>
                  </a:lnTo>
                  <a:lnTo>
                    <a:pt x="2973997" y="38354"/>
                  </a:lnTo>
                  <a:lnTo>
                    <a:pt x="2983903" y="37757"/>
                  </a:lnTo>
                  <a:lnTo>
                    <a:pt x="3018028" y="16840"/>
                  </a:lnTo>
                  <a:lnTo>
                    <a:pt x="3020555" y="9017"/>
                  </a:lnTo>
                  <a:lnTo>
                    <a:pt x="3021406" y="0"/>
                  </a:lnTo>
                  <a:close/>
                </a:path>
                <a:path w="3061335" h="203200">
                  <a:moveTo>
                    <a:pt x="3061119" y="35458"/>
                  </a:moveTo>
                  <a:lnTo>
                    <a:pt x="3013697" y="35458"/>
                  </a:lnTo>
                  <a:lnTo>
                    <a:pt x="2934678" y="123926"/>
                  </a:lnTo>
                  <a:lnTo>
                    <a:pt x="2934678" y="35458"/>
                  </a:lnTo>
                  <a:lnTo>
                    <a:pt x="2887065" y="35458"/>
                  </a:lnTo>
                  <a:lnTo>
                    <a:pt x="2887065" y="178092"/>
                  </a:lnTo>
                  <a:lnTo>
                    <a:pt x="2934678" y="178092"/>
                  </a:lnTo>
                  <a:lnTo>
                    <a:pt x="2982950" y="123926"/>
                  </a:lnTo>
                  <a:lnTo>
                    <a:pt x="3013697" y="89420"/>
                  </a:lnTo>
                  <a:lnTo>
                    <a:pt x="3013697" y="178092"/>
                  </a:lnTo>
                  <a:lnTo>
                    <a:pt x="3061119" y="178092"/>
                  </a:lnTo>
                  <a:lnTo>
                    <a:pt x="3061119" y="89420"/>
                  </a:lnTo>
                  <a:lnTo>
                    <a:pt x="3061119" y="3545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1019" y="223092"/>
            <a:ext cx="3357093" cy="589690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583" y="1106744"/>
            <a:ext cx="3004955" cy="308643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659701" y="1495511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82"/>
                </a:lnTo>
                <a:lnTo>
                  <a:pt x="361759" y="39281"/>
                </a:lnTo>
                <a:lnTo>
                  <a:pt x="366572" y="44094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06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48"/>
                </a:lnTo>
                <a:lnTo>
                  <a:pt x="492213" y="42748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48"/>
                </a:lnTo>
                <a:lnTo>
                  <a:pt x="610908" y="42748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59"/>
                </a:moveTo>
                <a:lnTo>
                  <a:pt x="616432" y="118059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8243" y="1490825"/>
            <a:ext cx="407131" cy="165063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665453" y="4544921"/>
            <a:ext cx="438150" cy="196850"/>
            <a:chOff x="665453" y="4544921"/>
            <a:chExt cx="438150" cy="196850"/>
          </a:xfrm>
        </p:grpSpPr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453" y="4544921"/>
              <a:ext cx="197153" cy="19649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5824" y="4544921"/>
              <a:ext cx="197153" cy="196495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1148835" y="4544921"/>
            <a:ext cx="438150" cy="196850"/>
            <a:chOff x="1148835" y="4544921"/>
            <a:chExt cx="438150" cy="196850"/>
          </a:xfrm>
        </p:grpSpPr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8835" y="4544921"/>
              <a:ext cx="197157" cy="19649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89211" y="4544921"/>
              <a:ext cx="197153" cy="196495"/>
            </a:xfrm>
            <a:prstGeom prst="rect">
              <a:avLst/>
            </a:prstGeom>
          </p:spPr>
        </p:pic>
      </p:grpSp>
      <p:pic>
        <p:nvPicPr>
          <p:cNvPr id="12" name="object 12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41275" y="4544921"/>
            <a:ext cx="197154" cy="196495"/>
          </a:xfrm>
          <a:prstGeom prst="rect">
            <a:avLst/>
          </a:prstGeom>
        </p:spPr>
      </p:pic>
      <p:grpSp>
        <p:nvGrpSpPr>
          <p:cNvPr id="13" name="object 13" descr=""/>
          <p:cNvGrpSpPr/>
          <p:nvPr/>
        </p:nvGrpSpPr>
        <p:grpSpPr>
          <a:xfrm>
            <a:off x="1884286" y="4544921"/>
            <a:ext cx="438150" cy="196850"/>
            <a:chOff x="1884286" y="4544921"/>
            <a:chExt cx="438150" cy="196850"/>
          </a:xfrm>
        </p:grpSpPr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84286" y="4544921"/>
              <a:ext cx="197154" cy="196495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24665" y="4544928"/>
              <a:ext cx="197147" cy="196480"/>
            </a:xfrm>
            <a:prstGeom prst="rect">
              <a:avLst/>
            </a:prstGeom>
          </p:spPr>
        </p:pic>
      </p:grpSp>
      <p:grpSp>
        <p:nvGrpSpPr>
          <p:cNvPr id="16" name="object 16" descr=""/>
          <p:cNvGrpSpPr/>
          <p:nvPr/>
        </p:nvGrpSpPr>
        <p:grpSpPr>
          <a:xfrm>
            <a:off x="665453" y="4789361"/>
            <a:ext cx="438150" cy="196850"/>
            <a:chOff x="665453" y="4789361"/>
            <a:chExt cx="438150" cy="196850"/>
          </a:xfrm>
        </p:grpSpPr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5453" y="4789361"/>
              <a:ext cx="197153" cy="196494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05824" y="4789361"/>
              <a:ext cx="197153" cy="196494"/>
            </a:xfrm>
            <a:prstGeom prst="rect">
              <a:avLst/>
            </a:prstGeom>
          </p:spPr>
        </p:pic>
      </p:grpSp>
      <p:grpSp>
        <p:nvGrpSpPr>
          <p:cNvPr id="19" name="object 19" descr=""/>
          <p:cNvGrpSpPr/>
          <p:nvPr/>
        </p:nvGrpSpPr>
        <p:grpSpPr>
          <a:xfrm>
            <a:off x="1148835" y="4789361"/>
            <a:ext cx="438150" cy="196850"/>
            <a:chOff x="1148835" y="4789361"/>
            <a:chExt cx="438150" cy="196850"/>
          </a:xfrm>
        </p:grpSpPr>
        <p:pic>
          <p:nvPicPr>
            <p:cNvPr id="20" name="object 2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48835" y="4789361"/>
              <a:ext cx="197157" cy="196494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89211" y="4789361"/>
              <a:ext cx="197153" cy="196494"/>
            </a:xfrm>
            <a:prstGeom prst="rect">
              <a:avLst/>
            </a:prstGeom>
          </p:spPr>
        </p:pic>
      </p:grpSp>
      <p:pic>
        <p:nvPicPr>
          <p:cNvPr id="22" name="object 22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641275" y="4789361"/>
            <a:ext cx="197154" cy="196494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884286" y="4789361"/>
            <a:ext cx="197154" cy="196494"/>
          </a:xfrm>
          <a:prstGeom prst="rect">
            <a:avLst/>
          </a:prstGeom>
        </p:spPr>
      </p:pic>
      <p:grpSp>
        <p:nvGrpSpPr>
          <p:cNvPr id="24" name="object 24" descr=""/>
          <p:cNvGrpSpPr/>
          <p:nvPr/>
        </p:nvGrpSpPr>
        <p:grpSpPr>
          <a:xfrm>
            <a:off x="665453" y="5033805"/>
            <a:ext cx="438150" cy="196850"/>
            <a:chOff x="665453" y="5033805"/>
            <a:chExt cx="438150" cy="196850"/>
          </a:xfrm>
        </p:grpSpPr>
        <p:pic>
          <p:nvPicPr>
            <p:cNvPr id="25" name="object 2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65453" y="5033805"/>
              <a:ext cx="197153" cy="196495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5824" y="5033805"/>
              <a:ext cx="197153" cy="196495"/>
            </a:xfrm>
            <a:prstGeom prst="rect">
              <a:avLst/>
            </a:prstGeom>
          </p:spPr>
        </p:pic>
      </p:grpSp>
      <p:grpSp>
        <p:nvGrpSpPr>
          <p:cNvPr id="27" name="object 27" descr=""/>
          <p:cNvGrpSpPr/>
          <p:nvPr/>
        </p:nvGrpSpPr>
        <p:grpSpPr>
          <a:xfrm>
            <a:off x="1148835" y="5033805"/>
            <a:ext cx="438150" cy="196850"/>
            <a:chOff x="1148835" y="5033805"/>
            <a:chExt cx="438150" cy="196850"/>
          </a:xfrm>
        </p:grpSpPr>
        <p:pic>
          <p:nvPicPr>
            <p:cNvPr id="28" name="object 28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48835" y="5033805"/>
              <a:ext cx="197157" cy="196495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89211" y="5033805"/>
              <a:ext cx="197153" cy="196495"/>
            </a:xfrm>
            <a:prstGeom prst="rect">
              <a:avLst/>
            </a:prstGeom>
          </p:spPr>
        </p:pic>
      </p:grpSp>
      <p:pic>
        <p:nvPicPr>
          <p:cNvPr id="30" name="object 30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641275" y="5033805"/>
            <a:ext cx="197154" cy="196495"/>
          </a:xfrm>
          <a:prstGeom prst="rect">
            <a:avLst/>
          </a:prstGeom>
        </p:spPr>
      </p:pic>
      <p:pic>
        <p:nvPicPr>
          <p:cNvPr id="31" name="object 31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884286" y="5033805"/>
            <a:ext cx="197154" cy="196495"/>
          </a:xfrm>
          <a:prstGeom prst="rect">
            <a:avLst/>
          </a:prstGeom>
        </p:spPr>
      </p:pic>
      <p:pic>
        <p:nvPicPr>
          <p:cNvPr id="32" name="object 32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124662" y="4789361"/>
            <a:ext cx="197153" cy="196494"/>
          </a:xfrm>
          <a:prstGeom prst="rect">
            <a:avLst/>
          </a:prstGeom>
        </p:spPr>
      </p:pic>
      <p:pic>
        <p:nvPicPr>
          <p:cNvPr id="33" name="object 33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131329" y="5044173"/>
            <a:ext cx="190487" cy="189852"/>
          </a:xfrm>
          <a:prstGeom prst="rect">
            <a:avLst/>
          </a:prstGeom>
        </p:spPr>
      </p:pic>
      <p:grpSp>
        <p:nvGrpSpPr>
          <p:cNvPr id="34" name="object 34" descr=""/>
          <p:cNvGrpSpPr/>
          <p:nvPr/>
        </p:nvGrpSpPr>
        <p:grpSpPr>
          <a:xfrm>
            <a:off x="670349" y="4341316"/>
            <a:ext cx="748030" cy="110489"/>
            <a:chOff x="670349" y="4341316"/>
            <a:chExt cx="748030" cy="110489"/>
          </a:xfrm>
        </p:grpSpPr>
        <p:pic>
          <p:nvPicPr>
            <p:cNvPr id="35" name="object 35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0349" y="4341316"/>
              <a:ext cx="463125" cy="110155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53839" y="4341316"/>
              <a:ext cx="264236" cy="89258"/>
            </a:xfrm>
            <a:prstGeom prst="rect">
              <a:avLst/>
            </a:prstGeom>
          </p:spPr>
        </p:pic>
      </p:grpSp>
      <p:grpSp>
        <p:nvGrpSpPr>
          <p:cNvPr id="37" name="object 37" descr=""/>
          <p:cNvGrpSpPr/>
          <p:nvPr/>
        </p:nvGrpSpPr>
        <p:grpSpPr>
          <a:xfrm>
            <a:off x="1488387" y="4341316"/>
            <a:ext cx="685800" cy="126364"/>
            <a:chOff x="1488387" y="4341316"/>
            <a:chExt cx="685800" cy="126364"/>
          </a:xfrm>
        </p:grpSpPr>
        <p:pic>
          <p:nvPicPr>
            <p:cNvPr id="38" name="object 38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88387" y="4343440"/>
              <a:ext cx="77572" cy="85009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85086" y="4341316"/>
              <a:ext cx="183297" cy="89258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794596" y="4341316"/>
              <a:ext cx="379354" cy="126097"/>
            </a:xfrm>
            <a:prstGeom prst="rect">
              <a:avLst/>
            </a:prstGeom>
          </p:spPr>
        </p:pic>
      </p:grpSp>
      <p:grpSp>
        <p:nvGrpSpPr>
          <p:cNvPr id="41" name="object 41" descr=""/>
          <p:cNvGrpSpPr/>
          <p:nvPr/>
        </p:nvGrpSpPr>
        <p:grpSpPr>
          <a:xfrm>
            <a:off x="674662" y="1965384"/>
            <a:ext cx="1132840" cy="126364"/>
            <a:chOff x="674662" y="1965384"/>
            <a:chExt cx="1132840" cy="126364"/>
          </a:xfrm>
        </p:grpSpPr>
        <p:pic>
          <p:nvPicPr>
            <p:cNvPr id="42" name="object 42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74662" y="1965384"/>
              <a:ext cx="193395" cy="125390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87187" y="2002223"/>
              <a:ext cx="258213" cy="89258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66119" y="2004347"/>
              <a:ext cx="78281" cy="85011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264766" y="2004347"/>
              <a:ext cx="72259" cy="85011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357391" y="2002223"/>
              <a:ext cx="169840" cy="89258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547949" y="2002223"/>
              <a:ext cx="259099" cy="89258"/>
            </a:xfrm>
            <a:prstGeom prst="rect">
              <a:avLst/>
            </a:prstGeom>
          </p:spPr>
        </p:pic>
      </p:grpSp>
      <p:grpSp>
        <p:nvGrpSpPr>
          <p:cNvPr id="48" name="object 48" descr=""/>
          <p:cNvGrpSpPr/>
          <p:nvPr/>
        </p:nvGrpSpPr>
        <p:grpSpPr>
          <a:xfrm>
            <a:off x="1871341" y="1963260"/>
            <a:ext cx="795020" cy="167640"/>
            <a:chOff x="1871341" y="1963260"/>
            <a:chExt cx="795020" cy="167640"/>
          </a:xfrm>
        </p:grpSpPr>
        <p:sp>
          <p:nvSpPr>
            <p:cNvPr id="49" name="object 49" descr=""/>
            <p:cNvSpPr/>
            <p:nvPr/>
          </p:nvSpPr>
          <p:spPr>
            <a:xfrm>
              <a:off x="1871332" y="1963264"/>
              <a:ext cx="594360" cy="167640"/>
            </a:xfrm>
            <a:custGeom>
              <a:avLst/>
              <a:gdLst/>
              <a:ahLst/>
              <a:cxnLst/>
              <a:rect l="l" t="t" r="r" b="b"/>
              <a:pathLst>
                <a:path w="594360" h="167639">
                  <a:moveTo>
                    <a:pt x="113703" y="83591"/>
                  </a:moveTo>
                  <a:lnTo>
                    <a:pt x="109880" y="65366"/>
                  </a:lnTo>
                  <a:lnTo>
                    <a:pt x="99529" y="51650"/>
                  </a:lnTo>
                  <a:lnTo>
                    <a:pt x="99529" y="83591"/>
                  </a:lnTo>
                  <a:lnTo>
                    <a:pt x="96977" y="96748"/>
                  </a:lnTo>
                  <a:lnTo>
                    <a:pt x="89763" y="106756"/>
                  </a:lnTo>
                  <a:lnTo>
                    <a:pt x="78536" y="113233"/>
                  </a:lnTo>
                  <a:lnTo>
                    <a:pt x="63931" y="115824"/>
                  </a:lnTo>
                  <a:lnTo>
                    <a:pt x="63931" y="51447"/>
                  </a:lnTo>
                  <a:lnTo>
                    <a:pt x="64427" y="51447"/>
                  </a:lnTo>
                  <a:lnTo>
                    <a:pt x="78536" y="53962"/>
                  </a:lnTo>
                  <a:lnTo>
                    <a:pt x="89763" y="60439"/>
                  </a:lnTo>
                  <a:lnTo>
                    <a:pt x="96977" y="70434"/>
                  </a:lnTo>
                  <a:lnTo>
                    <a:pt x="99529" y="83591"/>
                  </a:lnTo>
                  <a:lnTo>
                    <a:pt x="99529" y="51650"/>
                  </a:lnTo>
                  <a:lnTo>
                    <a:pt x="99377" y="51447"/>
                  </a:lnTo>
                  <a:lnTo>
                    <a:pt x="83591" y="42456"/>
                  </a:lnTo>
                  <a:lnTo>
                    <a:pt x="63931" y="38963"/>
                  </a:lnTo>
                  <a:lnTo>
                    <a:pt x="63931" y="2120"/>
                  </a:lnTo>
                  <a:lnTo>
                    <a:pt x="49771" y="2120"/>
                  </a:lnTo>
                  <a:lnTo>
                    <a:pt x="49771" y="38963"/>
                  </a:lnTo>
                  <a:lnTo>
                    <a:pt x="49771" y="51447"/>
                  </a:lnTo>
                  <a:lnTo>
                    <a:pt x="49771" y="115824"/>
                  </a:lnTo>
                  <a:lnTo>
                    <a:pt x="35166" y="113233"/>
                  </a:lnTo>
                  <a:lnTo>
                    <a:pt x="23926" y="106756"/>
                  </a:lnTo>
                  <a:lnTo>
                    <a:pt x="16713" y="96748"/>
                  </a:lnTo>
                  <a:lnTo>
                    <a:pt x="14173" y="83591"/>
                  </a:lnTo>
                  <a:lnTo>
                    <a:pt x="16713" y="70434"/>
                  </a:lnTo>
                  <a:lnTo>
                    <a:pt x="23926" y="60439"/>
                  </a:lnTo>
                  <a:lnTo>
                    <a:pt x="35166" y="53962"/>
                  </a:lnTo>
                  <a:lnTo>
                    <a:pt x="49276" y="51447"/>
                  </a:lnTo>
                  <a:lnTo>
                    <a:pt x="49771" y="51447"/>
                  </a:lnTo>
                  <a:lnTo>
                    <a:pt x="49771" y="38963"/>
                  </a:lnTo>
                  <a:lnTo>
                    <a:pt x="30111" y="42456"/>
                  </a:lnTo>
                  <a:lnTo>
                    <a:pt x="14325" y="51447"/>
                  </a:lnTo>
                  <a:lnTo>
                    <a:pt x="3822" y="65366"/>
                  </a:lnTo>
                  <a:lnTo>
                    <a:pt x="0" y="83591"/>
                  </a:lnTo>
                  <a:lnTo>
                    <a:pt x="3822" y="101828"/>
                  </a:lnTo>
                  <a:lnTo>
                    <a:pt x="12433" y="113233"/>
                  </a:lnTo>
                  <a:lnTo>
                    <a:pt x="14478" y="115824"/>
                  </a:lnTo>
                  <a:lnTo>
                    <a:pt x="30111" y="124739"/>
                  </a:lnTo>
                  <a:lnTo>
                    <a:pt x="49771" y="128219"/>
                  </a:lnTo>
                  <a:lnTo>
                    <a:pt x="49771" y="165061"/>
                  </a:lnTo>
                  <a:lnTo>
                    <a:pt x="63931" y="165061"/>
                  </a:lnTo>
                  <a:lnTo>
                    <a:pt x="63931" y="128219"/>
                  </a:lnTo>
                  <a:lnTo>
                    <a:pt x="83591" y="124739"/>
                  </a:lnTo>
                  <a:lnTo>
                    <a:pt x="99225" y="115824"/>
                  </a:lnTo>
                  <a:lnTo>
                    <a:pt x="109880" y="101828"/>
                  </a:lnTo>
                  <a:lnTo>
                    <a:pt x="113703" y="83591"/>
                  </a:lnTo>
                  <a:close/>
                </a:path>
                <a:path w="594360" h="167639">
                  <a:moveTo>
                    <a:pt x="210400" y="41084"/>
                  </a:moveTo>
                  <a:lnTo>
                    <a:pt x="195338" y="41084"/>
                  </a:lnTo>
                  <a:lnTo>
                    <a:pt x="166649" y="109982"/>
                  </a:lnTo>
                  <a:lnTo>
                    <a:pt x="134594" y="41084"/>
                  </a:lnTo>
                  <a:lnTo>
                    <a:pt x="119545" y="41084"/>
                  </a:lnTo>
                  <a:lnTo>
                    <a:pt x="159918" y="126276"/>
                  </a:lnTo>
                  <a:lnTo>
                    <a:pt x="156730" y="134073"/>
                  </a:lnTo>
                  <a:lnTo>
                    <a:pt x="152336" y="143129"/>
                  </a:lnTo>
                  <a:lnTo>
                    <a:pt x="147281" y="149606"/>
                  </a:lnTo>
                  <a:lnTo>
                    <a:pt x="141465" y="153492"/>
                  </a:lnTo>
                  <a:lnTo>
                    <a:pt x="134772" y="154787"/>
                  </a:lnTo>
                  <a:lnTo>
                    <a:pt x="132295" y="154787"/>
                  </a:lnTo>
                  <a:lnTo>
                    <a:pt x="129819" y="154432"/>
                  </a:lnTo>
                  <a:lnTo>
                    <a:pt x="127342" y="153720"/>
                  </a:lnTo>
                  <a:lnTo>
                    <a:pt x="127342" y="165950"/>
                  </a:lnTo>
                  <a:lnTo>
                    <a:pt x="130530" y="166827"/>
                  </a:lnTo>
                  <a:lnTo>
                    <a:pt x="133540" y="167182"/>
                  </a:lnTo>
                  <a:lnTo>
                    <a:pt x="136550" y="167182"/>
                  </a:lnTo>
                  <a:lnTo>
                    <a:pt x="145542" y="165646"/>
                  </a:lnTo>
                  <a:lnTo>
                    <a:pt x="153898" y="160718"/>
                  </a:lnTo>
                  <a:lnTo>
                    <a:pt x="161594" y="151942"/>
                  </a:lnTo>
                  <a:lnTo>
                    <a:pt x="168605" y="138849"/>
                  </a:lnTo>
                  <a:lnTo>
                    <a:pt x="210400" y="41084"/>
                  </a:lnTo>
                  <a:close/>
                </a:path>
                <a:path w="594360" h="167639">
                  <a:moveTo>
                    <a:pt x="292747" y="41084"/>
                  </a:moveTo>
                  <a:lnTo>
                    <a:pt x="216065" y="41084"/>
                  </a:lnTo>
                  <a:lnTo>
                    <a:pt x="216065" y="54190"/>
                  </a:lnTo>
                  <a:lnTo>
                    <a:pt x="247408" y="54190"/>
                  </a:lnTo>
                  <a:lnTo>
                    <a:pt x="247408" y="126098"/>
                  </a:lnTo>
                  <a:lnTo>
                    <a:pt x="261581" y="126098"/>
                  </a:lnTo>
                  <a:lnTo>
                    <a:pt x="261581" y="54190"/>
                  </a:lnTo>
                  <a:lnTo>
                    <a:pt x="292747" y="54190"/>
                  </a:lnTo>
                  <a:lnTo>
                    <a:pt x="292747" y="41084"/>
                  </a:lnTo>
                  <a:close/>
                </a:path>
                <a:path w="594360" h="167639">
                  <a:moveTo>
                    <a:pt x="391922" y="86067"/>
                  </a:moveTo>
                  <a:lnTo>
                    <a:pt x="388505" y="68910"/>
                  </a:lnTo>
                  <a:lnTo>
                    <a:pt x="380898" y="58089"/>
                  </a:lnTo>
                  <a:lnTo>
                    <a:pt x="379336" y="55854"/>
                  </a:lnTo>
                  <a:lnTo>
                    <a:pt x="377761" y="54876"/>
                  </a:lnTo>
                  <a:lnTo>
                    <a:pt x="377761" y="86423"/>
                  </a:lnTo>
                  <a:lnTo>
                    <a:pt x="375754" y="97650"/>
                  </a:lnTo>
                  <a:lnTo>
                    <a:pt x="369938" y="106641"/>
                  </a:lnTo>
                  <a:lnTo>
                    <a:pt x="360654" y="112598"/>
                  </a:lnTo>
                  <a:lnTo>
                    <a:pt x="348183" y="114769"/>
                  </a:lnTo>
                  <a:lnTo>
                    <a:pt x="336016" y="112598"/>
                  </a:lnTo>
                  <a:lnTo>
                    <a:pt x="326682" y="106641"/>
                  </a:lnTo>
                  <a:lnTo>
                    <a:pt x="320713" y="97650"/>
                  </a:lnTo>
                  <a:lnTo>
                    <a:pt x="318604" y="86423"/>
                  </a:lnTo>
                  <a:lnTo>
                    <a:pt x="320738" y="75946"/>
                  </a:lnTo>
                  <a:lnTo>
                    <a:pt x="326758" y="66878"/>
                  </a:lnTo>
                  <a:lnTo>
                    <a:pt x="335991" y="60566"/>
                  </a:lnTo>
                  <a:lnTo>
                    <a:pt x="335737" y="60566"/>
                  </a:lnTo>
                  <a:lnTo>
                    <a:pt x="348183" y="58089"/>
                  </a:lnTo>
                  <a:lnTo>
                    <a:pt x="360654" y="60248"/>
                  </a:lnTo>
                  <a:lnTo>
                    <a:pt x="369938" y="66217"/>
                  </a:lnTo>
                  <a:lnTo>
                    <a:pt x="375754" y="75196"/>
                  </a:lnTo>
                  <a:lnTo>
                    <a:pt x="377698" y="86067"/>
                  </a:lnTo>
                  <a:lnTo>
                    <a:pt x="377761" y="86423"/>
                  </a:lnTo>
                  <a:lnTo>
                    <a:pt x="377761" y="54876"/>
                  </a:lnTo>
                  <a:lnTo>
                    <a:pt x="366001" y="47548"/>
                  </a:lnTo>
                  <a:lnTo>
                    <a:pt x="350126" y="44627"/>
                  </a:lnTo>
                  <a:lnTo>
                    <a:pt x="340474" y="45796"/>
                  </a:lnTo>
                  <a:lnTo>
                    <a:pt x="331736" y="49085"/>
                  </a:lnTo>
                  <a:lnTo>
                    <a:pt x="324358" y="54127"/>
                  </a:lnTo>
                  <a:lnTo>
                    <a:pt x="318782" y="60566"/>
                  </a:lnTo>
                  <a:lnTo>
                    <a:pt x="321767" y="52412"/>
                  </a:lnTo>
                  <a:lnTo>
                    <a:pt x="325678" y="44627"/>
                  </a:lnTo>
                  <a:lnTo>
                    <a:pt x="325755" y="44475"/>
                  </a:lnTo>
                  <a:lnTo>
                    <a:pt x="331317" y="37236"/>
                  </a:lnTo>
                  <a:lnTo>
                    <a:pt x="338975" y="31165"/>
                  </a:lnTo>
                  <a:lnTo>
                    <a:pt x="352552" y="25069"/>
                  </a:lnTo>
                  <a:lnTo>
                    <a:pt x="364363" y="22034"/>
                  </a:lnTo>
                  <a:lnTo>
                    <a:pt x="374815" y="19494"/>
                  </a:lnTo>
                  <a:lnTo>
                    <a:pt x="384314" y="14884"/>
                  </a:lnTo>
                  <a:lnTo>
                    <a:pt x="384314" y="0"/>
                  </a:lnTo>
                  <a:lnTo>
                    <a:pt x="374129" y="6197"/>
                  </a:lnTo>
                  <a:lnTo>
                    <a:pt x="347599" y="12827"/>
                  </a:lnTo>
                  <a:lnTo>
                    <a:pt x="311835" y="42481"/>
                  </a:lnTo>
                  <a:lnTo>
                    <a:pt x="304444" y="78460"/>
                  </a:lnTo>
                  <a:lnTo>
                    <a:pt x="307721" y="99834"/>
                  </a:lnTo>
                  <a:lnTo>
                    <a:pt x="316865" y="115430"/>
                  </a:lnTo>
                  <a:lnTo>
                    <a:pt x="330809" y="124980"/>
                  </a:lnTo>
                  <a:lnTo>
                    <a:pt x="348538" y="128219"/>
                  </a:lnTo>
                  <a:lnTo>
                    <a:pt x="366153" y="125374"/>
                  </a:lnTo>
                  <a:lnTo>
                    <a:pt x="379857" y="117106"/>
                  </a:lnTo>
                  <a:lnTo>
                    <a:pt x="381431" y="114769"/>
                  </a:lnTo>
                  <a:lnTo>
                    <a:pt x="388759" y="103860"/>
                  </a:lnTo>
                  <a:lnTo>
                    <a:pt x="391858" y="86423"/>
                  </a:lnTo>
                  <a:lnTo>
                    <a:pt x="391922" y="86067"/>
                  </a:lnTo>
                  <a:close/>
                </a:path>
                <a:path w="594360" h="167639">
                  <a:moveTo>
                    <a:pt x="497306" y="83591"/>
                  </a:moveTo>
                  <a:lnTo>
                    <a:pt x="493483" y="64363"/>
                  </a:lnTo>
                  <a:lnTo>
                    <a:pt x="484809" y="52425"/>
                  </a:lnTo>
                  <a:lnTo>
                    <a:pt x="483336" y="50393"/>
                  </a:lnTo>
                  <a:lnTo>
                    <a:pt x="483133" y="50279"/>
                  </a:lnTo>
                  <a:lnTo>
                    <a:pt x="483133" y="83591"/>
                  </a:lnTo>
                  <a:lnTo>
                    <a:pt x="480707" y="96761"/>
                  </a:lnTo>
                  <a:lnTo>
                    <a:pt x="474052" y="106553"/>
                  </a:lnTo>
                  <a:lnTo>
                    <a:pt x="464159" y="112661"/>
                  </a:lnTo>
                  <a:lnTo>
                    <a:pt x="451967" y="114769"/>
                  </a:lnTo>
                  <a:lnTo>
                    <a:pt x="439775" y="112661"/>
                  </a:lnTo>
                  <a:lnTo>
                    <a:pt x="429869" y="106553"/>
                  </a:lnTo>
                  <a:lnTo>
                    <a:pt x="423227" y="96761"/>
                  </a:lnTo>
                  <a:lnTo>
                    <a:pt x="420801" y="83591"/>
                  </a:lnTo>
                  <a:lnTo>
                    <a:pt x="423227" y="70434"/>
                  </a:lnTo>
                  <a:lnTo>
                    <a:pt x="429869" y="60642"/>
                  </a:lnTo>
                  <a:lnTo>
                    <a:pt x="439775" y="54533"/>
                  </a:lnTo>
                  <a:lnTo>
                    <a:pt x="451967" y="52425"/>
                  </a:lnTo>
                  <a:lnTo>
                    <a:pt x="464159" y="54533"/>
                  </a:lnTo>
                  <a:lnTo>
                    <a:pt x="474052" y="60642"/>
                  </a:lnTo>
                  <a:lnTo>
                    <a:pt x="480707" y="70434"/>
                  </a:lnTo>
                  <a:lnTo>
                    <a:pt x="483133" y="83591"/>
                  </a:lnTo>
                  <a:lnTo>
                    <a:pt x="483133" y="50279"/>
                  </a:lnTo>
                  <a:lnTo>
                    <a:pt x="468833" y="41859"/>
                  </a:lnTo>
                  <a:lnTo>
                    <a:pt x="451967" y="38963"/>
                  </a:lnTo>
                  <a:lnTo>
                    <a:pt x="435165" y="41859"/>
                  </a:lnTo>
                  <a:lnTo>
                    <a:pt x="420662" y="50393"/>
                  </a:lnTo>
                  <a:lnTo>
                    <a:pt x="410476" y="64363"/>
                  </a:lnTo>
                  <a:lnTo>
                    <a:pt x="406628" y="83591"/>
                  </a:lnTo>
                  <a:lnTo>
                    <a:pt x="410476" y="102819"/>
                  </a:lnTo>
                  <a:lnTo>
                    <a:pt x="420662" y="116801"/>
                  </a:lnTo>
                  <a:lnTo>
                    <a:pt x="435165" y="125336"/>
                  </a:lnTo>
                  <a:lnTo>
                    <a:pt x="451967" y="128219"/>
                  </a:lnTo>
                  <a:lnTo>
                    <a:pt x="468833" y="125336"/>
                  </a:lnTo>
                  <a:lnTo>
                    <a:pt x="483336" y="116801"/>
                  </a:lnTo>
                  <a:lnTo>
                    <a:pt x="484809" y="114769"/>
                  </a:lnTo>
                  <a:lnTo>
                    <a:pt x="493483" y="102819"/>
                  </a:lnTo>
                  <a:lnTo>
                    <a:pt x="497306" y="83591"/>
                  </a:lnTo>
                  <a:close/>
                </a:path>
                <a:path w="594360" h="167639">
                  <a:moveTo>
                    <a:pt x="594182" y="41084"/>
                  </a:moveTo>
                  <a:lnTo>
                    <a:pt x="531660" y="41084"/>
                  </a:lnTo>
                  <a:lnTo>
                    <a:pt x="529729" y="71983"/>
                  </a:lnTo>
                  <a:lnTo>
                    <a:pt x="525907" y="95415"/>
                  </a:lnTo>
                  <a:lnTo>
                    <a:pt x="519557" y="110274"/>
                  </a:lnTo>
                  <a:lnTo>
                    <a:pt x="510057" y="115468"/>
                  </a:lnTo>
                  <a:lnTo>
                    <a:pt x="508279" y="115468"/>
                  </a:lnTo>
                  <a:lnTo>
                    <a:pt x="506336" y="115112"/>
                  </a:lnTo>
                  <a:lnTo>
                    <a:pt x="504380" y="114414"/>
                  </a:lnTo>
                  <a:lnTo>
                    <a:pt x="504380" y="125564"/>
                  </a:lnTo>
                  <a:lnTo>
                    <a:pt x="508101" y="126987"/>
                  </a:lnTo>
                  <a:lnTo>
                    <a:pt x="511467" y="127520"/>
                  </a:lnTo>
                  <a:lnTo>
                    <a:pt x="514654" y="127520"/>
                  </a:lnTo>
                  <a:lnTo>
                    <a:pt x="528332" y="122186"/>
                  </a:lnTo>
                  <a:lnTo>
                    <a:pt x="537235" y="107188"/>
                  </a:lnTo>
                  <a:lnTo>
                    <a:pt x="542556" y="84035"/>
                  </a:lnTo>
                  <a:lnTo>
                    <a:pt x="545477" y="54190"/>
                  </a:lnTo>
                  <a:lnTo>
                    <a:pt x="580009" y="54190"/>
                  </a:lnTo>
                  <a:lnTo>
                    <a:pt x="580009" y="126098"/>
                  </a:lnTo>
                  <a:lnTo>
                    <a:pt x="594182" y="126098"/>
                  </a:lnTo>
                  <a:lnTo>
                    <a:pt x="594182" y="41084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491726" y="2002223"/>
              <a:ext cx="174091" cy="89258"/>
            </a:xfrm>
            <a:prstGeom prst="rect">
              <a:avLst/>
            </a:prstGeom>
          </p:spPr>
        </p:pic>
      </p:grpSp>
      <p:grpSp>
        <p:nvGrpSpPr>
          <p:cNvPr id="51" name="object 51" descr=""/>
          <p:cNvGrpSpPr/>
          <p:nvPr/>
        </p:nvGrpSpPr>
        <p:grpSpPr>
          <a:xfrm>
            <a:off x="2725145" y="2002223"/>
            <a:ext cx="694055" cy="126364"/>
            <a:chOff x="2725145" y="2002223"/>
            <a:chExt cx="694055" cy="126364"/>
          </a:xfrm>
        </p:grpSpPr>
        <p:pic>
          <p:nvPicPr>
            <p:cNvPr id="52" name="object 52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725145" y="2004346"/>
              <a:ext cx="77572" cy="85011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828926" y="2002223"/>
              <a:ext cx="179759" cy="126097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034897" y="2004346"/>
              <a:ext cx="92803" cy="85011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148067" y="2002223"/>
              <a:ext cx="90676" cy="89258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259108" y="2002223"/>
              <a:ext cx="159927" cy="89258"/>
            </a:xfrm>
            <a:prstGeom prst="rect">
              <a:avLst/>
            </a:prstGeom>
          </p:spPr>
        </p:pic>
      </p:grpSp>
      <p:pic>
        <p:nvPicPr>
          <p:cNvPr id="57" name="object 57" descr="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3483500" y="2002223"/>
            <a:ext cx="377582" cy="126097"/>
          </a:xfrm>
          <a:prstGeom prst="rect">
            <a:avLst/>
          </a:prstGeom>
        </p:spPr>
      </p:pic>
      <p:pic>
        <p:nvPicPr>
          <p:cNvPr id="58" name="object 58" descr="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665628" y="2209431"/>
            <a:ext cx="73145" cy="89258"/>
          </a:xfrm>
          <a:prstGeom prst="rect">
            <a:avLst/>
          </a:prstGeom>
        </p:spPr>
      </p:pic>
      <p:grpSp>
        <p:nvGrpSpPr>
          <p:cNvPr id="59" name="object 59" descr=""/>
          <p:cNvGrpSpPr/>
          <p:nvPr/>
        </p:nvGrpSpPr>
        <p:grpSpPr>
          <a:xfrm>
            <a:off x="797749" y="2209431"/>
            <a:ext cx="802640" cy="128270"/>
            <a:chOff x="797749" y="2209431"/>
            <a:chExt cx="802640" cy="128270"/>
          </a:xfrm>
        </p:grpSpPr>
        <p:pic>
          <p:nvPicPr>
            <p:cNvPr id="60" name="object 60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97749" y="2209431"/>
              <a:ext cx="90676" cy="89258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08791" y="2209431"/>
              <a:ext cx="442047" cy="128221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77050" y="2211556"/>
              <a:ext cx="103960" cy="85009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507219" y="2211556"/>
              <a:ext cx="92803" cy="85009"/>
            </a:xfrm>
            <a:prstGeom prst="rect">
              <a:avLst/>
            </a:prstGeom>
          </p:spPr>
        </p:pic>
      </p:grpSp>
      <p:pic>
        <p:nvPicPr>
          <p:cNvPr id="64" name="object 64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433114" y="2211556"/>
            <a:ext cx="78281" cy="85009"/>
          </a:xfrm>
          <a:prstGeom prst="rect">
            <a:avLst/>
          </a:prstGeom>
        </p:spPr>
      </p:pic>
      <p:grpSp>
        <p:nvGrpSpPr>
          <p:cNvPr id="65" name="object 65" descr=""/>
          <p:cNvGrpSpPr/>
          <p:nvPr/>
        </p:nvGrpSpPr>
        <p:grpSpPr>
          <a:xfrm>
            <a:off x="2581704" y="2209431"/>
            <a:ext cx="693420" cy="89535"/>
            <a:chOff x="2581704" y="2209431"/>
            <a:chExt cx="693420" cy="89535"/>
          </a:xfrm>
        </p:grpSpPr>
        <p:pic>
          <p:nvPicPr>
            <p:cNvPr id="66" name="object 66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581704" y="2209431"/>
              <a:ext cx="339858" cy="89258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947770" y="2211556"/>
              <a:ext cx="77572" cy="85009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051550" y="2211556"/>
              <a:ext cx="103960" cy="85009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181719" y="2211556"/>
              <a:ext cx="92803" cy="85009"/>
            </a:xfrm>
            <a:prstGeom prst="rect">
              <a:avLst/>
            </a:prstGeom>
          </p:spPr>
        </p:pic>
      </p:grpSp>
      <p:grpSp>
        <p:nvGrpSpPr>
          <p:cNvPr id="70" name="object 70" descr=""/>
          <p:cNvGrpSpPr/>
          <p:nvPr/>
        </p:nvGrpSpPr>
        <p:grpSpPr>
          <a:xfrm>
            <a:off x="3344831" y="2209431"/>
            <a:ext cx="728345" cy="128270"/>
            <a:chOff x="3344831" y="2209431"/>
            <a:chExt cx="728345" cy="128270"/>
          </a:xfrm>
        </p:grpSpPr>
        <p:sp>
          <p:nvSpPr>
            <p:cNvPr id="71" name="object 71" descr=""/>
            <p:cNvSpPr/>
            <p:nvPr/>
          </p:nvSpPr>
          <p:spPr>
            <a:xfrm>
              <a:off x="3344824" y="2209441"/>
              <a:ext cx="574040" cy="128270"/>
            </a:xfrm>
            <a:custGeom>
              <a:avLst/>
              <a:gdLst/>
              <a:ahLst/>
              <a:cxnLst/>
              <a:rect l="l" t="t" r="r" b="b"/>
              <a:pathLst>
                <a:path w="574039" h="128269">
                  <a:moveTo>
                    <a:pt x="89611" y="44627"/>
                  </a:moveTo>
                  <a:lnTo>
                    <a:pt x="86385" y="26898"/>
                  </a:lnTo>
                  <a:lnTo>
                    <a:pt x="77685" y="13093"/>
                  </a:lnTo>
                  <a:lnTo>
                    <a:pt x="77457" y="12750"/>
                  </a:lnTo>
                  <a:lnTo>
                    <a:pt x="75450" y="11366"/>
                  </a:lnTo>
                  <a:lnTo>
                    <a:pt x="75450" y="44627"/>
                  </a:lnTo>
                  <a:lnTo>
                    <a:pt x="73088" y="57772"/>
                  </a:lnTo>
                  <a:lnTo>
                    <a:pt x="66662" y="67691"/>
                  </a:lnTo>
                  <a:lnTo>
                    <a:pt x="57150" y="73964"/>
                  </a:lnTo>
                  <a:lnTo>
                    <a:pt x="45516" y="76149"/>
                  </a:lnTo>
                  <a:lnTo>
                    <a:pt x="34874" y="74434"/>
                  </a:lnTo>
                  <a:lnTo>
                    <a:pt x="25920" y="69824"/>
                  </a:lnTo>
                  <a:lnTo>
                    <a:pt x="18948" y="63144"/>
                  </a:lnTo>
                  <a:lnTo>
                    <a:pt x="14173" y="55257"/>
                  </a:lnTo>
                  <a:lnTo>
                    <a:pt x="14173" y="33997"/>
                  </a:lnTo>
                  <a:lnTo>
                    <a:pt x="18948" y="26098"/>
                  </a:lnTo>
                  <a:lnTo>
                    <a:pt x="25920" y="19431"/>
                  </a:lnTo>
                  <a:lnTo>
                    <a:pt x="32016" y="16294"/>
                  </a:lnTo>
                  <a:lnTo>
                    <a:pt x="34874" y="14820"/>
                  </a:lnTo>
                  <a:lnTo>
                    <a:pt x="73088" y="31483"/>
                  </a:lnTo>
                  <a:lnTo>
                    <a:pt x="75450" y="44627"/>
                  </a:lnTo>
                  <a:lnTo>
                    <a:pt x="75450" y="11366"/>
                  </a:lnTo>
                  <a:lnTo>
                    <a:pt x="63982" y="3378"/>
                  </a:lnTo>
                  <a:lnTo>
                    <a:pt x="47117" y="0"/>
                  </a:lnTo>
                  <a:lnTo>
                    <a:pt x="35941" y="1320"/>
                  </a:lnTo>
                  <a:lnTo>
                    <a:pt x="26682" y="4889"/>
                  </a:lnTo>
                  <a:lnTo>
                    <a:pt x="19037" y="10083"/>
                  </a:lnTo>
                  <a:lnTo>
                    <a:pt x="12750" y="16294"/>
                  </a:lnTo>
                  <a:lnTo>
                    <a:pt x="12750" y="2120"/>
                  </a:lnTo>
                  <a:lnTo>
                    <a:pt x="0" y="2120"/>
                  </a:lnTo>
                  <a:lnTo>
                    <a:pt x="0" y="126098"/>
                  </a:lnTo>
                  <a:lnTo>
                    <a:pt x="14173" y="126098"/>
                  </a:lnTo>
                  <a:lnTo>
                    <a:pt x="14173" y="74434"/>
                  </a:lnTo>
                  <a:lnTo>
                    <a:pt x="19646" y="79768"/>
                  </a:lnTo>
                  <a:lnTo>
                    <a:pt x="26860" y="84543"/>
                  </a:lnTo>
                  <a:lnTo>
                    <a:pt x="35966" y="87947"/>
                  </a:lnTo>
                  <a:lnTo>
                    <a:pt x="47117" y="89255"/>
                  </a:lnTo>
                  <a:lnTo>
                    <a:pt x="63982" y="85864"/>
                  </a:lnTo>
                  <a:lnTo>
                    <a:pt x="77457" y="76504"/>
                  </a:lnTo>
                  <a:lnTo>
                    <a:pt x="77685" y="76149"/>
                  </a:lnTo>
                  <a:lnTo>
                    <a:pt x="86385" y="62357"/>
                  </a:lnTo>
                  <a:lnTo>
                    <a:pt x="89611" y="44627"/>
                  </a:lnTo>
                  <a:close/>
                </a:path>
                <a:path w="574039" h="128269">
                  <a:moveTo>
                    <a:pt x="186486" y="2120"/>
                  </a:moveTo>
                  <a:lnTo>
                    <a:pt x="171437" y="2120"/>
                  </a:lnTo>
                  <a:lnTo>
                    <a:pt x="142748" y="71018"/>
                  </a:lnTo>
                  <a:lnTo>
                    <a:pt x="110693" y="2120"/>
                  </a:lnTo>
                  <a:lnTo>
                    <a:pt x="95643" y="2120"/>
                  </a:lnTo>
                  <a:lnTo>
                    <a:pt x="136017" y="87312"/>
                  </a:lnTo>
                  <a:lnTo>
                    <a:pt x="132829" y="95097"/>
                  </a:lnTo>
                  <a:lnTo>
                    <a:pt x="128422" y="104165"/>
                  </a:lnTo>
                  <a:lnTo>
                    <a:pt x="123380" y="110642"/>
                  </a:lnTo>
                  <a:lnTo>
                    <a:pt x="117563" y="114528"/>
                  </a:lnTo>
                  <a:lnTo>
                    <a:pt x="110871" y="115824"/>
                  </a:lnTo>
                  <a:lnTo>
                    <a:pt x="108394" y="115824"/>
                  </a:lnTo>
                  <a:lnTo>
                    <a:pt x="105905" y="115468"/>
                  </a:lnTo>
                  <a:lnTo>
                    <a:pt x="103428" y="114757"/>
                  </a:lnTo>
                  <a:lnTo>
                    <a:pt x="103428" y="126974"/>
                  </a:lnTo>
                  <a:lnTo>
                    <a:pt x="106616" y="127863"/>
                  </a:lnTo>
                  <a:lnTo>
                    <a:pt x="109626" y="128219"/>
                  </a:lnTo>
                  <a:lnTo>
                    <a:pt x="112636" y="128219"/>
                  </a:lnTo>
                  <a:lnTo>
                    <a:pt x="121627" y="126682"/>
                  </a:lnTo>
                  <a:lnTo>
                    <a:pt x="129997" y="121754"/>
                  </a:lnTo>
                  <a:lnTo>
                    <a:pt x="137693" y="112979"/>
                  </a:lnTo>
                  <a:lnTo>
                    <a:pt x="144691" y="99885"/>
                  </a:lnTo>
                  <a:lnTo>
                    <a:pt x="186486" y="2120"/>
                  </a:lnTo>
                  <a:close/>
                </a:path>
                <a:path w="574039" h="128269">
                  <a:moveTo>
                    <a:pt x="280885" y="87134"/>
                  </a:moveTo>
                  <a:lnTo>
                    <a:pt x="244754" y="44450"/>
                  </a:lnTo>
                  <a:lnTo>
                    <a:pt x="276987" y="2120"/>
                  </a:lnTo>
                  <a:lnTo>
                    <a:pt x="260527" y="2120"/>
                  </a:lnTo>
                  <a:lnTo>
                    <a:pt x="233603" y="37541"/>
                  </a:lnTo>
                  <a:lnTo>
                    <a:pt x="216420" y="37541"/>
                  </a:lnTo>
                  <a:lnTo>
                    <a:pt x="216420" y="2120"/>
                  </a:lnTo>
                  <a:lnTo>
                    <a:pt x="202247" y="2120"/>
                  </a:lnTo>
                  <a:lnTo>
                    <a:pt x="202247" y="87134"/>
                  </a:lnTo>
                  <a:lnTo>
                    <a:pt x="216420" y="87134"/>
                  </a:lnTo>
                  <a:lnTo>
                    <a:pt x="216420" y="50647"/>
                  </a:lnTo>
                  <a:lnTo>
                    <a:pt x="233070" y="50647"/>
                  </a:lnTo>
                  <a:lnTo>
                    <a:pt x="264236" y="87134"/>
                  </a:lnTo>
                  <a:lnTo>
                    <a:pt x="280885" y="87134"/>
                  </a:lnTo>
                  <a:close/>
                </a:path>
                <a:path w="574039" h="128269">
                  <a:moveTo>
                    <a:pt x="376351" y="74726"/>
                  </a:moveTo>
                  <a:lnTo>
                    <a:pt x="374218" y="75438"/>
                  </a:lnTo>
                  <a:lnTo>
                    <a:pt x="371919" y="75971"/>
                  </a:lnTo>
                  <a:lnTo>
                    <a:pt x="366077" y="75971"/>
                  </a:lnTo>
                  <a:lnTo>
                    <a:pt x="363232" y="74561"/>
                  </a:lnTo>
                  <a:lnTo>
                    <a:pt x="363232" y="46570"/>
                  </a:lnTo>
                  <a:lnTo>
                    <a:pt x="363232" y="37363"/>
                  </a:lnTo>
                  <a:lnTo>
                    <a:pt x="341579" y="2298"/>
                  </a:lnTo>
                  <a:lnTo>
                    <a:pt x="326224" y="0"/>
                  </a:lnTo>
                  <a:lnTo>
                    <a:pt x="316204" y="558"/>
                  </a:lnTo>
                  <a:lnTo>
                    <a:pt x="307301" y="1968"/>
                  </a:lnTo>
                  <a:lnTo>
                    <a:pt x="299745" y="3810"/>
                  </a:lnTo>
                  <a:lnTo>
                    <a:pt x="293814" y="5664"/>
                  </a:lnTo>
                  <a:lnTo>
                    <a:pt x="293814" y="19481"/>
                  </a:lnTo>
                  <a:lnTo>
                    <a:pt x="299948" y="17132"/>
                  </a:lnTo>
                  <a:lnTo>
                    <a:pt x="307187" y="15087"/>
                  </a:lnTo>
                  <a:lnTo>
                    <a:pt x="315480" y="13652"/>
                  </a:lnTo>
                  <a:lnTo>
                    <a:pt x="324802" y="13093"/>
                  </a:lnTo>
                  <a:lnTo>
                    <a:pt x="335178" y="14630"/>
                  </a:lnTo>
                  <a:lnTo>
                    <a:pt x="342785" y="18948"/>
                  </a:lnTo>
                  <a:lnTo>
                    <a:pt x="347472" y="25654"/>
                  </a:lnTo>
                  <a:lnTo>
                    <a:pt x="349072" y="34353"/>
                  </a:lnTo>
                  <a:lnTo>
                    <a:pt x="349072" y="37363"/>
                  </a:lnTo>
                  <a:lnTo>
                    <a:pt x="349072" y="49047"/>
                  </a:lnTo>
                  <a:lnTo>
                    <a:pt x="349072" y="64643"/>
                  </a:lnTo>
                  <a:lnTo>
                    <a:pt x="342912" y="69938"/>
                  </a:lnTo>
                  <a:lnTo>
                    <a:pt x="335813" y="73825"/>
                  </a:lnTo>
                  <a:lnTo>
                    <a:pt x="328079" y="76225"/>
                  </a:lnTo>
                  <a:lnTo>
                    <a:pt x="320027" y="77038"/>
                  </a:lnTo>
                  <a:lnTo>
                    <a:pt x="310642" y="77038"/>
                  </a:lnTo>
                  <a:lnTo>
                    <a:pt x="301612" y="72605"/>
                  </a:lnTo>
                  <a:lnTo>
                    <a:pt x="301612" y="62687"/>
                  </a:lnTo>
                  <a:lnTo>
                    <a:pt x="303911" y="54940"/>
                  </a:lnTo>
                  <a:lnTo>
                    <a:pt x="309892" y="49987"/>
                  </a:lnTo>
                  <a:lnTo>
                    <a:pt x="318198" y="47345"/>
                  </a:lnTo>
                  <a:lnTo>
                    <a:pt x="327469" y="46570"/>
                  </a:lnTo>
                  <a:lnTo>
                    <a:pt x="334378" y="46570"/>
                  </a:lnTo>
                  <a:lnTo>
                    <a:pt x="343052" y="47815"/>
                  </a:lnTo>
                  <a:lnTo>
                    <a:pt x="349072" y="49047"/>
                  </a:lnTo>
                  <a:lnTo>
                    <a:pt x="349072" y="37363"/>
                  </a:lnTo>
                  <a:lnTo>
                    <a:pt x="341985" y="35763"/>
                  </a:lnTo>
                  <a:lnTo>
                    <a:pt x="332955" y="34709"/>
                  </a:lnTo>
                  <a:lnTo>
                    <a:pt x="325513" y="34709"/>
                  </a:lnTo>
                  <a:lnTo>
                    <a:pt x="311581" y="36131"/>
                  </a:lnTo>
                  <a:lnTo>
                    <a:pt x="311759" y="36131"/>
                  </a:lnTo>
                  <a:lnTo>
                    <a:pt x="299466" y="40817"/>
                  </a:lnTo>
                  <a:lnTo>
                    <a:pt x="290525" y="49657"/>
                  </a:lnTo>
                  <a:lnTo>
                    <a:pt x="287083" y="63398"/>
                  </a:lnTo>
                  <a:lnTo>
                    <a:pt x="289547" y="74561"/>
                  </a:lnTo>
                  <a:lnTo>
                    <a:pt x="289648" y="74980"/>
                  </a:lnTo>
                  <a:lnTo>
                    <a:pt x="296405" y="83032"/>
                  </a:lnTo>
                  <a:lnTo>
                    <a:pt x="305993" y="87731"/>
                  </a:lnTo>
                  <a:lnTo>
                    <a:pt x="317017" y="89255"/>
                  </a:lnTo>
                  <a:lnTo>
                    <a:pt x="326821" y="88480"/>
                  </a:lnTo>
                  <a:lnTo>
                    <a:pt x="335572" y="86245"/>
                  </a:lnTo>
                  <a:lnTo>
                    <a:pt x="343319" y="82677"/>
                  </a:lnTo>
                  <a:lnTo>
                    <a:pt x="350139" y="77927"/>
                  </a:lnTo>
                  <a:lnTo>
                    <a:pt x="352615" y="85356"/>
                  </a:lnTo>
                  <a:lnTo>
                    <a:pt x="358813" y="88188"/>
                  </a:lnTo>
                  <a:lnTo>
                    <a:pt x="369265" y="88188"/>
                  </a:lnTo>
                  <a:lnTo>
                    <a:pt x="372973" y="87477"/>
                  </a:lnTo>
                  <a:lnTo>
                    <a:pt x="376351" y="86245"/>
                  </a:lnTo>
                  <a:lnTo>
                    <a:pt x="376351" y="77927"/>
                  </a:lnTo>
                  <a:lnTo>
                    <a:pt x="376351" y="77038"/>
                  </a:lnTo>
                  <a:lnTo>
                    <a:pt x="376351" y="75971"/>
                  </a:lnTo>
                  <a:lnTo>
                    <a:pt x="376351" y="74726"/>
                  </a:lnTo>
                  <a:close/>
                </a:path>
                <a:path w="574039" h="128269">
                  <a:moveTo>
                    <a:pt x="467017" y="52946"/>
                  </a:moveTo>
                  <a:lnTo>
                    <a:pt x="464223" y="50292"/>
                  </a:lnTo>
                  <a:lnTo>
                    <a:pt x="459943" y="46215"/>
                  </a:lnTo>
                  <a:lnTo>
                    <a:pt x="453034" y="43916"/>
                  </a:lnTo>
                  <a:lnTo>
                    <a:pt x="459409" y="41084"/>
                  </a:lnTo>
                  <a:lnTo>
                    <a:pt x="461518" y="38074"/>
                  </a:lnTo>
                  <a:lnTo>
                    <a:pt x="464362" y="33997"/>
                  </a:lnTo>
                  <a:lnTo>
                    <a:pt x="464362" y="25146"/>
                  </a:lnTo>
                  <a:lnTo>
                    <a:pt x="462356" y="15201"/>
                  </a:lnTo>
                  <a:lnTo>
                    <a:pt x="461835" y="14516"/>
                  </a:lnTo>
                  <a:lnTo>
                    <a:pt x="456831" y="7988"/>
                  </a:lnTo>
                  <a:lnTo>
                    <a:pt x="452856" y="5892"/>
                  </a:lnTo>
                  <a:lnTo>
                    <a:pt x="452856" y="52590"/>
                  </a:lnTo>
                  <a:lnTo>
                    <a:pt x="452856" y="72072"/>
                  </a:lnTo>
                  <a:lnTo>
                    <a:pt x="446481" y="74726"/>
                  </a:lnTo>
                  <a:lnTo>
                    <a:pt x="405739" y="74726"/>
                  </a:lnTo>
                  <a:lnTo>
                    <a:pt x="405739" y="50292"/>
                  </a:lnTo>
                  <a:lnTo>
                    <a:pt x="445236" y="50292"/>
                  </a:lnTo>
                  <a:lnTo>
                    <a:pt x="452856" y="52590"/>
                  </a:lnTo>
                  <a:lnTo>
                    <a:pt x="452856" y="5892"/>
                  </a:lnTo>
                  <a:lnTo>
                    <a:pt x="450024" y="4406"/>
                  </a:lnTo>
                  <a:lnTo>
                    <a:pt x="450024" y="16992"/>
                  </a:lnTo>
                  <a:lnTo>
                    <a:pt x="450024" y="35242"/>
                  </a:lnTo>
                  <a:lnTo>
                    <a:pt x="444169" y="38074"/>
                  </a:lnTo>
                  <a:lnTo>
                    <a:pt x="405739" y="38074"/>
                  </a:lnTo>
                  <a:lnTo>
                    <a:pt x="405739" y="14516"/>
                  </a:lnTo>
                  <a:lnTo>
                    <a:pt x="442760" y="14516"/>
                  </a:lnTo>
                  <a:lnTo>
                    <a:pt x="450024" y="16992"/>
                  </a:lnTo>
                  <a:lnTo>
                    <a:pt x="450024" y="4406"/>
                  </a:lnTo>
                  <a:lnTo>
                    <a:pt x="448525" y="3606"/>
                  </a:lnTo>
                  <a:lnTo>
                    <a:pt x="438150" y="2120"/>
                  </a:lnTo>
                  <a:lnTo>
                    <a:pt x="391579" y="2120"/>
                  </a:lnTo>
                  <a:lnTo>
                    <a:pt x="391579" y="87134"/>
                  </a:lnTo>
                  <a:lnTo>
                    <a:pt x="439572" y="87134"/>
                  </a:lnTo>
                  <a:lnTo>
                    <a:pt x="451624" y="85420"/>
                  </a:lnTo>
                  <a:lnTo>
                    <a:pt x="460197" y="80594"/>
                  </a:lnTo>
                  <a:lnTo>
                    <a:pt x="464235" y="74726"/>
                  </a:lnTo>
                  <a:lnTo>
                    <a:pt x="465328" y="73152"/>
                  </a:lnTo>
                  <a:lnTo>
                    <a:pt x="467017" y="63576"/>
                  </a:lnTo>
                  <a:lnTo>
                    <a:pt x="467017" y="52946"/>
                  </a:lnTo>
                  <a:close/>
                </a:path>
                <a:path w="574039" h="128269">
                  <a:moveTo>
                    <a:pt x="573455" y="44627"/>
                  </a:moveTo>
                  <a:lnTo>
                    <a:pt x="569633" y="25400"/>
                  </a:lnTo>
                  <a:lnTo>
                    <a:pt x="560971" y="13462"/>
                  </a:lnTo>
                  <a:lnTo>
                    <a:pt x="559485" y="11417"/>
                  </a:lnTo>
                  <a:lnTo>
                    <a:pt x="559295" y="11315"/>
                  </a:lnTo>
                  <a:lnTo>
                    <a:pt x="559295" y="44627"/>
                  </a:lnTo>
                  <a:lnTo>
                    <a:pt x="556856" y="57785"/>
                  </a:lnTo>
                  <a:lnTo>
                    <a:pt x="550214" y="67589"/>
                  </a:lnTo>
                  <a:lnTo>
                    <a:pt x="540308" y="73698"/>
                  </a:lnTo>
                  <a:lnTo>
                    <a:pt x="528116" y="75793"/>
                  </a:lnTo>
                  <a:lnTo>
                    <a:pt x="515924" y="73698"/>
                  </a:lnTo>
                  <a:lnTo>
                    <a:pt x="506031" y="67589"/>
                  </a:lnTo>
                  <a:lnTo>
                    <a:pt x="499376" y="57785"/>
                  </a:lnTo>
                  <a:lnTo>
                    <a:pt x="496951" y="44627"/>
                  </a:lnTo>
                  <a:lnTo>
                    <a:pt x="499376" y="31457"/>
                  </a:lnTo>
                  <a:lnTo>
                    <a:pt x="506031" y="21666"/>
                  </a:lnTo>
                  <a:lnTo>
                    <a:pt x="515924" y="15557"/>
                  </a:lnTo>
                  <a:lnTo>
                    <a:pt x="528116" y="13462"/>
                  </a:lnTo>
                  <a:lnTo>
                    <a:pt x="540308" y="15557"/>
                  </a:lnTo>
                  <a:lnTo>
                    <a:pt x="550214" y="21666"/>
                  </a:lnTo>
                  <a:lnTo>
                    <a:pt x="556856" y="31457"/>
                  </a:lnTo>
                  <a:lnTo>
                    <a:pt x="559295" y="44627"/>
                  </a:lnTo>
                  <a:lnTo>
                    <a:pt x="559295" y="11315"/>
                  </a:lnTo>
                  <a:lnTo>
                    <a:pt x="544995" y="2882"/>
                  </a:lnTo>
                  <a:lnTo>
                    <a:pt x="528116" y="0"/>
                  </a:lnTo>
                  <a:lnTo>
                    <a:pt x="511327" y="2882"/>
                  </a:lnTo>
                  <a:lnTo>
                    <a:pt x="496824" y="11417"/>
                  </a:lnTo>
                  <a:lnTo>
                    <a:pt x="486625" y="25400"/>
                  </a:lnTo>
                  <a:lnTo>
                    <a:pt x="482777" y="44627"/>
                  </a:lnTo>
                  <a:lnTo>
                    <a:pt x="486625" y="63855"/>
                  </a:lnTo>
                  <a:lnTo>
                    <a:pt x="496824" y="77825"/>
                  </a:lnTo>
                  <a:lnTo>
                    <a:pt x="511327" y="86360"/>
                  </a:lnTo>
                  <a:lnTo>
                    <a:pt x="528116" y="89255"/>
                  </a:lnTo>
                  <a:lnTo>
                    <a:pt x="544995" y="86360"/>
                  </a:lnTo>
                  <a:lnTo>
                    <a:pt x="559485" y="77825"/>
                  </a:lnTo>
                  <a:lnTo>
                    <a:pt x="560971" y="75793"/>
                  </a:lnTo>
                  <a:lnTo>
                    <a:pt x="569633" y="63855"/>
                  </a:lnTo>
                  <a:lnTo>
                    <a:pt x="573455" y="44627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2" name="object 72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938655" y="2211556"/>
              <a:ext cx="92803" cy="85009"/>
            </a:xfrm>
            <a:prstGeom prst="rect">
              <a:avLst/>
            </a:prstGeom>
          </p:spPr>
        </p:pic>
        <p:sp>
          <p:nvSpPr>
            <p:cNvPr id="73" name="object 73" descr=""/>
            <p:cNvSpPr/>
            <p:nvPr/>
          </p:nvSpPr>
          <p:spPr>
            <a:xfrm>
              <a:off x="4054305" y="2280272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7" y="0"/>
                  </a:lnTo>
                  <a:lnTo>
                    <a:pt x="0" y="3009"/>
                  </a:lnTo>
                  <a:lnTo>
                    <a:pt x="0" y="14875"/>
                  </a:lnTo>
                  <a:lnTo>
                    <a:pt x="4427" y="17889"/>
                  </a:lnTo>
                  <a:lnTo>
                    <a:pt x="14345" y="17889"/>
                  </a:lnTo>
                  <a:lnTo>
                    <a:pt x="18594" y="14875"/>
                  </a:lnTo>
                  <a:lnTo>
                    <a:pt x="18594" y="8856"/>
                  </a:lnTo>
                  <a:lnTo>
                    <a:pt x="18594" y="3009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4" name="object 74" descr=""/>
          <p:cNvGrpSpPr/>
          <p:nvPr/>
        </p:nvGrpSpPr>
        <p:grpSpPr>
          <a:xfrm>
            <a:off x="674662" y="2379802"/>
            <a:ext cx="500380" cy="147320"/>
            <a:chOff x="674662" y="2379802"/>
            <a:chExt cx="500380" cy="147320"/>
          </a:xfrm>
        </p:grpSpPr>
        <p:pic>
          <p:nvPicPr>
            <p:cNvPr id="75" name="object 75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74662" y="2379802"/>
              <a:ext cx="103251" cy="123973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00406" y="2416464"/>
              <a:ext cx="374389" cy="110332"/>
            </a:xfrm>
            <a:prstGeom prst="rect">
              <a:avLst/>
            </a:prstGeom>
          </p:spPr>
        </p:pic>
      </p:grpSp>
      <p:pic>
        <p:nvPicPr>
          <p:cNvPr id="77" name="object 77" descr="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670331" y="2209431"/>
            <a:ext cx="1327024" cy="296467"/>
          </a:xfrm>
          <a:prstGeom prst="rect">
            <a:avLst/>
          </a:prstGeom>
        </p:spPr>
      </p:pic>
      <p:grpSp>
        <p:nvGrpSpPr>
          <p:cNvPr id="78" name="object 78" descr=""/>
          <p:cNvGrpSpPr/>
          <p:nvPr/>
        </p:nvGrpSpPr>
        <p:grpSpPr>
          <a:xfrm>
            <a:off x="1201007" y="2416641"/>
            <a:ext cx="181610" cy="89535"/>
            <a:chOff x="1201007" y="2416641"/>
            <a:chExt cx="181610" cy="89535"/>
          </a:xfrm>
        </p:grpSpPr>
        <p:pic>
          <p:nvPicPr>
            <p:cNvPr id="79" name="object 79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201007" y="2418764"/>
              <a:ext cx="78281" cy="85011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299654" y="2416641"/>
              <a:ext cx="82498" cy="89258"/>
            </a:xfrm>
            <a:prstGeom prst="rect">
              <a:avLst/>
            </a:prstGeom>
          </p:spPr>
        </p:pic>
      </p:grpSp>
      <p:grpSp>
        <p:nvGrpSpPr>
          <p:cNvPr id="81" name="object 81" descr=""/>
          <p:cNvGrpSpPr/>
          <p:nvPr/>
        </p:nvGrpSpPr>
        <p:grpSpPr>
          <a:xfrm>
            <a:off x="1446292" y="2416641"/>
            <a:ext cx="180975" cy="89535"/>
            <a:chOff x="1446292" y="2416641"/>
            <a:chExt cx="180975" cy="89535"/>
          </a:xfrm>
        </p:grpSpPr>
        <p:pic>
          <p:nvPicPr>
            <p:cNvPr id="82" name="object 82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446292" y="2418764"/>
              <a:ext cx="77572" cy="85011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544231" y="2416641"/>
              <a:ext cx="82499" cy="89258"/>
            </a:xfrm>
            <a:prstGeom prst="rect">
              <a:avLst/>
            </a:prstGeom>
          </p:spPr>
        </p:pic>
      </p:grpSp>
      <p:grpSp>
        <p:nvGrpSpPr>
          <p:cNvPr id="84" name="object 84" descr=""/>
          <p:cNvGrpSpPr/>
          <p:nvPr/>
        </p:nvGrpSpPr>
        <p:grpSpPr>
          <a:xfrm>
            <a:off x="3061821" y="2416641"/>
            <a:ext cx="354965" cy="114300"/>
            <a:chOff x="3061821" y="2416641"/>
            <a:chExt cx="354965" cy="114300"/>
          </a:xfrm>
        </p:grpSpPr>
        <p:sp>
          <p:nvSpPr>
            <p:cNvPr id="85" name="object 85" descr=""/>
            <p:cNvSpPr/>
            <p:nvPr/>
          </p:nvSpPr>
          <p:spPr>
            <a:xfrm>
              <a:off x="3061817" y="241922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4" h="85089">
                  <a:moveTo>
                    <a:pt x="118656" y="0"/>
                  </a:moveTo>
                  <a:lnTo>
                    <a:pt x="104482" y="0"/>
                  </a:lnTo>
                  <a:lnTo>
                    <a:pt x="104482" y="71120"/>
                  </a:lnTo>
                  <a:lnTo>
                    <a:pt x="66421" y="71120"/>
                  </a:lnTo>
                  <a:lnTo>
                    <a:pt x="66421" y="0"/>
                  </a:lnTo>
                  <a:lnTo>
                    <a:pt x="52247" y="0"/>
                  </a:lnTo>
                  <a:lnTo>
                    <a:pt x="52247" y="71120"/>
                  </a:lnTo>
                  <a:lnTo>
                    <a:pt x="14173" y="71120"/>
                  </a:lnTo>
                  <a:lnTo>
                    <a:pt x="14173" y="0"/>
                  </a:lnTo>
                  <a:lnTo>
                    <a:pt x="0" y="0"/>
                  </a:lnTo>
                  <a:lnTo>
                    <a:pt x="0" y="71120"/>
                  </a:lnTo>
                  <a:lnTo>
                    <a:pt x="0" y="85090"/>
                  </a:lnTo>
                  <a:lnTo>
                    <a:pt x="118656" y="85090"/>
                  </a:lnTo>
                  <a:lnTo>
                    <a:pt x="118656" y="7112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6" name="object 86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206692" y="2416641"/>
              <a:ext cx="209864" cy="113698"/>
            </a:xfrm>
            <a:prstGeom prst="rect">
              <a:avLst/>
            </a:prstGeom>
          </p:spPr>
        </p:pic>
      </p:grpSp>
      <p:pic>
        <p:nvPicPr>
          <p:cNvPr id="87" name="object 87" descr="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3479079" y="2416641"/>
            <a:ext cx="263174" cy="89258"/>
          </a:xfrm>
          <a:prstGeom prst="rect">
            <a:avLst/>
          </a:prstGeom>
        </p:spPr>
      </p:pic>
      <p:grpSp>
        <p:nvGrpSpPr>
          <p:cNvPr id="88" name="object 88" descr=""/>
          <p:cNvGrpSpPr/>
          <p:nvPr/>
        </p:nvGrpSpPr>
        <p:grpSpPr>
          <a:xfrm>
            <a:off x="665628" y="2623849"/>
            <a:ext cx="880110" cy="126364"/>
            <a:chOff x="665628" y="2623849"/>
            <a:chExt cx="880110" cy="126364"/>
          </a:xfrm>
        </p:grpSpPr>
        <p:pic>
          <p:nvPicPr>
            <p:cNvPr id="89" name="object 89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65628" y="2623849"/>
              <a:ext cx="373155" cy="126097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59148" y="2625973"/>
              <a:ext cx="103960" cy="85009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189318" y="2623849"/>
              <a:ext cx="355978" cy="89259"/>
            </a:xfrm>
            <a:prstGeom prst="rect">
              <a:avLst/>
            </a:prstGeom>
          </p:spPr>
        </p:pic>
      </p:grpSp>
      <p:grpSp>
        <p:nvGrpSpPr>
          <p:cNvPr id="92" name="object 92" descr=""/>
          <p:cNvGrpSpPr/>
          <p:nvPr/>
        </p:nvGrpSpPr>
        <p:grpSpPr>
          <a:xfrm>
            <a:off x="1605509" y="2623849"/>
            <a:ext cx="513080" cy="89535"/>
            <a:chOff x="1605509" y="2623849"/>
            <a:chExt cx="513080" cy="89535"/>
          </a:xfrm>
        </p:grpSpPr>
        <p:pic>
          <p:nvPicPr>
            <p:cNvPr id="93" name="object 93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605509" y="2625973"/>
              <a:ext cx="77572" cy="85009"/>
            </a:xfrm>
            <a:prstGeom prst="rect">
              <a:avLst/>
            </a:prstGeom>
          </p:spPr>
        </p:pic>
        <p:pic>
          <p:nvPicPr>
            <p:cNvPr id="94" name="object 94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03448" y="2623849"/>
              <a:ext cx="90676" cy="89259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814489" y="2625973"/>
              <a:ext cx="75449" cy="85009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911541" y="2625973"/>
              <a:ext cx="103960" cy="85009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035868" y="2623849"/>
              <a:ext cx="82499" cy="89259"/>
            </a:xfrm>
            <a:prstGeom prst="rect">
              <a:avLst/>
            </a:prstGeom>
          </p:spPr>
        </p:pic>
      </p:grpSp>
      <p:grpSp>
        <p:nvGrpSpPr>
          <p:cNvPr id="98" name="object 98" descr=""/>
          <p:cNvGrpSpPr/>
          <p:nvPr/>
        </p:nvGrpSpPr>
        <p:grpSpPr>
          <a:xfrm>
            <a:off x="2182507" y="2623672"/>
            <a:ext cx="1097280" cy="89535"/>
            <a:chOff x="2182507" y="2623672"/>
            <a:chExt cx="1097280" cy="89535"/>
          </a:xfrm>
        </p:grpSpPr>
        <p:pic>
          <p:nvPicPr>
            <p:cNvPr id="99" name="object 99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182507" y="2623672"/>
              <a:ext cx="264412" cy="89435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467818" y="2625973"/>
              <a:ext cx="92803" cy="85009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580987" y="2623849"/>
              <a:ext cx="318074" cy="89259"/>
            </a:xfrm>
            <a:prstGeom prst="rect">
              <a:avLst/>
            </a:prstGeom>
          </p:spPr>
        </p:pic>
        <p:pic>
          <p:nvPicPr>
            <p:cNvPr id="102" name="object 102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919427" y="2623849"/>
              <a:ext cx="360050" cy="89259"/>
            </a:xfrm>
            <a:prstGeom prst="rect">
              <a:avLst/>
            </a:prstGeom>
          </p:spPr>
        </p:pic>
      </p:grpSp>
      <p:pic>
        <p:nvPicPr>
          <p:cNvPr id="103" name="object 103" descr="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3341286" y="2625974"/>
            <a:ext cx="295404" cy="108032"/>
          </a:xfrm>
          <a:prstGeom prst="rect">
            <a:avLst/>
          </a:prstGeom>
        </p:spPr>
      </p:pic>
      <p:grpSp>
        <p:nvGrpSpPr>
          <p:cNvPr id="104" name="object 104" descr=""/>
          <p:cNvGrpSpPr/>
          <p:nvPr/>
        </p:nvGrpSpPr>
        <p:grpSpPr>
          <a:xfrm>
            <a:off x="671471" y="2830882"/>
            <a:ext cx="984885" cy="126364"/>
            <a:chOff x="671471" y="2830882"/>
            <a:chExt cx="984885" cy="126364"/>
          </a:xfrm>
        </p:grpSpPr>
        <p:pic>
          <p:nvPicPr>
            <p:cNvPr id="105" name="object 105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71471" y="2831058"/>
              <a:ext cx="382892" cy="126097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80575" y="2833182"/>
              <a:ext cx="78282" cy="85011"/>
            </a:xfrm>
            <a:prstGeom prst="rect">
              <a:avLst/>
            </a:prstGeom>
          </p:spPr>
        </p:pic>
        <p:pic>
          <p:nvPicPr>
            <p:cNvPr id="107" name="object 107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179046" y="2830882"/>
              <a:ext cx="372621" cy="110332"/>
            </a:xfrm>
            <a:prstGeom prst="rect">
              <a:avLst/>
            </a:prstGeom>
          </p:spPr>
        </p:pic>
        <p:pic>
          <p:nvPicPr>
            <p:cNvPr id="108" name="object 108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577875" y="2833182"/>
              <a:ext cx="78282" cy="85011"/>
            </a:xfrm>
            <a:prstGeom prst="rect">
              <a:avLst/>
            </a:prstGeom>
          </p:spPr>
        </p:pic>
      </p:grpSp>
      <p:grpSp>
        <p:nvGrpSpPr>
          <p:cNvPr id="109" name="object 109" descr=""/>
          <p:cNvGrpSpPr/>
          <p:nvPr/>
        </p:nvGrpSpPr>
        <p:grpSpPr>
          <a:xfrm>
            <a:off x="1726465" y="2831058"/>
            <a:ext cx="515620" cy="89535"/>
            <a:chOff x="1726465" y="2831058"/>
            <a:chExt cx="515620" cy="89535"/>
          </a:xfrm>
        </p:grpSpPr>
        <p:pic>
          <p:nvPicPr>
            <p:cNvPr id="110" name="object 110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726465" y="2831058"/>
              <a:ext cx="313117" cy="89258"/>
            </a:xfrm>
            <a:prstGeom prst="rect">
              <a:avLst/>
            </a:prstGeom>
          </p:spPr>
        </p:pic>
        <p:pic>
          <p:nvPicPr>
            <p:cNvPr id="111" name="object 111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065794" y="2833182"/>
              <a:ext cx="175864" cy="85011"/>
            </a:xfrm>
            <a:prstGeom prst="rect">
              <a:avLst/>
            </a:prstGeom>
          </p:spPr>
        </p:pic>
      </p:grpSp>
      <p:grpSp>
        <p:nvGrpSpPr>
          <p:cNvPr id="112" name="object 112" descr=""/>
          <p:cNvGrpSpPr/>
          <p:nvPr/>
        </p:nvGrpSpPr>
        <p:grpSpPr>
          <a:xfrm>
            <a:off x="2300987" y="2831058"/>
            <a:ext cx="982980" cy="126364"/>
            <a:chOff x="2300987" y="2831058"/>
            <a:chExt cx="982980" cy="126364"/>
          </a:xfrm>
        </p:grpSpPr>
        <p:sp>
          <p:nvSpPr>
            <p:cNvPr id="113" name="object 113" descr=""/>
            <p:cNvSpPr/>
            <p:nvPr/>
          </p:nvSpPr>
          <p:spPr>
            <a:xfrm>
              <a:off x="2300986" y="2831068"/>
              <a:ext cx="554355" cy="126364"/>
            </a:xfrm>
            <a:custGeom>
              <a:avLst/>
              <a:gdLst/>
              <a:ahLst/>
              <a:cxnLst/>
              <a:rect l="l" t="t" r="r" b="b"/>
              <a:pathLst>
                <a:path w="554355" h="126364">
                  <a:moveTo>
                    <a:pt x="78625" y="87134"/>
                  </a:moveTo>
                  <a:lnTo>
                    <a:pt x="42494" y="44450"/>
                  </a:lnTo>
                  <a:lnTo>
                    <a:pt x="74739" y="2120"/>
                  </a:lnTo>
                  <a:lnTo>
                    <a:pt x="58267" y="2120"/>
                  </a:lnTo>
                  <a:lnTo>
                    <a:pt x="31343" y="37541"/>
                  </a:lnTo>
                  <a:lnTo>
                    <a:pt x="14160" y="37541"/>
                  </a:lnTo>
                  <a:lnTo>
                    <a:pt x="14160" y="2120"/>
                  </a:lnTo>
                  <a:lnTo>
                    <a:pt x="0" y="2120"/>
                  </a:lnTo>
                  <a:lnTo>
                    <a:pt x="0" y="87134"/>
                  </a:lnTo>
                  <a:lnTo>
                    <a:pt x="14160" y="87134"/>
                  </a:lnTo>
                  <a:lnTo>
                    <a:pt x="14160" y="50647"/>
                  </a:lnTo>
                  <a:lnTo>
                    <a:pt x="30810" y="50647"/>
                  </a:lnTo>
                  <a:lnTo>
                    <a:pt x="61988" y="87134"/>
                  </a:lnTo>
                  <a:lnTo>
                    <a:pt x="78625" y="87134"/>
                  </a:lnTo>
                  <a:close/>
                </a:path>
                <a:path w="554355" h="126364">
                  <a:moveTo>
                    <a:pt x="182232" y="44627"/>
                  </a:moveTo>
                  <a:lnTo>
                    <a:pt x="179006" y="26898"/>
                  </a:lnTo>
                  <a:lnTo>
                    <a:pt x="170307" y="13093"/>
                  </a:lnTo>
                  <a:lnTo>
                    <a:pt x="170078" y="12750"/>
                  </a:lnTo>
                  <a:lnTo>
                    <a:pt x="168071" y="11366"/>
                  </a:lnTo>
                  <a:lnTo>
                    <a:pt x="168071" y="44627"/>
                  </a:lnTo>
                  <a:lnTo>
                    <a:pt x="165709" y="57772"/>
                  </a:lnTo>
                  <a:lnTo>
                    <a:pt x="159283" y="67691"/>
                  </a:lnTo>
                  <a:lnTo>
                    <a:pt x="149758" y="73964"/>
                  </a:lnTo>
                  <a:lnTo>
                    <a:pt x="138137" y="76149"/>
                  </a:lnTo>
                  <a:lnTo>
                    <a:pt x="127482" y="74434"/>
                  </a:lnTo>
                  <a:lnTo>
                    <a:pt x="118541" y="69824"/>
                  </a:lnTo>
                  <a:lnTo>
                    <a:pt x="111556" y="63144"/>
                  </a:lnTo>
                  <a:lnTo>
                    <a:pt x="106794" y="55257"/>
                  </a:lnTo>
                  <a:lnTo>
                    <a:pt x="106794" y="33997"/>
                  </a:lnTo>
                  <a:lnTo>
                    <a:pt x="111556" y="26098"/>
                  </a:lnTo>
                  <a:lnTo>
                    <a:pt x="118541" y="19431"/>
                  </a:lnTo>
                  <a:lnTo>
                    <a:pt x="124637" y="16294"/>
                  </a:lnTo>
                  <a:lnTo>
                    <a:pt x="127482" y="14820"/>
                  </a:lnTo>
                  <a:lnTo>
                    <a:pt x="165709" y="31483"/>
                  </a:lnTo>
                  <a:lnTo>
                    <a:pt x="168071" y="44627"/>
                  </a:lnTo>
                  <a:lnTo>
                    <a:pt x="168071" y="11366"/>
                  </a:lnTo>
                  <a:lnTo>
                    <a:pt x="156603" y="3378"/>
                  </a:lnTo>
                  <a:lnTo>
                    <a:pt x="139725" y="0"/>
                  </a:lnTo>
                  <a:lnTo>
                    <a:pt x="128562" y="1320"/>
                  </a:lnTo>
                  <a:lnTo>
                    <a:pt x="119291" y="4889"/>
                  </a:lnTo>
                  <a:lnTo>
                    <a:pt x="111658" y="10083"/>
                  </a:lnTo>
                  <a:lnTo>
                    <a:pt x="105371" y="16294"/>
                  </a:lnTo>
                  <a:lnTo>
                    <a:pt x="105371" y="2120"/>
                  </a:lnTo>
                  <a:lnTo>
                    <a:pt x="92621" y="2120"/>
                  </a:lnTo>
                  <a:lnTo>
                    <a:pt x="92621" y="126098"/>
                  </a:lnTo>
                  <a:lnTo>
                    <a:pt x="106794" y="126098"/>
                  </a:lnTo>
                  <a:lnTo>
                    <a:pt x="106794" y="74434"/>
                  </a:lnTo>
                  <a:lnTo>
                    <a:pt x="112255" y="79768"/>
                  </a:lnTo>
                  <a:lnTo>
                    <a:pt x="119468" y="84543"/>
                  </a:lnTo>
                  <a:lnTo>
                    <a:pt x="128574" y="87947"/>
                  </a:lnTo>
                  <a:lnTo>
                    <a:pt x="139725" y="89255"/>
                  </a:lnTo>
                  <a:lnTo>
                    <a:pt x="156603" y="85864"/>
                  </a:lnTo>
                  <a:lnTo>
                    <a:pt x="170078" y="76504"/>
                  </a:lnTo>
                  <a:lnTo>
                    <a:pt x="170307" y="76149"/>
                  </a:lnTo>
                  <a:lnTo>
                    <a:pt x="179006" y="62357"/>
                  </a:lnTo>
                  <a:lnTo>
                    <a:pt x="182232" y="44627"/>
                  </a:lnTo>
                  <a:close/>
                </a:path>
                <a:path w="554355" h="126364">
                  <a:moveTo>
                    <a:pt x="279260" y="32727"/>
                  </a:moveTo>
                  <a:lnTo>
                    <a:pt x="273113" y="16383"/>
                  </a:lnTo>
                  <a:lnTo>
                    <a:pt x="269430" y="13093"/>
                  </a:lnTo>
                  <a:lnTo>
                    <a:pt x="266001" y="10045"/>
                  </a:lnTo>
                  <a:lnTo>
                    <a:pt x="266001" y="38430"/>
                  </a:lnTo>
                  <a:lnTo>
                    <a:pt x="210921" y="38430"/>
                  </a:lnTo>
                  <a:lnTo>
                    <a:pt x="213868" y="27444"/>
                  </a:lnTo>
                  <a:lnTo>
                    <a:pt x="220395" y="19519"/>
                  </a:lnTo>
                  <a:lnTo>
                    <a:pt x="229450" y="14719"/>
                  </a:lnTo>
                  <a:lnTo>
                    <a:pt x="239966" y="13093"/>
                  </a:lnTo>
                  <a:lnTo>
                    <a:pt x="253326" y="15786"/>
                  </a:lnTo>
                  <a:lnTo>
                    <a:pt x="261556" y="22377"/>
                  </a:lnTo>
                  <a:lnTo>
                    <a:pt x="265493" y="30657"/>
                  </a:lnTo>
                  <a:lnTo>
                    <a:pt x="266001" y="38430"/>
                  </a:lnTo>
                  <a:lnTo>
                    <a:pt x="266001" y="10045"/>
                  </a:lnTo>
                  <a:lnTo>
                    <a:pt x="259829" y="4546"/>
                  </a:lnTo>
                  <a:lnTo>
                    <a:pt x="239090" y="0"/>
                  </a:lnTo>
                  <a:lnTo>
                    <a:pt x="223951" y="2781"/>
                  </a:lnTo>
                  <a:lnTo>
                    <a:pt x="210350" y="11150"/>
                  </a:lnTo>
                  <a:lnTo>
                    <a:pt x="200533" y="25095"/>
                  </a:lnTo>
                  <a:lnTo>
                    <a:pt x="196761" y="44627"/>
                  </a:lnTo>
                  <a:lnTo>
                    <a:pt x="200583" y="64376"/>
                  </a:lnTo>
                  <a:lnTo>
                    <a:pt x="210883" y="78295"/>
                  </a:lnTo>
                  <a:lnTo>
                    <a:pt x="225894" y="86537"/>
                  </a:lnTo>
                  <a:lnTo>
                    <a:pt x="243865" y="89255"/>
                  </a:lnTo>
                  <a:lnTo>
                    <a:pt x="252183" y="88861"/>
                  </a:lnTo>
                  <a:lnTo>
                    <a:pt x="260184" y="87680"/>
                  </a:lnTo>
                  <a:lnTo>
                    <a:pt x="267550" y="85750"/>
                  </a:lnTo>
                  <a:lnTo>
                    <a:pt x="273977" y="83058"/>
                  </a:lnTo>
                  <a:lnTo>
                    <a:pt x="273977" y="76149"/>
                  </a:lnTo>
                  <a:lnTo>
                    <a:pt x="273977" y="69240"/>
                  </a:lnTo>
                  <a:lnTo>
                    <a:pt x="268008" y="72034"/>
                  </a:lnTo>
                  <a:lnTo>
                    <a:pt x="261175" y="74218"/>
                  </a:lnTo>
                  <a:lnTo>
                    <a:pt x="253746" y="75641"/>
                  </a:lnTo>
                  <a:lnTo>
                    <a:pt x="245986" y="76149"/>
                  </a:lnTo>
                  <a:lnTo>
                    <a:pt x="233514" y="74714"/>
                  </a:lnTo>
                  <a:lnTo>
                    <a:pt x="222681" y="70192"/>
                  </a:lnTo>
                  <a:lnTo>
                    <a:pt x="214731" y="62331"/>
                  </a:lnTo>
                  <a:lnTo>
                    <a:pt x="210921" y="50825"/>
                  </a:lnTo>
                  <a:lnTo>
                    <a:pt x="278574" y="50825"/>
                  </a:lnTo>
                  <a:lnTo>
                    <a:pt x="279044" y="38430"/>
                  </a:lnTo>
                  <a:lnTo>
                    <a:pt x="279260" y="32727"/>
                  </a:lnTo>
                  <a:close/>
                </a:path>
                <a:path w="554355" h="126364">
                  <a:moveTo>
                    <a:pt x="381469" y="74726"/>
                  </a:moveTo>
                  <a:lnTo>
                    <a:pt x="379349" y="75438"/>
                  </a:lnTo>
                  <a:lnTo>
                    <a:pt x="377050" y="75971"/>
                  </a:lnTo>
                  <a:lnTo>
                    <a:pt x="371195" y="75971"/>
                  </a:lnTo>
                  <a:lnTo>
                    <a:pt x="368363" y="74549"/>
                  </a:lnTo>
                  <a:lnTo>
                    <a:pt x="368363" y="46570"/>
                  </a:lnTo>
                  <a:lnTo>
                    <a:pt x="368363" y="37363"/>
                  </a:lnTo>
                  <a:lnTo>
                    <a:pt x="346697" y="2298"/>
                  </a:lnTo>
                  <a:lnTo>
                    <a:pt x="331355" y="0"/>
                  </a:lnTo>
                  <a:lnTo>
                    <a:pt x="321335" y="558"/>
                  </a:lnTo>
                  <a:lnTo>
                    <a:pt x="312420" y="1968"/>
                  </a:lnTo>
                  <a:lnTo>
                    <a:pt x="304876" y="3810"/>
                  </a:lnTo>
                  <a:lnTo>
                    <a:pt x="298945" y="5664"/>
                  </a:lnTo>
                  <a:lnTo>
                    <a:pt x="298945" y="19481"/>
                  </a:lnTo>
                  <a:lnTo>
                    <a:pt x="305079" y="17132"/>
                  </a:lnTo>
                  <a:lnTo>
                    <a:pt x="312318" y="15087"/>
                  </a:lnTo>
                  <a:lnTo>
                    <a:pt x="320611" y="13652"/>
                  </a:lnTo>
                  <a:lnTo>
                    <a:pt x="329933" y="13093"/>
                  </a:lnTo>
                  <a:lnTo>
                    <a:pt x="340296" y="14630"/>
                  </a:lnTo>
                  <a:lnTo>
                    <a:pt x="347916" y="18948"/>
                  </a:lnTo>
                  <a:lnTo>
                    <a:pt x="352602" y="25654"/>
                  </a:lnTo>
                  <a:lnTo>
                    <a:pt x="354203" y="34353"/>
                  </a:lnTo>
                  <a:lnTo>
                    <a:pt x="354203" y="37363"/>
                  </a:lnTo>
                  <a:lnTo>
                    <a:pt x="354203" y="49047"/>
                  </a:lnTo>
                  <a:lnTo>
                    <a:pt x="354203" y="64643"/>
                  </a:lnTo>
                  <a:lnTo>
                    <a:pt x="348043" y="69938"/>
                  </a:lnTo>
                  <a:lnTo>
                    <a:pt x="340944" y="73825"/>
                  </a:lnTo>
                  <a:lnTo>
                    <a:pt x="333197" y="76225"/>
                  </a:lnTo>
                  <a:lnTo>
                    <a:pt x="325158" y="77038"/>
                  </a:lnTo>
                  <a:lnTo>
                    <a:pt x="315772" y="77038"/>
                  </a:lnTo>
                  <a:lnTo>
                    <a:pt x="306730" y="72605"/>
                  </a:lnTo>
                  <a:lnTo>
                    <a:pt x="306730" y="62687"/>
                  </a:lnTo>
                  <a:lnTo>
                    <a:pt x="309029" y="54940"/>
                  </a:lnTo>
                  <a:lnTo>
                    <a:pt x="315010" y="49987"/>
                  </a:lnTo>
                  <a:lnTo>
                    <a:pt x="323316" y="47345"/>
                  </a:lnTo>
                  <a:lnTo>
                    <a:pt x="332587" y="46570"/>
                  </a:lnTo>
                  <a:lnTo>
                    <a:pt x="339496" y="46570"/>
                  </a:lnTo>
                  <a:lnTo>
                    <a:pt x="348170" y="47815"/>
                  </a:lnTo>
                  <a:lnTo>
                    <a:pt x="354203" y="49047"/>
                  </a:lnTo>
                  <a:lnTo>
                    <a:pt x="354203" y="37363"/>
                  </a:lnTo>
                  <a:lnTo>
                    <a:pt x="347116" y="35775"/>
                  </a:lnTo>
                  <a:lnTo>
                    <a:pt x="338086" y="34709"/>
                  </a:lnTo>
                  <a:lnTo>
                    <a:pt x="330644" y="34709"/>
                  </a:lnTo>
                  <a:lnTo>
                    <a:pt x="316725" y="36118"/>
                  </a:lnTo>
                  <a:lnTo>
                    <a:pt x="316890" y="36118"/>
                  </a:lnTo>
                  <a:lnTo>
                    <a:pt x="304584" y="40817"/>
                  </a:lnTo>
                  <a:lnTo>
                    <a:pt x="295656" y="49657"/>
                  </a:lnTo>
                  <a:lnTo>
                    <a:pt x="292214" y="63398"/>
                  </a:lnTo>
                  <a:lnTo>
                    <a:pt x="294678" y="74549"/>
                  </a:lnTo>
                  <a:lnTo>
                    <a:pt x="294767" y="74980"/>
                  </a:lnTo>
                  <a:lnTo>
                    <a:pt x="301536" y="83032"/>
                  </a:lnTo>
                  <a:lnTo>
                    <a:pt x="311111" y="87731"/>
                  </a:lnTo>
                  <a:lnTo>
                    <a:pt x="322148" y="89255"/>
                  </a:lnTo>
                  <a:lnTo>
                    <a:pt x="331952" y="88480"/>
                  </a:lnTo>
                  <a:lnTo>
                    <a:pt x="340690" y="86245"/>
                  </a:lnTo>
                  <a:lnTo>
                    <a:pt x="348437" y="82677"/>
                  </a:lnTo>
                  <a:lnTo>
                    <a:pt x="355257" y="77927"/>
                  </a:lnTo>
                  <a:lnTo>
                    <a:pt x="357746" y="85356"/>
                  </a:lnTo>
                  <a:lnTo>
                    <a:pt x="363943" y="88188"/>
                  </a:lnTo>
                  <a:lnTo>
                    <a:pt x="374383" y="88188"/>
                  </a:lnTo>
                  <a:lnTo>
                    <a:pt x="378104" y="87477"/>
                  </a:lnTo>
                  <a:lnTo>
                    <a:pt x="381469" y="86245"/>
                  </a:lnTo>
                  <a:lnTo>
                    <a:pt x="381469" y="77927"/>
                  </a:lnTo>
                  <a:lnTo>
                    <a:pt x="381469" y="77038"/>
                  </a:lnTo>
                  <a:lnTo>
                    <a:pt x="381469" y="75971"/>
                  </a:lnTo>
                  <a:lnTo>
                    <a:pt x="381469" y="74726"/>
                  </a:lnTo>
                  <a:close/>
                </a:path>
                <a:path w="554355" h="126364">
                  <a:moveTo>
                    <a:pt x="459397" y="2120"/>
                  </a:moveTo>
                  <a:lnTo>
                    <a:pt x="382714" y="2120"/>
                  </a:lnTo>
                  <a:lnTo>
                    <a:pt x="382714" y="15227"/>
                  </a:lnTo>
                  <a:lnTo>
                    <a:pt x="414058" y="15227"/>
                  </a:lnTo>
                  <a:lnTo>
                    <a:pt x="414058" y="87134"/>
                  </a:lnTo>
                  <a:lnTo>
                    <a:pt x="428231" y="87134"/>
                  </a:lnTo>
                  <a:lnTo>
                    <a:pt x="428231" y="15227"/>
                  </a:lnTo>
                  <a:lnTo>
                    <a:pt x="459397" y="15227"/>
                  </a:lnTo>
                  <a:lnTo>
                    <a:pt x="459397" y="2120"/>
                  </a:lnTo>
                  <a:close/>
                </a:path>
                <a:path w="554355" h="126364">
                  <a:moveTo>
                    <a:pt x="553796" y="2120"/>
                  </a:moveTo>
                  <a:lnTo>
                    <a:pt x="541743" y="2120"/>
                  </a:lnTo>
                  <a:lnTo>
                    <a:pt x="489686" y="64287"/>
                  </a:lnTo>
                  <a:lnTo>
                    <a:pt x="489686" y="2120"/>
                  </a:lnTo>
                  <a:lnTo>
                    <a:pt x="475513" y="2120"/>
                  </a:lnTo>
                  <a:lnTo>
                    <a:pt x="475513" y="87134"/>
                  </a:lnTo>
                  <a:lnTo>
                    <a:pt x="487553" y="87134"/>
                  </a:lnTo>
                  <a:lnTo>
                    <a:pt x="539623" y="24968"/>
                  </a:lnTo>
                  <a:lnTo>
                    <a:pt x="539623" y="87134"/>
                  </a:lnTo>
                  <a:lnTo>
                    <a:pt x="553796" y="87134"/>
                  </a:lnTo>
                  <a:lnTo>
                    <a:pt x="553796" y="212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4" name="object 114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880993" y="2833182"/>
              <a:ext cx="75448" cy="85011"/>
            </a:xfrm>
            <a:prstGeom prst="rect">
              <a:avLst/>
            </a:prstGeom>
          </p:spPr>
        </p:pic>
        <p:pic>
          <p:nvPicPr>
            <p:cNvPr id="115" name="object 115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978045" y="2833182"/>
              <a:ext cx="77572" cy="85011"/>
            </a:xfrm>
            <a:prstGeom prst="rect">
              <a:avLst/>
            </a:prstGeom>
          </p:spPr>
        </p:pic>
        <p:pic>
          <p:nvPicPr>
            <p:cNvPr id="116" name="object 116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081826" y="2833182"/>
              <a:ext cx="201542" cy="85011"/>
            </a:xfrm>
            <a:prstGeom prst="rect">
              <a:avLst/>
            </a:prstGeom>
          </p:spPr>
        </p:pic>
      </p:grpSp>
      <p:grpSp>
        <p:nvGrpSpPr>
          <p:cNvPr id="117" name="object 117" descr=""/>
          <p:cNvGrpSpPr/>
          <p:nvPr/>
        </p:nvGrpSpPr>
        <p:grpSpPr>
          <a:xfrm>
            <a:off x="3342697" y="2831058"/>
            <a:ext cx="526415" cy="126364"/>
            <a:chOff x="3342697" y="2831058"/>
            <a:chExt cx="526415" cy="126364"/>
          </a:xfrm>
        </p:grpSpPr>
        <p:pic>
          <p:nvPicPr>
            <p:cNvPr id="118" name="object 118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342697" y="2831058"/>
              <a:ext cx="186636" cy="126097"/>
            </a:xfrm>
            <a:prstGeom prst="rect">
              <a:avLst/>
            </a:prstGeom>
          </p:spPr>
        </p:pic>
        <p:sp>
          <p:nvSpPr>
            <p:cNvPr id="119" name="object 119" descr=""/>
            <p:cNvSpPr/>
            <p:nvPr/>
          </p:nvSpPr>
          <p:spPr>
            <a:xfrm>
              <a:off x="3549370" y="283324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5" h="85089">
                  <a:moveTo>
                    <a:pt x="118656" y="0"/>
                  </a:moveTo>
                  <a:lnTo>
                    <a:pt x="104482" y="0"/>
                  </a:lnTo>
                  <a:lnTo>
                    <a:pt x="104482" y="72390"/>
                  </a:lnTo>
                  <a:lnTo>
                    <a:pt x="66408" y="72390"/>
                  </a:lnTo>
                  <a:lnTo>
                    <a:pt x="66408" y="0"/>
                  </a:lnTo>
                  <a:lnTo>
                    <a:pt x="52247" y="0"/>
                  </a:lnTo>
                  <a:lnTo>
                    <a:pt x="52247" y="72390"/>
                  </a:lnTo>
                  <a:lnTo>
                    <a:pt x="14160" y="72390"/>
                  </a:lnTo>
                  <a:lnTo>
                    <a:pt x="14160" y="0"/>
                  </a:lnTo>
                  <a:lnTo>
                    <a:pt x="0" y="0"/>
                  </a:lnTo>
                  <a:lnTo>
                    <a:pt x="0" y="72390"/>
                  </a:lnTo>
                  <a:lnTo>
                    <a:pt x="0" y="85090"/>
                  </a:lnTo>
                  <a:lnTo>
                    <a:pt x="118656" y="85090"/>
                  </a:lnTo>
                  <a:lnTo>
                    <a:pt x="118656" y="7239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0" name="object 120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3688401" y="2831058"/>
              <a:ext cx="82499" cy="89258"/>
            </a:xfrm>
            <a:prstGeom prst="rect">
              <a:avLst/>
            </a:prstGeom>
          </p:spPr>
        </p:pic>
        <p:pic>
          <p:nvPicPr>
            <p:cNvPr id="121" name="object 121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790939" y="2833182"/>
              <a:ext cx="77572" cy="85011"/>
            </a:xfrm>
            <a:prstGeom prst="rect">
              <a:avLst/>
            </a:prstGeom>
          </p:spPr>
        </p:pic>
      </p:grpSp>
      <p:grpSp>
        <p:nvGrpSpPr>
          <p:cNvPr id="122" name="object 122" descr=""/>
          <p:cNvGrpSpPr/>
          <p:nvPr/>
        </p:nvGrpSpPr>
        <p:grpSpPr>
          <a:xfrm>
            <a:off x="3894721" y="2799890"/>
            <a:ext cx="224790" cy="120014"/>
            <a:chOff x="3894721" y="2799890"/>
            <a:chExt cx="224790" cy="120014"/>
          </a:xfrm>
        </p:grpSpPr>
        <p:pic>
          <p:nvPicPr>
            <p:cNvPr id="123" name="object 123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999210" y="2799890"/>
              <a:ext cx="78282" cy="118303"/>
            </a:xfrm>
            <a:prstGeom prst="rect">
              <a:avLst/>
            </a:prstGeom>
          </p:spPr>
        </p:pic>
        <p:pic>
          <p:nvPicPr>
            <p:cNvPr id="124" name="object 124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894721" y="2833182"/>
              <a:ext cx="78281" cy="85011"/>
            </a:xfrm>
            <a:prstGeom prst="rect">
              <a:avLst/>
            </a:prstGeom>
          </p:spPr>
        </p:pic>
        <p:sp>
          <p:nvSpPr>
            <p:cNvPr id="125" name="object 125" descr=""/>
            <p:cNvSpPr/>
            <p:nvPr/>
          </p:nvSpPr>
          <p:spPr>
            <a:xfrm>
              <a:off x="4100338" y="2901899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8" y="0"/>
                  </a:lnTo>
                  <a:lnTo>
                    <a:pt x="0" y="3009"/>
                  </a:lnTo>
                  <a:lnTo>
                    <a:pt x="0" y="14875"/>
                  </a:lnTo>
                  <a:lnTo>
                    <a:pt x="4428" y="17887"/>
                  </a:lnTo>
                  <a:lnTo>
                    <a:pt x="14345" y="17887"/>
                  </a:lnTo>
                  <a:lnTo>
                    <a:pt x="18594" y="14875"/>
                  </a:lnTo>
                  <a:lnTo>
                    <a:pt x="18594" y="8855"/>
                  </a:lnTo>
                  <a:lnTo>
                    <a:pt x="18594" y="3009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6" name="object 126" descr=""/>
          <p:cNvGrpSpPr/>
          <p:nvPr/>
        </p:nvGrpSpPr>
        <p:grpSpPr>
          <a:xfrm>
            <a:off x="663040" y="3355210"/>
            <a:ext cx="1934210" cy="512445"/>
            <a:chOff x="663040" y="3355210"/>
            <a:chExt cx="1934210" cy="512445"/>
          </a:xfrm>
        </p:grpSpPr>
        <p:pic>
          <p:nvPicPr>
            <p:cNvPr id="127" name="object 127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907467" y="3355210"/>
              <a:ext cx="220247" cy="131894"/>
            </a:xfrm>
            <a:prstGeom prst="rect">
              <a:avLst/>
            </a:prstGeom>
          </p:spPr>
        </p:pic>
        <p:pic>
          <p:nvPicPr>
            <p:cNvPr id="128" name="object 128" descr="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158646" y="3355635"/>
              <a:ext cx="135914" cy="129797"/>
            </a:xfrm>
            <a:prstGeom prst="rect">
              <a:avLst/>
            </a:prstGeom>
          </p:spPr>
        </p:pic>
        <p:pic>
          <p:nvPicPr>
            <p:cNvPr id="129" name="object 129" descr="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315480" y="3355635"/>
              <a:ext cx="140550" cy="157982"/>
            </a:xfrm>
            <a:prstGeom prst="rect">
              <a:avLst/>
            </a:prstGeom>
          </p:spPr>
        </p:pic>
        <p:pic>
          <p:nvPicPr>
            <p:cNvPr id="130" name="object 130" descr="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491967" y="3355635"/>
              <a:ext cx="104950" cy="129797"/>
            </a:xfrm>
            <a:prstGeom prst="rect">
              <a:avLst/>
            </a:prstGeom>
          </p:spPr>
        </p:pic>
        <p:pic>
          <p:nvPicPr>
            <p:cNvPr id="131" name="object 131" descr="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63040" y="3355210"/>
              <a:ext cx="1554242" cy="512198"/>
            </a:xfrm>
            <a:prstGeom prst="rect">
              <a:avLst/>
            </a:prstGeom>
          </p:spPr>
        </p:pic>
      </p:grpSp>
      <p:grpSp>
        <p:nvGrpSpPr>
          <p:cNvPr id="132" name="object 132" descr=""/>
          <p:cNvGrpSpPr/>
          <p:nvPr/>
        </p:nvGrpSpPr>
        <p:grpSpPr>
          <a:xfrm>
            <a:off x="-190" y="341215"/>
            <a:ext cx="4119245" cy="396875"/>
            <a:chOff x="-190" y="341215"/>
            <a:chExt cx="4119245" cy="396875"/>
          </a:xfrm>
        </p:grpSpPr>
        <p:sp>
          <p:nvSpPr>
            <p:cNvPr id="133" name="object 133" descr=""/>
            <p:cNvSpPr/>
            <p:nvPr/>
          </p:nvSpPr>
          <p:spPr>
            <a:xfrm>
              <a:off x="-190" y="341215"/>
              <a:ext cx="4119245" cy="396875"/>
            </a:xfrm>
            <a:custGeom>
              <a:avLst/>
              <a:gdLst/>
              <a:ahLst/>
              <a:cxnLst/>
              <a:rect l="l" t="t" r="r" b="b"/>
              <a:pathLst>
                <a:path w="4119245" h="396875">
                  <a:moveTo>
                    <a:pt x="4119123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4119123" y="396647"/>
                  </a:lnTo>
                  <a:lnTo>
                    <a:pt x="4119123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256311" y="482292"/>
              <a:ext cx="3736975" cy="164465"/>
            </a:xfrm>
            <a:custGeom>
              <a:avLst/>
              <a:gdLst/>
              <a:ahLst/>
              <a:cxnLst/>
              <a:rect l="l" t="t" r="r" b="b"/>
              <a:pathLst>
                <a:path w="3736975" h="164465">
                  <a:moveTo>
                    <a:pt x="180403" y="3086"/>
                  </a:moveTo>
                  <a:lnTo>
                    <a:pt x="130098" y="3086"/>
                  </a:lnTo>
                  <a:lnTo>
                    <a:pt x="89623" y="74790"/>
                  </a:lnTo>
                  <a:lnTo>
                    <a:pt x="50304" y="3086"/>
                  </a:lnTo>
                  <a:lnTo>
                    <a:pt x="0" y="3086"/>
                  </a:lnTo>
                  <a:lnTo>
                    <a:pt x="58216" y="101574"/>
                  </a:lnTo>
                  <a:lnTo>
                    <a:pt x="58343" y="104140"/>
                  </a:lnTo>
                  <a:lnTo>
                    <a:pt x="44462" y="111213"/>
                  </a:lnTo>
                  <a:lnTo>
                    <a:pt x="37401" y="111213"/>
                  </a:lnTo>
                  <a:lnTo>
                    <a:pt x="37401" y="146100"/>
                  </a:lnTo>
                  <a:lnTo>
                    <a:pt x="80670" y="141757"/>
                  </a:lnTo>
                  <a:lnTo>
                    <a:pt x="108712" y="124129"/>
                  </a:lnTo>
                  <a:lnTo>
                    <a:pt x="180403" y="3086"/>
                  </a:lnTo>
                  <a:close/>
                </a:path>
                <a:path w="3736975" h="164465">
                  <a:moveTo>
                    <a:pt x="356768" y="2717"/>
                  </a:moveTo>
                  <a:lnTo>
                    <a:pt x="309346" y="2717"/>
                  </a:lnTo>
                  <a:lnTo>
                    <a:pt x="309346" y="53517"/>
                  </a:lnTo>
                  <a:lnTo>
                    <a:pt x="233222" y="53517"/>
                  </a:lnTo>
                  <a:lnTo>
                    <a:pt x="233222" y="2717"/>
                  </a:lnTo>
                  <a:lnTo>
                    <a:pt x="185610" y="2717"/>
                  </a:lnTo>
                  <a:lnTo>
                    <a:pt x="185610" y="53517"/>
                  </a:lnTo>
                  <a:lnTo>
                    <a:pt x="185610" y="91617"/>
                  </a:lnTo>
                  <a:lnTo>
                    <a:pt x="185610" y="146227"/>
                  </a:lnTo>
                  <a:lnTo>
                    <a:pt x="233222" y="146227"/>
                  </a:lnTo>
                  <a:lnTo>
                    <a:pt x="233222" y="91617"/>
                  </a:lnTo>
                  <a:lnTo>
                    <a:pt x="309346" y="91617"/>
                  </a:lnTo>
                  <a:lnTo>
                    <a:pt x="309346" y="146227"/>
                  </a:lnTo>
                  <a:lnTo>
                    <a:pt x="356768" y="146227"/>
                  </a:lnTo>
                  <a:lnTo>
                    <a:pt x="356768" y="91617"/>
                  </a:lnTo>
                  <a:lnTo>
                    <a:pt x="356768" y="53517"/>
                  </a:lnTo>
                  <a:lnTo>
                    <a:pt x="356768" y="2717"/>
                  </a:lnTo>
                  <a:close/>
                </a:path>
                <a:path w="3736975" h="164465">
                  <a:moveTo>
                    <a:pt x="546620" y="3086"/>
                  </a:moveTo>
                  <a:lnTo>
                    <a:pt x="499198" y="3086"/>
                  </a:lnTo>
                  <a:lnTo>
                    <a:pt x="420179" y="91554"/>
                  </a:lnTo>
                  <a:lnTo>
                    <a:pt x="420179" y="3086"/>
                  </a:lnTo>
                  <a:lnTo>
                    <a:pt x="372567" y="3086"/>
                  </a:lnTo>
                  <a:lnTo>
                    <a:pt x="372567" y="145707"/>
                  </a:lnTo>
                  <a:lnTo>
                    <a:pt x="420179" y="145707"/>
                  </a:lnTo>
                  <a:lnTo>
                    <a:pt x="499198" y="57048"/>
                  </a:lnTo>
                  <a:lnTo>
                    <a:pt x="499198" y="145707"/>
                  </a:lnTo>
                  <a:lnTo>
                    <a:pt x="546620" y="145707"/>
                  </a:lnTo>
                  <a:lnTo>
                    <a:pt x="546620" y="3086"/>
                  </a:lnTo>
                  <a:close/>
                </a:path>
                <a:path w="3736975" h="164465">
                  <a:moveTo>
                    <a:pt x="815289" y="74587"/>
                  </a:moveTo>
                  <a:lnTo>
                    <a:pt x="808482" y="52044"/>
                  </a:lnTo>
                  <a:lnTo>
                    <a:pt x="808355" y="51803"/>
                  </a:lnTo>
                  <a:lnTo>
                    <a:pt x="768946" y="24282"/>
                  </a:lnTo>
                  <a:lnTo>
                    <a:pt x="764997" y="23126"/>
                  </a:lnTo>
                  <a:lnTo>
                    <a:pt x="764997" y="65722"/>
                  </a:lnTo>
                  <a:lnTo>
                    <a:pt x="764997" y="83451"/>
                  </a:lnTo>
                  <a:lnTo>
                    <a:pt x="728599" y="99098"/>
                  </a:lnTo>
                  <a:lnTo>
                    <a:pt x="719505" y="99453"/>
                  </a:lnTo>
                  <a:lnTo>
                    <a:pt x="711212" y="99453"/>
                  </a:lnTo>
                  <a:lnTo>
                    <a:pt x="711212" y="49530"/>
                  </a:lnTo>
                  <a:lnTo>
                    <a:pt x="719505" y="49530"/>
                  </a:lnTo>
                  <a:lnTo>
                    <a:pt x="760526" y="59169"/>
                  </a:lnTo>
                  <a:lnTo>
                    <a:pt x="764997" y="65722"/>
                  </a:lnTo>
                  <a:lnTo>
                    <a:pt x="764997" y="23126"/>
                  </a:lnTo>
                  <a:lnTo>
                    <a:pt x="758126" y="21094"/>
                  </a:lnTo>
                  <a:lnTo>
                    <a:pt x="758304" y="21094"/>
                  </a:lnTo>
                  <a:lnTo>
                    <a:pt x="746125" y="18643"/>
                  </a:lnTo>
                  <a:lnTo>
                    <a:pt x="746302" y="18643"/>
                  </a:lnTo>
                  <a:lnTo>
                    <a:pt x="733425" y="17145"/>
                  </a:lnTo>
                  <a:lnTo>
                    <a:pt x="720077" y="16573"/>
                  </a:lnTo>
                  <a:lnTo>
                    <a:pt x="711212" y="16573"/>
                  </a:lnTo>
                  <a:lnTo>
                    <a:pt x="711212" y="3086"/>
                  </a:lnTo>
                  <a:lnTo>
                    <a:pt x="663803" y="3086"/>
                  </a:lnTo>
                  <a:lnTo>
                    <a:pt x="663803" y="16573"/>
                  </a:lnTo>
                  <a:lnTo>
                    <a:pt x="663803" y="49530"/>
                  </a:lnTo>
                  <a:lnTo>
                    <a:pt x="663803" y="99453"/>
                  </a:lnTo>
                  <a:lnTo>
                    <a:pt x="656666" y="99453"/>
                  </a:lnTo>
                  <a:lnTo>
                    <a:pt x="613079" y="89662"/>
                  </a:lnTo>
                  <a:lnTo>
                    <a:pt x="608101" y="65722"/>
                  </a:lnTo>
                  <a:lnTo>
                    <a:pt x="613041" y="59334"/>
                  </a:lnTo>
                  <a:lnTo>
                    <a:pt x="656666" y="49530"/>
                  </a:lnTo>
                  <a:lnTo>
                    <a:pt x="663803" y="49530"/>
                  </a:lnTo>
                  <a:lnTo>
                    <a:pt x="663803" y="16573"/>
                  </a:lnTo>
                  <a:lnTo>
                    <a:pt x="654354" y="16573"/>
                  </a:lnTo>
                  <a:lnTo>
                    <a:pt x="641565" y="17145"/>
                  </a:lnTo>
                  <a:lnTo>
                    <a:pt x="595223" y="28676"/>
                  </a:lnTo>
                  <a:lnTo>
                    <a:pt x="564172" y="52044"/>
                  </a:lnTo>
                  <a:lnTo>
                    <a:pt x="560082" y="59004"/>
                  </a:lnTo>
                  <a:lnTo>
                    <a:pt x="559981" y="59169"/>
                  </a:lnTo>
                  <a:lnTo>
                    <a:pt x="557479" y="66687"/>
                  </a:lnTo>
                  <a:lnTo>
                    <a:pt x="556641" y="74587"/>
                  </a:lnTo>
                  <a:lnTo>
                    <a:pt x="557517" y="82499"/>
                  </a:lnTo>
                  <a:lnTo>
                    <a:pt x="559955" y="89662"/>
                  </a:lnTo>
                  <a:lnTo>
                    <a:pt x="560031" y="89890"/>
                  </a:lnTo>
                  <a:lnTo>
                    <a:pt x="595655" y="120510"/>
                  </a:lnTo>
                  <a:lnTo>
                    <a:pt x="642302" y="131940"/>
                  </a:lnTo>
                  <a:lnTo>
                    <a:pt x="654939" y="132410"/>
                  </a:lnTo>
                  <a:lnTo>
                    <a:pt x="663803" y="132410"/>
                  </a:lnTo>
                  <a:lnTo>
                    <a:pt x="663803" y="145707"/>
                  </a:lnTo>
                  <a:lnTo>
                    <a:pt x="711212" y="145707"/>
                  </a:lnTo>
                  <a:lnTo>
                    <a:pt x="711212" y="132410"/>
                  </a:lnTo>
                  <a:lnTo>
                    <a:pt x="720077" y="132410"/>
                  </a:lnTo>
                  <a:lnTo>
                    <a:pt x="768845" y="124802"/>
                  </a:lnTo>
                  <a:lnTo>
                    <a:pt x="802957" y="103987"/>
                  </a:lnTo>
                  <a:lnTo>
                    <a:pt x="814527" y="82499"/>
                  </a:lnTo>
                  <a:lnTo>
                    <a:pt x="815289" y="74587"/>
                  </a:lnTo>
                  <a:close/>
                </a:path>
                <a:path w="3736975" h="164465">
                  <a:moveTo>
                    <a:pt x="1008037" y="74980"/>
                  </a:moveTo>
                  <a:lnTo>
                    <a:pt x="1007287" y="64630"/>
                  </a:lnTo>
                  <a:lnTo>
                    <a:pt x="1005052" y="54787"/>
                  </a:lnTo>
                  <a:lnTo>
                    <a:pt x="1001306" y="45453"/>
                  </a:lnTo>
                  <a:lnTo>
                    <a:pt x="1001255" y="45326"/>
                  </a:lnTo>
                  <a:lnTo>
                    <a:pt x="996048" y="36626"/>
                  </a:lnTo>
                  <a:lnTo>
                    <a:pt x="989431" y="28511"/>
                  </a:lnTo>
                  <a:lnTo>
                    <a:pt x="981659" y="21323"/>
                  </a:lnTo>
                  <a:lnTo>
                    <a:pt x="972731" y="15062"/>
                  </a:lnTo>
                  <a:lnTo>
                    <a:pt x="962647" y="9728"/>
                  </a:lnTo>
                  <a:lnTo>
                    <a:pt x="958113" y="7975"/>
                  </a:lnTo>
                  <a:lnTo>
                    <a:pt x="958113" y="67005"/>
                  </a:lnTo>
                  <a:lnTo>
                    <a:pt x="958113" y="82943"/>
                  </a:lnTo>
                  <a:lnTo>
                    <a:pt x="929233" y="111988"/>
                  </a:lnTo>
                  <a:lnTo>
                    <a:pt x="922324" y="113525"/>
                  </a:lnTo>
                  <a:lnTo>
                    <a:pt x="907808" y="113525"/>
                  </a:lnTo>
                  <a:lnTo>
                    <a:pt x="874014" y="89814"/>
                  </a:lnTo>
                  <a:lnTo>
                    <a:pt x="871956" y="82943"/>
                  </a:lnTo>
                  <a:lnTo>
                    <a:pt x="871994" y="67005"/>
                  </a:lnTo>
                  <a:lnTo>
                    <a:pt x="900480" y="37973"/>
                  </a:lnTo>
                  <a:lnTo>
                    <a:pt x="906551" y="36626"/>
                  </a:lnTo>
                  <a:lnTo>
                    <a:pt x="922832" y="36626"/>
                  </a:lnTo>
                  <a:lnTo>
                    <a:pt x="956030" y="60109"/>
                  </a:lnTo>
                  <a:lnTo>
                    <a:pt x="958113" y="67005"/>
                  </a:lnTo>
                  <a:lnTo>
                    <a:pt x="958113" y="7975"/>
                  </a:lnTo>
                  <a:lnTo>
                    <a:pt x="951674" y="5473"/>
                  </a:lnTo>
                  <a:lnTo>
                    <a:pt x="940066" y="2438"/>
                  </a:lnTo>
                  <a:lnTo>
                    <a:pt x="927823" y="609"/>
                  </a:lnTo>
                  <a:lnTo>
                    <a:pt x="914946" y="0"/>
                  </a:lnTo>
                  <a:lnTo>
                    <a:pt x="902462" y="609"/>
                  </a:lnTo>
                  <a:lnTo>
                    <a:pt x="857821" y="15062"/>
                  </a:lnTo>
                  <a:lnTo>
                    <a:pt x="828446" y="45326"/>
                  </a:lnTo>
                  <a:lnTo>
                    <a:pt x="821270" y="74980"/>
                  </a:lnTo>
                  <a:lnTo>
                    <a:pt x="822083" y="85305"/>
                  </a:lnTo>
                  <a:lnTo>
                    <a:pt x="840828" y="121170"/>
                  </a:lnTo>
                  <a:lnTo>
                    <a:pt x="879144" y="144094"/>
                  </a:lnTo>
                  <a:lnTo>
                    <a:pt x="915136" y="149567"/>
                  </a:lnTo>
                  <a:lnTo>
                    <a:pt x="928014" y="148958"/>
                  </a:lnTo>
                  <a:lnTo>
                    <a:pt x="972769" y="134518"/>
                  </a:lnTo>
                  <a:lnTo>
                    <a:pt x="995667" y="113525"/>
                  </a:lnTo>
                  <a:lnTo>
                    <a:pt x="995984" y="113144"/>
                  </a:lnTo>
                  <a:lnTo>
                    <a:pt x="1001255" y="104394"/>
                  </a:lnTo>
                  <a:lnTo>
                    <a:pt x="1005027" y="95123"/>
                  </a:lnTo>
                  <a:lnTo>
                    <a:pt x="1007287" y="85305"/>
                  </a:lnTo>
                  <a:lnTo>
                    <a:pt x="1008037" y="74980"/>
                  </a:lnTo>
                  <a:close/>
                </a:path>
                <a:path w="3736975" h="164465">
                  <a:moveTo>
                    <a:pt x="1188250" y="50495"/>
                  </a:moveTo>
                  <a:lnTo>
                    <a:pt x="1171486" y="16217"/>
                  </a:lnTo>
                  <a:lnTo>
                    <a:pt x="1145463" y="4826"/>
                  </a:lnTo>
                  <a:lnTo>
                    <a:pt x="1145463" y="46583"/>
                  </a:lnTo>
                  <a:lnTo>
                    <a:pt x="1145463" y="56210"/>
                  </a:lnTo>
                  <a:lnTo>
                    <a:pt x="1125740" y="65913"/>
                  </a:lnTo>
                  <a:lnTo>
                    <a:pt x="1067396" y="65913"/>
                  </a:lnTo>
                  <a:lnTo>
                    <a:pt x="1067396" y="36296"/>
                  </a:lnTo>
                  <a:lnTo>
                    <a:pt x="1130236" y="36296"/>
                  </a:lnTo>
                  <a:lnTo>
                    <a:pt x="1137170" y="37325"/>
                  </a:lnTo>
                  <a:lnTo>
                    <a:pt x="1140002" y="38671"/>
                  </a:lnTo>
                  <a:lnTo>
                    <a:pt x="1144371" y="43053"/>
                  </a:lnTo>
                  <a:lnTo>
                    <a:pt x="1145463" y="46583"/>
                  </a:lnTo>
                  <a:lnTo>
                    <a:pt x="1145463" y="4826"/>
                  </a:lnTo>
                  <a:lnTo>
                    <a:pt x="1144422" y="4572"/>
                  </a:lnTo>
                  <a:lnTo>
                    <a:pt x="1136243" y="3454"/>
                  </a:lnTo>
                  <a:lnTo>
                    <a:pt x="1127531" y="3086"/>
                  </a:lnTo>
                  <a:lnTo>
                    <a:pt x="1019797" y="3086"/>
                  </a:lnTo>
                  <a:lnTo>
                    <a:pt x="1019797" y="145707"/>
                  </a:lnTo>
                  <a:lnTo>
                    <a:pt x="1067396" y="145707"/>
                  </a:lnTo>
                  <a:lnTo>
                    <a:pt x="1067396" y="99644"/>
                  </a:lnTo>
                  <a:lnTo>
                    <a:pt x="1129271" y="99644"/>
                  </a:lnTo>
                  <a:lnTo>
                    <a:pt x="1172438" y="87020"/>
                  </a:lnTo>
                  <a:lnTo>
                    <a:pt x="1186103" y="65913"/>
                  </a:lnTo>
                  <a:lnTo>
                    <a:pt x="1187259" y="62179"/>
                  </a:lnTo>
                  <a:lnTo>
                    <a:pt x="1188250" y="51269"/>
                  </a:lnTo>
                  <a:lnTo>
                    <a:pt x="1188250" y="50495"/>
                  </a:lnTo>
                  <a:close/>
                </a:path>
                <a:path w="3736975" h="164465">
                  <a:moveTo>
                    <a:pt x="1403921" y="3086"/>
                  </a:moveTo>
                  <a:lnTo>
                    <a:pt x="1350924" y="3086"/>
                  </a:lnTo>
                  <a:lnTo>
                    <a:pt x="1303121" y="101180"/>
                  </a:lnTo>
                  <a:lnTo>
                    <a:pt x="1254556" y="3086"/>
                  </a:lnTo>
                  <a:lnTo>
                    <a:pt x="1200200" y="3086"/>
                  </a:lnTo>
                  <a:lnTo>
                    <a:pt x="1200200" y="145707"/>
                  </a:lnTo>
                  <a:lnTo>
                    <a:pt x="1247800" y="145707"/>
                  </a:lnTo>
                  <a:lnTo>
                    <a:pt x="1247800" y="80568"/>
                  </a:lnTo>
                  <a:lnTo>
                    <a:pt x="1281341" y="145707"/>
                  </a:lnTo>
                  <a:lnTo>
                    <a:pt x="1325092" y="145707"/>
                  </a:lnTo>
                  <a:lnTo>
                    <a:pt x="1356512" y="81330"/>
                  </a:lnTo>
                  <a:lnTo>
                    <a:pt x="1356512" y="145707"/>
                  </a:lnTo>
                  <a:lnTo>
                    <a:pt x="1403921" y="145707"/>
                  </a:lnTo>
                  <a:lnTo>
                    <a:pt x="1403921" y="3086"/>
                  </a:lnTo>
                  <a:close/>
                </a:path>
                <a:path w="3736975" h="164465">
                  <a:moveTo>
                    <a:pt x="1611693" y="145707"/>
                  </a:moveTo>
                  <a:lnTo>
                    <a:pt x="1598434" y="121234"/>
                  </a:lnTo>
                  <a:lnTo>
                    <a:pt x="1580997" y="89052"/>
                  </a:lnTo>
                  <a:lnTo>
                    <a:pt x="1558010" y="46647"/>
                  </a:lnTo>
                  <a:lnTo>
                    <a:pt x="1534414" y="3086"/>
                  </a:lnTo>
                  <a:lnTo>
                    <a:pt x="1533055" y="3086"/>
                  </a:lnTo>
                  <a:lnTo>
                    <a:pt x="1533055" y="89052"/>
                  </a:lnTo>
                  <a:lnTo>
                    <a:pt x="1486992" y="89052"/>
                  </a:lnTo>
                  <a:lnTo>
                    <a:pt x="1510118" y="46647"/>
                  </a:lnTo>
                  <a:lnTo>
                    <a:pt x="1533055" y="89052"/>
                  </a:lnTo>
                  <a:lnTo>
                    <a:pt x="1533055" y="3086"/>
                  </a:lnTo>
                  <a:lnTo>
                    <a:pt x="1485646" y="3086"/>
                  </a:lnTo>
                  <a:lnTo>
                    <a:pt x="1408353" y="145707"/>
                  </a:lnTo>
                  <a:lnTo>
                    <a:pt x="1456347" y="145707"/>
                  </a:lnTo>
                  <a:lnTo>
                    <a:pt x="1469644" y="121234"/>
                  </a:lnTo>
                  <a:lnTo>
                    <a:pt x="1550403" y="121234"/>
                  </a:lnTo>
                  <a:lnTo>
                    <a:pt x="1563700" y="145707"/>
                  </a:lnTo>
                  <a:lnTo>
                    <a:pt x="1611693" y="145707"/>
                  </a:lnTo>
                  <a:close/>
                </a:path>
                <a:path w="3736975" h="164465">
                  <a:moveTo>
                    <a:pt x="1864575" y="111023"/>
                  </a:moveTo>
                  <a:lnTo>
                    <a:pt x="1845487" y="111023"/>
                  </a:lnTo>
                  <a:lnTo>
                    <a:pt x="1845373" y="41338"/>
                  </a:lnTo>
                  <a:lnTo>
                    <a:pt x="1845360" y="37198"/>
                  </a:lnTo>
                  <a:lnTo>
                    <a:pt x="1845297" y="3086"/>
                  </a:lnTo>
                  <a:lnTo>
                    <a:pt x="1801164" y="3086"/>
                  </a:lnTo>
                  <a:lnTo>
                    <a:pt x="1801164" y="37388"/>
                  </a:lnTo>
                  <a:lnTo>
                    <a:pt x="1801164" y="111023"/>
                  </a:lnTo>
                  <a:lnTo>
                    <a:pt x="1730819" y="111023"/>
                  </a:lnTo>
                  <a:lnTo>
                    <a:pt x="1735670" y="100596"/>
                  </a:lnTo>
                  <a:lnTo>
                    <a:pt x="1740039" y="90728"/>
                  </a:lnTo>
                  <a:lnTo>
                    <a:pt x="1754898" y="46355"/>
                  </a:lnTo>
                  <a:lnTo>
                    <a:pt x="1756600" y="37388"/>
                  </a:lnTo>
                  <a:lnTo>
                    <a:pt x="1756638" y="37198"/>
                  </a:lnTo>
                  <a:lnTo>
                    <a:pt x="1801164" y="37388"/>
                  </a:lnTo>
                  <a:lnTo>
                    <a:pt x="1801164" y="3086"/>
                  </a:lnTo>
                  <a:lnTo>
                    <a:pt x="1715198" y="3086"/>
                  </a:lnTo>
                  <a:lnTo>
                    <a:pt x="1714995" y="13284"/>
                  </a:lnTo>
                  <a:lnTo>
                    <a:pt x="1714360" y="23050"/>
                  </a:lnTo>
                  <a:lnTo>
                    <a:pt x="1705089" y="66700"/>
                  </a:lnTo>
                  <a:lnTo>
                    <a:pt x="1685328" y="111023"/>
                  </a:lnTo>
                  <a:lnTo>
                    <a:pt x="1671066" y="111023"/>
                  </a:lnTo>
                  <a:lnTo>
                    <a:pt x="1671066" y="164211"/>
                  </a:lnTo>
                  <a:lnTo>
                    <a:pt x="1715592" y="164211"/>
                  </a:lnTo>
                  <a:lnTo>
                    <a:pt x="1715592" y="145707"/>
                  </a:lnTo>
                  <a:lnTo>
                    <a:pt x="1820049" y="145910"/>
                  </a:lnTo>
                  <a:lnTo>
                    <a:pt x="1820049" y="164211"/>
                  </a:lnTo>
                  <a:lnTo>
                    <a:pt x="1864575" y="164211"/>
                  </a:lnTo>
                  <a:lnTo>
                    <a:pt x="1864575" y="145707"/>
                  </a:lnTo>
                  <a:lnTo>
                    <a:pt x="1864575" y="111023"/>
                  </a:lnTo>
                  <a:close/>
                </a:path>
                <a:path w="3736975" h="164465">
                  <a:moveTo>
                    <a:pt x="2046528" y="3086"/>
                  </a:moveTo>
                  <a:lnTo>
                    <a:pt x="1908517" y="3086"/>
                  </a:lnTo>
                  <a:lnTo>
                    <a:pt x="1906219" y="27482"/>
                  </a:lnTo>
                  <a:lnTo>
                    <a:pt x="1902790" y="50736"/>
                  </a:lnTo>
                  <a:lnTo>
                    <a:pt x="1892528" y="93865"/>
                  </a:lnTo>
                  <a:lnTo>
                    <a:pt x="1877682" y="107353"/>
                  </a:lnTo>
                  <a:lnTo>
                    <a:pt x="1871510" y="107353"/>
                  </a:lnTo>
                  <a:lnTo>
                    <a:pt x="1871510" y="145707"/>
                  </a:lnTo>
                  <a:lnTo>
                    <a:pt x="1913051" y="137693"/>
                  </a:lnTo>
                  <a:lnTo>
                    <a:pt x="1937435" y="98513"/>
                  </a:lnTo>
                  <a:lnTo>
                    <a:pt x="1947545" y="60261"/>
                  </a:lnTo>
                  <a:lnTo>
                    <a:pt x="1951888" y="36817"/>
                  </a:lnTo>
                  <a:lnTo>
                    <a:pt x="1998916" y="36817"/>
                  </a:lnTo>
                  <a:lnTo>
                    <a:pt x="1998916" y="145707"/>
                  </a:lnTo>
                  <a:lnTo>
                    <a:pt x="2046528" y="145707"/>
                  </a:lnTo>
                  <a:lnTo>
                    <a:pt x="2046528" y="3086"/>
                  </a:lnTo>
                  <a:close/>
                </a:path>
                <a:path w="3736975" h="164465">
                  <a:moveTo>
                    <a:pt x="2225192" y="2895"/>
                  </a:moveTo>
                  <a:lnTo>
                    <a:pt x="2179904" y="2895"/>
                  </a:lnTo>
                  <a:lnTo>
                    <a:pt x="2179904" y="35852"/>
                  </a:lnTo>
                  <a:lnTo>
                    <a:pt x="2179904" y="66497"/>
                  </a:lnTo>
                  <a:lnTo>
                    <a:pt x="2124011" y="66497"/>
                  </a:lnTo>
                  <a:lnTo>
                    <a:pt x="2119020" y="66243"/>
                  </a:lnTo>
                  <a:lnTo>
                    <a:pt x="2112213" y="65214"/>
                  </a:lnTo>
                  <a:lnTo>
                    <a:pt x="2109457" y="63893"/>
                  </a:lnTo>
                  <a:lnTo>
                    <a:pt x="2105215" y="59651"/>
                  </a:lnTo>
                  <a:lnTo>
                    <a:pt x="2104148" y="56210"/>
                  </a:lnTo>
                  <a:lnTo>
                    <a:pt x="2104148" y="46443"/>
                  </a:lnTo>
                  <a:lnTo>
                    <a:pt x="2105215" y="42786"/>
                  </a:lnTo>
                  <a:lnTo>
                    <a:pt x="2109457" y="38163"/>
                  </a:lnTo>
                  <a:lnTo>
                    <a:pt x="2112213" y="36753"/>
                  </a:lnTo>
                  <a:lnTo>
                    <a:pt x="2118169" y="35852"/>
                  </a:lnTo>
                  <a:lnTo>
                    <a:pt x="2116493" y="35852"/>
                  </a:lnTo>
                  <a:lnTo>
                    <a:pt x="2124011" y="35471"/>
                  </a:lnTo>
                  <a:lnTo>
                    <a:pt x="2131758" y="35471"/>
                  </a:lnTo>
                  <a:lnTo>
                    <a:pt x="2162581" y="35852"/>
                  </a:lnTo>
                  <a:lnTo>
                    <a:pt x="2179904" y="35852"/>
                  </a:lnTo>
                  <a:lnTo>
                    <a:pt x="2179904" y="2895"/>
                  </a:lnTo>
                  <a:lnTo>
                    <a:pt x="2117445" y="2895"/>
                  </a:lnTo>
                  <a:lnTo>
                    <a:pt x="2079244" y="12153"/>
                  </a:lnTo>
                  <a:lnTo>
                    <a:pt x="2057209" y="43484"/>
                  </a:lnTo>
                  <a:lnTo>
                    <a:pt x="2056739" y="50304"/>
                  </a:lnTo>
                  <a:lnTo>
                    <a:pt x="2056739" y="51079"/>
                  </a:lnTo>
                  <a:lnTo>
                    <a:pt x="2057387" y="59651"/>
                  </a:lnTo>
                  <a:lnTo>
                    <a:pt x="2057400" y="59829"/>
                  </a:lnTo>
                  <a:lnTo>
                    <a:pt x="2080183" y="91313"/>
                  </a:lnTo>
                  <a:lnTo>
                    <a:pt x="2097024" y="97332"/>
                  </a:lnTo>
                  <a:lnTo>
                    <a:pt x="2055583" y="145516"/>
                  </a:lnTo>
                  <a:lnTo>
                    <a:pt x="2109355" y="145516"/>
                  </a:lnTo>
                  <a:lnTo>
                    <a:pt x="2148865" y="99453"/>
                  </a:lnTo>
                  <a:lnTo>
                    <a:pt x="2179904" y="99453"/>
                  </a:lnTo>
                  <a:lnTo>
                    <a:pt x="2179904" y="145516"/>
                  </a:lnTo>
                  <a:lnTo>
                    <a:pt x="2225192" y="145516"/>
                  </a:lnTo>
                  <a:lnTo>
                    <a:pt x="2225192" y="99453"/>
                  </a:lnTo>
                  <a:lnTo>
                    <a:pt x="2225192" y="66497"/>
                  </a:lnTo>
                  <a:lnTo>
                    <a:pt x="2225192" y="54737"/>
                  </a:lnTo>
                  <a:lnTo>
                    <a:pt x="2225192" y="35471"/>
                  </a:lnTo>
                  <a:lnTo>
                    <a:pt x="2225192" y="2895"/>
                  </a:lnTo>
                  <a:close/>
                </a:path>
                <a:path w="3736975" h="164465">
                  <a:moveTo>
                    <a:pt x="2466886" y="3086"/>
                  </a:moveTo>
                  <a:lnTo>
                    <a:pt x="2298433" y="3086"/>
                  </a:lnTo>
                  <a:lnTo>
                    <a:pt x="2298433" y="41630"/>
                  </a:lnTo>
                  <a:lnTo>
                    <a:pt x="2298433" y="41821"/>
                  </a:lnTo>
                  <a:lnTo>
                    <a:pt x="2359342" y="41821"/>
                  </a:lnTo>
                  <a:lnTo>
                    <a:pt x="2359342" y="145707"/>
                  </a:lnTo>
                  <a:lnTo>
                    <a:pt x="2406751" y="145707"/>
                  </a:lnTo>
                  <a:lnTo>
                    <a:pt x="2406751" y="41821"/>
                  </a:lnTo>
                  <a:lnTo>
                    <a:pt x="2466886" y="41821"/>
                  </a:lnTo>
                  <a:lnTo>
                    <a:pt x="2466886" y="3086"/>
                  </a:lnTo>
                  <a:close/>
                </a:path>
                <a:path w="3736975" h="164465">
                  <a:moveTo>
                    <a:pt x="2648254" y="50495"/>
                  </a:moveTo>
                  <a:lnTo>
                    <a:pt x="2631490" y="16217"/>
                  </a:lnTo>
                  <a:lnTo>
                    <a:pt x="2605468" y="4826"/>
                  </a:lnTo>
                  <a:lnTo>
                    <a:pt x="2605468" y="46583"/>
                  </a:lnTo>
                  <a:lnTo>
                    <a:pt x="2605468" y="56210"/>
                  </a:lnTo>
                  <a:lnTo>
                    <a:pt x="2585745" y="65913"/>
                  </a:lnTo>
                  <a:lnTo>
                    <a:pt x="2527414" y="65913"/>
                  </a:lnTo>
                  <a:lnTo>
                    <a:pt x="2527414" y="36296"/>
                  </a:lnTo>
                  <a:lnTo>
                    <a:pt x="2590241" y="36296"/>
                  </a:lnTo>
                  <a:lnTo>
                    <a:pt x="2597188" y="37325"/>
                  </a:lnTo>
                  <a:lnTo>
                    <a:pt x="2600007" y="38671"/>
                  </a:lnTo>
                  <a:lnTo>
                    <a:pt x="2604376" y="43053"/>
                  </a:lnTo>
                  <a:lnTo>
                    <a:pt x="2605468" y="46583"/>
                  </a:lnTo>
                  <a:lnTo>
                    <a:pt x="2605468" y="4826"/>
                  </a:lnTo>
                  <a:lnTo>
                    <a:pt x="2604439" y="4572"/>
                  </a:lnTo>
                  <a:lnTo>
                    <a:pt x="2596248" y="3454"/>
                  </a:lnTo>
                  <a:lnTo>
                    <a:pt x="2587548" y="3086"/>
                  </a:lnTo>
                  <a:lnTo>
                    <a:pt x="2479802" y="3086"/>
                  </a:lnTo>
                  <a:lnTo>
                    <a:pt x="2479802" y="145707"/>
                  </a:lnTo>
                  <a:lnTo>
                    <a:pt x="2527414" y="145707"/>
                  </a:lnTo>
                  <a:lnTo>
                    <a:pt x="2527414" y="99644"/>
                  </a:lnTo>
                  <a:lnTo>
                    <a:pt x="2589276" y="99644"/>
                  </a:lnTo>
                  <a:lnTo>
                    <a:pt x="2632456" y="87020"/>
                  </a:lnTo>
                  <a:lnTo>
                    <a:pt x="2648254" y="51269"/>
                  </a:lnTo>
                  <a:lnTo>
                    <a:pt x="2648254" y="50495"/>
                  </a:lnTo>
                  <a:close/>
                </a:path>
                <a:path w="3736975" h="164465">
                  <a:moveTo>
                    <a:pt x="2813151" y="2717"/>
                  </a:moveTo>
                  <a:lnTo>
                    <a:pt x="2660218" y="2717"/>
                  </a:lnTo>
                  <a:lnTo>
                    <a:pt x="2660218" y="37007"/>
                  </a:lnTo>
                  <a:lnTo>
                    <a:pt x="2660218" y="56057"/>
                  </a:lnTo>
                  <a:lnTo>
                    <a:pt x="2660218" y="90347"/>
                  </a:lnTo>
                  <a:lnTo>
                    <a:pt x="2660218" y="110667"/>
                  </a:lnTo>
                  <a:lnTo>
                    <a:pt x="2660218" y="111937"/>
                  </a:lnTo>
                  <a:lnTo>
                    <a:pt x="2660218" y="146227"/>
                  </a:lnTo>
                  <a:lnTo>
                    <a:pt x="2813062" y="146227"/>
                  </a:lnTo>
                  <a:lnTo>
                    <a:pt x="2813062" y="111937"/>
                  </a:lnTo>
                  <a:lnTo>
                    <a:pt x="2813062" y="110667"/>
                  </a:lnTo>
                  <a:lnTo>
                    <a:pt x="2800032" y="110667"/>
                  </a:lnTo>
                  <a:lnTo>
                    <a:pt x="2800032" y="111937"/>
                  </a:lnTo>
                  <a:lnTo>
                    <a:pt x="2707817" y="111937"/>
                  </a:lnTo>
                  <a:lnTo>
                    <a:pt x="2707817" y="110667"/>
                  </a:lnTo>
                  <a:lnTo>
                    <a:pt x="2707817" y="90347"/>
                  </a:lnTo>
                  <a:lnTo>
                    <a:pt x="2796870" y="90347"/>
                  </a:lnTo>
                  <a:lnTo>
                    <a:pt x="2796870" y="56057"/>
                  </a:lnTo>
                  <a:lnTo>
                    <a:pt x="2707817" y="56057"/>
                  </a:lnTo>
                  <a:lnTo>
                    <a:pt x="2707817" y="37007"/>
                  </a:lnTo>
                  <a:lnTo>
                    <a:pt x="2813151" y="37007"/>
                  </a:lnTo>
                  <a:lnTo>
                    <a:pt x="2813151" y="2717"/>
                  </a:lnTo>
                  <a:close/>
                </a:path>
                <a:path w="3736975" h="164465">
                  <a:moveTo>
                    <a:pt x="2997314" y="2717"/>
                  </a:moveTo>
                  <a:lnTo>
                    <a:pt x="2949905" y="2717"/>
                  </a:lnTo>
                  <a:lnTo>
                    <a:pt x="2949905" y="53517"/>
                  </a:lnTo>
                  <a:lnTo>
                    <a:pt x="2873768" y="53517"/>
                  </a:lnTo>
                  <a:lnTo>
                    <a:pt x="2873768" y="2717"/>
                  </a:lnTo>
                  <a:lnTo>
                    <a:pt x="2826156" y="2717"/>
                  </a:lnTo>
                  <a:lnTo>
                    <a:pt x="2826156" y="53517"/>
                  </a:lnTo>
                  <a:lnTo>
                    <a:pt x="2826156" y="91617"/>
                  </a:lnTo>
                  <a:lnTo>
                    <a:pt x="2826156" y="146227"/>
                  </a:lnTo>
                  <a:lnTo>
                    <a:pt x="2873768" y="146227"/>
                  </a:lnTo>
                  <a:lnTo>
                    <a:pt x="2873768" y="91617"/>
                  </a:lnTo>
                  <a:lnTo>
                    <a:pt x="2949905" y="91617"/>
                  </a:lnTo>
                  <a:lnTo>
                    <a:pt x="2949905" y="146227"/>
                  </a:lnTo>
                  <a:lnTo>
                    <a:pt x="2997314" y="146227"/>
                  </a:lnTo>
                  <a:lnTo>
                    <a:pt x="2997314" y="91617"/>
                  </a:lnTo>
                  <a:lnTo>
                    <a:pt x="2997314" y="53517"/>
                  </a:lnTo>
                  <a:lnTo>
                    <a:pt x="2997314" y="2717"/>
                  </a:lnTo>
                  <a:close/>
                </a:path>
                <a:path w="3736975" h="164465">
                  <a:moveTo>
                    <a:pt x="3166059" y="2717"/>
                  </a:moveTo>
                  <a:lnTo>
                    <a:pt x="3013113" y="2717"/>
                  </a:lnTo>
                  <a:lnTo>
                    <a:pt x="3013113" y="37007"/>
                  </a:lnTo>
                  <a:lnTo>
                    <a:pt x="3013113" y="56057"/>
                  </a:lnTo>
                  <a:lnTo>
                    <a:pt x="3013113" y="90347"/>
                  </a:lnTo>
                  <a:lnTo>
                    <a:pt x="3013113" y="110667"/>
                  </a:lnTo>
                  <a:lnTo>
                    <a:pt x="3013113" y="111937"/>
                  </a:lnTo>
                  <a:lnTo>
                    <a:pt x="3013113" y="146227"/>
                  </a:lnTo>
                  <a:lnTo>
                    <a:pt x="3165970" y="146227"/>
                  </a:lnTo>
                  <a:lnTo>
                    <a:pt x="3165970" y="111937"/>
                  </a:lnTo>
                  <a:lnTo>
                    <a:pt x="3165970" y="110667"/>
                  </a:lnTo>
                  <a:lnTo>
                    <a:pt x="3152940" y="110667"/>
                  </a:lnTo>
                  <a:lnTo>
                    <a:pt x="3152940" y="111937"/>
                  </a:lnTo>
                  <a:lnTo>
                    <a:pt x="3060725" y="111937"/>
                  </a:lnTo>
                  <a:lnTo>
                    <a:pt x="3060725" y="110667"/>
                  </a:lnTo>
                  <a:lnTo>
                    <a:pt x="3060725" y="90347"/>
                  </a:lnTo>
                  <a:lnTo>
                    <a:pt x="3149777" y="90347"/>
                  </a:lnTo>
                  <a:lnTo>
                    <a:pt x="3149777" y="56057"/>
                  </a:lnTo>
                  <a:lnTo>
                    <a:pt x="3060725" y="56057"/>
                  </a:lnTo>
                  <a:lnTo>
                    <a:pt x="3060725" y="37007"/>
                  </a:lnTo>
                  <a:lnTo>
                    <a:pt x="3166059" y="37007"/>
                  </a:lnTo>
                  <a:lnTo>
                    <a:pt x="3166059" y="2717"/>
                  </a:lnTo>
                  <a:close/>
                </a:path>
                <a:path w="3736975" h="164465">
                  <a:moveTo>
                    <a:pt x="3347529" y="50495"/>
                  </a:moveTo>
                  <a:lnTo>
                    <a:pt x="3330752" y="16217"/>
                  </a:lnTo>
                  <a:lnTo>
                    <a:pt x="3304743" y="4826"/>
                  </a:lnTo>
                  <a:lnTo>
                    <a:pt x="3304743" y="46583"/>
                  </a:lnTo>
                  <a:lnTo>
                    <a:pt x="3304743" y="56210"/>
                  </a:lnTo>
                  <a:lnTo>
                    <a:pt x="3285007" y="65913"/>
                  </a:lnTo>
                  <a:lnTo>
                    <a:pt x="3226676" y="65913"/>
                  </a:lnTo>
                  <a:lnTo>
                    <a:pt x="3226676" y="36296"/>
                  </a:lnTo>
                  <a:lnTo>
                    <a:pt x="3289516" y="36296"/>
                  </a:lnTo>
                  <a:lnTo>
                    <a:pt x="3296450" y="37325"/>
                  </a:lnTo>
                  <a:lnTo>
                    <a:pt x="3299282" y="38671"/>
                  </a:lnTo>
                  <a:lnTo>
                    <a:pt x="3303638" y="43053"/>
                  </a:lnTo>
                  <a:lnTo>
                    <a:pt x="3304743" y="46583"/>
                  </a:lnTo>
                  <a:lnTo>
                    <a:pt x="3304743" y="4826"/>
                  </a:lnTo>
                  <a:lnTo>
                    <a:pt x="3303701" y="4572"/>
                  </a:lnTo>
                  <a:lnTo>
                    <a:pt x="3295510" y="3454"/>
                  </a:lnTo>
                  <a:lnTo>
                    <a:pt x="3286810" y="3086"/>
                  </a:lnTo>
                  <a:lnTo>
                    <a:pt x="3179064" y="3086"/>
                  </a:lnTo>
                  <a:lnTo>
                    <a:pt x="3179064" y="145707"/>
                  </a:lnTo>
                  <a:lnTo>
                    <a:pt x="3226676" y="145707"/>
                  </a:lnTo>
                  <a:lnTo>
                    <a:pt x="3226676" y="99644"/>
                  </a:lnTo>
                  <a:lnTo>
                    <a:pt x="3288550" y="99644"/>
                  </a:lnTo>
                  <a:lnTo>
                    <a:pt x="3331718" y="87020"/>
                  </a:lnTo>
                  <a:lnTo>
                    <a:pt x="3347529" y="51269"/>
                  </a:lnTo>
                  <a:lnTo>
                    <a:pt x="3347529" y="50495"/>
                  </a:lnTo>
                  <a:close/>
                </a:path>
                <a:path w="3736975" h="164465">
                  <a:moveTo>
                    <a:pt x="3542195" y="74980"/>
                  </a:moveTo>
                  <a:lnTo>
                    <a:pt x="3541445" y="64630"/>
                  </a:lnTo>
                  <a:lnTo>
                    <a:pt x="3539210" y="54787"/>
                  </a:lnTo>
                  <a:lnTo>
                    <a:pt x="3535464" y="45453"/>
                  </a:lnTo>
                  <a:lnTo>
                    <a:pt x="3535413" y="45326"/>
                  </a:lnTo>
                  <a:lnTo>
                    <a:pt x="3530206" y="36626"/>
                  </a:lnTo>
                  <a:lnTo>
                    <a:pt x="3523589" y="28511"/>
                  </a:lnTo>
                  <a:lnTo>
                    <a:pt x="3515817" y="21323"/>
                  </a:lnTo>
                  <a:lnTo>
                    <a:pt x="3506889" y="15062"/>
                  </a:lnTo>
                  <a:lnTo>
                    <a:pt x="3496805" y="9728"/>
                  </a:lnTo>
                  <a:lnTo>
                    <a:pt x="3492271" y="7975"/>
                  </a:lnTo>
                  <a:lnTo>
                    <a:pt x="3492271" y="67005"/>
                  </a:lnTo>
                  <a:lnTo>
                    <a:pt x="3492271" y="82943"/>
                  </a:lnTo>
                  <a:lnTo>
                    <a:pt x="3463391" y="111988"/>
                  </a:lnTo>
                  <a:lnTo>
                    <a:pt x="3456482" y="113525"/>
                  </a:lnTo>
                  <a:lnTo>
                    <a:pt x="3441966" y="113525"/>
                  </a:lnTo>
                  <a:lnTo>
                    <a:pt x="3408172" y="89814"/>
                  </a:lnTo>
                  <a:lnTo>
                    <a:pt x="3406127" y="82943"/>
                  </a:lnTo>
                  <a:lnTo>
                    <a:pt x="3406165" y="67005"/>
                  </a:lnTo>
                  <a:lnTo>
                    <a:pt x="3434638" y="37973"/>
                  </a:lnTo>
                  <a:lnTo>
                    <a:pt x="3440709" y="36626"/>
                  </a:lnTo>
                  <a:lnTo>
                    <a:pt x="3456990" y="36626"/>
                  </a:lnTo>
                  <a:lnTo>
                    <a:pt x="3490188" y="60109"/>
                  </a:lnTo>
                  <a:lnTo>
                    <a:pt x="3492271" y="67005"/>
                  </a:lnTo>
                  <a:lnTo>
                    <a:pt x="3492271" y="7975"/>
                  </a:lnTo>
                  <a:lnTo>
                    <a:pt x="3485832" y="5473"/>
                  </a:lnTo>
                  <a:lnTo>
                    <a:pt x="3474224" y="2438"/>
                  </a:lnTo>
                  <a:lnTo>
                    <a:pt x="3461982" y="609"/>
                  </a:lnTo>
                  <a:lnTo>
                    <a:pt x="3449104" y="0"/>
                  </a:lnTo>
                  <a:lnTo>
                    <a:pt x="3436632" y="609"/>
                  </a:lnTo>
                  <a:lnTo>
                    <a:pt x="3391979" y="15062"/>
                  </a:lnTo>
                  <a:lnTo>
                    <a:pt x="3362617" y="45326"/>
                  </a:lnTo>
                  <a:lnTo>
                    <a:pt x="3362528" y="45453"/>
                  </a:lnTo>
                  <a:lnTo>
                    <a:pt x="3358591" y="54787"/>
                  </a:lnTo>
                  <a:lnTo>
                    <a:pt x="3356216" y="64630"/>
                  </a:lnTo>
                  <a:lnTo>
                    <a:pt x="3355429" y="74980"/>
                  </a:lnTo>
                  <a:lnTo>
                    <a:pt x="3356241" y="85305"/>
                  </a:lnTo>
                  <a:lnTo>
                    <a:pt x="3374987" y="121170"/>
                  </a:lnTo>
                  <a:lnTo>
                    <a:pt x="3413302" y="144094"/>
                  </a:lnTo>
                  <a:lnTo>
                    <a:pt x="3449294" y="149567"/>
                  </a:lnTo>
                  <a:lnTo>
                    <a:pt x="3462172" y="148958"/>
                  </a:lnTo>
                  <a:lnTo>
                    <a:pt x="3506927" y="134518"/>
                  </a:lnTo>
                  <a:lnTo>
                    <a:pt x="3529825" y="113525"/>
                  </a:lnTo>
                  <a:lnTo>
                    <a:pt x="3530142" y="113144"/>
                  </a:lnTo>
                  <a:lnTo>
                    <a:pt x="3535413" y="104394"/>
                  </a:lnTo>
                  <a:lnTo>
                    <a:pt x="3539185" y="95123"/>
                  </a:lnTo>
                  <a:lnTo>
                    <a:pt x="3541445" y="85305"/>
                  </a:lnTo>
                  <a:lnTo>
                    <a:pt x="3542195" y="74980"/>
                  </a:lnTo>
                  <a:close/>
                </a:path>
                <a:path w="3736975" h="164465">
                  <a:moveTo>
                    <a:pt x="3736860" y="95148"/>
                  </a:moveTo>
                  <a:lnTo>
                    <a:pt x="3704094" y="70929"/>
                  </a:lnTo>
                  <a:lnTo>
                    <a:pt x="3711029" y="68364"/>
                  </a:lnTo>
                  <a:lnTo>
                    <a:pt x="3716236" y="64439"/>
                  </a:lnTo>
                  <a:lnTo>
                    <a:pt x="3719830" y="58978"/>
                  </a:lnTo>
                  <a:lnTo>
                    <a:pt x="3723182" y="53898"/>
                  </a:lnTo>
                  <a:lnTo>
                    <a:pt x="3724910" y="47091"/>
                  </a:lnTo>
                  <a:lnTo>
                    <a:pt x="3724910" y="37973"/>
                  </a:lnTo>
                  <a:lnTo>
                    <a:pt x="3724579" y="34823"/>
                  </a:lnTo>
                  <a:lnTo>
                    <a:pt x="3724452" y="33693"/>
                  </a:lnTo>
                  <a:lnTo>
                    <a:pt x="3724338" y="32575"/>
                  </a:lnTo>
                  <a:lnTo>
                    <a:pt x="3696055" y="5499"/>
                  </a:lnTo>
                  <a:lnTo>
                    <a:pt x="3688092" y="4025"/>
                  </a:lnTo>
                  <a:lnTo>
                    <a:pt x="3688092" y="94373"/>
                  </a:lnTo>
                  <a:lnTo>
                    <a:pt x="3688092" y="103505"/>
                  </a:lnTo>
                  <a:lnTo>
                    <a:pt x="3687013" y="106870"/>
                  </a:lnTo>
                  <a:lnTo>
                    <a:pt x="3682631" y="111112"/>
                  </a:lnTo>
                  <a:lnTo>
                    <a:pt x="3679748" y="112395"/>
                  </a:lnTo>
                  <a:lnTo>
                    <a:pt x="3670757" y="113525"/>
                  </a:lnTo>
                  <a:lnTo>
                    <a:pt x="3598481" y="113525"/>
                  </a:lnTo>
                  <a:lnTo>
                    <a:pt x="3598481" y="84810"/>
                  </a:lnTo>
                  <a:lnTo>
                    <a:pt x="3667150" y="84810"/>
                  </a:lnTo>
                  <a:lnTo>
                    <a:pt x="3688092" y="94373"/>
                  </a:lnTo>
                  <a:lnTo>
                    <a:pt x="3688092" y="4025"/>
                  </a:lnTo>
                  <a:lnTo>
                    <a:pt x="3686568" y="3733"/>
                  </a:lnTo>
                  <a:lnTo>
                    <a:pt x="3678656" y="3251"/>
                  </a:lnTo>
                  <a:lnTo>
                    <a:pt x="3678656" y="41376"/>
                  </a:lnTo>
                  <a:lnTo>
                    <a:pt x="3678656" y="49987"/>
                  </a:lnTo>
                  <a:lnTo>
                    <a:pt x="3677589" y="53200"/>
                  </a:lnTo>
                  <a:lnTo>
                    <a:pt x="3673360" y="57048"/>
                  </a:lnTo>
                  <a:lnTo>
                    <a:pt x="3670782" y="58178"/>
                  </a:lnTo>
                  <a:lnTo>
                    <a:pt x="3663251" y="58978"/>
                  </a:lnTo>
                  <a:lnTo>
                    <a:pt x="3598481" y="58978"/>
                  </a:lnTo>
                  <a:lnTo>
                    <a:pt x="3598481" y="32575"/>
                  </a:lnTo>
                  <a:lnTo>
                    <a:pt x="3659771" y="32575"/>
                  </a:lnTo>
                  <a:lnTo>
                    <a:pt x="3678656" y="41376"/>
                  </a:lnTo>
                  <a:lnTo>
                    <a:pt x="3678656" y="3251"/>
                  </a:lnTo>
                  <a:lnTo>
                    <a:pt x="3675951" y="3086"/>
                  </a:lnTo>
                  <a:lnTo>
                    <a:pt x="3553955" y="3086"/>
                  </a:lnTo>
                  <a:lnTo>
                    <a:pt x="3553955" y="145707"/>
                  </a:lnTo>
                  <a:lnTo>
                    <a:pt x="3667087" y="145707"/>
                  </a:lnTo>
                  <a:lnTo>
                    <a:pt x="3708844" y="140487"/>
                  </a:lnTo>
                  <a:lnTo>
                    <a:pt x="3735997" y="113525"/>
                  </a:lnTo>
                  <a:lnTo>
                    <a:pt x="3736746" y="106870"/>
                  </a:lnTo>
                  <a:lnTo>
                    <a:pt x="3736860" y="9514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70349" y="4375941"/>
            <a:ext cx="748030" cy="110489"/>
            <a:chOff x="670349" y="4375941"/>
            <a:chExt cx="748030" cy="11048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0349" y="4375941"/>
              <a:ext cx="463125" cy="11015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3839" y="4375941"/>
              <a:ext cx="264236" cy="89258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1488387" y="4375941"/>
            <a:ext cx="685800" cy="126364"/>
            <a:chOff x="1488387" y="4375941"/>
            <a:chExt cx="685800" cy="126364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8387" y="4378064"/>
              <a:ext cx="77572" cy="8500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5086" y="4375941"/>
              <a:ext cx="183297" cy="8925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4596" y="4375941"/>
              <a:ext cx="379354" cy="126097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663505" y="2413681"/>
            <a:ext cx="3302635" cy="379095"/>
            <a:chOff x="663505" y="2413681"/>
            <a:chExt cx="3302635" cy="379095"/>
          </a:xfrm>
        </p:grpSpPr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89663" y="2457072"/>
              <a:ext cx="377582" cy="12609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3505" y="2413681"/>
              <a:ext cx="3302604" cy="36113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1471" y="2664280"/>
              <a:ext cx="181886" cy="8925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3723" y="2664280"/>
              <a:ext cx="377054" cy="12609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71141" y="2666405"/>
              <a:ext cx="92805" cy="85009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34254" y="2666405"/>
              <a:ext cx="78282" cy="85009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77002" y="2664280"/>
              <a:ext cx="73144" cy="89258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1670862" y="2666413"/>
              <a:ext cx="183515" cy="126364"/>
            </a:xfrm>
            <a:custGeom>
              <a:avLst/>
              <a:gdLst/>
              <a:ahLst/>
              <a:cxnLst/>
              <a:rect l="l" t="t" r="r" b="b"/>
              <a:pathLst>
                <a:path w="183514" h="126364">
                  <a:moveTo>
                    <a:pt x="77571" y="0"/>
                  </a:moveTo>
                  <a:lnTo>
                    <a:pt x="0" y="0"/>
                  </a:lnTo>
                  <a:lnTo>
                    <a:pt x="0" y="85013"/>
                  </a:lnTo>
                  <a:lnTo>
                    <a:pt x="14160" y="85013"/>
                  </a:lnTo>
                  <a:lnTo>
                    <a:pt x="14160" y="13106"/>
                  </a:lnTo>
                  <a:lnTo>
                    <a:pt x="63398" y="13106"/>
                  </a:lnTo>
                  <a:lnTo>
                    <a:pt x="63398" y="85013"/>
                  </a:lnTo>
                  <a:lnTo>
                    <a:pt x="77571" y="85013"/>
                  </a:lnTo>
                  <a:lnTo>
                    <a:pt x="77571" y="0"/>
                  </a:lnTo>
                  <a:close/>
                </a:path>
                <a:path w="183514" h="126364">
                  <a:moveTo>
                    <a:pt x="183299" y="0"/>
                  </a:moveTo>
                  <a:lnTo>
                    <a:pt x="168236" y="0"/>
                  </a:lnTo>
                  <a:lnTo>
                    <a:pt x="139547" y="68884"/>
                  </a:lnTo>
                  <a:lnTo>
                    <a:pt x="107492" y="0"/>
                  </a:lnTo>
                  <a:lnTo>
                    <a:pt x="92443" y="0"/>
                  </a:lnTo>
                  <a:lnTo>
                    <a:pt x="132816" y="85178"/>
                  </a:lnTo>
                  <a:lnTo>
                    <a:pt x="129641" y="92976"/>
                  </a:lnTo>
                  <a:lnTo>
                    <a:pt x="125234" y="102044"/>
                  </a:lnTo>
                  <a:lnTo>
                    <a:pt x="120180" y="108521"/>
                  </a:lnTo>
                  <a:lnTo>
                    <a:pt x="114363" y="112407"/>
                  </a:lnTo>
                  <a:lnTo>
                    <a:pt x="107670" y="113703"/>
                  </a:lnTo>
                  <a:lnTo>
                    <a:pt x="105194" y="113703"/>
                  </a:lnTo>
                  <a:lnTo>
                    <a:pt x="102717" y="113347"/>
                  </a:lnTo>
                  <a:lnTo>
                    <a:pt x="100241" y="112636"/>
                  </a:lnTo>
                  <a:lnTo>
                    <a:pt x="100241" y="124853"/>
                  </a:lnTo>
                  <a:lnTo>
                    <a:pt x="103428" y="125742"/>
                  </a:lnTo>
                  <a:lnTo>
                    <a:pt x="106438" y="126098"/>
                  </a:lnTo>
                  <a:lnTo>
                    <a:pt x="109448" y="126098"/>
                  </a:lnTo>
                  <a:lnTo>
                    <a:pt x="118440" y="124561"/>
                  </a:lnTo>
                  <a:lnTo>
                    <a:pt x="126796" y="119634"/>
                  </a:lnTo>
                  <a:lnTo>
                    <a:pt x="134493" y="110858"/>
                  </a:lnTo>
                  <a:lnTo>
                    <a:pt x="141503" y="97764"/>
                  </a:lnTo>
                  <a:lnTo>
                    <a:pt x="183299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674662" y="2834510"/>
            <a:ext cx="363855" cy="126364"/>
            <a:chOff x="674662" y="2834510"/>
            <a:chExt cx="363855" cy="126364"/>
          </a:xfrm>
        </p:grpSpPr>
        <p:sp>
          <p:nvSpPr>
            <p:cNvPr id="19" name="object 19" descr=""/>
            <p:cNvSpPr/>
            <p:nvPr/>
          </p:nvSpPr>
          <p:spPr>
            <a:xfrm>
              <a:off x="674662" y="2834510"/>
              <a:ext cx="155575" cy="124460"/>
            </a:xfrm>
            <a:custGeom>
              <a:avLst/>
              <a:gdLst/>
              <a:ahLst/>
              <a:cxnLst/>
              <a:rect l="l" t="t" r="r" b="b"/>
              <a:pathLst>
                <a:path w="155575" h="124460">
                  <a:moveTo>
                    <a:pt x="155130" y="0"/>
                  </a:moveTo>
                  <a:lnTo>
                    <a:pt x="140258" y="0"/>
                  </a:lnTo>
                  <a:lnTo>
                    <a:pt x="140258" y="110490"/>
                  </a:lnTo>
                  <a:lnTo>
                    <a:pt x="85001" y="110490"/>
                  </a:lnTo>
                  <a:lnTo>
                    <a:pt x="85001" y="0"/>
                  </a:lnTo>
                  <a:lnTo>
                    <a:pt x="70129" y="0"/>
                  </a:lnTo>
                  <a:lnTo>
                    <a:pt x="70129" y="110490"/>
                  </a:lnTo>
                  <a:lnTo>
                    <a:pt x="14871" y="110490"/>
                  </a:lnTo>
                  <a:lnTo>
                    <a:pt x="14871" y="0"/>
                  </a:lnTo>
                  <a:lnTo>
                    <a:pt x="0" y="0"/>
                  </a:lnTo>
                  <a:lnTo>
                    <a:pt x="0" y="110490"/>
                  </a:lnTo>
                  <a:lnTo>
                    <a:pt x="0" y="124460"/>
                  </a:lnTo>
                  <a:lnTo>
                    <a:pt x="155130" y="124460"/>
                  </a:lnTo>
                  <a:lnTo>
                    <a:pt x="155130" y="11049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1410" y="2871490"/>
              <a:ext cx="90676" cy="89258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2453" y="2873613"/>
              <a:ext cx="75448" cy="85011"/>
            </a:xfrm>
            <a:prstGeom prst="rect">
              <a:avLst/>
            </a:prstGeom>
          </p:spPr>
        </p:pic>
      </p:grpSp>
      <p:grpSp>
        <p:nvGrpSpPr>
          <p:cNvPr id="22" name="object 22" descr=""/>
          <p:cNvGrpSpPr/>
          <p:nvPr/>
        </p:nvGrpSpPr>
        <p:grpSpPr>
          <a:xfrm>
            <a:off x="2075546" y="2871490"/>
            <a:ext cx="577215" cy="89535"/>
            <a:chOff x="2075546" y="2871490"/>
            <a:chExt cx="577215" cy="89535"/>
          </a:xfrm>
        </p:grpSpPr>
        <p:pic>
          <p:nvPicPr>
            <p:cNvPr id="23" name="object 2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75546" y="2871490"/>
              <a:ext cx="73145" cy="89258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69410" y="2873613"/>
              <a:ext cx="77572" cy="85011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73190" y="2873613"/>
              <a:ext cx="78282" cy="85011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77681" y="2873613"/>
              <a:ext cx="77572" cy="85011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81461" y="2873613"/>
              <a:ext cx="170906" cy="85011"/>
            </a:xfrm>
            <a:prstGeom prst="rect">
              <a:avLst/>
            </a:prstGeom>
          </p:spPr>
        </p:pic>
      </p:grpSp>
      <p:grpSp>
        <p:nvGrpSpPr>
          <p:cNvPr id="28" name="object 28" descr=""/>
          <p:cNvGrpSpPr/>
          <p:nvPr/>
        </p:nvGrpSpPr>
        <p:grpSpPr>
          <a:xfrm>
            <a:off x="2711343" y="2871490"/>
            <a:ext cx="375285" cy="128270"/>
            <a:chOff x="2711343" y="2871490"/>
            <a:chExt cx="375285" cy="128270"/>
          </a:xfrm>
        </p:grpSpPr>
        <p:pic>
          <p:nvPicPr>
            <p:cNvPr id="29" name="object 29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11343" y="2871490"/>
              <a:ext cx="170726" cy="128220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902788" y="2873613"/>
              <a:ext cx="183300" cy="86428"/>
            </a:xfrm>
            <a:prstGeom prst="rect">
              <a:avLst/>
            </a:prstGeom>
          </p:spPr>
        </p:pic>
      </p:grpSp>
      <p:grpSp>
        <p:nvGrpSpPr>
          <p:cNvPr id="31" name="object 31" descr=""/>
          <p:cNvGrpSpPr/>
          <p:nvPr/>
        </p:nvGrpSpPr>
        <p:grpSpPr>
          <a:xfrm>
            <a:off x="3106458" y="2871490"/>
            <a:ext cx="180340" cy="89535"/>
            <a:chOff x="3106458" y="2871490"/>
            <a:chExt cx="180340" cy="89535"/>
          </a:xfrm>
        </p:grpSpPr>
        <p:pic>
          <p:nvPicPr>
            <p:cNvPr id="32" name="object 32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08996" y="2873613"/>
              <a:ext cx="77572" cy="85011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06458" y="2871490"/>
              <a:ext cx="82499" cy="89258"/>
            </a:xfrm>
            <a:prstGeom prst="rect">
              <a:avLst/>
            </a:prstGeom>
          </p:spPr>
        </p:pic>
      </p:grpSp>
      <p:grpSp>
        <p:nvGrpSpPr>
          <p:cNvPr id="34" name="object 34" descr=""/>
          <p:cNvGrpSpPr/>
          <p:nvPr/>
        </p:nvGrpSpPr>
        <p:grpSpPr>
          <a:xfrm>
            <a:off x="3356878" y="2873613"/>
            <a:ext cx="274955" cy="85090"/>
            <a:chOff x="3356878" y="2873613"/>
            <a:chExt cx="274955" cy="85090"/>
          </a:xfrm>
        </p:grpSpPr>
        <p:pic>
          <p:nvPicPr>
            <p:cNvPr id="35" name="object 35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356878" y="2873613"/>
              <a:ext cx="170906" cy="85011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553992" y="2873613"/>
              <a:ext cx="77572" cy="85011"/>
            </a:xfrm>
            <a:prstGeom prst="rect">
              <a:avLst/>
            </a:prstGeom>
          </p:spPr>
        </p:pic>
      </p:grpSp>
      <p:grpSp>
        <p:nvGrpSpPr>
          <p:cNvPr id="37" name="object 37" descr=""/>
          <p:cNvGrpSpPr/>
          <p:nvPr/>
        </p:nvGrpSpPr>
        <p:grpSpPr>
          <a:xfrm>
            <a:off x="3651929" y="2871490"/>
            <a:ext cx="290195" cy="126364"/>
            <a:chOff x="3651929" y="2871490"/>
            <a:chExt cx="290195" cy="126364"/>
          </a:xfrm>
        </p:grpSpPr>
        <p:pic>
          <p:nvPicPr>
            <p:cNvPr id="38" name="object 3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754469" y="2871490"/>
              <a:ext cx="89613" cy="126097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651929" y="2871490"/>
              <a:ext cx="82499" cy="89258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864448" y="2873613"/>
              <a:ext cx="77572" cy="85011"/>
            </a:xfrm>
            <a:prstGeom prst="rect">
              <a:avLst/>
            </a:prstGeom>
          </p:spPr>
        </p:pic>
      </p:grpSp>
      <p:grpSp>
        <p:nvGrpSpPr>
          <p:cNvPr id="41" name="object 41" descr=""/>
          <p:cNvGrpSpPr/>
          <p:nvPr/>
        </p:nvGrpSpPr>
        <p:grpSpPr>
          <a:xfrm>
            <a:off x="3962387" y="2840320"/>
            <a:ext cx="189865" cy="120650"/>
            <a:chOff x="3962387" y="2840320"/>
            <a:chExt cx="189865" cy="120650"/>
          </a:xfrm>
        </p:grpSpPr>
        <p:pic>
          <p:nvPicPr>
            <p:cNvPr id="42" name="object 42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073428" y="2840320"/>
              <a:ext cx="78282" cy="118304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62387" y="2871490"/>
              <a:ext cx="90676" cy="89258"/>
            </a:xfrm>
            <a:prstGeom prst="rect">
              <a:avLst/>
            </a:prstGeom>
          </p:spPr>
        </p:pic>
      </p:grpSp>
      <p:grpSp>
        <p:nvGrpSpPr>
          <p:cNvPr id="44" name="object 44" descr=""/>
          <p:cNvGrpSpPr/>
          <p:nvPr/>
        </p:nvGrpSpPr>
        <p:grpSpPr>
          <a:xfrm>
            <a:off x="660491" y="2871490"/>
            <a:ext cx="2573020" cy="335915"/>
            <a:chOff x="660491" y="2871490"/>
            <a:chExt cx="2573020" cy="335915"/>
          </a:xfrm>
        </p:grpSpPr>
        <p:pic>
          <p:nvPicPr>
            <p:cNvPr id="45" name="object 45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60491" y="2871490"/>
              <a:ext cx="2551518" cy="335429"/>
            </a:xfrm>
            <a:prstGeom prst="rect">
              <a:avLst/>
            </a:prstGeom>
          </p:spPr>
        </p:pic>
        <p:sp>
          <p:nvSpPr>
            <p:cNvPr id="46" name="object 46" descr=""/>
            <p:cNvSpPr/>
            <p:nvPr/>
          </p:nvSpPr>
          <p:spPr>
            <a:xfrm>
              <a:off x="3214667" y="3149539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7" y="0"/>
                  </a:lnTo>
                  <a:lnTo>
                    <a:pt x="0" y="3009"/>
                  </a:lnTo>
                  <a:lnTo>
                    <a:pt x="0" y="14875"/>
                  </a:lnTo>
                  <a:lnTo>
                    <a:pt x="4427" y="17889"/>
                  </a:lnTo>
                  <a:lnTo>
                    <a:pt x="14345" y="17889"/>
                  </a:lnTo>
                  <a:lnTo>
                    <a:pt x="18594" y="14875"/>
                  </a:lnTo>
                  <a:lnTo>
                    <a:pt x="18594" y="8856"/>
                  </a:lnTo>
                  <a:lnTo>
                    <a:pt x="18594" y="3009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47" name="object 47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57661" y="3531928"/>
            <a:ext cx="1424110" cy="519004"/>
          </a:xfrm>
          <a:prstGeom prst="rect">
            <a:avLst/>
          </a:prstGeom>
        </p:spPr>
      </p:pic>
      <p:pic>
        <p:nvPicPr>
          <p:cNvPr id="48" name="object 48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413170" y="3898887"/>
            <a:ext cx="160020" cy="152045"/>
          </a:xfrm>
          <a:prstGeom prst="rect">
            <a:avLst/>
          </a:prstGeom>
        </p:spPr>
      </p:pic>
      <p:sp>
        <p:nvSpPr>
          <p:cNvPr id="49" name="object 49" descr=""/>
          <p:cNvSpPr/>
          <p:nvPr/>
        </p:nvSpPr>
        <p:spPr>
          <a:xfrm>
            <a:off x="2666574" y="3935600"/>
            <a:ext cx="27940" cy="104139"/>
          </a:xfrm>
          <a:custGeom>
            <a:avLst/>
            <a:gdLst/>
            <a:ahLst/>
            <a:cxnLst/>
            <a:rect l="l" t="t" r="r" b="b"/>
            <a:pathLst>
              <a:path w="27939" h="104139">
                <a:moveTo>
                  <a:pt x="0" y="104139"/>
                </a:moveTo>
                <a:lnTo>
                  <a:pt x="27812" y="104139"/>
                </a:lnTo>
                <a:lnTo>
                  <a:pt x="27812" y="0"/>
                </a:lnTo>
                <a:lnTo>
                  <a:pt x="0" y="0"/>
                </a:lnTo>
                <a:lnTo>
                  <a:pt x="0" y="10413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0" name="object 50" descr=""/>
          <p:cNvGrpSpPr/>
          <p:nvPr/>
        </p:nvGrpSpPr>
        <p:grpSpPr>
          <a:xfrm>
            <a:off x="2666574" y="3907415"/>
            <a:ext cx="875665" cy="135255"/>
            <a:chOff x="2666574" y="3907415"/>
            <a:chExt cx="875665" cy="135255"/>
          </a:xfrm>
        </p:grpSpPr>
        <p:sp>
          <p:nvSpPr>
            <p:cNvPr id="51" name="object 51" descr=""/>
            <p:cNvSpPr/>
            <p:nvPr/>
          </p:nvSpPr>
          <p:spPr>
            <a:xfrm>
              <a:off x="2666568" y="391020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30" h="129539">
                  <a:moveTo>
                    <a:pt x="112928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85293" y="25400"/>
                  </a:lnTo>
                  <a:lnTo>
                    <a:pt x="85293" y="129540"/>
                  </a:lnTo>
                  <a:lnTo>
                    <a:pt x="112928" y="129540"/>
                  </a:lnTo>
                  <a:lnTo>
                    <a:pt x="112928" y="25400"/>
                  </a:lnTo>
                  <a:lnTo>
                    <a:pt x="11292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816546" y="3907415"/>
              <a:ext cx="137956" cy="134989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976350" y="3910011"/>
              <a:ext cx="124232" cy="131467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144862" y="3910011"/>
              <a:ext cx="113850" cy="129797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297430" y="3907415"/>
              <a:ext cx="106804" cy="134989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434237" y="3907415"/>
              <a:ext cx="107734" cy="134989"/>
            </a:xfrm>
            <a:prstGeom prst="rect">
              <a:avLst/>
            </a:prstGeom>
          </p:spPr>
        </p:pic>
      </p:grpSp>
      <p:grpSp>
        <p:nvGrpSpPr>
          <p:cNvPr id="57" name="object 57" descr=""/>
          <p:cNvGrpSpPr/>
          <p:nvPr/>
        </p:nvGrpSpPr>
        <p:grpSpPr>
          <a:xfrm>
            <a:off x="3567712" y="3910011"/>
            <a:ext cx="376555" cy="130175"/>
            <a:chOff x="3567712" y="3910011"/>
            <a:chExt cx="376555" cy="130175"/>
          </a:xfrm>
        </p:grpSpPr>
        <p:sp>
          <p:nvSpPr>
            <p:cNvPr id="58" name="object 58" descr=""/>
            <p:cNvSpPr/>
            <p:nvPr/>
          </p:nvSpPr>
          <p:spPr>
            <a:xfrm>
              <a:off x="3567709" y="3910200"/>
              <a:ext cx="233045" cy="129539"/>
            </a:xfrm>
            <a:custGeom>
              <a:avLst/>
              <a:gdLst/>
              <a:ahLst/>
              <a:cxnLst/>
              <a:rect l="l" t="t" r="r" b="b"/>
              <a:pathLst>
                <a:path w="233045" h="129539">
                  <a:moveTo>
                    <a:pt x="107353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39865" y="25400"/>
                  </a:lnTo>
                  <a:lnTo>
                    <a:pt x="39865" y="129540"/>
                  </a:lnTo>
                  <a:lnTo>
                    <a:pt x="67487" y="129540"/>
                  </a:lnTo>
                  <a:lnTo>
                    <a:pt x="67487" y="25400"/>
                  </a:lnTo>
                  <a:lnTo>
                    <a:pt x="107353" y="25400"/>
                  </a:lnTo>
                  <a:lnTo>
                    <a:pt x="107353" y="0"/>
                  </a:lnTo>
                  <a:close/>
                </a:path>
                <a:path w="233045" h="129539">
                  <a:moveTo>
                    <a:pt x="232664" y="105410"/>
                  </a:moveTo>
                  <a:lnTo>
                    <a:pt x="167957" y="105410"/>
                  </a:lnTo>
                  <a:lnTo>
                    <a:pt x="167957" y="76200"/>
                  </a:lnTo>
                  <a:lnTo>
                    <a:pt x="225996" y="76200"/>
                  </a:lnTo>
                  <a:lnTo>
                    <a:pt x="225996" y="52070"/>
                  </a:lnTo>
                  <a:lnTo>
                    <a:pt x="167957" y="52070"/>
                  </a:lnTo>
                  <a:lnTo>
                    <a:pt x="167957" y="24130"/>
                  </a:lnTo>
                  <a:lnTo>
                    <a:pt x="231559" y="24130"/>
                  </a:lnTo>
                  <a:lnTo>
                    <a:pt x="231559" y="0"/>
                  </a:lnTo>
                  <a:lnTo>
                    <a:pt x="140144" y="0"/>
                  </a:lnTo>
                  <a:lnTo>
                    <a:pt x="140144" y="24130"/>
                  </a:lnTo>
                  <a:lnTo>
                    <a:pt x="140144" y="52070"/>
                  </a:lnTo>
                  <a:lnTo>
                    <a:pt x="140144" y="76200"/>
                  </a:lnTo>
                  <a:lnTo>
                    <a:pt x="140144" y="105410"/>
                  </a:lnTo>
                  <a:lnTo>
                    <a:pt x="140144" y="129540"/>
                  </a:lnTo>
                  <a:lnTo>
                    <a:pt x="232664" y="129540"/>
                  </a:lnTo>
                  <a:lnTo>
                    <a:pt x="232664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9" name="object 59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838730" y="3910011"/>
              <a:ext cx="104951" cy="129797"/>
            </a:xfrm>
            <a:prstGeom prst="rect">
              <a:avLst/>
            </a:prstGeom>
          </p:spPr>
        </p:pic>
      </p:grpSp>
      <p:grpSp>
        <p:nvGrpSpPr>
          <p:cNvPr id="60" name="object 60" descr=""/>
          <p:cNvGrpSpPr/>
          <p:nvPr/>
        </p:nvGrpSpPr>
        <p:grpSpPr>
          <a:xfrm>
            <a:off x="2163845" y="3911123"/>
            <a:ext cx="220979" cy="131445"/>
            <a:chOff x="2163845" y="3911123"/>
            <a:chExt cx="220979" cy="131445"/>
          </a:xfrm>
        </p:grpSpPr>
        <p:pic>
          <p:nvPicPr>
            <p:cNvPr id="61" name="object 61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163845" y="3911123"/>
              <a:ext cx="94193" cy="131281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290452" y="3913535"/>
              <a:ext cx="94010" cy="128869"/>
            </a:xfrm>
            <a:prstGeom prst="rect">
              <a:avLst/>
            </a:prstGeom>
          </p:spPr>
        </p:pic>
      </p:grpSp>
      <p:pic>
        <p:nvPicPr>
          <p:cNvPr id="63" name="object 63" descr="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46542" y="4561276"/>
            <a:ext cx="204353" cy="203694"/>
          </a:xfrm>
          <a:prstGeom prst="rect">
            <a:avLst/>
          </a:prstGeom>
        </p:spPr>
      </p:pic>
      <p:pic>
        <p:nvPicPr>
          <p:cNvPr id="64" name="object 64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895352" y="4566293"/>
            <a:ext cx="197153" cy="196495"/>
          </a:xfrm>
          <a:prstGeom prst="rect">
            <a:avLst/>
          </a:prstGeom>
        </p:spPr>
      </p:pic>
      <p:pic>
        <p:nvPicPr>
          <p:cNvPr id="65" name="object 65" descr="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138392" y="4566293"/>
            <a:ext cx="197157" cy="196495"/>
          </a:xfrm>
          <a:prstGeom prst="rect">
            <a:avLst/>
          </a:prstGeom>
        </p:spPr>
      </p:pic>
      <p:pic>
        <p:nvPicPr>
          <p:cNvPr id="66" name="object 66" descr="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381434" y="4566293"/>
            <a:ext cx="197154" cy="196495"/>
          </a:xfrm>
          <a:prstGeom prst="rect">
            <a:avLst/>
          </a:prstGeom>
        </p:spPr>
      </p:pic>
      <p:pic>
        <p:nvPicPr>
          <p:cNvPr id="67" name="object 67" descr="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624474" y="4566293"/>
            <a:ext cx="197153" cy="196495"/>
          </a:xfrm>
          <a:prstGeom prst="rect">
            <a:avLst/>
          </a:prstGeom>
        </p:spPr>
      </p:pic>
      <p:pic>
        <p:nvPicPr>
          <p:cNvPr id="68" name="object 68" descr="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648583" y="1402982"/>
            <a:ext cx="3004955" cy="308641"/>
          </a:xfrm>
          <a:prstGeom prst="rect">
            <a:avLst/>
          </a:prstGeom>
        </p:spPr>
      </p:pic>
      <p:sp>
        <p:nvSpPr>
          <p:cNvPr id="69" name="object 69" descr=""/>
          <p:cNvSpPr/>
          <p:nvPr/>
        </p:nvSpPr>
        <p:spPr>
          <a:xfrm>
            <a:off x="659701" y="1791751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7993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82"/>
                </a:lnTo>
                <a:lnTo>
                  <a:pt x="361759" y="39281"/>
                </a:lnTo>
                <a:lnTo>
                  <a:pt x="366572" y="44094"/>
                </a:lnTo>
                <a:lnTo>
                  <a:pt x="367779" y="47993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06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32"/>
                </a:lnTo>
                <a:lnTo>
                  <a:pt x="424992" y="42748"/>
                </a:lnTo>
                <a:lnTo>
                  <a:pt x="492213" y="42748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48"/>
                </a:lnTo>
                <a:lnTo>
                  <a:pt x="610908" y="42748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46"/>
                </a:moveTo>
                <a:lnTo>
                  <a:pt x="616432" y="118046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4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0" name="object 70" descr="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399730" y="1789614"/>
            <a:ext cx="393310" cy="162511"/>
          </a:xfrm>
          <a:prstGeom prst="rect">
            <a:avLst/>
          </a:prstGeom>
        </p:spPr>
      </p:pic>
      <p:pic>
        <p:nvPicPr>
          <p:cNvPr id="71" name="object 71" descr="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5573976" y="194871"/>
            <a:ext cx="3215642" cy="5925129"/>
          </a:xfrm>
          <a:prstGeom prst="rect">
            <a:avLst/>
          </a:prstGeom>
        </p:spPr>
      </p:pic>
      <p:grpSp>
        <p:nvGrpSpPr>
          <p:cNvPr id="72" name="object 72" descr=""/>
          <p:cNvGrpSpPr/>
          <p:nvPr/>
        </p:nvGrpSpPr>
        <p:grpSpPr>
          <a:xfrm>
            <a:off x="-190" y="431082"/>
            <a:ext cx="3482340" cy="396875"/>
            <a:chOff x="-190" y="431082"/>
            <a:chExt cx="3482340" cy="396875"/>
          </a:xfrm>
        </p:grpSpPr>
        <p:sp>
          <p:nvSpPr>
            <p:cNvPr id="73" name="object 73" descr=""/>
            <p:cNvSpPr/>
            <p:nvPr/>
          </p:nvSpPr>
          <p:spPr>
            <a:xfrm>
              <a:off x="-190" y="431082"/>
              <a:ext cx="3482340" cy="396875"/>
            </a:xfrm>
            <a:custGeom>
              <a:avLst/>
              <a:gdLst/>
              <a:ahLst/>
              <a:cxnLst/>
              <a:rect l="l" t="t" r="r" b="b"/>
              <a:pathLst>
                <a:path w="3482340" h="396875">
                  <a:moveTo>
                    <a:pt x="3481890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3481890" y="396647"/>
                  </a:lnTo>
                  <a:lnTo>
                    <a:pt x="3481890" y="0"/>
                  </a:lnTo>
                  <a:close/>
                </a:path>
              </a:pathLst>
            </a:custGeom>
            <a:solidFill>
              <a:srgbClr val="08B4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261708" y="539785"/>
              <a:ext cx="3061335" cy="203200"/>
            </a:xfrm>
            <a:custGeom>
              <a:avLst/>
              <a:gdLst/>
              <a:ahLst/>
              <a:cxnLst/>
              <a:rect l="l" t="t" r="r" b="b"/>
              <a:pathLst>
                <a:path w="3061335" h="203200">
                  <a:moveTo>
                    <a:pt x="193509" y="143395"/>
                  </a:moveTo>
                  <a:lnTo>
                    <a:pt x="174434" y="143395"/>
                  </a:lnTo>
                  <a:lnTo>
                    <a:pt x="174307" y="73723"/>
                  </a:lnTo>
                  <a:lnTo>
                    <a:pt x="174307" y="69570"/>
                  </a:lnTo>
                  <a:lnTo>
                    <a:pt x="174244" y="35458"/>
                  </a:lnTo>
                  <a:lnTo>
                    <a:pt x="130098" y="35458"/>
                  </a:lnTo>
                  <a:lnTo>
                    <a:pt x="130098" y="69761"/>
                  </a:lnTo>
                  <a:lnTo>
                    <a:pt x="130098" y="143395"/>
                  </a:lnTo>
                  <a:lnTo>
                    <a:pt x="59753" y="143395"/>
                  </a:lnTo>
                  <a:lnTo>
                    <a:pt x="64617" y="132969"/>
                  </a:lnTo>
                  <a:lnTo>
                    <a:pt x="68973" y="123101"/>
                  </a:lnTo>
                  <a:lnTo>
                    <a:pt x="83845" y="78727"/>
                  </a:lnTo>
                  <a:lnTo>
                    <a:pt x="85547" y="69761"/>
                  </a:lnTo>
                  <a:lnTo>
                    <a:pt x="85585" y="69570"/>
                  </a:lnTo>
                  <a:lnTo>
                    <a:pt x="130098" y="69761"/>
                  </a:lnTo>
                  <a:lnTo>
                    <a:pt x="130098" y="35458"/>
                  </a:lnTo>
                  <a:lnTo>
                    <a:pt x="44145" y="35458"/>
                  </a:lnTo>
                  <a:lnTo>
                    <a:pt x="43929" y="45656"/>
                  </a:lnTo>
                  <a:lnTo>
                    <a:pt x="43294" y="55435"/>
                  </a:lnTo>
                  <a:lnTo>
                    <a:pt x="34023" y="99072"/>
                  </a:lnTo>
                  <a:lnTo>
                    <a:pt x="14262" y="143395"/>
                  </a:lnTo>
                  <a:lnTo>
                    <a:pt x="0" y="143395"/>
                  </a:lnTo>
                  <a:lnTo>
                    <a:pt x="0" y="196596"/>
                  </a:lnTo>
                  <a:lnTo>
                    <a:pt x="44526" y="196596"/>
                  </a:lnTo>
                  <a:lnTo>
                    <a:pt x="44526" y="178092"/>
                  </a:lnTo>
                  <a:lnTo>
                    <a:pt x="148996" y="178282"/>
                  </a:lnTo>
                  <a:lnTo>
                    <a:pt x="148996" y="196596"/>
                  </a:lnTo>
                  <a:lnTo>
                    <a:pt x="193509" y="196596"/>
                  </a:lnTo>
                  <a:lnTo>
                    <a:pt x="193509" y="178092"/>
                  </a:lnTo>
                  <a:lnTo>
                    <a:pt x="193509" y="143395"/>
                  </a:lnTo>
                  <a:close/>
                </a:path>
                <a:path w="3061335" h="203200">
                  <a:moveTo>
                    <a:pt x="375462" y="35458"/>
                  </a:moveTo>
                  <a:lnTo>
                    <a:pt x="237464" y="35458"/>
                  </a:lnTo>
                  <a:lnTo>
                    <a:pt x="235153" y="59855"/>
                  </a:lnTo>
                  <a:lnTo>
                    <a:pt x="231724" y="83108"/>
                  </a:lnTo>
                  <a:lnTo>
                    <a:pt x="221462" y="126238"/>
                  </a:lnTo>
                  <a:lnTo>
                    <a:pt x="206629" y="139725"/>
                  </a:lnTo>
                  <a:lnTo>
                    <a:pt x="200456" y="139725"/>
                  </a:lnTo>
                  <a:lnTo>
                    <a:pt x="200456" y="178092"/>
                  </a:lnTo>
                  <a:lnTo>
                    <a:pt x="241998" y="170065"/>
                  </a:lnTo>
                  <a:lnTo>
                    <a:pt x="266369" y="130886"/>
                  </a:lnTo>
                  <a:lnTo>
                    <a:pt x="276491" y="92633"/>
                  </a:lnTo>
                  <a:lnTo>
                    <a:pt x="280822" y="69189"/>
                  </a:lnTo>
                  <a:lnTo>
                    <a:pt x="327863" y="69189"/>
                  </a:lnTo>
                  <a:lnTo>
                    <a:pt x="327863" y="178092"/>
                  </a:lnTo>
                  <a:lnTo>
                    <a:pt x="375462" y="178092"/>
                  </a:lnTo>
                  <a:lnTo>
                    <a:pt x="375462" y="35458"/>
                  </a:lnTo>
                  <a:close/>
                </a:path>
                <a:path w="3061335" h="203200">
                  <a:moveTo>
                    <a:pt x="554139" y="35267"/>
                  </a:moveTo>
                  <a:lnTo>
                    <a:pt x="508838" y="35267"/>
                  </a:lnTo>
                  <a:lnTo>
                    <a:pt x="508838" y="68224"/>
                  </a:lnTo>
                  <a:lnTo>
                    <a:pt x="508838" y="98869"/>
                  </a:lnTo>
                  <a:lnTo>
                    <a:pt x="452945" y="98869"/>
                  </a:lnTo>
                  <a:lnTo>
                    <a:pt x="447967" y="98615"/>
                  </a:lnTo>
                  <a:lnTo>
                    <a:pt x="441159" y="97586"/>
                  </a:lnTo>
                  <a:lnTo>
                    <a:pt x="438391" y="96266"/>
                  </a:lnTo>
                  <a:lnTo>
                    <a:pt x="434149" y="92024"/>
                  </a:lnTo>
                  <a:lnTo>
                    <a:pt x="433095" y="88595"/>
                  </a:lnTo>
                  <a:lnTo>
                    <a:pt x="433095" y="78828"/>
                  </a:lnTo>
                  <a:lnTo>
                    <a:pt x="434149" y="75158"/>
                  </a:lnTo>
                  <a:lnTo>
                    <a:pt x="438391" y="70535"/>
                  </a:lnTo>
                  <a:lnTo>
                    <a:pt x="441159" y="69126"/>
                  </a:lnTo>
                  <a:lnTo>
                    <a:pt x="447103" y="68224"/>
                  </a:lnTo>
                  <a:lnTo>
                    <a:pt x="445452" y="68224"/>
                  </a:lnTo>
                  <a:lnTo>
                    <a:pt x="452945" y="67843"/>
                  </a:lnTo>
                  <a:lnTo>
                    <a:pt x="460692" y="67843"/>
                  </a:lnTo>
                  <a:lnTo>
                    <a:pt x="491515" y="68224"/>
                  </a:lnTo>
                  <a:lnTo>
                    <a:pt x="508838" y="68224"/>
                  </a:lnTo>
                  <a:lnTo>
                    <a:pt x="508838" y="35267"/>
                  </a:lnTo>
                  <a:lnTo>
                    <a:pt x="446392" y="35267"/>
                  </a:lnTo>
                  <a:lnTo>
                    <a:pt x="408178" y="44526"/>
                  </a:lnTo>
                  <a:lnTo>
                    <a:pt x="386156" y="75857"/>
                  </a:lnTo>
                  <a:lnTo>
                    <a:pt x="385673" y="82677"/>
                  </a:lnTo>
                  <a:lnTo>
                    <a:pt x="385673" y="83451"/>
                  </a:lnTo>
                  <a:lnTo>
                    <a:pt x="386334" y="92024"/>
                  </a:lnTo>
                  <a:lnTo>
                    <a:pt x="386346" y="92202"/>
                  </a:lnTo>
                  <a:lnTo>
                    <a:pt x="409117" y="123685"/>
                  </a:lnTo>
                  <a:lnTo>
                    <a:pt x="425958" y="129705"/>
                  </a:lnTo>
                  <a:lnTo>
                    <a:pt x="384517" y="177888"/>
                  </a:lnTo>
                  <a:lnTo>
                    <a:pt x="438302" y="177888"/>
                  </a:lnTo>
                  <a:lnTo>
                    <a:pt x="477812" y="131826"/>
                  </a:lnTo>
                  <a:lnTo>
                    <a:pt x="508838" y="131826"/>
                  </a:lnTo>
                  <a:lnTo>
                    <a:pt x="508838" y="177888"/>
                  </a:lnTo>
                  <a:lnTo>
                    <a:pt x="554139" y="177888"/>
                  </a:lnTo>
                  <a:lnTo>
                    <a:pt x="554139" y="131826"/>
                  </a:lnTo>
                  <a:lnTo>
                    <a:pt x="554139" y="98869"/>
                  </a:lnTo>
                  <a:lnTo>
                    <a:pt x="554139" y="87109"/>
                  </a:lnTo>
                  <a:lnTo>
                    <a:pt x="554139" y="67843"/>
                  </a:lnTo>
                  <a:lnTo>
                    <a:pt x="554139" y="35267"/>
                  </a:lnTo>
                  <a:close/>
                </a:path>
                <a:path w="3061335" h="203200">
                  <a:moveTo>
                    <a:pt x="833996" y="35458"/>
                  </a:moveTo>
                  <a:lnTo>
                    <a:pt x="780999" y="35458"/>
                  </a:lnTo>
                  <a:lnTo>
                    <a:pt x="733196" y="133565"/>
                  </a:lnTo>
                  <a:lnTo>
                    <a:pt x="684618" y="35458"/>
                  </a:lnTo>
                  <a:lnTo>
                    <a:pt x="630262" y="35458"/>
                  </a:lnTo>
                  <a:lnTo>
                    <a:pt x="630262" y="178092"/>
                  </a:lnTo>
                  <a:lnTo>
                    <a:pt x="677875" y="178092"/>
                  </a:lnTo>
                  <a:lnTo>
                    <a:pt x="677875" y="112941"/>
                  </a:lnTo>
                  <a:lnTo>
                    <a:pt x="711415" y="178092"/>
                  </a:lnTo>
                  <a:lnTo>
                    <a:pt x="755167" y="178092"/>
                  </a:lnTo>
                  <a:lnTo>
                    <a:pt x="786574" y="113715"/>
                  </a:lnTo>
                  <a:lnTo>
                    <a:pt x="786574" y="178092"/>
                  </a:lnTo>
                  <a:lnTo>
                    <a:pt x="833996" y="178092"/>
                  </a:lnTo>
                  <a:lnTo>
                    <a:pt x="833996" y="35458"/>
                  </a:lnTo>
                  <a:close/>
                </a:path>
                <a:path w="3061335" h="203200">
                  <a:moveTo>
                    <a:pt x="1002931" y="35394"/>
                  </a:moveTo>
                  <a:lnTo>
                    <a:pt x="849985" y="35394"/>
                  </a:lnTo>
                  <a:lnTo>
                    <a:pt x="849985" y="69684"/>
                  </a:lnTo>
                  <a:lnTo>
                    <a:pt x="849985" y="88734"/>
                  </a:lnTo>
                  <a:lnTo>
                    <a:pt x="849985" y="123024"/>
                  </a:lnTo>
                  <a:lnTo>
                    <a:pt x="849985" y="143344"/>
                  </a:lnTo>
                  <a:lnTo>
                    <a:pt x="849985" y="144614"/>
                  </a:lnTo>
                  <a:lnTo>
                    <a:pt x="849985" y="177634"/>
                  </a:lnTo>
                  <a:lnTo>
                    <a:pt x="1002830" y="177634"/>
                  </a:lnTo>
                  <a:lnTo>
                    <a:pt x="1002830" y="144614"/>
                  </a:lnTo>
                  <a:lnTo>
                    <a:pt x="1002830" y="143344"/>
                  </a:lnTo>
                  <a:lnTo>
                    <a:pt x="948397" y="143344"/>
                  </a:lnTo>
                  <a:lnTo>
                    <a:pt x="948397" y="144614"/>
                  </a:lnTo>
                  <a:lnTo>
                    <a:pt x="897597" y="144614"/>
                  </a:lnTo>
                  <a:lnTo>
                    <a:pt x="897597" y="143344"/>
                  </a:lnTo>
                  <a:lnTo>
                    <a:pt x="897597" y="123024"/>
                  </a:lnTo>
                  <a:lnTo>
                    <a:pt x="986637" y="123024"/>
                  </a:lnTo>
                  <a:lnTo>
                    <a:pt x="986637" y="88734"/>
                  </a:lnTo>
                  <a:lnTo>
                    <a:pt x="897597" y="88734"/>
                  </a:lnTo>
                  <a:lnTo>
                    <a:pt x="897597" y="69684"/>
                  </a:lnTo>
                  <a:lnTo>
                    <a:pt x="1002931" y="69684"/>
                  </a:lnTo>
                  <a:lnTo>
                    <a:pt x="1002931" y="35394"/>
                  </a:lnTo>
                  <a:close/>
                </a:path>
                <a:path w="3061335" h="203200">
                  <a:moveTo>
                    <a:pt x="1184389" y="82867"/>
                  </a:moveTo>
                  <a:lnTo>
                    <a:pt x="1167625" y="48590"/>
                  </a:lnTo>
                  <a:lnTo>
                    <a:pt x="1141603" y="37211"/>
                  </a:lnTo>
                  <a:lnTo>
                    <a:pt x="1141603" y="78955"/>
                  </a:lnTo>
                  <a:lnTo>
                    <a:pt x="1141603" y="88595"/>
                  </a:lnTo>
                  <a:lnTo>
                    <a:pt x="1121879" y="98298"/>
                  </a:lnTo>
                  <a:lnTo>
                    <a:pt x="1063548" y="98298"/>
                  </a:lnTo>
                  <a:lnTo>
                    <a:pt x="1063548" y="68668"/>
                  </a:lnTo>
                  <a:lnTo>
                    <a:pt x="1126375" y="68668"/>
                  </a:lnTo>
                  <a:lnTo>
                    <a:pt x="1133322" y="69697"/>
                  </a:lnTo>
                  <a:lnTo>
                    <a:pt x="1136142" y="71056"/>
                  </a:lnTo>
                  <a:lnTo>
                    <a:pt x="1140510" y="75425"/>
                  </a:lnTo>
                  <a:lnTo>
                    <a:pt x="1141603" y="78955"/>
                  </a:lnTo>
                  <a:lnTo>
                    <a:pt x="1141603" y="37211"/>
                  </a:lnTo>
                  <a:lnTo>
                    <a:pt x="1140574" y="36957"/>
                  </a:lnTo>
                  <a:lnTo>
                    <a:pt x="1132382" y="35826"/>
                  </a:lnTo>
                  <a:lnTo>
                    <a:pt x="1123683" y="35458"/>
                  </a:lnTo>
                  <a:lnTo>
                    <a:pt x="1015936" y="35458"/>
                  </a:lnTo>
                  <a:lnTo>
                    <a:pt x="1015936" y="178092"/>
                  </a:lnTo>
                  <a:lnTo>
                    <a:pt x="1063548" y="178092"/>
                  </a:lnTo>
                  <a:lnTo>
                    <a:pt x="1063548" y="132016"/>
                  </a:lnTo>
                  <a:lnTo>
                    <a:pt x="1125410" y="132016"/>
                  </a:lnTo>
                  <a:lnTo>
                    <a:pt x="1168590" y="119392"/>
                  </a:lnTo>
                  <a:lnTo>
                    <a:pt x="1184389" y="83642"/>
                  </a:lnTo>
                  <a:lnTo>
                    <a:pt x="1184389" y="82867"/>
                  </a:lnTo>
                  <a:close/>
                </a:path>
                <a:path w="3061335" h="203200">
                  <a:moveTo>
                    <a:pt x="1354010" y="35458"/>
                  </a:moveTo>
                  <a:lnTo>
                    <a:pt x="1309484" y="35458"/>
                  </a:lnTo>
                  <a:lnTo>
                    <a:pt x="1309484" y="89623"/>
                  </a:lnTo>
                  <a:lnTo>
                    <a:pt x="1306817" y="97459"/>
                  </a:lnTo>
                  <a:lnTo>
                    <a:pt x="1275943" y="110629"/>
                  </a:lnTo>
                  <a:lnTo>
                    <a:pt x="1267409" y="110083"/>
                  </a:lnTo>
                  <a:lnTo>
                    <a:pt x="1238173" y="88404"/>
                  </a:lnTo>
                  <a:lnTo>
                    <a:pt x="1238173" y="35458"/>
                  </a:lnTo>
                  <a:lnTo>
                    <a:pt x="1193457" y="35458"/>
                  </a:lnTo>
                  <a:lnTo>
                    <a:pt x="1193457" y="79209"/>
                  </a:lnTo>
                  <a:lnTo>
                    <a:pt x="1194117" y="89725"/>
                  </a:lnTo>
                  <a:lnTo>
                    <a:pt x="1216177" y="128358"/>
                  </a:lnTo>
                  <a:lnTo>
                    <a:pt x="1257261" y="143548"/>
                  </a:lnTo>
                  <a:lnTo>
                    <a:pt x="1266317" y="143967"/>
                  </a:lnTo>
                  <a:lnTo>
                    <a:pt x="1279486" y="143002"/>
                  </a:lnTo>
                  <a:lnTo>
                    <a:pt x="1291082" y="140068"/>
                  </a:lnTo>
                  <a:lnTo>
                    <a:pt x="1301076" y="135191"/>
                  </a:lnTo>
                  <a:lnTo>
                    <a:pt x="1309484" y="128358"/>
                  </a:lnTo>
                  <a:lnTo>
                    <a:pt x="1309484" y="178092"/>
                  </a:lnTo>
                  <a:lnTo>
                    <a:pt x="1354010" y="178092"/>
                  </a:lnTo>
                  <a:lnTo>
                    <a:pt x="1354010" y="35458"/>
                  </a:lnTo>
                  <a:close/>
                </a:path>
                <a:path w="3061335" h="203200">
                  <a:moveTo>
                    <a:pt x="1435531" y="109080"/>
                  </a:moveTo>
                  <a:lnTo>
                    <a:pt x="1368272" y="109080"/>
                  </a:lnTo>
                  <a:lnTo>
                    <a:pt x="1368272" y="135496"/>
                  </a:lnTo>
                  <a:lnTo>
                    <a:pt x="1435531" y="135496"/>
                  </a:lnTo>
                  <a:lnTo>
                    <a:pt x="1435531" y="109080"/>
                  </a:lnTo>
                  <a:close/>
                </a:path>
                <a:path w="3061335" h="203200">
                  <a:moveTo>
                    <a:pt x="1613623" y="178092"/>
                  </a:moveTo>
                  <a:lnTo>
                    <a:pt x="1535950" y="100799"/>
                  </a:lnTo>
                  <a:lnTo>
                    <a:pt x="1610741" y="35458"/>
                  </a:lnTo>
                  <a:lnTo>
                    <a:pt x="1551762" y="35458"/>
                  </a:lnTo>
                  <a:lnTo>
                    <a:pt x="1497406" y="84988"/>
                  </a:lnTo>
                  <a:lnTo>
                    <a:pt x="1497406" y="35458"/>
                  </a:lnTo>
                  <a:lnTo>
                    <a:pt x="1449806" y="35458"/>
                  </a:lnTo>
                  <a:lnTo>
                    <a:pt x="1449806" y="178092"/>
                  </a:lnTo>
                  <a:lnTo>
                    <a:pt x="1497406" y="178092"/>
                  </a:lnTo>
                  <a:lnTo>
                    <a:pt x="1497406" y="118338"/>
                  </a:lnTo>
                  <a:lnTo>
                    <a:pt x="1555229" y="178092"/>
                  </a:lnTo>
                  <a:lnTo>
                    <a:pt x="1613623" y="178092"/>
                  </a:lnTo>
                  <a:close/>
                </a:path>
                <a:path w="3061335" h="203200">
                  <a:moveTo>
                    <a:pt x="1777263" y="107353"/>
                  </a:moveTo>
                  <a:lnTo>
                    <a:pt x="1776514" y="97002"/>
                  </a:lnTo>
                  <a:lnTo>
                    <a:pt x="1774278" y="87160"/>
                  </a:lnTo>
                  <a:lnTo>
                    <a:pt x="1770545" y="77825"/>
                  </a:lnTo>
                  <a:lnTo>
                    <a:pt x="1770494" y="77698"/>
                  </a:lnTo>
                  <a:lnTo>
                    <a:pt x="1765274" y="68999"/>
                  </a:lnTo>
                  <a:lnTo>
                    <a:pt x="1758670" y="60883"/>
                  </a:lnTo>
                  <a:lnTo>
                    <a:pt x="1750885" y="53695"/>
                  </a:lnTo>
                  <a:lnTo>
                    <a:pt x="1741957" y="47434"/>
                  </a:lnTo>
                  <a:lnTo>
                    <a:pt x="1731873" y="42100"/>
                  </a:lnTo>
                  <a:lnTo>
                    <a:pt x="1727352" y="40347"/>
                  </a:lnTo>
                  <a:lnTo>
                    <a:pt x="1727352" y="99377"/>
                  </a:lnTo>
                  <a:lnTo>
                    <a:pt x="1727352" y="115316"/>
                  </a:lnTo>
                  <a:lnTo>
                    <a:pt x="1698472" y="144360"/>
                  </a:lnTo>
                  <a:lnTo>
                    <a:pt x="1691563" y="145897"/>
                  </a:lnTo>
                  <a:lnTo>
                    <a:pt x="1677047" y="145897"/>
                  </a:lnTo>
                  <a:lnTo>
                    <a:pt x="1643253" y="122186"/>
                  </a:lnTo>
                  <a:lnTo>
                    <a:pt x="1641195" y="115316"/>
                  </a:lnTo>
                  <a:lnTo>
                    <a:pt x="1641233" y="99377"/>
                  </a:lnTo>
                  <a:lnTo>
                    <a:pt x="1669719" y="70345"/>
                  </a:lnTo>
                  <a:lnTo>
                    <a:pt x="1675790" y="68999"/>
                  </a:lnTo>
                  <a:lnTo>
                    <a:pt x="1692071" y="68999"/>
                  </a:lnTo>
                  <a:lnTo>
                    <a:pt x="1725256" y="92481"/>
                  </a:lnTo>
                  <a:lnTo>
                    <a:pt x="1727352" y="99377"/>
                  </a:lnTo>
                  <a:lnTo>
                    <a:pt x="1727352" y="40347"/>
                  </a:lnTo>
                  <a:lnTo>
                    <a:pt x="1720913" y="37846"/>
                  </a:lnTo>
                  <a:lnTo>
                    <a:pt x="1709305" y="34810"/>
                  </a:lnTo>
                  <a:lnTo>
                    <a:pt x="1697062" y="32981"/>
                  </a:lnTo>
                  <a:lnTo>
                    <a:pt x="1684172" y="32372"/>
                  </a:lnTo>
                  <a:lnTo>
                    <a:pt x="1671701" y="32981"/>
                  </a:lnTo>
                  <a:lnTo>
                    <a:pt x="1627047" y="47434"/>
                  </a:lnTo>
                  <a:lnTo>
                    <a:pt x="1597685" y="77698"/>
                  </a:lnTo>
                  <a:lnTo>
                    <a:pt x="1590497" y="107353"/>
                  </a:lnTo>
                  <a:lnTo>
                    <a:pt x="1591310" y="117690"/>
                  </a:lnTo>
                  <a:lnTo>
                    <a:pt x="1610055" y="153543"/>
                  </a:lnTo>
                  <a:lnTo>
                    <a:pt x="1648371" y="176466"/>
                  </a:lnTo>
                  <a:lnTo>
                    <a:pt x="1684362" y="181940"/>
                  </a:lnTo>
                  <a:lnTo>
                    <a:pt x="1697240" y="181330"/>
                  </a:lnTo>
                  <a:lnTo>
                    <a:pt x="1741995" y="166890"/>
                  </a:lnTo>
                  <a:lnTo>
                    <a:pt x="1764906" y="145897"/>
                  </a:lnTo>
                  <a:lnTo>
                    <a:pt x="1765223" y="145516"/>
                  </a:lnTo>
                  <a:lnTo>
                    <a:pt x="1770494" y="136766"/>
                  </a:lnTo>
                  <a:lnTo>
                    <a:pt x="1774253" y="127495"/>
                  </a:lnTo>
                  <a:lnTo>
                    <a:pt x="1776514" y="117690"/>
                  </a:lnTo>
                  <a:lnTo>
                    <a:pt x="1777263" y="107353"/>
                  </a:lnTo>
                  <a:close/>
                </a:path>
                <a:path w="3061335" h="203200">
                  <a:moveTo>
                    <a:pt x="1951507" y="35458"/>
                  </a:moveTo>
                  <a:lnTo>
                    <a:pt x="1813509" y="35458"/>
                  </a:lnTo>
                  <a:lnTo>
                    <a:pt x="1811197" y="59855"/>
                  </a:lnTo>
                  <a:lnTo>
                    <a:pt x="1807768" y="83108"/>
                  </a:lnTo>
                  <a:lnTo>
                    <a:pt x="1797507" y="126238"/>
                  </a:lnTo>
                  <a:lnTo>
                    <a:pt x="1782673" y="139725"/>
                  </a:lnTo>
                  <a:lnTo>
                    <a:pt x="1776501" y="139725"/>
                  </a:lnTo>
                  <a:lnTo>
                    <a:pt x="1776501" y="178092"/>
                  </a:lnTo>
                  <a:lnTo>
                    <a:pt x="1818043" y="170065"/>
                  </a:lnTo>
                  <a:lnTo>
                    <a:pt x="1842414" y="130886"/>
                  </a:lnTo>
                  <a:lnTo>
                    <a:pt x="1852536" y="92633"/>
                  </a:lnTo>
                  <a:lnTo>
                    <a:pt x="1856867" y="69189"/>
                  </a:lnTo>
                  <a:lnTo>
                    <a:pt x="1903895" y="69189"/>
                  </a:lnTo>
                  <a:lnTo>
                    <a:pt x="1903895" y="178092"/>
                  </a:lnTo>
                  <a:lnTo>
                    <a:pt x="1951507" y="178092"/>
                  </a:lnTo>
                  <a:lnTo>
                    <a:pt x="1951507" y="35458"/>
                  </a:lnTo>
                  <a:close/>
                </a:path>
                <a:path w="3061335" h="203200">
                  <a:moveTo>
                    <a:pt x="2138464" y="35458"/>
                  </a:moveTo>
                  <a:lnTo>
                    <a:pt x="2000465" y="35458"/>
                  </a:lnTo>
                  <a:lnTo>
                    <a:pt x="1998167" y="59855"/>
                  </a:lnTo>
                  <a:lnTo>
                    <a:pt x="1994725" y="83108"/>
                  </a:lnTo>
                  <a:lnTo>
                    <a:pt x="1984463" y="126238"/>
                  </a:lnTo>
                  <a:lnTo>
                    <a:pt x="1969630" y="139725"/>
                  </a:lnTo>
                  <a:lnTo>
                    <a:pt x="1963458" y="139725"/>
                  </a:lnTo>
                  <a:lnTo>
                    <a:pt x="1963458" y="178092"/>
                  </a:lnTo>
                  <a:lnTo>
                    <a:pt x="2004999" y="170065"/>
                  </a:lnTo>
                  <a:lnTo>
                    <a:pt x="2029371" y="130886"/>
                  </a:lnTo>
                  <a:lnTo>
                    <a:pt x="2039493" y="92633"/>
                  </a:lnTo>
                  <a:lnTo>
                    <a:pt x="2043823" y="69189"/>
                  </a:lnTo>
                  <a:lnTo>
                    <a:pt x="2090864" y="69189"/>
                  </a:lnTo>
                  <a:lnTo>
                    <a:pt x="2090864" y="178092"/>
                  </a:lnTo>
                  <a:lnTo>
                    <a:pt x="2138464" y="178092"/>
                  </a:lnTo>
                  <a:lnTo>
                    <a:pt x="2138464" y="35458"/>
                  </a:lnTo>
                  <a:close/>
                </a:path>
                <a:path w="3061335" h="203200">
                  <a:moveTo>
                    <a:pt x="2307209" y="35394"/>
                  </a:moveTo>
                  <a:lnTo>
                    <a:pt x="2154275" y="35394"/>
                  </a:lnTo>
                  <a:lnTo>
                    <a:pt x="2154275" y="69684"/>
                  </a:lnTo>
                  <a:lnTo>
                    <a:pt x="2154275" y="88734"/>
                  </a:lnTo>
                  <a:lnTo>
                    <a:pt x="2154275" y="123024"/>
                  </a:lnTo>
                  <a:lnTo>
                    <a:pt x="2154275" y="143344"/>
                  </a:lnTo>
                  <a:lnTo>
                    <a:pt x="2154275" y="144614"/>
                  </a:lnTo>
                  <a:lnTo>
                    <a:pt x="2154275" y="177634"/>
                  </a:lnTo>
                  <a:lnTo>
                    <a:pt x="2307120" y="177634"/>
                  </a:lnTo>
                  <a:lnTo>
                    <a:pt x="2307120" y="144614"/>
                  </a:lnTo>
                  <a:lnTo>
                    <a:pt x="2307120" y="143344"/>
                  </a:lnTo>
                  <a:lnTo>
                    <a:pt x="2252675" y="143344"/>
                  </a:lnTo>
                  <a:lnTo>
                    <a:pt x="2252675" y="144614"/>
                  </a:lnTo>
                  <a:lnTo>
                    <a:pt x="2201875" y="144614"/>
                  </a:lnTo>
                  <a:lnTo>
                    <a:pt x="2201875" y="143344"/>
                  </a:lnTo>
                  <a:lnTo>
                    <a:pt x="2201875" y="123024"/>
                  </a:lnTo>
                  <a:lnTo>
                    <a:pt x="2290927" y="123024"/>
                  </a:lnTo>
                  <a:lnTo>
                    <a:pt x="2290927" y="88734"/>
                  </a:lnTo>
                  <a:lnTo>
                    <a:pt x="2201875" y="88734"/>
                  </a:lnTo>
                  <a:lnTo>
                    <a:pt x="2201875" y="69684"/>
                  </a:lnTo>
                  <a:lnTo>
                    <a:pt x="2307209" y="69684"/>
                  </a:lnTo>
                  <a:lnTo>
                    <a:pt x="2307209" y="35394"/>
                  </a:lnTo>
                  <a:close/>
                </a:path>
                <a:path w="3061335" h="203200">
                  <a:moveTo>
                    <a:pt x="2484043" y="178092"/>
                  </a:moveTo>
                  <a:lnTo>
                    <a:pt x="2406370" y="100799"/>
                  </a:lnTo>
                  <a:lnTo>
                    <a:pt x="2481161" y="35458"/>
                  </a:lnTo>
                  <a:lnTo>
                    <a:pt x="2422182" y="35458"/>
                  </a:lnTo>
                  <a:lnTo>
                    <a:pt x="2367826" y="84988"/>
                  </a:lnTo>
                  <a:lnTo>
                    <a:pt x="2367826" y="35458"/>
                  </a:lnTo>
                  <a:lnTo>
                    <a:pt x="2320213" y="35458"/>
                  </a:lnTo>
                  <a:lnTo>
                    <a:pt x="2320213" y="178092"/>
                  </a:lnTo>
                  <a:lnTo>
                    <a:pt x="2367826" y="178092"/>
                  </a:lnTo>
                  <a:lnTo>
                    <a:pt x="2367826" y="118338"/>
                  </a:lnTo>
                  <a:lnTo>
                    <a:pt x="2425649" y="178092"/>
                  </a:lnTo>
                  <a:lnTo>
                    <a:pt x="2484043" y="178092"/>
                  </a:lnTo>
                  <a:close/>
                </a:path>
                <a:path w="3061335" h="203200">
                  <a:moveTo>
                    <a:pt x="2687193" y="143344"/>
                  </a:moveTo>
                  <a:lnTo>
                    <a:pt x="2664447" y="143344"/>
                  </a:lnTo>
                  <a:lnTo>
                    <a:pt x="2664447" y="35394"/>
                  </a:lnTo>
                  <a:lnTo>
                    <a:pt x="2616847" y="35394"/>
                  </a:lnTo>
                  <a:lnTo>
                    <a:pt x="2616847" y="143344"/>
                  </a:lnTo>
                  <a:lnTo>
                    <a:pt x="2538209" y="143344"/>
                  </a:lnTo>
                  <a:lnTo>
                    <a:pt x="2538209" y="35394"/>
                  </a:lnTo>
                  <a:lnTo>
                    <a:pt x="2490597" y="35394"/>
                  </a:lnTo>
                  <a:lnTo>
                    <a:pt x="2490597" y="143344"/>
                  </a:lnTo>
                  <a:lnTo>
                    <a:pt x="2490597" y="177634"/>
                  </a:lnTo>
                  <a:lnTo>
                    <a:pt x="2639593" y="177634"/>
                  </a:lnTo>
                  <a:lnTo>
                    <a:pt x="2639593" y="203034"/>
                  </a:lnTo>
                  <a:lnTo>
                    <a:pt x="2687193" y="203034"/>
                  </a:lnTo>
                  <a:lnTo>
                    <a:pt x="2687193" y="177634"/>
                  </a:lnTo>
                  <a:lnTo>
                    <a:pt x="2687193" y="143344"/>
                  </a:lnTo>
                  <a:close/>
                </a:path>
                <a:path w="3061335" h="203200">
                  <a:moveTo>
                    <a:pt x="2871266" y="35458"/>
                  </a:moveTo>
                  <a:lnTo>
                    <a:pt x="2823845" y="35458"/>
                  </a:lnTo>
                  <a:lnTo>
                    <a:pt x="2744825" y="123926"/>
                  </a:lnTo>
                  <a:lnTo>
                    <a:pt x="2744825" y="35458"/>
                  </a:lnTo>
                  <a:lnTo>
                    <a:pt x="2697213" y="35458"/>
                  </a:lnTo>
                  <a:lnTo>
                    <a:pt x="2697213" y="178092"/>
                  </a:lnTo>
                  <a:lnTo>
                    <a:pt x="2744825" y="178092"/>
                  </a:lnTo>
                  <a:lnTo>
                    <a:pt x="2823845" y="89420"/>
                  </a:lnTo>
                  <a:lnTo>
                    <a:pt x="2823845" y="178092"/>
                  </a:lnTo>
                  <a:lnTo>
                    <a:pt x="2871266" y="178092"/>
                  </a:lnTo>
                  <a:lnTo>
                    <a:pt x="2871266" y="35458"/>
                  </a:lnTo>
                  <a:close/>
                </a:path>
                <a:path w="3061335" h="203200">
                  <a:moveTo>
                    <a:pt x="3021406" y="0"/>
                  </a:moveTo>
                  <a:lnTo>
                    <a:pt x="2995777" y="0"/>
                  </a:lnTo>
                  <a:lnTo>
                    <a:pt x="2995777" y="5905"/>
                  </a:lnTo>
                  <a:lnTo>
                    <a:pt x="2993682" y="10845"/>
                  </a:lnTo>
                  <a:lnTo>
                    <a:pt x="2985338" y="18821"/>
                  </a:lnTo>
                  <a:lnTo>
                    <a:pt x="2980105" y="20815"/>
                  </a:lnTo>
                  <a:lnTo>
                    <a:pt x="2967380" y="20815"/>
                  </a:lnTo>
                  <a:lnTo>
                    <a:pt x="2962084" y="18821"/>
                  </a:lnTo>
                  <a:lnTo>
                    <a:pt x="2953728" y="10845"/>
                  </a:lnTo>
                  <a:lnTo>
                    <a:pt x="2951632" y="5905"/>
                  </a:lnTo>
                  <a:lnTo>
                    <a:pt x="2951632" y="0"/>
                  </a:lnTo>
                  <a:lnTo>
                    <a:pt x="2926003" y="0"/>
                  </a:lnTo>
                  <a:lnTo>
                    <a:pt x="2946273" y="32981"/>
                  </a:lnTo>
                  <a:lnTo>
                    <a:pt x="2973997" y="38354"/>
                  </a:lnTo>
                  <a:lnTo>
                    <a:pt x="2983903" y="37757"/>
                  </a:lnTo>
                  <a:lnTo>
                    <a:pt x="3018028" y="16840"/>
                  </a:lnTo>
                  <a:lnTo>
                    <a:pt x="3020555" y="9017"/>
                  </a:lnTo>
                  <a:lnTo>
                    <a:pt x="3021406" y="0"/>
                  </a:lnTo>
                  <a:close/>
                </a:path>
                <a:path w="3061335" h="203200">
                  <a:moveTo>
                    <a:pt x="3061119" y="35458"/>
                  </a:moveTo>
                  <a:lnTo>
                    <a:pt x="3013697" y="35458"/>
                  </a:lnTo>
                  <a:lnTo>
                    <a:pt x="2934678" y="123926"/>
                  </a:lnTo>
                  <a:lnTo>
                    <a:pt x="2934678" y="35458"/>
                  </a:lnTo>
                  <a:lnTo>
                    <a:pt x="2887065" y="35458"/>
                  </a:lnTo>
                  <a:lnTo>
                    <a:pt x="2887065" y="178092"/>
                  </a:lnTo>
                  <a:lnTo>
                    <a:pt x="2934678" y="178092"/>
                  </a:lnTo>
                  <a:lnTo>
                    <a:pt x="2982950" y="123926"/>
                  </a:lnTo>
                  <a:lnTo>
                    <a:pt x="3013697" y="89420"/>
                  </a:lnTo>
                  <a:lnTo>
                    <a:pt x="3013697" y="178092"/>
                  </a:lnTo>
                  <a:lnTo>
                    <a:pt x="3061119" y="178092"/>
                  </a:lnTo>
                  <a:lnTo>
                    <a:pt x="3061119" y="89420"/>
                  </a:lnTo>
                  <a:lnTo>
                    <a:pt x="3061119" y="3545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70349" y="4697600"/>
            <a:ext cx="748030" cy="110489"/>
            <a:chOff x="670349" y="4697600"/>
            <a:chExt cx="748030" cy="11048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0349" y="4697600"/>
              <a:ext cx="463125" cy="11015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3839" y="4697600"/>
              <a:ext cx="264236" cy="89259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1488387" y="4697600"/>
            <a:ext cx="685800" cy="126364"/>
            <a:chOff x="1488387" y="4697600"/>
            <a:chExt cx="685800" cy="126364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8387" y="4699725"/>
              <a:ext cx="77572" cy="8500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5086" y="4697600"/>
              <a:ext cx="183297" cy="8925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4596" y="4697600"/>
              <a:ext cx="379354" cy="126097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659786" y="2177655"/>
            <a:ext cx="1278890" cy="163195"/>
            <a:chOff x="659786" y="2177655"/>
            <a:chExt cx="1278890" cy="163195"/>
          </a:xfrm>
        </p:grpSpPr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9786" y="2177655"/>
              <a:ext cx="191268" cy="12609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7262" y="2216617"/>
              <a:ext cx="78281" cy="8501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1751" y="2214493"/>
              <a:ext cx="173709" cy="8925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75500" y="2214493"/>
              <a:ext cx="374216" cy="12609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75929" y="2216617"/>
              <a:ext cx="169134" cy="85011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64191" y="2214493"/>
              <a:ext cx="174264" cy="89258"/>
            </a:xfrm>
            <a:prstGeom prst="rect">
              <a:avLst/>
            </a:prstGeom>
          </p:spPr>
        </p:pic>
      </p:grpSp>
      <p:grpSp>
        <p:nvGrpSpPr>
          <p:cNvPr id="16" name="object 16" descr=""/>
          <p:cNvGrpSpPr/>
          <p:nvPr/>
        </p:nvGrpSpPr>
        <p:grpSpPr>
          <a:xfrm>
            <a:off x="3509531" y="2180492"/>
            <a:ext cx="724535" cy="123825"/>
            <a:chOff x="3509531" y="2180492"/>
            <a:chExt cx="724535" cy="123825"/>
          </a:xfrm>
        </p:grpSpPr>
        <p:sp>
          <p:nvSpPr>
            <p:cNvPr id="17" name="object 17" descr=""/>
            <p:cNvSpPr/>
            <p:nvPr/>
          </p:nvSpPr>
          <p:spPr>
            <a:xfrm>
              <a:off x="3509530" y="2214496"/>
              <a:ext cx="358140" cy="89535"/>
            </a:xfrm>
            <a:custGeom>
              <a:avLst/>
              <a:gdLst/>
              <a:ahLst/>
              <a:cxnLst/>
              <a:rect l="l" t="t" r="r" b="b"/>
              <a:pathLst>
                <a:path w="358139" h="89535">
                  <a:moveTo>
                    <a:pt x="63220" y="36487"/>
                  </a:moveTo>
                  <a:lnTo>
                    <a:pt x="0" y="36487"/>
                  </a:lnTo>
                  <a:lnTo>
                    <a:pt x="0" y="49949"/>
                  </a:lnTo>
                  <a:lnTo>
                    <a:pt x="63220" y="49949"/>
                  </a:lnTo>
                  <a:lnTo>
                    <a:pt x="63220" y="36487"/>
                  </a:lnTo>
                  <a:close/>
                </a:path>
                <a:path w="358139" h="89535">
                  <a:moveTo>
                    <a:pt x="172491" y="44627"/>
                  </a:moveTo>
                  <a:lnTo>
                    <a:pt x="168668" y="25400"/>
                  </a:lnTo>
                  <a:lnTo>
                    <a:pt x="160007" y="13462"/>
                  </a:lnTo>
                  <a:lnTo>
                    <a:pt x="158521" y="11430"/>
                  </a:lnTo>
                  <a:lnTo>
                    <a:pt x="158330" y="11328"/>
                  </a:lnTo>
                  <a:lnTo>
                    <a:pt x="158330" y="44627"/>
                  </a:lnTo>
                  <a:lnTo>
                    <a:pt x="155892" y="57797"/>
                  </a:lnTo>
                  <a:lnTo>
                    <a:pt x="149250" y="67589"/>
                  </a:lnTo>
                  <a:lnTo>
                    <a:pt x="139344" y="73698"/>
                  </a:lnTo>
                  <a:lnTo>
                    <a:pt x="127152" y="75806"/>
                  </a:lnTo>
                  <a:lnTo>
                    <a:pt x="114960" y="73698"/>
                  </a:lnTo>
                  <a:lnTo>
                    <a:pt x="105067" y="67589"/>
                  </a:lnTo>
                  <a:lnTo>
                    <a:pt x="98412" y="57797"/>
                  </a:lnTo>
                  <a:lnTo>
                    <a:pt x="95986" y="44627"/>
                  </a:lnTo>
                  <a:lnTo>
                    <a:pt x="98412" y="31470"/>
                  </a:lnTo>
                  <a:lnTo>
                    <a:pt x="105067" y="21678"/>
                  </a:lnTo>
                  <a:lnTo>
                    <a:pt x="114960" y="15570"/>
                  </a:lnTo>
                  <a:lnTo>
                    <a:pt x="127152" y="13462"/>
                  </a:lnTo>
                  <a:lnTo>
                    <a:pt x="139344" y="15570"/>
                  </a:lnTo>
                  <a:lnTo>
                    <a:pt x="149250" y="21678"/>
                  </a:lnTo>
                  <a:lnTo>
                    <a:pt x="155892" y="31470"/>
                  </a:lnTo>
                  <a:lnTo>
                    <a:pt x="158330" y="44627"/>
                  </a:lnTo>
                  <a:lnTo>
                    <a:pt x="158330" y="11328"/>
                  </a:lnTo>
                  <a:lnTo>
                    <a:pt x="144030" y="2895"/>
                  </a:lnTo>
                  <a:lnTo>
                    <a:pt x="127152" y="0"/>
                  </a:lnTo>
                  <a:lnTo>
                    <a:pt x="110363" y="2895"/>
                  </a:lnTo>
                  <a:lnTo>
                    <a:pt x="95859" y="11430"/>
                  </a:lnTo>
                  <a:lnTo>
                    <a:pt x="85661" y="25400"/>
                  </a:lnTo>
                  <a:lnTo>
                    <a:pt x="81826" y="44627"/>
                  </a:lnTo>
                  <a:lnTo>
                    <a:pt x="85661" y="63855"/>
                  </a:lnTo>
                  <a:lnTo>
                    <a:pt x="95859" y="77838"/>
                  </a:lnTo>
                  <a:lnTo>
                    <a:pt x="110363" y="86372"/>
                  </a:lnTo>
                  <a:lnTo>
                    <a:pt x="127152" y="89255"/>
                  </a:lnTo>
                  <a:lnTo>
                    <a:pt x="144030" y="86372"/>
                  </a:lnTo>
                  <a:lnTo>
                    <a:pt x="158521" y="77838"/>
                  </a:lnTo>
                  <a:lnTo>
                    <a:pt x="160007" y="75806"/>
                  </a:lnTo>
                  <a:lnTo>
                    <a:pt x="168668" y="63855"/>
                  </a:lnTo>
                  <a:lnTo>
                    <a:pt x="172491" y="44627"/>
                  </a:lnTo>
                  <a:close/>
                </a:path>
                <a:path w="358139" h="89535">
                  <a:moveTo>
                    <a:pt x="269011" y="2120"/>
                  </a:moveTo>
                  <a:lnTo>
                    <a:pt x="253250" y="2120"/>
                  </a:lnTo>
                  <a:lnTo>
                    <a:pt x="224028" y="71196"/>
                  </a:lnTo>
                  <a:lnTo>
                    <a:pt x="194805" y="2120"/>
                  </a:lnTo>
                  <a:lnTo>
                    <a:pt x="179044" y="2120"/>
                  </a:lnTo>
                  <a:lnTo>
                    <a:pt x="216598" y="87134"/>
                  </a:lnTo>
                  <a:lnTo>
                    <a:pt x="231470" y="87134"/>
                  </a:lnTo>
                  <a:lnTo>
                    <a:pt x="269011" y="2120"/>
                  </a:lnTo>
                  <a:close/>
                </a:path>
                <a:path w="358139" h="89535">
                  <a:moveTo>
                    <a:pt x="358063" y="32727"/>
                  </a:moveTo>
                  <a:lnTo>
                    <a:pt x="351917" y="16383"/>
                  </a:lnTo>
                  <a:lnTo>
                    <a:pt x="348234" y="13106"/>
                  </a:lnTo>
                  <a:lnTo>
                    <a:pt x="344817" y="10071"/>
                  </a:lnTo>
                  <a:lnTo>
                    <a:pt x="344817" y="38430"/>
                  </a:lnTo>
                  <a:lnTo>
                    <a:pt x="289737" y="38430"/>
                  </a:lnTo>
                  <a:lnTo>
                    <a:pt x="292684" y="27457"/>
                  </a:lnTo>
                  <a:lnTo>
                    <a:pt x="299212" y="19532"/>
                  </a:lnTo>
                  <a:lnTo>
                    <a:pt x="308267" y="14719"/>
                  </a:lnTo>
                  <a:lnTo>
                    <a:pt x="318782" y="13106"/>
                  </a:lnTo>
                  <a:lnTo>
                    <a:pt x="332143" y="15798"/>
                  </a:lnTo>
                  <a:lnTo>
                    <a:pt x="340360" y="22377"/>
                  </a:lnTo>
                  <a:lnTo>
                    <a:pt x="344309" y="30670"/>
                  </a:lnTo>
                  <a:lnTo>
                    <a:pt x="344817" y="38430"/>
                  </a:lnTo>
                  <a:lnTo>
                    <a:pt x="344817" y="10071"/>
                  </a:lnTo>
                  <a:lnTo>
                    <a:pt x="338632" y="4559"/>
                  </a:lnTo>
                  <a:lnTo>
                    <a:pt x="317893" y="0"/>
                  </a:lnTo>
                  <a:lnTo>
                    <a:pt x="302768" y="2794"/>
                  </a:lnTo>
                  <a:lnTo>
                    <a:pt x="289153" y="11163"/>
                  </a:lnTo>
                  <a:lnTo>
                    <a:pt x="279336" y="25107"/>
                  </a:lnTo>
                  <a:lnTo>
                    <a:pt x="275564" y="44627"/>
                  </a:lnTo>
                  <a:lnTo>
                    <a:pt x="279387" y="64389"/>
                  </a:lnTo>
                  <a:lnTo>
                    <a:pt x="289687" y="78308"/>
                  </a:lnTo>
                  <a:lnTo>
                    <a:pt x="304711" y="86550"/>
                  </a:lnTo>
                  <a:lnTo>
                    <a:pt x="322681" y="89255"/>
                  </a:lnTo>
                  <a:lnTo>
                    <a:pt x="330987" y="88861"/>
                  </a:lnTo>
                  <a:lnTo>
                    <a:pt x="338988" y="87693"/>
                  </a:lnTo>
                  <a:lnTo>
                    <a:pt x="346367" y="85750"/>
                  </a:lnTo>
                  <a:lnTo>
                    <a:pt x="352780" y="83070"/>
                  </a:lnTo>
                  <a:lnTo>
                    <a:pt x="352780" y="76161"/>
                  </a:lnTo>
                  <a:lnTo>
                    <a:pt x="352780" y="69253"/>
                  </a:lnTo>
                  <a:lnTo>
                    <a:pt x="346824" y="72047"/>
                  </a:lnTo>
                  <a:lnTo>
                    <a:pt x="339991" y="74231"/>
                  </a:lnTo>
                  <a:lnTo>
                    <a:pt x="332562" y="75653"/>
                  </a:lnTo>
                  <a:lnTo>
                    <a:pt x="324802" y="76161"/>
                  </a:lnTo>
                  <a:lnTo>
                    <a:pt x="312318" y="74714"/>
                  </a:lnTo>
                  <a:lnTo>
                    <a:pt x="301485" y="70205"/>
                  </a:lnTo>
                  <a:lnTo>
                    <a:pt x="293547" y="62331"/>
                  </a:lnTo>
                  <a:lnTo>
                    <a:pt x="289737" y="50825"/>
                  </a:lnTo>
                  <a:lnTo>
                    <a:pt x="357390" y="50825"/>
                  </a:lnTo>
                  <a:lnTo>
                    <a:pt x="357847" y="38430"/>
                  </a:lnTo>
                  <a:lnTo>
                    <a:pt x="358063" y="32727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87999" y="2180492"/>
              <a:ext cx="345850" cy="123259"/>
            </a:xfrm>
            <a:prstGeom prst="rect">
              <a:avLst/>
            </a:prstGeom>
          </p:spPr>
        </p:pic>
      </p:grpSp>
      <p:pic>
        <p:nvPicPr>
          <p:cNvPr id="19" name="object 19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65628" y="2421701"/>
            <a:ext cx="73145" cy="89259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97749" y="2421701"/>
            <a:ext cx="90676" cy="89259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002748" y="2175530"/>
            <a:ext cx="2165079" cy="356720"/>
          </a:xfrm>
          <a:prstGeom prst="rect">
            <a:avLst/>
          </a:prstGeom>
        </p:spPr>
      </p:pic>
      <p:grpSp>
        <p:nvGrpSpPr>
          <p:cNvPr id="22" name="object 22" descr=""/>
          <p:cNvGrpSpPr/>
          <p:nvPr/>
        </p:nvGrpSpPr>
        <p:grpSpPr>
          <a:xfrm>
            <a:off x="908791" y="2421701"/>
            <a:ext cx="691515" cy="128270"/>
            <a:chOff x="908791" y="2421701"/>
            <a:chExt cx="691515" cy="128270"/>
          </a:xfrm>
        </p:grpSpPr>
        <p:pic>
          <p:nvPicPr>
            <p:cNvPr id="23" name="object 2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08791" y="2421701"/>
              <a:ext cx="442047" cy="128221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77050" y="2423826"/>
              <a:ext cx="103960" cy="85009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07219" y="2423826"/>
              <a:ext cx="92803" cy="85009"/>
            </a:xfrm>
            <a:prstGeom prst="rect">
              <a:avLst/>
            </a:prstGeom>
          </p:spPr>
        </p:pic>
      </p:grpSp>
      <p:grpSp>
        <p:nvGrpSpPr>
          <p:cNvPr id="26" name="object 26" descr=""/>
          <p:cNvGrpSpPr/>
          <p:nvPr/>
        </p:nvGrpSpPr>
        <p:grpSpPr>
          <a:xfrm>
            <a:off x="1670331" y="2421701"/>
            <a:ext cx="692785" cy="126364"/>
            <a:chOff x="1670331" y="2421701"/>
            <a:chExt cx="692785" cy="126364"/>
          </a:xfrm>
        </p:grpSpPr>
        <p:pic>
          <p:nvPicPr>
            <p:cNvPr id="27" name="object 27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70331" y="2421701"/>
              <a:ext cx="181885" cy="89259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72583" y="2421701"/>
              <a:ext cx="377052" cy="126097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270001" y="2423826"/>
              <a:ext cx="92803" cy="85009"/>
            </a:xfrm>
            <a:prstGeom prst="rect">
              <a:avLst/>
            </a:prstGeom>
          </p:spPr>
        </p:pic>
      </p:grpSp>
      <p:pic>
        <p:nvPicPr>
          <p:cNvPr id="30" name="object 30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433114" y="2423826"/>
            <a:ext cx="78281" cy="85009"/>
          </a:xfrm>
          <a:prstGeom prst="rect">
            <a:avLst/>
          </a:prstGeom>
        </p:spPr>
      </p:pic>
      <p:grpSp>
        <p:nvGrpSpPr>
          <p:cNvPr id="31" name="object 31" descr=""/>
          <p:cNvGrpSpPr/>
          <p:nvPr/>
        </p:nvGrpSpPr>
        <p:grpSpPr>
          <a:xfrm>
            <a:off x="2575860" y="2421701"/>
            <a:ext cx="277495" cy="128270"/>
            <a:chOff x="2575860" y="2421701"/>
            <a:chExt cx="277495" cy="128270"/>
          </a:xfrm>
        </p:grpSpPr>
        <p:pic>
          <p:nvPicPr>
            <p:cNvPr id="32" name="object 32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575860" y="2421701"/>
              <a:ext cx="73144" cy="89259"/>
            </a:xfrm>
            <a:prstGeom prst="rect">
              <a:avLst/>
            </a:prstGeom>
          </p:spPr>
        </p:pic>
        <p:sp>
          <p:nvSpPr>
            <p:cNvPr id="33" name="object 33" descr=""/>
            <p:cNvSpPr/>
            <p:nvPr/>
          </p:nvSpPr>
          <p:spPr>
            <a:xfrm>
              <a:off x="2669717" y="2423830"/>
              <a:ext cx="183515" cy="126364"/>
            </a:xfrm>
            <a:custGeom>
              <a:avLst/>
              <a:gdLst/>
              <a:ahLst/>
              <a:cxnLst/>
              <a:rect l="l" t="t" r="r" b="b"/>
              <a:pathLst>
                <a:path w="183514" h="126364">
                  <a:moveTo>
                    <a:pt x="77571" y="0"/>
                  </a:moveTo>
                  <a:lnTo>
                    <a:pt x="0" y="0"/>
                  </a:lnTo>
                  <a:lnTo>
                    <a:pt x="0" y="85013"/>
                  </a:lnTo>
                  <a:lnTo>
                    <a:pt x="14173" y="85013"/>
                  </a:lnTo>
                  <a:lnTo>
                    <a:pt x="14173" y="13106"/>
                  </a:lnTo>
                  <a:lnTo>
                    <a:pt x="63398" y="13106"/>
                  </a:lnTo>
                  <a:lnTo>
                    <a:pt x="63398" y="85013"/>
                  </a:lnTo>
                  <a:lnTo>
                    <a:pt x="77571" y="85013"/>
                  </a:lnTo>
                  <a:lnTo>
                    <a:pt x="77571" y="0"/>
                  </a:lnTo>
                  <a:close/>
                </a:path>
                <a:path w="183514" h="126364">
                  <a:moveTo>
                    <a:pt x="183299" y="0"/>
                  </a:moveTo>
                  <a:lnTo>
                    <a:pt x="168249" y="0"/>
                  </a:lnTo>
                  <a:lnTo>
                    <a:pt x="139560" y="68897"/>
                  </a:lnTo>
                  <a:lnTo>
                    <a:pt x="107505" y="0"/>
                  </a:lnTo>
                  <a:lnTo>
                    <a:pt x="92443" y="0"/>
                  </a:lnTo>
                  <a:lnTo>
                    <a:pt x="132829" y="85191"/>
                  </a:lnTo>
                  <a:lnTo>
                    <a:pt x="129641" y="92976"/>
                  </a:lnTo>
                  <a:lnTo>
                    <a:pt x="125234" y="102044"/>
                  </a:lnTo>
                  <a:lnTo>
                    <a:pt x="120180" y="108521"/>
                  </a:lnTo>
                  <a:lnTo>
                    <a:pt x="114376" y="112407"/>
                  </a:lnTo>
                  <a:lnTo>
                    <a:pt x="107683" y="113703"/>
                  </a:lnTo>
                  <a:lnTo>
                    <a:pt x="105194" y="113703"/>
                  </a:lnTo>
                  <a:lnTo>
                    <a:pt x="102717" y="113347"/>
                  </a:lnTo>
                  <a:lnTo>
                    <a:pt x="100241" y="112636"/>
                  </a:lnTo>
                  <a:lnTo>
                    <a:pt x="100241" y="124866"/>
                  </a:lnTo>
                  <a:lnTo>
                    <a:pt x="103428" y="125742"/>
                  </a:lnTo>
                  <a:lnTo>
                    <a:pt x="106438" y="126098"/>
                  </a:lnTo>
                  <a:lnTo>
                    <a:pt x="109448" y="126098"/>
                  </a:lnTo>
                  <a:lnTo>
                    <a:pt x="118440" y="124561"/>
                  </a:lnTo>
                  <a:lnTo>
                    <a:pt x="126809" y="119634"/>
                  </a:lnTo>
                  <a:lnTo>
                    <a:pt x="134505" y="110858"/>
                  </a:lnTo>
                  <a:lnTo>
                    <a:pt x="141503" y="97764"/>
                  </a:lnTo>
                  <a:lnTo>
                    <a:pt x="183299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4" name="object 34" descr=""/>
          <p:cNvGrpSpPr/>
          <p:nvPr/>
        </p:nvGrpSpPr>
        <p:grpSpPr>
          <a:xfrm>
            <a:off x="671471" y="2628911"/>
            <a:ext cx="511175" cy="89535"/>
            <a:chOff x="671471" y="2628911"/>
            <a:chExt cx="511175" cy="89535"/>
          </a:xfrm>
        </p:grpSpPr>
        <p:pic>
          <p:nvPicPr>
            <p:cNvPr id="35" name="object 35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1471" y="2631034"/>
              <a:ext cx="182591" cy="86428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74433" y="2628911"/>
              <a:ext cx="168954" cy="89258"/>
            </a:xfrm>
            <a:prstGeom prst="rect">
              <a:avLst/>
            </a:prstGeom>
          </p:spPr>
        </p:pic>
        <p:sp>
          <p:nvSpPr>
            <p:cNvPr id="37" name="object 37" descr=""/>
            <p:cNvSpPr/>
            <p:nvPr/>
          </p:nvSpPr>
          <p:spPr>
            <a:xfrm>
              <a:off x="1062507" y="2628922"/>
              <a:ext cx="120014" cy="89535"/>
            </a:xfrm>
            <a:custGeom>
              <a:avLst/>
              <a:gdLst/>
              <a:ahLst/>
              <a:cxnLst/>
              <a:rect l="l" t="t" r="r" b="b"/>
              <a:pathLst>
                <a:path w="120015" h="89535">
                  <a:moveTo>
                    <a:pt x="89255" y="74726"/>
                  </a:moveTo>
                  <a:lnTo>
                    <a:pt x="87134" y="75438"/>
                  </a:lnTo>
                  <a:lnTo>
                    <a:pt x="84836" y="75971"/>
                  </a:lnTo>
                  <a:lnTo>
                    <a:pt x="78994" y="75971"/>
                  </a:lnTo>
                  <a:lnTo>
                    <a:pt x="76149" y="74549"/>
                  </a:lnTo>
                  <a:lnTo>
                    <a:pt x="76149" y="46570"/>
                  </a:lnTo>
                  <a:lnTo>
                    <a:pt x="76149" y="37363"/>
                  </a:lnTo>
                  <a:lnTo>
                    <a:pt x="54483" y="2298"/>
                  </a:lnTo>
                  <a:lnTo>
                    <a:pt x="39141" y="0"/>
                  </a:lnTo>
                  <a:lnTo>
                    <a:pt x="29121" y="558"/>
                  </a:lnTo>
                  <a:lnTo>
                    <a:pt x="20205" y="1968"/>
                  </a:lnTo>
                  <a:lnTo>
                    <a:pt x="12661" y="3810"/>
                  </a:lnTo>
                  <a:lnTo>
                    <a:pt x="6731" y="5664"/>
                  </a:lnTo>
                  <a:lnTo>
                    <a:pt x="6731" y="19481"/>
                  </a:lnTo>
                  <a:lnTo>
                    <a:pt x="12865" y="17132"/>
                  </a:lnTo>
                  <a:lnTo>
                    <a:pt x="20104" y="15087"/>
                  </a:lnTo>
                  <a:lnTo>
                    <a:pt x="28397" y="13652"/>
                  </a:lnTo>
                  <a:lnTo>
                    <a:pt x="37719" y="13093"/>
                  </a:lnTo>
                  <a:lnTo>
                    <a:pt x="48082" y="14630"/>
                  </a:lnTo>
                  <a:lnTo>
                    <a:pt x="55702" y="18948"/>
                  </a:lnTo>
                  <a:lnTo>
                    <a:pt x="60388" y="25654"/>
                  </a:lnTo>
                  <a:lnTo>
                    <a:pt x="61988" y="34353"/>
                  </a:lnTo>
                  <a:lnTo>
                    <a:pt x="61988" y="37363"/>
                  </a:lnTo>
                  <a:lnTo>
                    <a:pt x="61988" y="49047"/>
                  </a:lnTo>
                  <a:lnTo>
                    <a:pt x="61988" y="64630"/>
                  </a:lnTo>
                  <a:lnTo>
                    <a:pt x="55829" y="69938"/>
                  </a:lnTo>
                  <a:lnTo>
                    <a:pt x="48729" y="73825"/>
                  </a:lnTo>
                  <a:lnTo>
                    <a:pt x="40995" y="76212"/>
                  </a:lnTo>
                  <a:lnTo>
                    <a:pt x="32943" y="77038"/>
                  </a:lnTo>
                  <a:lnTo>
                    <a:pt x="23558" y="77038"/>
                  </a:lnTo>
                  <a:lnTo>
                    <a:pt x="14528" y="72605"/>
                  </a:lnTo>
                  <a:lnTo>
                    <a:pt x="14528" y="62687"/>
                  </a:lnTo>
                  <a:lnTo>
                    <a:pt x="16814" y="54940"/>
                  </a:lnTo>
                  <a:lnTo>
                    <a:pt x="22796" y="49987"/>
                  </a:lnTo>
                  <a:lnTo>
                    <a:pt x="31102" y="47345"/>
                  </a:lnTo>
                  <a:lnTo>
                    <a:pt x="40373" y="46570"/>
                  </a:lnTo>
                  <a:lnTo>
                    <a:pt x="47282" y="46570"/>
                  </a:lnTo>
                  <a:lnTo>
                    <a:pt x="55968" y="47815"/>
                  </a:lnTo>
                  <a:lnTo>
                    <a:pt x="61988" y="49047"/>
                  </a:lnTo>
                  <a:lnTo>
                    <a:pt x="61988" y="37363"/>
                  </a:lnTo>
                  <a:lnTo>
                    <a:pt x="54902" y="35763"/>
                  </a:lnTo>
                  <a:lnTo>
                    <a:pt x="45872" y="34709"/>
                  </a:lnTo>
                  <a:lnTo>
                    <a:pt x="38430" y="34709"/>
                  </a:lnTo>
                  <a:lnTo>
                    <a:pt x="24511" y="36118"/>
                  </a:lnTo>
                  <a:lnTo>
                    <a:pt x="24676" y="36118"/>
                  </a:lnTo>
                  <a:lnTo>
                    <a:pt x="12369" y="40817"/>
                  </a:lnTo>
                  <a:lnTo>
                    <a:pt x="3441" y="49644"/>
                  </a:lnTo>
                  <a:lnTo>
                    <a:pt x="0" y="63398"/>
                  </a:lnTo>
                  <a:lnTo>
                    <a:pt x="2463" y="74549"/>
                  </a:lnTo>
                  <a:lnTo>
                    <a:pt x="2565" y="74980"/>
                  </a:lnTo>
                  <a:lnTo>
                    <a:pt x="9321" y="83032"/>
                  </a:lnTo>
                  <a:lnTo>
                    <a:pt x="18897" y="87731"/>
                  </a:lnTo>
                  <a:lnTo>
                    <a:pt x="29933" y="89255"/>
                  </a:lnTo>
                  <a:lnTo>
                    <a:pt x="39738" y="88480"/>
                  </a:lnTo>
                  <a:lnTo>
                    <a:pt x="48475" y="86245"/>
                  </a:lnTo>
                  <a:lnTo>
                    <a:pt x="56235" y="82677"/>
                  </a:lnTo>
                  <a:lnTo>
                    <a:pt x="63042" y="77914"/>
                  </a:lnTo>
                  <a:lnTo>
                    <a:pt x="65532" y="85356"/>
                  </a:lnTo>
                  <a:lnTo>
                    <a:pt x="71729" y="88188"/>
                  </a:lnTo>
                  <a:lnTo>
                    <a:pt x="82169" y="88188"/>
                  </a:lnTo>
                  <a:lnTo>
                    <a:pt x="85890" y="87477"/>
                  </a:lnTo>
                  <a:lnTo>
                    <a:pt x="89255" y="86245"/>
                  </a:lnTo>
                  <a:lnTo>
                    <a:pt x="89255" y="77914"/>
                  </a:lnTo>
                  <a:lnTo>
                    <a:pt x="89255" y="77038"/>
                  </a:lnTo>
                  <a:lnTo>
                    <a:pt x="89255" y="75971"/>
                  </a:lnTo>
                  <a:lnTo>
                    <a:pt x="89255" y="74726"/>
                  </a:lnTo>
                  <a:close/>
                </a:path>
                <a:path w="120015" h="89535">
                  <a:moveTo>
                    <a:pt x="119722" y="73850"/>
                  </a:moveTo>
                  <a:lnTo>
                    <a:pt x="115468" y="70840"/>
                  </a:lnTo>
                  <a:lnTo>
                    <a:pt x="105549" y="70840"/>
                  </a:lnTo>
                  <a:lnTo>
                    <a:pt x="101130" y="73850"/>
                  </a:lnTo>
                  <a:lnTo>
                    <a:pt x="101130" y="85712"/>
                  </a:lnTo>
                  <a:lnTo>
                    <a:pt x="105549" y="88722"/>
                  </a:lnTo>
                  <a:lnTo>
                    <a:pt x="115468" y="88722"/>
                  </a:lnTo>
                  <a:lnTo>
                    <a:pt x="119722" y="85712"/>
                  </a:lnTo>
                  <a:lnTo>
                    <a:pt x="119722" y="79692"/>
                  </a:lnTo>
                  <a:lnTo>
                    <a:pt x="119722" y="7385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8" name="object 38" descr=""/>
          <p:cNvGrpSpPr/>
          <p:nvPr/>
        </p:nvGrpSpPr>
        <p:grpSpPr>
          <a:xfrm>
            <a:off x="1252368" y="2592072"/>
            <a:ext cx="708025" cy="147320"/>
            <a:chOff x="1252368" y="2592072"/>
            <a:chExt cx="708025" cy="147320"/>
          </a:xfrm>
        </p:grpSpPr>
        <p:pic>
          <p:nvPicPr>
            <p:cNvPr id="39" name="object 39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52368" y="2592072"/>
              <a:ext cx="103250" cy="123973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78112" y="2628734"/>
              <a:ext cx="374389" cy="110332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78713" y="2631034"/>
              <a:ext cx="78281" cy="85011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877361" y="2628911"/>
              <a:ext cx="82498" cy="89258"/>
            </a:xfrm>
            <a:prstGeom prst="rect">
              <a:avLst/>
            </a:prstGeom>
          </p:spPr>
        </p:pic>
      </p:grpSp>
      <p:grpSp>
        <p:nvGrpSpPr>
          <p:cNvPr id="43" name="object 43" descr=""/>
          <p:cNvGrpSpPr/>
          <p:nvPr/>
        </p:nvGrpSpPr>
        <p:grpSpPr>
          <a:xfrm>
            <a:off x="2023998" y="2628911"/>
            <a:ext cx="928369" cy="89535"/>
            <a:chOff x="2023998" y="2628911"/>
            <a:chExt cx="928369" cy="89535"/>
          </a:xfrm>
        </p:grpSpPr>
        <p:pic>
          <p:nvPicPr>
            <p:cNvPr id="44" name="object 4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121051" y="2631034"/>
              <a:ext cx="103960" cy="85011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023998" y="2631034"/>
              <a:ext cx="75449" cy="85011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251219" y="2631034"/>
              <a:ext cx="77572" cy="85011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349158" y="2628911"/>
              <a:ext cx="187549" cy="89258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562919" y="2631034"/>
              <a:ext cx="77572" cy="85011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660856" y="2628911"/>
              <a:ext cx="82499" cy="89258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763395" y="2631034"/>
              <a:ext cx="77572" cy="85011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61334" y="2628911"/>
              <a:ext cx="90676" cy="89258"/>
            </a:xfrm>
            <a:prstGeom prst="rect">
              <a:avLst/>
            </a:prstGeom>
          </p:spPr>
        </p:pic>
      </p:grpSp>
      <p:grpSp>
        <p:nvGrpSpPr>
          <p:cNvPr id="52" name="object 52" descr=""/>
          <p:cNvGrpSpPr/>
          <p:nvPr/>
        </p:nvGrpSpPr>
        <p:grpSpPr>
          <a:xfrm>
            <a:off x="3016476" y="2628734"/>
            <a:ext cx="168275" cy="89535"/>
            <a:chOff x="3016476" y="2628734"/>
            <a:chExt cx="168275" cy="89535"/>
          </a:xfrm>
        </p:grpSpPr>
        <p:pic>
          <p:nvPicPr>
            <p:cNvPr id="53" name="object 53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114946" y="2628734"/>
              <a:ext cx="69598" cy="89434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16476" y="2631034"/>
              <a:ext cx="78281" cy="85011"/>
            </a:xfrm>
            <a:prstGeom prst="rect">
              <a:avLst/>
            </a:prstGeom>
          </p:spPr>
        </p:pic>
      </p:grpSp>
      <p:grpSp>
        <p:nvGrpSpPr>
          <p:cNvPr id="55" name="object 55" descr=""/>
          <p:cNvGrpSpPr/>
          <p:nvPr/>
        </p:nvGrpSpPr>
        <p:grpSpPr>
          <a:xfrm>
            <a:off x="3249543" y="2597743"/>
            <a:ext cx="565150" cy="120650"/>
            <a:chOff x="3249543" y="2597743"/>
            <a:chExt cx="565150" cy="120650"/>
          </a:xfrm>
        </p:grpSpPr>
        <p:pic>
          <p:nvPicPr>
            <p:cNvPr id="56" name="object 56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249543" y="2631034"/>
              <a:ext cx="188790" cy="85011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464546" y="2628911"/>
              <a:ext cx="251485" cy="89258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736397" y="2597743"/>
              <a:ext cx="78281" cy="118303"/>
            </a:xfrm>
            <a:prstGeom prst="rect">
              <a:avLst/>
            </a:prstGeom>
          </p:spPr>
        </p:pic>
      </p:grpSp>
      <p:pic>
        <p:nvPicPr>
          <p:cNvPr id="59" name="object 59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671471" y="2838244"/>
            <a:ext cx="259279" cy="126097"/>
          </a:xfrm>
          <a:prstGeom prst="rect">
            <a:avLst/>
          </a:prstGeom>
        </p:spPr>
      </p:pic>
      <p:grpSp>
        <p:nvGrpSpPr>
          <p:cNvPr id="60" name="object 60" descr=""/>
          <p:cNvGrpSpPr/>
          <p:nvPr/>
        </p:nvGrpSpPr>
        <p:grpSpPr>
          <a:xfrm>
            <a:off x="956962" y="2836119"/>
            <a:ext cx="194310" cy="126364"/>
            <a:chOff x="956962" y="2836119"/>
            <a:chExt cx="194310" cy="126364"/>
          </a:xfrm>
        </p:grpSpPr>
        <p:pic>
          <p:nvPicPr>
            <p:cNvPr id="61" name="object 61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61453" y="2836119"/>
              <a:ext cx="89613" cy="126098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56962" y="2838244"/>
              <a:ext cx="78281" cy="85009"/>
            </a:xfrm>
            <a:prstGeom prst="rect">
              <a:avLst/>
            </a:prstGeom>
          </p:spPr>
        </p:pic>
      </p:grpSp>
      <p:grpSp>
        <p:nvGrpSpPr>
          <p:cNvPr id="63" name="object 63" descr=""/>
          <p:cNvGrpSpPr/>
          <p:nvPr/>
        </p:nvGrpSpPr>
        <p:grpSpPr>
          <a:xfrm>
            <a:off x="1171432" y="2804951"/>
            <a:ext cx="287655" cy="120650"/>
            <a:chOff x="1171432" y="2804951"/>
            <a:chExt cx="287655" cy="120650"/>
          </a:xfrm>
        </p:grpSpPr>
        <p:pic>
          <p:nvPicPr>
            <p:cNvPr id="64" name="object 64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69371" y="2836119"/>
              <a:ext cx="90676" cy="89259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71432" y="2838244"/>
              <a:ext cx="77572" cy="85009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380412" y="2804951"/>
              <a:ext cx="78282" cy="118303"/>
            </a:xfrm>
            <a:prstGeom prst="rect">
              <a:avLst/>
            </a:prstGeom>
          </p:spPr>
        </p:pic>
      </p:grpSp>
      <p:grpSp>
        <p:nvGrpSpPr>
          <p:cNvPr id="67" name="object 67" descr=""/>
          <p:cNvGrpSpPr/>
          <p:nvPr/>
        </p:nvGrpSpPr>
        <p:grpSpPr>
          <a:xfrm>
            <a:off x="1529002" y="2836119"/>
            <a:ext cx="502920" cy="110489"/>
            <a:chOff x="1529002" y="2836119"/>
            <a:chExt cx="502920" cy="110489"/>
          </a:xfrm>
        </p:grpSpPr>
        <p:pic>
          <p:nvPicPr>
            <p:cNvPr id="68" name="object 68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529002" y="2838244"/>
              <a:ext cx="147171" cy="86428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695305" y="2836119"/>
              <a:ext cx="294872" cy="110157"/>
            </a:xfrm>
            <a:prstGeom prst="rect">
              <a:avLst/>
            </a:prstGeom>
          </p:spPr>
        </p:pic>
        <p:sp>
          <p:nvSpPr>
            <p:cNvPr id="70" name="object 70" descr=""/>
            <p:cNvSpPr/>
            <p:nvPr/>
          </p:nvSpPr>
          <p:spPr>
            <a:xfrm>
              <a:off x="2013022" y="2906961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8" y="0"/>
                  </a:lnTo>
                  <a:lnTo>
                    <a:pt x="0" y="3008"/>
                  </a:lnTo>
                  <a:lnTo>
                    <a:pt x="0" y="14874"/>
                  </a:lnTo>
                  <a:lnTo>
                    <a:pt x="4428" y="17887"/>
                  </a:lnTo>
                  <a:lnTo>
                    <a:pt x="14345" y="17887"/>
                  </a:lnTo>
                  <a:lnTo>
                    <a:pt x="18594" y="14874"/>
                  </a:lnTo>
                  <a:lnTo>
                    <a:pt x="18594" y="8855"/>
                  </a:lnTo>
                  <a:lnTo>
                    <a:pt x="18594" y="3008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1" name="object 71" descr="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2087938" y="2797157"/>
            <a:ext cx="2212186" cy="165060"/>
          </a:xfrm>
          <a:prstGeom prst="rect">
            <a:avLst/>
          </a:prstGeom>
        </p:spPr>
      </p:pic>
      <p:grpSp>
        <p:nvGrpSpPr>
          <p:cNvPr id="72" name="object 72" descr=""/>
          <p:cNvGrpSpPr/>
          <p:nvPr/>
        </p:nvGrpSpPr>
        <p:grpSpPr>
          <a:xfrm>
            <a:off x="661377" y="3043328"/>
            <a:ext cx="605155" cy="114300"/>
            <a:chOff x="661377" y="3043328"/>
            <a:chExt cx="605155" cy="114300"/>
          </a:xfrm>
        </p:grpSpPr>
        <p:pic>
          <p:nvPicPr>
            <p:cNvPr id="73" name="object 73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61377" y="3043328"/>
              <a:ext cx="174801" cy="89258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56543" y="3045452"/>
              <a:ext cx="77572" cy="85011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60325" y="3043328"/>
              <a:ext cx="305675" cy="113699"/>
            </a:xfrm>
            <a:prstGeom prst="rect">
              <a:avLst/>
            </a:prstGeom>
          </p:spPr>
        </p:pic>
      </p:grpSp>
      <p:pic>
        <p:nvPicPr>
          <p:cNvPr id="76" name="object 76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051625" y="3045452"/>
            <a:ext cx="78282" cy="85011"/>
          </a:xfrm>
          <a:prstGeom prst="rect">
            <a:avLst/>
          </a:prstGeom>
        </p:spPr>
      </p:pic>
      <p:pic>
        <p:nvPicPr>
          <p:cNvPr id="77" name="object 77" descr="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2200215" y="3043328"/>
            <a:ext cx="1847673" cy="126097"/>
          </a:xfrm>
          <a:prstGeom prst="rect">
            <a:avLst/>
          </a:prstGeom>
        </p:spPr>
      </p:pic>
      <p:pic>
        <p:nvPicPr>
          <p:cNvPr id="78" name="object 7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1471" y="3252661"/>
            <a:ext cx="77572" cy="85009"/>
          </a:xfrm>
          <a:prstGeom prst="rect">
            <a:avLst/>
          </a:prstGeom>
        </p:spPr>
      </p:pic>
      <p:pic>
        <p:nvPicPr>
          <p:cNvPr id="79" name="object 79" descr="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334364" y="3043328"/>
            <a:ext cx="1422666" cy="304970"/>
          </a:xfrm>
          <a:prstGeom prst="rect">
            <a:avLst/>
          </a:prstGeom>
        </p:spPr>
      </p:pic>
      <p:grpSp>
        <p:nvGrpSpPr>
          <p:cNvPr id="80" name="object 80" descr=""/>
          <p:cNvGrpSpPr/>
          <p:nvPr/>
        </p:nvGrpSpPr>
        <p:grpSpPr>
          <a:xfrm>
            <a:off x="769410" y="3250537"/>
            <a:ext cx="588010" cy="89535"/>
            <a:chOff x="769410" y="3250537"/>
            <a:chExt cx="588010" cy="89535"/>
          </a:xfrm>
        </p:grpSpPr>
        <p:pic>
          <p:nvPicPr>
            <p:cNvPr id="81" name="object 81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69410" y="3250537"/>
              <a:ext cx="187548" cy="89259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77328" y="3250537"/>
              <a:ext cx="268486" cy="89259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66181" y="3250537"/>
              <a:ext cx="90676" cy="89259"/>
            </a:xfrm>
            <a:prstGeom prst="rect">
              <a:avLst/>
            </a:prstGeom>
          </p:spPr>
        </p:pic>
      </p:grpSp>
      <p:grpSp>
        <p:nvGrpSpPr>
          <p:cNvPr id="84" name="object 84" descr=""/>
          <p:cNvGrpSpPr/>
          <p:nvPr/>
        </p:nvGrpSpPr>
        <p:grpSpPr>
          <a:xfrm>
            <a:off x="660999" y="3766690"/>
            <a:ext cx="1936114" cy="512445"/>
            <a:chOff x="660999" y="3766690"/>
            <a:chExt cx="1936114" cy="512445"/>
          </a:xfrm>
        </p:grpSpPr>
        <p:pic>
          <p:nvPicPr>
            <p:cNvPr id="85" name="object 85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907467" y="3766690"/>
              <a:ext cx="220247" cy="131839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158646" y="3767062"/>
              <a:ext cx="135914" cy="129797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315480" y="3767062"/>
              <a:ext cx="140550" cy="157981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491967" y="3767062"/>
              <a:ext cx="104950" cy="129797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60999" y="3766690"/>
              <a:ext cx="1556283" cy="512144"/>
            </a:xfrm>
            <a:prstGeom prst="rect">
              <a:avLst/>
            </a:prstGeom>
          </p:spPr>
        </p:pic>
      </p:grpSp>
      <p:pic>
        <p:nvPicPr>
          <p:cNvPr id="90" name="object 90" descr="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646542" y="4882936"/>
            <a:ext cx="204353" cy="203695"/>
          </a:xfrm>
          <a:prstGeom prst="rect">
            <a:avLst/>
          </a:prstGeom>
        </p:spPr>
      </p:pic>
      <p:pic>
        <p:nvPicPr>
          <p:cNvPr id="91" name="object 91" descr="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895352" y="4887954"/>
            <a:ext cx="197153" cy="196495"/>
          </a:xfrm>
          <a:prstGeom prst="rect">
            <a:avLst/>
          </a:prstGeom>
        </p:spPr>
      </p:pic>
      <p:pic>
        <p:nvPicPr>
          <p:cNvPr id="92" name="object 92" descr="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1138392" y="4887954"/>
            <a:ext cx="197157" cy="196495"/>
          </a:xfrm>
          <a:prstGeom prst="rect">
            <a:avLst/>
          </a:prstGeom>
        </p:spPr>
      </p:pic>
      <p:pic>
        <p:nvPicPr>
          <p:cNvPr id="93" name="object 93" descr="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1381434" y="4887954"/>
            <a:ext cx="197154" cy="196495"/>
          </a:xfrm>
          <a:prstGeom prst="rect">
            <a:avLst/>
          </a:prstGeom>
        </p:spPr>
      </p:pic>
      <p:pic>
        <p:nvPicPr>
          <p:cNvPr id="94" name="object 94" descr="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624474" y="4887954"/>
            <a:ext cx="197153" cy="196495"/>
          </a:xfrm>
          <a:prstGeom prst="rect">
            <a:avLst/>
          </a:prstGeom>
        </p:spPr>
      </p:pic>
      <p:pic>
        <p:nvPicPr>
          <p:cNvPr id="95" name="object 95" descr="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1867514" y="4887954"/>
            <a:ext cx="197153" cy="196495"/>
          </a:xfrm>
          <a:prstGeom prst="rect">
            <a:avLst/>
          </a:prstGeom>
        </p:spPr>
      </p:pic>
      <p:pic>
        <p:nvPicPr>
          <p:cNvPr id="96" name="object 96" descr="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2110554" y="4887954"/>
            <a:ext cx="197153" cy="196495"/>
          </a:xfrm>
          <a:prstGeom prst="rect">
            <a:avLst/>
          </a:prstGeom>
        </p:spPr>
      </p:pic>
      <p:pic>
        <p:nvPicPr>
          <p:cNvPr id="97" name="object 97" descr="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2353593" y="4887954"/>
            <a:ext cx="197154" cy="196495"/>
          </a:xfrm>
          <a:prstGeom prst="rect">
            <a:avLst/>
          </a:prstGeom>
        </p:spPr>
      </p:pic>
      <p:pic>
        <p:nvPicPr>
          <p:cNvPr id="98" name="object 98" descr="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648583" y="1309749"/>
            <a:ext cx="3004955" cy="308641"/>
          </a:xfrm>
          <a:prstGeom prst="rect">
            <a:avLst/>
          </a:prstGeom>
        </p:spPr>
      </p:pic>
      <p:sp>
        <p:nvSpPr>
          <p:cNvPr id="99" name="object 99" descr=""/>
          <p:cNvSpPr/>
          <p:nvPr/>
        </p:nvSpPr>
        <p:spPr>
          <a:xfrm>
            <a:off x="659701" y="1698520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56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56"/>
                </a:lnTo>
                <a:lnTo>
                  <a:pt x="86791" y="94856"/>
                </a:lnTo>
                <a:lnTo>
                  <a:pt x="112318" y="48069"/>
                </a:lnTo>
                <a:lnTo>
                  <a:pt x="137629" y="94856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78"/>
                </a:lnTo>
                <a:lnTo>
                  <a:pt x="367779" y="1917"/>
                </a:lnTo>
                <a:lnTo>
                  <a:pt x="367779" y="47993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82"/>
                </a:lnTo>
                <a:lnTo>
                  <a:pt x="361759" y="39268"/>
                </a:lnTo>
                <a:lnTo>
                  <a:pt x="366572" y="44094"/>
                </a:lnTo>
                <a:lnTo>
                  <a:pt x="367779" y="47993"/>
                </a:lnTo>
                <a:lnTo>
                  <a:pt x="367779" y="1917"/>
                </a:lnTo>
                <a:lnTo>
                  <a:pt x="366636" y="1638"/>
                </a:lnTo>
                <a:lnTo>
                  <a:pt x="357606" y="406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32"/>
                </a:lnTo>
                <a:lnTo>
                  <a:pt x="424992" y="42748"/>
                </a:lnTo>
                <a:lnTo>
                  <a:pt x="492213" y="42748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48"/>
                </a:lnTo>
                <a:lnTo>
                  <a:pt x="610908" y="42748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46"/>
                </a:moveTo>
                <a:lnTo>
                  <a:pt x="616432" y="118046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4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0" name="object 100" descr="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1402923" y="1695103"/>
            <a:ext cx="394798" cy="165492"/>
          </a:xfrm>
          <a:prstGeom prst="rect">
            <a:avLst/>
          </a:prstGeom>
        </p:spPr>
      </p:pic>
      <p:pic>
        <p:nvPicPr>
          <p:cNvPr id="101" name="object 101" descr="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5891815" y="117604"/>
            <a:ext cx="3063591" cy="6002395"/>
          </a:xfrm>
          <a:prstGeom prst="rect">
            <a:avLst/>
          </a:prstGeom>
        </p:spPr>
      </p:pic>
      <p:grpSp>
        <p:nvGrpSpPr>
          <p:cNvPr id="102" name="object 102" descr=""/>
          <p:cNvGrpSpPr/>
          <p:nvPr/>
        </p:nvGrpSpPr>
        <p:grpSpPr>
          <a:xfrm>
            <a:off x="-190" y="431082"/>
            <a:ext cx="3482340" cy="396875"/>
            <a:chOff x="-190" y="431082"/>
            <a:chExt cx="3482340" cy="396875"/>
          </a:xfrm>
        </p:grpSpPr>
        <p:sp>
          <p:nvSpPr>
            <p:cNvPr id="103" name="object 103" descr=""/>
            <p:cNvSpPr/>
            <p:nvPr/>
          </p:nvSpPr>
          <p:spPr>
            <a:xfrm>
              <a:off x="-190" y="431082"/>
              <a:ext cx="3482340" cy="396875"/>
            </a:xfrm>
            <a:custGeom>
              <a:avLst/>
              <a:gdLst/>
              <a:ahLst/>
              <a:cxnLst/>
              <a:rect l="l" t="t" r="r" b="b"/>
              <a:pathLst>
                <a:path w="3482340" h="396875">
                  <a:moveTo>
                    <a:pt x="3481890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3481890" y="396647"/>
                  </a:lnTo>
                  <a:lnTo>
                    <a:pt x="3481890" y="0"/>
                  </a:lnTo>
                  <a:close/>
                </a:path>
              </a:pathLst>
            </a:custGeom>
            <a:solidFill>
              <a:srgbClr val="08B4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261708" y="539785"/>
              <a:ext cx="3061335" cy="203200"/>
            </a:xfrm>
            <a:custGeom>
              <a:avLst/>
              <a:gdLst/>
              <a:ahLst/>
              <a:cxnLst/>
              <a:rect l="l" t="t" r="r" b="b"/>
              <a:pathLst>
                <a:path w="3061335" h="203200">
                  <a:moveTo>
                    <a:pt x="193509" y="143395"/>
                  </a:moveTo>
                  <a:lnTo>
                    <a:pt x="174434" y="143395"/>
                  </a:lnTo>
                  <a:lnTo>
                    <a:pt x="174307" y="73723"/>
                  </a:lnTo>
                  <a:lnTo>
                    <a:pt x="174307" y="69570"/>
                  </a:lnTo>
                  <a:lnTo>
                    <a:pt x="174244" y="35458"/>
                  </a:lnTo>
                  <a:lnTo>
                    <a:pt x="130098" y="35458"/>
                  </a:lnTo>
                  <a:lnTo>
                    <a:pt x="130098" y="69761"/>
                  </a:lnTo>
                  <a:lnTo>
                    <a:pt x="130098" y="143395"/>
                  </a:lnTo>
                  <a:lnTo>
                    <a:pt x="59753" y="143395"/>
                  </a:lnTo>
                  <a:lnTo>
                    <a:pt x="64617" y="132969"/>
                  </a:lnTo>
                  <a:lnTo>
                    <a:pt x="68973" y="123101"/>
                  </a:lnTo>
                  <a:lnTo>
                    <a:pt x="83845" y="78727"/>
                  </a:lnTo>
                  <a:lnTo>
                    <a:pt x="85547" y="69761"/>
                  </a:lnTo>
                  <a:lnTo>
                    <a:pt x="85585" y="69570"/>
                  </a:lnTo>
                  <a:lnTo>
                    <a:pt x="130098" y="69761"/>
                  </a:lnTo>
                  <a:lnTo>
                    <a:pt x="130098" y="35458"/>
                  </a:lnTo>
                  <a:lnTo>
                    <a:pt x="44145" y="35458"/>
                  </a:lnTo>
                  <a:lnTo>
                    <a:pt x="43929" y="45656"/>
                  </a:lnTo>
                  <a:lnTo>
                    <a:pt x="43294" y="55435"/>
                  </a:lnTo>
                  <a:lnTo>
                    <a:pt x="34023" y="99072"/>
                  </a:lnTo>
                  <a:lnTo>
                    <a:pt x="14262" y="143395"/>
                  </a:lnTo>
                  <a:lnTo>
                    <a:pt x="0" y="143395"/>
                  </a:lnTo>
                  <a:lnTo>
                    <a:pt x="0" y="196596"/>
                  </a:lnTo>
                  <a:lnTo>
                    <a:pt x="44526" y="196596"/>
                  </a:lnTo>
                  <a:lnTo>
                    <a:pt x="44526" y="178092"/>
                  </a:lnTo>
                  <a:lnTo>
                    <a:pt x="148996" y="178282"/>
                  </a:lnTo>
                  <a:lnTo>
                    <a:pt x="148996" y="196596"/>
                  </a:lnTo>
                  <a:lnTo>
                    <a:pt x="193509" y="196596"/>
                  </a:lnTo>
                  <a:lnTo>
                    <a:pt x="193509" y="178092"/>
                  </a:lnTo>
                  <a:lnTo>
                    <a:pt x="193509" y="143395"/>
                  </a:lnTo>
                  <a:close/>
                </a:path>
                <a:path w="3061335" h="203200">
                  <a:moveTo>
                    <a:pt x="375462" y="35458"/>
                  </a:moveTo>
                  <a:lnTo>
                    <a:pt x="237464" y="35458"/>
                  </a:lnTo>
                  <a:lnTo>
                    <a:pt x="235153" y="59855"/>
                  </a:lnTo>
                  <a:lnTo>
                    <a:pt x="231724" y="83108"/>
                  </a:lnTo>
                  <a:lnTo>
                    <a:pt x="221462" y="126238"/>
                  </a:lnTo>
                  <a:lnTo>
                    <a:pt x="206629" y="139725"/>
                  </a:lnTo>
                  <a:lnTo>
                    <a:pt x="200456" y="139725"/>
                  </a:lnTo>
                  <a:lnTo>
                    <a:pt x="200456" y="178092"/>
                  </a:lnTo>
                  <a:lnTo>
                    <a:pt x="241998" y="170065"/>
                  </a:lnTo>
                  <a:lnTo>
                    <a:pt x="266369" y="130886"/>
                  </a:lnTo>
                  <a:lnTo>
                    <a:pt x="276491" y="92633"/>
                  </a:lnTo>
                  <a:lnTo>
                    <a:pt x="280822" y="69189"/>
                  </a:lnTo>
                  <a:lnTo>
                    <a:pt x="327863" y="69189"/>
                  </a:lnTo>
                  <a:lnTo>
                    <a:pt x="327863" y="178092"/>
                  </a:lnTo>
                  <a:lnTo>
                    <a:pt x="375462" y="178092"/>
                  </a:lnTo>
                  <a:lnTo>
                    <a:pt x="375462" y="35458"/>
                  </a:lnTo>
                  <a:close/>
                </a:path>
                <a:path w="3061335" h="203200">
                  <a:moveTo>
                    <a:pt x="554139" y="35267"/>
                  </a:moveTo>
                  <a:lnTo>
                    <a:pt x="508838" y="35267"/>
                  </a:lnTo>
                  <a:lnTo>
                    <a:pt x="508838" y="68224"/>
                  </a:lnTo>
                  <a:lnTo>
                    <a:pt x="508838" y="98869"/>
                  </a:lnTo>
                  <a:lnTo>
                    <a:pt x="452945" y="98869"/>
                  </a:lnTo>
                  <a:lnTo>
                    <a:pt x="447967" y="98615"/>
                  </a:lnTo>
                  <a:lnTo>
                    <a:pt x="441159" y="97586"/>
                  </a:lnTo>
                  <a:lnTo>
                    <a:pt x="438391" y="96266"/>
                  </a:lnTo>
                  <a:lnTo>
                    <a:pt x="434149" y="92024"/>
                  </a:lnTo>
                  <a:lnTo>
                    <a:pt x="433095" y="88595"/>
                  </a:lnTo>
                  <a:lnTo>
                    <a:pt x="433095" y="78828"/>
                  </a:lnTo>
                  <a:lnTo>
                    <a:pt x="434149" y="75158"/>
                  </a:lnTo>
                  <a:lnTo>
                    <a:pt x="438391" y="70535"/>
                  </a:lnTo>
                  <a:lnTo>
                    <a:pt x="441159" y="69126"/>
                  </a:lnTo>
                  <a:lnTo>
                    <a:pt x="447103" y="68224"/>
                  </a:lnTo>
                  <a:lnTo>
                    <a:pt x="445452" y="68224"/>
                  </a:lnTo>
                  <a:lnTo>
                    <a:pt x="452945" y="67843"/>
                  </a:lnTo>
                  <a:lnTo>
                    <a:pt x="460692" y="67843"/>
                  </a:lnTo>
                  <a:lnTo>
                    <a:pt x="491515" y="68224"/>
                  </a:lnTo>
                  <a:lnTo>
                    <a:pt x="508838" y="68224"/>
                  </a:lnTo>
                  <a:lnTo>
                    <a:pt x="508838" y="35267"/>
                  </a:lnTo>
                  <a:lnTo>
                    <a:pt x="446392" y="35267"/>
                  </a:lnTo>
                  <a:lnTo>
                    <a:pt x="408178" y="44526"/>
                  </a:lnTo>
                  <a:lnTo>
                    <a:pt x="386156" y="75857"/>
                  </a:lnTo>
                  <a:lnTo>
                    <a:pt x="385673" y="82677"/>
                  </a:lnTo>
                  <a:lnTo>
                    <a:pt x="385673" y="83451"/>
                  </a:lnTo>
                  <a:lnTo>
                    <a:pt x="386334" y="92024"/>
                  </a:lnTo>
                  <a:lnTo>
                    <a:pt x="386346" y="92202"/>
                  </a:lnTo>
                  <a:lnTo>
                    <a:pt x="409117" y="123685"/>
                  </a:lnTo>
                  <a:lnTo>
                    <a:pt x="425958" y="129705"/>
                  </a:lnTo>
                  <a:lnTo>
                    <a:pt x="384517" y="177888"/>
                  </a:lnTo>
                  <a:lnTo>
                    <a:pt x="438302" y="177888"/>
                  </a:lnTo>
                  <a:lnTo>
                    <a:pt x="477812" y="131826"/>
                  </a:lnTo>
                  <a:lnTo>
                    <a:pt x="508838" y="131826"/>
                  </a:lnTo>
                  <a:lnTo>
                    <a:pt x="508838" y="177888"/>
                  </a:lnTo>
                  <a:lnTo>
                    <a:pt x="554139" y="177888"/>
                  </a:lnTo>
                  <a:lnTo>
                    <a:pt x="554139" y="131826"/>
                  </a:lnTo>
                  <a:lnTo>
                    <a:pt x="554139" y="98869"/>
                  </a:lnTo>
                  <a:lnTo>
                    <a:pt x="554139" y="87109"/>
                  </a:lnTo>
                  <a:lnTo>
                    <a:pt x="554139" y="67843"/>
                  </a:lnTo>
                  <a:lnTo>
                    <a:pt x="554139" y="35267"/>
                  </a:lnTo>
                  <a:close/>
                </a:path>
                <a:path w="3061335" h="203200">
                  <a:moveTo>
                    <a:pt x="833996" y="35458"/>
                  </a:moveTo>
                  <a:lnTo>
                    <a:pt x="780999" y="35458"/>
                  </a:lnTo>
                  <a:lnTo>
                    <a:pt x="733196" y="133565"/>
                  </a:lnTo>
                  <a:lnTo>
                    <a:pt x="684618" y="35458"/>
                  </a:lnTo>
                  <a:lnTo>
                    <a:pt x="630262" y="35458"/>
                  </a:lnTo>
                  <a:lnTo>
                    <a:pt x="630262" y="178092"/>
                  </a:lnTo>
                  <a:lnTo>
                    <a:pt x="677875" y="178092"/>
                  </a:lnTo>
                  <a:lnTo>
                    <a:pt x="677875" y="112941"/>
                  </a:lnTo>
                  <a:lnTo>
                    <a:pt x="711415" y="178092"/>
                  </a:lnTo>
                  <a:lnTo>
                    <a:pt x="755167" y="178092"/>
                  </a:lnTo>
                  <a:lnTo>
                    <a:pt x="786574" y="113715"/>
                  </a:lnTo>
                  <a:lnTo>
                    <a:pt x="786574" y="178092"/>
                  </a:lnTo>
                  <a:lnTo>
                    <a:pt x="833996" y="178092"/>
                  </a:lnTo>
                  <a:lnTo>
                    <a:pt x="833996" y="35458"/>
                  </a:lnTo>
                  <a:close/>
                </a:path>
                <a:path w="3061335" h="203200">
                  <a:moveTo>
                    <a:pt x="1002931" y="35394"/>
                  </a:moveTo>
                  <a:lnTo>
                    <a:pt x="849985" y="35394"/>
                  </a:lnTo>
                  <a:lnTo>
                    <a:pt x="849985" y="69684"/>
                  </a:lnTo>
                  <a:lnTo>
                    <a:pt x="849985" y="88734"/>
                  </a:lnTo>
                  <a:lnTo>
                    <a:pt x="849985" y="123024"/>
                  </a:lnTo>
                  <a:lnTo>
                    <a:pt x="849985" y="143344"/>
                  </a:lnTo>
                  <a:lnTo>
                    <a:pt x="849985" y="144614"/>
                  </a:lnTo>
                  <a:lnTo>
                    <a:pt x="849985" y="177634"/>
                  </a:lnTo>
                  <a:lnTo>
                    <a:pt x="1002830" y="177634"/>
                  </a:lnTo>
                  <a:lnTo>
                    <a:pt x="1002830" y="144614"/>
                  </a:lnTo>
                  <a:lnTo>
                    <a:pt x="1002830" y="143344"/>
                  </a:lnTo>
                  <a:lnTo>
                    <a:pt x="948397" y="143344"/>
                  </a:lnTo>
                  <a:lnTo>
                    <a:pt x="948397" y="144614"/>
                  </a:lnTo>
                  <a:lnTo>
                    <a:pt x="897597" y="144614"/>
                  </a:lnTo>
                  <a:lnTo>
                    <a:pt x="897597" y="143344"/>
                  </a:lnTo>
                  <a:lnTo>
                    <a:pt x="897597" y="123024"/>
                  </a:lnTo>
                  <a:lnTo>
                    <a:pt x="986637" y="123024"/>
                  </a:lnTo>
                  <a:lnTo>
                    <a:pt x="986637" y="88734"/>
                  </a:lnTo>
                  <a:lnTo>
                    <a:pt x="897597" y="88734"/>
                  </a:lnTo>
                  <a:lnTo>
                    <a:pt x="897597" y="69684"/>
                  </a:lnTo>
                  <a:lnTo>
                    <a:pt x="1002931" y="69684"/>
                  </a:lnTo>
                  <a:lnTo>
                    <a:pt x="1002931" y="35394"/>
                  </a:lnTo>
                  <a:close/>
                </a:path>
                <a:path w="3061335" h="203200">
                  <a:moveTo>
                    <a:pt x="1184389" y="82867"/>
                  </a:moveTo>
                  <a:lnTo>
                    <a:pt x="1167625" y="48590"/>
                  </a:lnTo>
                  <a:lnTo>
                    <a:pt x="1141603" y="37211"/>
                  </a:lnTo>
                  <a:lnTo>
                    <a:pt x="1141603" y="78955"/>
                  </a:lnTo>
                  <a:lnTo>
                    <a:pt x="1141603" y="88595"/>
                  </a:lnTo>
                  <a:lnTo>
                    <a:pt x="1121879" y="98298"/>
                  </a:lnTo>
                  <a:lnTo>
                    <a:pt x="1063548" y="98298"/>
                  </a:lnTo>
                  <a:lnTo>
                    <a:pt x="1063548" y="68668"/>
                  </a:lnTo>
                  <a:lnTo>
                    <a:pt x="1126375" y="68668"/>
                  </a:lnTo>
                  <a:lnTo>
                    <a:pt x="1133322" y="69697"/>
                  </a:lnTo>
                  <a:lnTo>
                    <a:pt x="1136142" y="71056"/>
                  </a:lnTo>
                  <a:lnTo>
                    <a:pt x="1140510" y="75425"/>
                  </a:lnTo>
                  <a:lnTo>
                    <a:pt x="1141603" y="78955"/>
                  </a:lnTo>
                  <a:lnTo>
                    <a:pt x="1141603" y="37211"/>
                  </a:lnTo>
                  <a:lnTo>
                    <a:pt x="1140574" y="36957"/>
                  </a:lnTo>
                  <a:lnTo>
                    <a:pt x="1132382" y="35826"/>
                  </a:lnTo>
                  <a:lnTo>
                    <a:pt x="1123683" y="35458"/>
                  </a:lnTo>
                  <a:lnTo>
                    <a:pt x="1015936" y="35458"/>
                  </a:lnTo>
                  <a:lnTo>
                    <a:pt x="1015936" y="178092"/>
                  </a:lnTo>
                  <a:lnTo>
                    <a:pt x="1063548" y="178092"/>
                  </a:lnTo>
                  <a:lnTo>
                    <a:pt x="1063548" y="132016"/>
                  </a:lnTo>
                  <a:lnTo>
                    <a:pt x="1125410" y="132016"/>
                  </a:lnTo>
                  <a:lnTo>
                    <a:pt x="1168590" y="119392"/>
                  </a:lnTo>
                  <a:lnTo>
                    <a:pt x="1184389" y="83642"/>
                  </a:lnTo>
                  <a:lnTo>
                    <a:pt x="1184389" y="82867"/>
                  </a:lnTo>
                  <a:close/>
                </a:path>
                <a:path w="3061335" h="203200">
                  <a:moveTo>
                    <a:pt x="1354010" y="35458"/>
                  </a:moveTo>
                  <a:lnTo>
                    <a:pt x="1309484" y="35458"/>
                  </a:lnTo>
                  <a:lnTo>
                    <a:pt x="1309484" y="89623"/>
                  </a:lnTo>
                  <a:lnTo>
                    <a:pt x="1306817" y="97459"/>
                  </a:lnTo>
                  <a:lnTo>
                    <a:pt x="1275943" y="110629"/>
                  </a:lnTo>
                  <a:lnTo>
                    <a:pt x="1267409" y="110083"/>
                  </a:lnTo>
                  <a:lnTo>
                    <a:pt x="1238173" y="88404"/>
                  </a:lnTo>
                  <a:lnTo>
                    <a:pt x="1238173" y="35458"/>
                  </a:lnTo>
                  <a:lnTo>
                    <a:pt x="1193457" y="35458"/>
                  </a:lnTo>
                  <a:lnTo>
                    <a:pt x="1193457" y="79209"/>
                  </a:lnTo>
                  <a:lnTo>
                    <a:pt x="1194117" y="89725"/>
                  </a:lnTo>
                  <a:lnTo>
                    <a:pt x="1216177" y="128358"/>
                  </a:lnTo>
                  <a:lnTo>
                    <a:pt x="1257261" y="143548"/>
                  </a:lnTo>
                  <a:lnTo>
                    <a:pt x="1266317" y="143967"/>
                  </a:lnTo>
                  <a:lnTo>
                    <a:pt x="1279486" y="143002"/>
                  </a:lnTo>
                  <a:lnTo>
                    <a:pt x="1291082" y="140068"/>
                  </a:lnTo>
                  <a:lnTo>
                    <a:pt x="1301076" y="135191"/>
                  </a:lnTo>
                  <a:lnTo>
                    <a:pt x="1309484" y="128358"/>
                  </a:lnTo>
                  <a:lnTo>
                    <a:pt x="1309484" y="178092"/>
                  </a:lnTo>
                  <a:lnTo>
                    <a:pt x="1354010" y="178092"/>
                  </a:lnTo>
                  <a:lnTo>
                    <a:pt x="1354010" y="35458"/>
                  </a:lnTo>
                  <a:close/>
                </a:path>
                <a:path w="3061335" h="203200">
                  <a:moveTo>
                    <a:pt x="1435531" y="109080"/>
                  </a:moveTo>
                  <a:lnTo>
                    <a:pt x="1368272" y="109080"/>
                  </a:lnTo>
                  <a:lnTo>
                    <a:pt x="1368272" y="135496"/>
                  </a:lnTo>
                  <a:lnTo>
                    <a:pt x="1435531" y="135496"/>
                  </a:lnTo>
                  <a:lnTo>
                    <a:pt x="1435531" y="109080"/>
                  </a:lnTo>
                  <a:close/>
                </a:path>
                <a:path w="3061335" h="203200">
                  <a:moveTo>
                    <a:pt x="1613623" y="178092"/>
                  </a:moveTo>
                  <a:lnTo>
                    <a:pt x="1535950" y="100799"/>
                  </a:lnTo>
                  <a:lnTo>
                    <a:pt x="1610741" y="35458"/>
                  </a:lnTo>
                  <a:lnTo>
                    <a:pt x="1551762" y="35458"/>
                  </a:lnTo>
                  <a:lnTo>
                    <a:pt x="1497406" y="84988"/>
                  </a:lnTo>
                  <a:lnTo>
                    <a:pt x="1497406" y="35458"/>
                  </a:lnTo>
                  <a:lnTo>
                    <a:pt x="1449806" y="35458"/>
                  </a:lnTo>
                  <a:lnTo>
                    <a:pt x="1449806" y="178092"/>
                  </a:lnTo>
                  <a:lnTo>
                    <a:pt x="1497406" y="178092"/>
                  </a:lnTo>
                  <a:lnTo>
                    <a:pt x="1497406" y="118338"/>
                  </a:lnTo>
                  <a:lnTo>
                    <a:pt x="1555229" y="178092"/>
                  </a:lnTo>
                  <a:lnTo>
                    <a:pt x="1613623" y="178092"/>
                  </a:lnTo>
                  <a:close/>
                </a:path>
                <a:path w="3061335" h="203200">
                  <a:moveTo>
                    <a:pt x="1777263" y="107353"/>
                  </a:moveTo>
                  <a:lnTo>
                    <a:pt x="1776514" y="97002"/>
                  </a:lnTo>
                  <a:lnTo>
                    <a:pt x="1774278" y="87160"/>
                  </a:lnTo>
                  <a:lnTo>
                    <a:pt x="1770545" y="77825"/>
                  </a:lnTo>
                  <a:lnTo>
                    <a:pt x="1770494" y="77698"/>
                  </a:lnTo>
                  <a:lnTo>
                    <a:pt x="1765274" y="68999"/>
                  </a:lnTo>
                  <a:lnTo>
                    <a:pt x="1758670" y="60883"/>
                  </a:lnTo>
                  <a:lnTo>
                    <a:pt x="1750885" y="53695"/>
                  </a:lnTo>
                  <a:lnTo>
                    <a:pt x="1741957" y="47434"/>
                  </a:lnTo>
                  <a:lnTo>
                    <a:pt x="1731873" y="42100"/>
                  </a:lnTo>
                  <a:lnTo>
                    <a:pt x="1727352" y="40347"/>
                  </a:lnTo>
                  <a:lnTo>
                    <a:pt x="1727352" y="99377"/>
                  </a:lnTo>
                  <a:lnTo>
                    <a:pt x="1727352" y="115316"/>
                  </a:lnTo>
                  <a:lnTo>
                    <a:pt x="1698472" y="144360"/>
                  </a:lnTo>
                  <a:lnTo>
                    <a:pt x="1691563" y="145897"/>
                  </a:lnTo>
                  <a:lnTo>
                    <a:pt x="1677047" y="145897"/>
                  </a:lnTo>
                  <a:lnTo>
                    <a:pt x="1643253" y="122186"/>
                  </a:lnTo>
                  <a:lnTo>
                    <a:pt x="1641195" y="115316"/>
                  </a:lnTo>
                  <a:lnTo>
                    <a:pt x="1641233" y="99377"/>
                  </a:lnTo>
                  <a:lnTo>
                    <a:pt x="1669719" y="70345"/>
                  </a:lnTo>
                  <a:lnTo>
                    <a:pt x="1675790" y="68999"/>
                  </a:lnTo>
                  <a:lnTo>
                    <a:pt x="1692071" y="68999"/>
                  </a:lnTo>
                  <a:lnTo>
                    <a:pt x="1725256" y="92481"/>
                  </a:lnTo>
                  <a:lnTo>
                    <a:pt x="1727352" y="99377"/>
                  </a:lnTo>
                  <a:lnTo>
                    <a:pt x="1727352" y="40347"/>
                  </a:lnTo>
                  <a:lnTo>
                    <a:pt x="1720913" y="37846"/>
                  </a:lnTo>
                  <a:lnTo>
                    <a:pt x="1709305" y="34810"/>
                  </a:lnTo>
                  <a:lnTo>
                    <a:pt x="1697062" y="32981"/>
                  </a:lnTo>
                  <a:lnTo>
                    <a:pt x="1684172" y="32372"/>
                  </a:lnTo>
                  <a:lnTo>
                    <a:pt x="1671701" y="32981"/>
                  </a:lnTo>
                  <a:lnTo>
                    <a:pt x="1627047" y="47434"/>
                  </a:lnTo>
                  <a:lnTo>
                    <a:pt x="1597685" y="77698"/>
                  </a:lnTo>
                  <a:lnTo>
                    <a:pt x="1590497" y="107353"/>
                  </a:lnTo>
                  <a:lnTo>
                    <a:pt x="1591310" y="117690"/>
                  </a:lnTo>
                  <a:lnTo>
                    <a:pt x="1610055" y="153543"/>
                  </a:lnTo>
                  <a:lnTo>
                    <a:pt x="1648371" y="176466"/>
                  </a:lnTo>
                  <a:lnTo>
                    <a:pt x="1684362" y="181940"/>
                  </a:lnTo>
                  <a:lnTo>
                    <a:pt x="1697240" y="181330"/>
                  </a:lnTo>
                  <a:lnTo>
                    <a:pt x="1741995" y="166890"/>
                  </a:lnTo>
                  <a:lnTo>
                    <a:pt x="1764906" y="145897"/>
                  </a:lnTo>
                  <a:lnTo>
                    <a:pt x="1765223" y="145516"/>
                  </a:lnTo>
                  <a:lnTo>
                    <a:pt x="1770494" y="136766"/>
                  </a:lnTo>
                  <a:lnTo>
                    <a:pt x="1774253" y="127495"/>
                  </a:lnTo>
                  <a:lnTo>
                    <a:pt x="1776514" y="117690"/>
                  </a:lnTo>
                  <a:lnTo>
                    <a:pt x="1777263" y="107353"/>
                  </a:lnTo>
                  <a:close/>
                </a:path>
                <a:path w="3061335" h="203200">
                  <a:moveTo>
                    <a:pt x="1951507" y="35458"/>
                  </a:moveTo>
                  <a:lnTo>
                    <a:pt x="1813509" y="35458"/>
                  </a:lnTo>
                  <a:lnTo>
                    <a:pt x="1811197" y="59855"/>
                  </a:lnTo>
                  <a:lnTo>
                    <a:pt x="1807768" y="83108"/>
                  </a:lnTo>
                  <a:lnTo>
                    <a:pt x="1797507" y="126238"/>
                  </a:lnTo>
                  <a:lnTo>
                    <a:pt x="1782673" y="139725"/>
                  </a:lnTo>
                  <a:lnTo>
                    <a:pt x="1776501" y="139725"/>
                  </a:lnTo>
                  <a:lnTo>
                    <a:pt x="1776501" y="178092"/>
                  </a:lnTo>
                  <a:lnTo>
                    <a:pt x="1818043" y="170065"/>
                  </a:lnTo>
                  <a:lnTo>
                    <a:pt x="1842414" y="130886"/>
                  </a:lnTo>
                  <a:lnTo>
                    <a:pt x="1852536" y="92633"/>
                  </a:lnTo>
                  <a:lnTo>
                    <a:pt x="1856867" y="69189"/>
                  </a:lnTo>
                  <a:lnTo>
                    <a:pt x="1903895" y="69189"/>
                  </a:lnTo>
                  <a:lnTo>
                    <a:pt x="1903895" y="178092"/>
                  </a:lnTo>
                  <a:lnTo>
                    <a:pt x="1951507" y="178092"/>
                  </a:lnTo>
                  <a:lnTo>
                    <a:pt x="1951507" y="35458"/>
                  </a:lnTo>
                  <a:close/>
                </a:path>
                <a:path w="3061335" h="203200">
                  <a:moveTo>
                    <a:pt x="2138464" y="35458"/>
                  </a:moveTo>
                  <a:lnTo>
                    <a:pt x="2000465" y="35458"/>
                  </a:lnTo>
                  <a:lnTo>
                    <a:pt x="1998167" y="59855"/>
                  </a:lnTo>
                  <a:lnTo>
                    <a:pt x="1994725" y="83108"/>
                  </a:lnTo>
                  <a:lnTo>
                    <a:pt x="1984463" y="126238"/>
                  </a:lnTo>
                  <a:lnTo>
                    <a:pt x="1969630" y="139725"/>
                  </a:lnTo>
                  <a:lnTo>
                    <a:pt x="1963458" y="139725"/>
                  </a:lnTo>
                  <a:lnTo>
                    <a:pt x="1963458" y="178092"/>
                  </a:lnTo>
                  <a:lnTo>
                    <a:pt x="2004999" y="170065"/>
                  </a:lnTo>
                  <a:lnTo>
                    <a:pt x="2029371" y="130886"/>
                  </a:lnTo>
                  <a:lnTo>
                    <a:pt x="2039493" y="92633"/>
                  </a:lnTo>
                  <a:lnTo>
                    <a:pt x="2043823" y="69189"/>
                  </a:lnTo>
                  <a:lnTo>
                    <a:pt x="2090864" y="69189"/>
                  </a:lnTo>
                  <a:lnTo>
                    <a:pt x="2090864" y="178092"/>
                  </a:lnTo>
                  <a:lnTo>
                    <a:pt x="2138464" y="178092"/>
                  </a:lnTo>
                  <a:lnTo>
                    <a:pt x="2138464" y="35458"/>
                  </a:lnTo>
                  <a:close/>
                </a:path>
                <a:path w="3061335" h="203200">
                  <a:moveTo>
                    <a:pt x="2307209" y="35394"/>
                  </a:moveTo>
                  <a:lnTo>
                    <a:pt x="2154275" y="35394"/>
                  </a:lnTo>
                  <a:lnTo>
                    <a:pt x="2154275" y="69684"/>
                  </a:lnTo>
                  <a:lnTo>
                    <a:pt x="2154275" y="88734"/>
                  </a:lnTo>
                  <a:lnTo>
                    <a:pt x="2154275" y="123024"/>
                  </a:lnTo>
                  <a:lnTo>
                    <a:pt x="2154275" y="143344"/>
                  </a:lnTo>
                  <a:lnTo>
                    <a:pt x="2154275" y="144614"/>
                  </a:lnTo>
                  <a:lnTo>
                    <a:pt x="2154275" y="177634"/>
                  </a:lnTo>
                  <a:lnTo>
                    <a:pt x="2307120" y="177634"/>
                  </a:lnTo>
                  <a:lnTo>
                    <a:pt x="2307120" y="144614"/>
                  </a:lnTo>
                  <a:lnTo>
                    <a:pt x="2307120" y="143344"/>
                  </a:lnTo>
                  <a:lnTo>
                    <a:pt x="2252675" y="143344"/>
                  </a:lnTo>
                  <a:lnTo>
                    <a:pt x="2252675" y="144614"/>
                  </a:lnTo>
                  <a:lnTo>
                    <a:pt x="2201875" y="144614"/>
                  </a:lnTo>
                  <a:lnTo>
                    <a:pt x="2201875" y="143344"/>
                  </a:lnTo>
                  <a:lnTo>
                    <a:pt x="2201875" y="123024"/>
                  </a:lnTo>
                  <a:lnTo>
                    <a:pt x="2290927" y="123024"/>
                  </a:lnTo>
                  <a:lnTo>
                    <a:pt x="2290927" y="88734"/>
                  </a:lnTo>
                  <a:lnTo>
                    <a:pt x="2201875" y="88734"/>
                  </a:lnTo>
                  <a:lnTo>
                    <a:pt x="2201875" y="69684"/>
                  </a:lnTo>
                  <a:lnTo>
                    <a:pt x="2307209" y="69684"/>
                  </a:lnTo>
                  <a:lnTo>
                    <a:pt x="2307209" y="35394"/>
                  </a:lnTo>
                  <a:close/>
                </a:path>
                <a:path w="3061335" h="203200">
                  <a:moveTo>
                    <a:pt x="2484043" y="178092"/>
                  </a:moveTo>
                  <a:lnTo>
                    <a:pt x="2406370" y="100799"/>
                  </a:lnTo>
                  <a:lnTo>
                    <a:pt x="2481161" y="35458"/>
                  </a:lnTo>
                  <a:lnTo>
                    <a:pt x="2422182" y="35458"/>
                  </a:lnTo>
                  <a:lnTo>
                    <a:pt x="2367826" y="84988"/>
                  </a:lnTo>
                  <a:lnTo>
                    <a:pt x="2367826" y="35458"/>
                  </a:lnTo>
                  <a:lnTo>
                    <a:pt x="2320213" y="35458"/>
                  </a:lnTo>
                  <a:lnTo>
                    <a:pt x="2320213" y="178092"/>
                  </a:lnTo>
                  <a:lnTo>
                    <a:pt x="2367826" y="178092"/>
                  </a:lnTo>
                  <a:lnTo>
                    <a:pt x="2367826" y="118338"/>
                  </a:lnTo>
                  <a:lnTo>
                    <a:pt x="2425649" y="178092"/>
                  </a:lnTo>
                  <a:lnTo>
                    <a:pt x="2484043" y="178092"/>
                  </a:lnTo>
                  <a:close/>
                </a:path>
                <a:path w="3061335" h="203200">
                  <a:moveTo>
                    <a:pt x="2687193" y="143344"/>
                  </a:moveTo>
                  <a:lnTo>
                    <a:pt x="2664447" y="143344"/>
                  </a:lnTo>
                  <a:lnTo>
                    <a:pt x="2664447" y="35394"/>
                  </a:lnTo>
                  <a:lnTo>
                    <a:pt x="2616847" y="35394"/>
                  </a:lnTo>
                  <a:lnTo>
                    <a:pt x="2616847" y="143344"/>
                  </a:lnTo>
                  <a:lnTo>
                    <a:pt x="2538209" y="143344"/>
                  </a:lnTo>
                  <a:lnTo>
                    <a:pt x="2538209" y="35394"/>
                  </a:lnTo>
                  <a:lnTo>
                    <a:pt x="2490597" y="35394"/>
                  </a:lnTo>
                  <a:lnTo>
                    <a:pt x="2490597" y="143344"/>
                  </a:lnTo>
                  <a:lnTo>
                    <a:pt x="2490597" y="177634"/>
                  </a:lnTo>
                  <a:lnTo>
                    <a:pt x="2639593" y="177634"/>
                  </a:lnTo>
                  <a:lnTo>
                    <a:pt x="2639593" y="203034"/>
                  </a:lnTo>
                  <a:lnTo>
                    <a:pt x="2687193" y="203034"/>
                  </a:lnTo>
                  <a:lnTo>
                    <a:pt x="2687193" y="177634"/>
                  </a:lnTo>
                  <a:lnTo>
                    <a:pt x="2687193" y="143344"/>
                  </a:lnTo>
                  <a:close/>
                </a:path>
                <a:path w="3061335" h="203200">
                  <a:moveTo>
                    <a:pt x="2871266" y="35458"/>
                  </a:moveTo>
                  <a:lnTo>
                    <a:pt x="2823845" y="35458"/>
                  </a:lnTo>
                  <a:lnTo>
                    <a:pt x="2744825" y="123926"/>
                  </a:lnTo>
                  <a:lnTo>
                    <a:pt x="2744825" y="35458"/>
                  </a:lnTo>
                  <a:lnTo>
                    <a:pt x="2697213" y="35458"/>
                  </a:lnTo>
                  <a:lnTo>
                    <a:pt x="2697213" y="178092"/>
                  </a:lnTo>
                  <a:lnTo>
                    <a:pt x="2744825" y="178092"/>
                  </a:lnTo>
                  <a:lnTo>
                    <a:pt x="2823845" y="89420"/>
                  </a:lnTo>
                  <a:lnTo>
                    <a:pt x="2823845" y="178092"/>
                  </a:lnTo>
                  <a:lnTo>
                    <a:pt x="2871266" y="178092"/>
                  </a:lnTo>
                  <a:lnTo>
                    <a:pt x="2871266" y="35458"/>
                  </a:lnTo>
                  <a:close/>
                </a:path>
                <a:path w="3061335" h="203200">
                  <a:moveTo>
                    <a:pt x="3021406" y="0"/>
                  </a:moveTo>
                  <a:lnTo>
                    <a:pt x="2995777" y="0"/>
                  </a:lnTo>
                  <a:lnTo>
                    <a:pt x="2995777" y="5905"/>
                  </a:lnTo>
                  <a:lnTo>
                    <a:pt x="2993682" y="10845"/>
                  </a:lnTo>
                  <a:lnTo>
                    <a:pt x="2985338" y="18821"/>
                  </a:lnTo>
                  <a:lnTo>
                    <a:pt x="2980105" y="20815"/>
                  </a:lnTo>
                  <a:lnTo>
                    <a:pt x="2967380" y="20815"/>
                  </a:lnTo>
                  <a:lnTo>
                    <a:pt x="2962084" y="18821"/>
                  </a:lnTo>
                  <a:lnTo>
                    <a:pt x="2953728" y="10845"/>
                  </a:lnTo>
                  <a:lnTo>
                    <a:pt x="2951632" y="5905"/>
                  </a:lnTo>
                  <a:lnTo>
                    <a:pt x="2951632" y="0"/>
                  </a:lnTo>
                  <a:lnTo>
                    <a:pt x="2926003" y="0"/>
                  </a:lnTo>
                  <a:lnTo>
                    <a:pt x="2946273" y="32981"/>
                  </a:lnTo>
                  <a:lnTo>
                    <a:pt x="2973997" y="38354"/>
                  </a:lnTo>
                  <a:lnTo>
                    <a:pt x="2983903" y="37757"/>
                  </a:lnTo>
                  <a:lnTo>
                    <a:pt x="3018028" y="16840"/>
                  </a:lnTo>
                  <a:lnTo>
                    <a:pt x="3020555" y="9017"/>
                  </a:lnTo>
                  <a:lnTo>
                    <a:pt x="3021406" y="0"/>
                  </a:lnTo>
                  <a:close/>
                </a:path>
                <a:path w="3061335" h="203200">
                  <a:moveTo>
                    <a:pt x="3061119" y="35458"/>
                  </a:moveTo>
                  <a:lnTo>
                    <a:pt x="3013697" y="35458"/>
                  </a:lnTo>
                  <a:lnTo>
                    <a:pt x="2934678" y="123926"/>
                  </a:lnTo>
                  <a:lnTo>
                    <a:pt x="2934678" y="35458"/>
                  </a:lnTo>
                  <a:lnTo>
                    <a:pt x="2887065" y="35458"/>
                  </a:lnTo>
                  <a:lnTo>
                    <a:pt x="2887065" y="178092"/>
                  </a:lnTo>
                  <a:lnTo>
                    <a:pt x="2934678" y="178092"/>
                  </a:lnTo>
                  <a:lnTo>
                    <a:pt x="2982950" y="123926"/>
                  </a:lnTo>
                  <a:lnTo>
                    <a:pt x="3013697" y="89420"/>
                  </a:lnTo>
                  <a:lnTo>
                    <a:pt x="3013697" y="178092"/>
                  </a:lnTo>
                  <a:lnTo>
                    <a:pt x="3061119" y="178092"/>
                  </a:lnTo>
                  <a:lnTo>
                    <a:pt x="3061119" y="89420"/>
                  </a:lnTo>
                  <a:lnTo>
                    <a:pt x="3061119" y="3545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9" y="0"/>
            <a:ext cx="10690300" cy="612000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670349" y="4701010"/>
            <a:ext cx="748030" cy="110489"/>
            <a:chOff x="670349" y="4701010"/>
            <a:chExt cx="748030" cy="110489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349" y="4701010"/>
              <a:ext cx="463125" cy="11015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3839" y="4701010"/>
              <a:ext cx="264236" cy="89258"/>
            </a:xfrm>
            <a:prstGeom prst="rect">
              <a:avLst/>
            </a:prstGeom>
          </p:spPr>
        </p:pic>
      </p:grpSp>
      <p:grpSp>
        <p:nvGrpSpPr>
          <p:cNvPr id="6" name="object 6" descr=""/>
          <p:cNvGrpSpPr/>
          <p:nvPr/>
        </p:nvGrpSpPr>
        <p:grpSpPr>
          <a:xfrm>
            <a:off x="1488387" y="4701010"/>
            <a:ext cx="685800" cy="126364"/>
            <a:chOff x="1488387" y="4701010"/>
            <a:chExt cx="685800" cy="126364"/>
          </a:xfrm>
        </p:grpSpPr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8387" y="4703133"/>
              <a:ext cx="77572" cy="8500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85086" y="4701010"/>
              <a:ext cx="183297" cy="8925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4596" y="4701010"/>
              <a:ext cx="379354" cy="126097"/>
            </a:xfrm>
            <a:prstGeom prst="rect">
              <a:avLst/>
            </a:prstGeom>
          </p:spPr>
        </p:pic>
      </p:grpSp>
      <p:grpSp>
        <p:nvGrpSpPr>
          <p:cNvPr id="10" name="object 10" descr=""/>
          <p:cNvGrpSpPr/>
          <p:nvPr/>
        </p:nvGrpSpPr>
        <p:grpSpPr>
          <a:xfrm>
            <a:off x="674662" y="2045840"/>
            <a:ext cx="582295" cy="163195"/>
            <a:chOff x="674662" y="2045840"/>
            <a:chExt cx="582295" cy="163195"/>
          </a:xfrm>
        </p:grpSpPr>
        <p:sp>
          <p:nvSpPr>
            <p:cNvPr id="11" name="object 11" descr=""/>
            <p:cNvSpPr/>
            <p:nvPr/>
          </p:nvSpPr>
          <p:spPr>
            <a:xfrm>
              <a:off x="674662" y="2045840"/>
              <a:ext cx="155575" cy="123189"/>
            </a:xfrm>
            <a:custGeom>
              <a:avLst/>
              <a:gdLst/>
              <a:ahLst/>
              <a:cxnLst/>
              <a:rect l="l" t="t" r="r" b="b"/>
              <a:pathLst>
                <a:path w="155575" h="123189">
                  <a:moveTo>
                    <a:pt x="155130" y="0"/>
                  </a:moveTo>
                  <a:lnTo>
                    <a:pt x="140258" y="0"/>
                  </a:lnTo>
                  <a:lnTo>
                    <a:pt x="140258" y="109220"/>
                  </a:lnTo>
                  <a:lnTo>
                    <a:pt x="85001" y="109220"/>
                  </a:lnTo>
                  <a:lnTo>
                    <a:pt x="85001" y="0"/>
                  </a:lnTo>
                  <a:lnTo>
                    <a:pt x="70129" y="0"/>
                  </a:lnTo>
                  <a:lnTo>
                    <a:pt x="70129" y="109220"/>
                  </a:lnTo>
                  <a:lnTo>
                    <a:pt x="14871" y="109220"/>
                  </a:lnTo>
                  <a:lnTo>
                    <a:pt x="14871" y="0"/>
                  </a:lnTo>
                  <a:lnTo>
                    <a:pt x="0" y="0"/>
                  </a:lnTo>
                  <a:lnTo>
                    <a:pt x="0" y="109220"/>
                  </a:lnTo>
                  <a:lnTo>
                    <a:pt x="0" y="123190"/>
                  </a:lnTo>
                  <a:lnTo>
                    <a:pt x="155130" y="123190"/>
                  </a:lnTo>
                  <a:lnTo>
                    <a:pt x="155130" y="10922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1410" y="2082492"/>
              <a:ext cx="90676" cy="8925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2453" y="2082492"/>
              <a:ext cx="293989" cy="126097"/>
            </a:xfrm>
            <a:prstGeom prst="rect">
              <a:avLst/>
            </a:prstGeom>
          </p:spPr>
        </p:pic>
      </p:grpSp>
      <p:pic>
        <p:nvPicPr>
          <p:cNvPr id="14" name="object 1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20907" y="2082492"/>
            <a:ext cx="73145" cy="89258"/>
          </a:xfrm>
          <a:prstGeom prst="rect">
            <a:avLst/>
          </a:prstGeom>
        </p:spPr>
      </p:pic>
      <p:grpSp>
        <p:nvGrpSpPr>
          <p:cNvPr id="15" name="object 15" descr=""/>
          <p:cNvGrpSpPr/>
          <p:nvPr/>
        </p:nvGrpSpPr>
        <p:grpSpPr>
          <a:xfrm>
            <a:off x="1458870" y="2082492"/>
            <a:ext cx="755015" cy="126364"/>
            <a:chOff x="1458870" y="2082492"/>
            <a:chExt cx="755015" cy="126364"/>
          </a:xfrm>
        </p:grpSpPr>
        <p:sp>
          <p:nvSpPr>
            <p:cNvPr id="16" name="object 16" descr=""/>
            <p:cNvSpPr/>
            <p:nvPr/>
          </p:nvSpPr>
          <p:spPr>
            <a:xfrm>
              <a:off x="1458861" y="2085210"/>
              <a:ext cx="118745" cy="83820"/>
            </a:xfrm>
            <a:custGeom>
              <a:avLst/>
              <a:gdLst/>
              <a:ahLst/>
              <a:cxnLst/>
              <a:rect l="l" t="t" r="r" b="b"/>
              <a:pathLst>
                <a:path w="118744" h="83819">
                  <a:moveTo>
                    <a:pt x="118668" y="0"/>
                  </a:moveTo>
                  <a:lnTo>
                    <a:pt x="104495" y="0"/>
                  </a:lnTo>
                  <a:lnTo>
                    <a:pt x="104495" y="71120"/>
                  </a:lnTo>
                  <a:lnTo>
                    <a:pt x="66421" y="71120"/>
                  </a:lnTo>
                  <a:lnTo>
                    <a:pt x="66421" y="0"/>
                  </a:lnTo>
                  <a:lnTo>
                    <a:pt x="52247" y="0"/>
                  </a:lnTo>
                  <a:lnTo>
                    <a:pt x="52247" y="71120"/>
                  </a:lnTo>
                  <a:lnTo>
                    <a:pt x="14173" y="71120"/>
                  </a:lnTo>
                  <a:lnTo>
                    <a:pt x="14173" y="0"/>
                  </a:lnTo>
                  <a:lnTo>
                    <a:pt x="0" y="0"/>
                  </a:lnTo>
                  <a:lnTo>
                    <a:pt x="0" y="71120"/>
                  </a:lnTo>
                  <a:lnTo>
                    <a:pt x="0" y="83820"/>
                  </a:lnTo>
                  <a:lnTo>
                    <a:pt x="118668" y="83820"/>
                  </a:lnTo>
                  <a:lnTo>
                    <a:pt x="118668" y="71120"/>
                  </a:lnTo>
                  <a:lnTo>
                    <a:pt x="118668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03741" y="2084616"/>
              <a:ext cx="78282" cy="85011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08232" y="2082492"/>
              <a:ext cx="194814" cy="126097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23411" y="2084616"/>
              <a:ext cx="170906" cy="85011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20526" y="2084616"/>
              <a:ext cx="92803" cy="85011"/>
            </a:xfrm>
            <a:prstGeom prst="rect">
              <a:avLst/>
            </a:prstGeom>
          </p:spPr>
        </p:pic>
      </p:grpSp>
      <p:grpSp>
        <p:nvGrpSpPr>
          <p:cNvPr id="21" name="object 21" descr=""/>
          <p:cNvGrpSpPr/>
          <p:nvPr/>
        </p:nvGrpSpPr>
        <p:grpSpPr>
          <a:xfrm>
            <a:off x="2277795" y="2082492"/>
            <a:ext cx="989965" cy="89535"/>
            <a:chOff x="2277795" y="2082492"/>
            <a:chExt cx="989965" cy="89535"/>
          </a:xfrm>
        </p:grpSpPr>
        <p:pic>
          <p:nvPicPr>
            <p:cNvPr id="22" name="object 2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77795" y="2082492"/>
              <a:ext cx="171611" cy="89258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68538" y="2082492"/>
              <a:ext cx="353494" cy="89258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842398" y="2084616"/>
              <a:ext cx="72259" cy="85011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940865" y="2084616"/>
              <a:ext cx="77572" cy="85011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044645" y="2084616"/>
              <a:ext cx="103960" cy="85011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74814" y="2084616"/>
              <a:ext cx="92805" cy="85011"/>
            </a:xfrm>
            <a:prstGeom prst="rect">
              <a:avLst/>
            </a:prstGeom>
          </p:spPr>
        </p:pic>
      </p:grpSp>
      <p:grpSp>
        <p:nvGrpSpPr>
          <p:cNvPr id="28" name="object 28" descr=""/>
          <p:cNvGrpSpPr/>
          <p:nvPr/>
        </p:nvGrpSpPr>
        <p:grpSpPr>
          <a:xfrm>
            <a:off x="3337926" y="2082492"/>
            <a:ext cx="631190" cy="114300"/>
            <a:chOff x="3337926" y="2082492"/>
            <a:chExt cx="631190" cy="114300"/>
          </a:xfrm>
        </p:grpSpPr>
        <p:pic>
          <p:nvPicPr>
            <p:cNvPr id="29" name="object 2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37926" y="2084616"/>
              <a:ext cx="77572" cy="85011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435865" y="2082492"/>
              <a:ext cx="180820" cy="89258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37055" y="2082492"/>
              <a:ext cx="177101" cy="89258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834522" y="2084616"/>
              <a:ext cx="134419" cy="111574"/>
            </a:xfrm>
            <a:prstGeom prst="rect">
              <a:avLst/>
            </a:prstGeom>
          </p:spPr>
        </p:pic>
      </p:grpSp>
      <p:grpSp>
        <p:nvGrpSpPr>
          <p:cNvPr id="33" name="object 33" descr=""/>
          <p:cNvGrpSpPr/>
          <p:nvPr/>
        </p:nvGrpSpPr>
        <p:grpSpPr>
          <a:xfrm>
            <a:off x="662973" y="2289700"/>
            <a:ext cx="917575" cy="110489"/>
            <a:chOff x="662973" y="2289700"/>
            <a:chExt cx="917575" cy="110489"/>
          </a:xfrm>
        </p:grpSpPr>
        <p:pic>
          <p:nvPicPr>
            <p:cNvPr id="34" name="object 34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62973" y="2289700"/>
              <a:ext cx="203666" cy="110157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87003" y="2291825"/>
              <a:ext cx="77572" cy="85009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84942" y="2289700"/>
              <a:ext cx="187548" cy="89259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98702" y="2291825"/>
              <a:ext cx="77572" cy="85009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96640" y="2289700"/>
              <a:ext cx="82499" cy="89259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99179" y="2291825"/>
              <a:ext cx="77572" cy="85009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02959" y="2291825"/>
              <a:ext cx="77572" cy="85009"/>
            </a:xfrm>
            <a:prstGeom prst="rect">
              <a:avLst/>
            </a:prstGeom>
          </p:spPr>
        </p:pic>
      </p:grpSp>
      <p:grpSp>
        <p:nvGrpSpPr>
          <p:cNvPr id="41" name="object 41" descr=""/>
          <p:cNvGrpSpPr/>
          <p:nvPr/>
        </p:nvGrpSpPr>
        <p:grpSpPr>
          <a:xfrm>
            <a:off x="1606741" y="2291825"/>
            <a:ext cx="223520" cy="85090"/>
            <a:chOff x="1606741" y="2291825"/>
            <a:chExt cx="223520" cy="85090"/>
          </a:xfrm>
        </p:grpSpPr>
        <p:pic>
          <p:nvPicPr>
            <p:cNvPr id="42" name="object 42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36910" y="2291825"/>
              <a:ext cx="92803" cy="85009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06741" y="2291825"/>
              <a:ext cx="103959" cy="85009"/>
            </a:xfrm>
            <a:prstGeom prst="rect">
              <a:avLst/>
            </a:prstGeom>
          </p:spPr>
        </p:pic>
      </p:grpSp>
      <p:grpSp>
        <p:nvGrpSpPr>
          <p:cNvPr id="44" name="object 44" descr=""/>
          <p:cNvGrpSpPr/>
          <p:nvPr/>
        </p:nvGrpSpPr>
        <p:grpSpPr>
          <a:xfrm>
            <a:off x="1900022" y="2289700"/>
            <a:ext cx="782320" cy="128270"/>
            <a:chOff x="1900022" y="2289700"/>
            <a:chExt cx="782320" cy="128270"/>
          </a:xfrm>
        </p:grpSpPr>
        <p:sp>
          <p:nvSpPr>
            <p:cNvPr id="45" name="object 45" descr=""/>
            <p:cNvSpPr/>
            <p:nvPr/>
          </p:nvSpPr>
          <p:spPr>
            <a:xfrm>
              <a:off x="1900021" y="229222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4" h="85089">
                  <a:moveTo>
                    <a:pt x="118656" y="0"/>
                  </a:moveTo>
                  <a:lnTo>
                    <a:pt x="104482" y="0"/>
                  </a:lnTo>
                  <a:lnTo>
                    <a:pt x="104482" y="71120"/>
                  </a:lnTo>
                  <a:lnTo>
                    <a:pt x="66408" y="71120"/>
                  </a:lnTo>
                  <a:lnTo>
                    <a:pt x="66408" y="0"/>
                  </a:lnTo>
                  <a:lnTo>
                    <a:pt x="52247" y="0"/>
                  </a:lnTo>
                  <a:lnTo>
                    <a:pt x="52247" y="71120"/>
                  </a:lnTo>
                  <a:lnTo>
                    <a:pt x="14160" y="71120"/>
                  </a:lnTo>
                  <a:lnTo>
                    <a:pt x="14160" y="0"/>
                  </a:lnTo>
                  <a:lnTo>
                    <a:pt x="0" y="0"/>
                  </a:lnTo>
                  <a:lnTo>
                    <a:pt x="0" y="71120"/>
                  </a:lnTo>
                  <a:lnTo>
                    <a:pt x="0" y="85090"/>
                  </a:lnTo>
                  <a:lnTo>
                    <a:pt x="118656" y="85090"/>
                  </a:lnTo>
                  <a:lnTo>
                    <a:pt x="118656" y="7112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044892" y="2289700"/>
              <a:ext cx="288677" cy="128221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353936" y="2289700"/>
              <a:ext cx="173206" cy="89259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547506" y="2291825"/>
              <a:ext cx="134420" cy="111574"/>
            </a:xfrm>
            <a:prstGeom prst="rect">
              <a:avLst/>
            </a:prstGeom>
          </p:spPr>
        </p:pic>
      </p:grpSp>
      <p:pic>
        <p:nvPicPr>
          <p:cNvPr id="49" name="object 49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2741792" y="2291825"/>
            <a:ext cx="499780" cy="126097"/>
          </a:xfrm>
          <a:prstGeom prst="rect">
            <a:avLst/>
          </a:prstGeom>
        </p:spPr>
      </p:pic>
      <p:grpSp>
        <p:nvGrpSpPr>
          <p:cNvPr id="50" name="object 50" descr=""/>
          <p:cNvGrpSpPr/>
          <p:nvPr/>
        </p:nvGrpSpPr>
        <p:grpSpPr>
          <a:xfrm>
            <a:off x="3307460" y="2250738"/>
            <a:ext cx="831850" cy="128270"/>
            <a:chOff x="3307460" y="2250738"/>
            <a:chExt cx="831850" cy="128270"/>
          </a:xfrm>
        </p:grpSpPr>
        <p:pic>
          <p:nvPicPr>
            <p:cNvPr id="51" name="object 51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307460" y="2250738"/>
              <a:ext cx="192862" cy="128221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520688" y="2289700"/>
              <a:ext cx="173206" cy="89259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714259" y="2291825"/>
              <a:ext cx="75449" cy="85009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811313" y="2291825"/>
              <a:ext cx="103960" cy="85009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941481" y="2291825"/>
              <a:ext cx="92803" cy="85009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60493" y="2291825"/>
              <a:ext cx="78282" cy="85009"/>
            </a:xfrm>
            <a:prstGeom prst="rect">
              <a:avLst/>
            </a:prstGeom>
          </p:spPr>
        </p:pic>
      </p:grpSp>
      <p:pic>
        <p:nvPicPr>
          <p:cNvPr id="57" name="object 57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55978" y="2499033"/>
            <a:ext cx="78281" cy="85011"/>
          </a:xfrm>
          <a:prstGeom prst="rect">
            <a:avLst/>
          </a:prstGeom>
        </p:spPr>
      </p:pic>
      <p:grpSp>
        <p:nvGrpSpPr>
          <p:cNvPr id="58" name="object 58" descr=""/>
          <p:cNvGrpSpPr/>
          <p:nvPr/>
        </p:nvGrpSpPr>
        <p:grpSpPr>
          <a:xfrm>
            <a:off x="2811744" y="2496910"/>
            <a:ext cx="817880" cy="126364"/>
            <a:chOff x="2811744" y="2496910"/>
            <a:chExt cx="817880" cy="126364"/>
          </a:xfrm>
        </p:grpSpPr>
        <p:pic>
          <p:nvPicPr>
            <p:cNvPr id="59" name="object 59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811744" y="2496910"/>
              <a:ext cx="278935" cy="126097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11044" y="2499033"/>
              <a:ext cx="92805" cy="85011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222975" y="2496910"/>
              <a:ext cx="182059" cy="89258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25399" y="2496910"/>
              <a:ext cx="90676" cy="89258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36442" y="2499033"/>
              <a:ext cx="92803" cy="85011"/>
            </a:xfrm>
            <a:prstGeom prst="rect">
              <a:avLst/>
            </a:prstGeom>
          </p:spPr>
        </p:pic>
      </p:grpSp>
      <p:grpSp>
        <p:nvGrpSpPr>
          <p:cNvPr id="64" name="object 64" descr=""/>
          <p:cNvGrpSpPr/>
          <p:nvPr/>
        </p:nvGrpSpPr>
        <p:grpSpPr>
          <a:xfrm>
            <a:off x="671471" y="2496733"/>
            <a:ext cx="3529965" cy="542925"/>
            <a:chOff x="671471" y="2496733"/>
            <a:chExt cx="3529965" cy="542925"/>
          </a:xfrm>
        </p:grpSpPr>
        <p:pic>
          <p:nvPicPr>
            <p:cNvPr id="65" name="object 65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693711" y="2496733"/>
              <a:ext cx="466131" cy="110332"/>
            </a:xfrm>
            <a:prstGeom prst="rect">
              <a:avLst/>
            </a:prstGeom>
          </p:spPr>
        </p:pic>
        <p:sp>
          <p:nvSpPr>
            <p:cNvPr id="66" name="object 66" descr=""/>
            <p:cNvSpPr/>
            <p:nvPr/>
          </p:nvSpPr>
          <p:spPr>
            <a:xfrm>
              <a:off x="4182688" y="2567750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7" y="0"/>
                  </a:lnTo>
                  <a:lnTo>
                    <a:pt x="0" y="3009"/>
                  </a:lnTo>
                  <a:lnTo>
                    <a:pt x="0" y="14875"/>
                  </a:lnTo>
                  <a:lnTo>
                    <a:pt x="4427" y="17887"/>
                  </a:lnTo>
                  <a:lnTo>
                    <a:pt x="14345" y="17887"/>
                  </a:lnTo>
                  <a:lnTo>
                    <a:pt x="18594" y="14875"/>
                  </a:lnTo>
                  <a:lnTo>
                    <a:pt x="18594" y="8855"/>
                  </a:lnTo>
                  <a:lnTo>
                    <a:pt x="18594" y="3009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7" name="object 67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71471" y="2496733"/>
              <a:ext cx="3527513" cy="542815"/>
            </a:xfrm>
            <a:prstGeom prst="rect">
              <a:avLst/>
            </a:prstGeom>
          </p:spPr>
        </p:pic>
      </p:grpSp>
      <p:pic>
        <p:nvPicPr>
          <p:cNvPr id="68" name="object 68" descr="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71471" y="3120660"/>
            <a:ext cx="78634" cy="85009"/>
          </a:xfrm>
          <a:prstGeom prst="rect">
            <a:avLst/>
          </a:prstGeom>
        </p:spPr>
      </p:pic>
      <p:grpSp>
        <p:nvGrpSpPr>
          <p:cNvPr id="69" name="object 69" descr=""/>
          <p:cNvGrpSpPr/>
          <p:nvPr/>
        </p:nvGrpSpPr>
        <p:grpSpPr>
          <a:xfrm>
            <a:off x="808196" y="3118537"/>
            <a:ext cx="1290955" cy="126364"/>
            <a:chOff x="808196" y="3118537"/>
            <a:chExt cx="1290955" cy="126364"/>
          </a:xfrm>
        </p:grpSpPr>
        <p:pic>
          <p:nvPicPr>
            <p:cNvPr id="70" name="object 7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8196" y="3120660"/>
              <a:ext cx="77572" cy="85009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06134" y="3118537"/>
              <a:ext cx="90676" cy="89258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17176" y="3120660"/>
              <a:ext cx="75449" cy="85009"/>
            </a:xfrm>
            <a:prstGeom prst="rect">
              <a:avLst/>
            </a:prstGeom>
          </p:spPr>
        </p:pic>
        <p:sp>
          <p:nvSpPr>
            <p:cNvPr id="73" name="object 73" descr=""/>
            <p:cNvSpPr/>
            <p:nvPr/>
          </p:nvSpPr>
          <p:spPr>
            <a:xfrm>
              <a:off x="1114221" y="3118545"/>
              <a:ext cx="525780" cy="126364"/>
            </a:xfrm>
            <a:custGeom>
              <a:avLst/>
              <a:gdLst/>
              <a:ahLst/>
              <a:cxnLst/>
              <a:rect l="l" t="t" r="r" b="b"/>
              <a:pathLst>
                <a:path w="525780" h="126364">
                  <a:moveTo>
                    <a:pt x="89611" y="44627"/>
                  </a:moveTo>
                  <a:lnTo>
                    <a:pt x="86385" y="26898"/>
                  </a:lnTo>
                  <a:lnTo>
                    <a:pt x="77685" y="13106"/>
                  </a:lnTo>
                  <a:lnTo>
                    <a:pt x="77457" y="12750"/>
                  </a:lnTo>
                  <a:lnTo>
                    <a:pt x="75450" y="11366"/>
                  </a:lnTo>
                  <a:lnTo>
                    <a:pt x="75450" y="44627"/>
                  </a:lnTo>
                  <a:lnTo>
                    <a:pt x="73088" y="57772"/>
                  </a:lnTo>
                  <a:lnTo>
                    <a:pt x="66662" y="67691"/>
                  </a:lnTo>
                  <a:lnTo>
                    <a:pt x="57150" y="73964"/>
                  </a:lnTo>
                  <a:lnTo>
                    <a:pt x="45516" y="76149"/>
                  </a:lnTo>
                  <a:lnTo>
                    <a:pt x="34861" y="74434"/>
                  </a:lnTo>
                  <a:lnTo>
                    <a:pt x="25920" y="69824"/>
                  </a:lnTo>
                  <a:lnTo>
                    <a:pt x="18948" y="63144"/>
                  </a:lnTo>
                  <a:lnTo>
                    <a:pt x="14173" y="55257"/>
                  </a:lnTo>
                  <a:lnTo>
                    <a:pt x="14173" y="33997"/>
                  </a:lnTo>
                  <a:lnTo>
                    <a:pt x="18948" y="26098"/>
                  </a:lnTo>
                  <a:lnTo>
                    <a:pt x="25920" y="19431"/>
                  </a:lnTo>
                  <a:lnTo>
                    <a:pt x="32016" y="16294"/>
                  </a:lnTo>
                  <a:lnTo>
                    <a:pt x="34861" y="14820"/>
                  </a:lnTo>
                  <a:lnTo>
                    <a:pt x="73088" y="31483"/>
                  </a:lnTo>
                  <a:lnTo>
                    <a:pt x="75450" y="44627"/>
                  </a:lnTo>
                  <a:lnTo>
                    <a:pt x="75450" y="11366"/>
                  </a:lnTo>
                  <a:lnTo>
                    <a:pt x="63982" y="3378"/>
                  </a:lnTo>
                  <a:lnTo>
                    <a:pt x="47117" y="0"/>
                  </a:lnTo>
                  <a:lnTo>
                    <a:pt x="35941" y="1320"/>
                  </a:lnTo>
                  <a:lnTo>
                    <a:pt x="26682" y="4889"/>
                  </a:lnTo>
                  <a:lnTo>
                    <a:pt x="19037" y="10083"/>
                  </a:lnTo>
                  <a:lnTo>
                    <a:pt x="12750" y="16294"/>
                  </a:lnTo>
                  <a:lnTo>
                    <a:pt x="12750" y="2120"/>
                  </a:lnTo>
                  <a:lnTo>
                    <a:pt x="0" y="2120"/>
                  </a:lnTo>
                  <a:lnTo>
                    <a:pt x="0" y="126098"/>
                  </a:lnTo>
                  <a:lnTo>
                    <a:pt x="14173" y="126098"/>
                  </a:lnTo>
                  <a:lnTo>
                    <a:pt x="14173" y="74434"/>
                  </a:lnTo>
                  <a:lnTo>
                    <a:pt x="19646" y="79768"/>
                  </a:lnTo>
                  <a:lnTo>
                    <a:pt x="26860" y="84543"/>
                  </a:lnTo>
                  <a:lnTo>
                    <a:pt x="35966" y="87947"/>
                  </a:lnTo>
                  <a:lnTo>
                    <a:pt x="47117" y="89255"/>
                  </a:lnTo>
                  <a:lnTo>
                    <a:pt x="63982" y="85864"/>
                  </a:lnTo>
                  <a:lnTo>
                    <a:pt x="77457" y="76504"/>
                  </a:lnTo>
                  <a:lnTo>
                    <a:pt x="77685" y="76149"/>
                  </a:lnTo>
                  <a:lnTo>
                    <a:pt x="86385" y="62357"/>
                  </a:lnTo>
                  <a:lnTo>
                    <a:pt x="89611" y="44627"/>
                  </a:lnTo>
                  <a:close/>
                </a:path>
                <a:path w="525780" h="126364">
                  <a:moveTo>
                    <a:pt x="186639" y="32727"/>
                  </a:moveTo>
                  <a:lnTo>
                    <a:pt x="180492" y="16383"/>
                  </a:lnTo>
                  <a:lnTo>
                    <a:pt x="176809" y="13106"/>
                  </a:lnTo>
                  <a:lnTo>
                    <a:pt x="173380" y="10058"/>
                  </a:lnTo>
                  <a:lnTo>
                    <a:pt x="173380" y="38430"/>
                  </a:lnTo>
                  <a:lnTo>
                    <a:pt x="118313" y="38430"/>
                  </a:lnTo>
                  <a:lnTo>
                    <a:pt x="121246" y="27444"/>
                  </a:lnTo>
                  <a:lnTo>
                    <a:pt x="127787" y="19519"/>
                  </a:lnTo>
                  <a:lnTo>
                    <a:pt x="136842" y="14719"/>
                  </a:lnTo>
                  <a:lnTo>
                    <a:pt x="147358" y="13106"/>
                  </a:lnTo>
                  <a:lnTo>
                    <a:pt x="160705" y="15786"/>
                  </a:lnTo>
                  <a:lnTo>
                    <a:pt x="168935" y="22377"/>
                  </a:lnTo>
                  <a:lnTo>
                    <a:pt x="172872" y="30657"/>
                  </a:lnTo>
                  <a:lnTo>
                    <a:pt x="173380" y="38430"/>
                  </a:lnTo>
                  <a:lnTo>
                    <a:pt x="173380" y="10058"/>
                  </a:lnTo>
                  <a:lnTo>
                    <a:pt x="167208" y="4546"/>
                  </a:lnTo>
                  <a:lnTo>
                    <a:pt x="146469" y="0"/>
                  </a:lnTo>
                  <a:lnTo>
                    <a:pt x="131330" y="2781"/>
                  </a:lnTo>
                  <a:lnTo>
                    <a:pt x="117729" y="11150"/>
                  </a:lnTo>
                  <a:lnTo>
                    <a:pt x="107911" y="25095"/>
                  </a:lnTo>
                  <a:lnTo>
                    <a:pt x="104140" y="44627"/>
                  </a:lnTo>
                  <a:lnTo>
                    <a:pt x="107962" y="64376"/>
                  </a:lnTo>
                  <a:lnTo>
                    <a:pt x="118262" y="78295"/>
                  </a:lnTo>
                  <a:lnTo>
                    <a:pt x="133273" y="86537"/>
                  </a:lnTo>
                  <a:lnTo>
                    <a:pt x="151244" y="89255"/>
                  </a:lnTo>
                  <a:lnTo>
                    <a:pt x="159562" y="88861"/>
                  </a:lnTo>
                  <a:lnTo>
                    <a:pt x="167563" y="87680"/>
                  </a:lnTo>
                  <a:lnTo>
                    <a:pt x="174929" y="85750"/>
                  </a:lnTo>
                  <a:lnTo>
                    <a:pt x="181356" y="83058"/>
                  </a:lnTo>
                  <a:lnTo>
                    <a:pt x="181356" y="76149"/>
                  </a:lnTo>
                  <a:lnTo>
                    <a:pt x="181356" y="69240"/>
                  </a:lnTo>
                  <a:lnTo>
                    <a:pt x="175387" y="72047"/>
                  </a:lnTo>
                  <a:lnTo>
                    <a:pt x="168554" y="74231"/>
                  </a:lnTo>
                  <a:lnTo>
                    <a:pt x="161137" y="75641"/>
                  </a:lnTo>
                  <a:lnTo>
                    <a:pt x="153377" y="76149"/>
                  </a:lnTo>
                  <a:lnTo>
                    <a:pt x="140893" y="74714"/>
                  </a:lnTo>
                  <a:lnTo>
                    <a:pt x="130060" y="70192"/>
                  </a:lnTo>
                  <a:lnTo>
                    <a:pt x="122123" y="62331"/>
                  </a:lnTo>
                  <a:lnTo>
                    <a:pt x="118313" y="50825"/>
                  </a:lnTo>
                  <a:lnTo>
                    <a:pt x="185953" y="50825"/>
                  </a:lnTo>
                  <a:lnTo>
                    <a:pt x="186423" y="38430"/>
                  </a:lnTo>
                  <a:lnTo>
                    <a:pt x="186639" y="32727"/>
                  </a:lnTo>
                  <a:close/>
                </a:path>
                <a:path w="525780" h="126364">
                  <a:moveTo>
                    <a:pt x="324281" y="87134"/>
                  </a:moveTo>
                  <a:lnTo>
                    <a:pt x="290449" y="44450"/>
                  </a:lnTo>
                  <a:lnTo>
                    <a:pt x="320382" y="2120"/>
                  </a:lnTo>
                  <a:lnTo>
                    <a:pt x="304622" y="2120"/>
                  </a:lnTo>
                  <a:lnTo>
                    <a:pt x="278765" y="38430"/>
                  </a:lnTo>
                  <a:lnTo>
                    <a:pt x="265836" y="38430"/>
                  </a:lnTo>
                  <a:lnTo>
                    <a:pt x="265836" y="2120"/>
                  </a:lnTo>
                  <a:lnTo>
                    <a:pt x="251663" y="2120"/>
                  </a:lnTo>
                  <a:lnTo>
                    <a:pt x="251663" y="38430"/>
                  </a:lnTo>
                  <a:lnTo>
                    <a:pt x="238734" y="38430"/>
                  </a:lnTo>
                  <a:lnTo>
                    <a:pt x="212877" y="2120"/>
                  </a:lnTo>
                  <a:lnTo>
                    <a:pt x="197116" y="2120"/>
                  </a:lnTo>
                  <a:lnTo>
                    <a:pt x="227050" y="44450"/>
                  </a:lnTo>
                  <a:lnTo>
                    <a:pt x="193217" y="87134"/>
                  </a:lnTo>
                  <a:lnTo>
                    <a:pt x="209156" y="87134"/>
                  </a:lnTo>
                  <a:lnTo>
                    <a:pt x="238023" y="51536"/>
                  </a:lnTo>
                  <a:lnTo>
                    <a:pt x="251663" y="51536"/>
                  </a:lnTo>
                  <a:lnTo>
                    <a:pt x="251663" y="87134"/>
                  </a:lnTo>
                  <a:lnTo>
                    <a:pt x="265836" y="87134"/>
                  </a:lnTo>
                  <a:lnTo>
                    <a:pt x="265836" y="51536"/>
                  </a:lnTo>
                  <a:lnTo>
                    <a:pt x="279463" y="51536"/>
                  </a:lnTo>
                  <a:lnTo>
                    <a:pt x="308343" y="87134"/>
                  </a:lnTo>
                  <a:lnTo>
                    <a:pt x="324281" y="87134"/>
                  </a:lnTo>
                  <a:close/>
                </a:path>
                <a:path w="525780" h="126364">
                  <a:moveTo>
                    <a:pt x="431774" y="74383"/>
                  </a:moveTo>
                  <a:lnTo>
                    <a:pt x="419379" y="74383"/>
                  </a:lnTo>
                  <a:lnTo>
                    <a:pt x="419379" y="14871"/>
                  </a:lnTo>
                  <a:lnTo>
                    <a:pt x="419379" y="2120"/>
                  </a:lnTo>
                  <a:lnTo>
                    <a:pt x="405218" y="2120"/>
                  </a:lnTo>
                  <a:lnTo>
                    <a:pt x="405218" y="14871"/>
                  </a:lnTo>
                  <a:lnTo>
                    <a:pt x="405218" y="74383"/>
                  </a:lnTo>
                  <a:lnTo>
                    <a:pt x="356870" y="74383"/>
                  </a:lnTo>
                  <a:lnTo>
                    <a:pt x="362038" y="61798"/>
                  </a:lnTo>
                  <a:lnTo>
                    <a:pt x="365899" y="48082"/>
                  </a:lnTo>
                  <a:lnTo>
                    <a:pt x="368414" y="32639"/>
                  </a:lnTo>
                  <a:lnTo>
                    <a:pt x="369620" y="14871"/>
                  </a:lnTo>
                  <a:lnTo>
                    <a:pt x="405218" y="14871"/>
                  </a:lnTo>
                  <a:lnTo>
                    <a:pt x="405218" y="2120"/>
                  </a:lnTo>
                  <a:lnTo>
                    <a:pt x="355981" y="2120"/>
                  </a:lnTo>
                  <a:lnTo>
                    <a:pt x="355358" y="24142"/>
                  </a:lnTo>
                  <a:lnTo>
                    <a:pt x="352831" y="43103"/>
                  </a:lnTo>
                  <a:lnTo>
                    <a:pt x="348259" y="59626"/>
                  </a:lnTo>
                  <a:lnTo>
                    <a:pt x="341452" y="74383"/>
                  </a:lnTo>
                  <a:lnTo>
                    <a:pt x="330123" y="74383"/>
                  </a:lnTo>
                  <a:lnTo>
                    <a:pt x="330123" y="110147"/>
                  </a:lnTo>
                  <a:lnTo>
                    <a:pt x="343928" y="110147"/>
                  </a:lnTo>
                  <a:lnTo>
                    <a:pt x="343928" y="87134"/>
                  </a:lnTo>
                  <a:lnTo>
                    <a:pt x="417969" y="87134"/>
                  </a:lnTo>
                  <a:lnTo>
                    <a:pt x="417969" y="110147"/>
                  </a:lnTo>
                  <a:lnTo>
                    <a:pt x="431774" y="110147"/>
                  </a:lnTo>
                  <a:lnTo>
                    <a:pt x="431774" y="87134"/>
                  </a:lnTo>
                  <a:lnTo>
                    <a:pt x="431774" y="74383"/>
                  </a:lnTo>
                  <a:close/>
                </a:path>
                <a:path w="525780" h="126364">
                  <a:moveTo>
                    <a:pt x="525614" y="32727"/>
                  </a:moveTo>
                  <a:lnTo>
                    <a:pt x="519468" y="16383"/>
                  </a:lnTo>
                  <a:lnTo>
                    <a:pt x="515785" y="13106"/>
                  </a:lnTo>
                  <a:lnTo>
                    <a:pt x="512356" y="10058"/>
                  </a:lnTo>
                  <a:lnTo>
                    <a:pt x="512356" y="38430"/>
                  </a:lnTo>
                  <a:lnTo>
                    <a:pt x="457276" y="38430"/>
                  </a:lnTo>
                  <a:lnTo>
                    <a:pt x="460222" y="27444"/>
                  </a:lnTo>
                  <a:lnTo>
                    <a:pt x="466750" y="19519"/>
                  </a:lnTo>
                  <a:lnTo>
                    <a:pt x="475805" y="14719"/>
                  </a:lnTo>
                  <a:lnTo>
                    <a:pt x="486321" y="13106"/>
                  </a:lnTo>
                  <a:lnTo>
                    <a:pt x="499681" y="15786"/>
                  </a:lnTo>
                  <a:lnTo>
                    <a:pt x="507911" y="22377"/>
                  </a:lnTo>
                  <a:lnTo>
                    <a:pt x="511848" y="30657"/>
                  </a:lnTo>
                  <a:lnTo>
                    <a:pt x="512356" y="38430"/>
                  </a:lnTo>
                  <a:lnTo>
                    <a:pt x="512356" y="10058"/>
                  </a:lnTo>
                  <a:lnTo>
                    <a:pt x="506183" y="4546"/>
                  </a:lnTo>
                  <a:lnTo>
                    <a:pt x="485444" y="0"/>
                  </a:lnTo>
                  <a:lnTo>
                    <a:pt x="470306" y="2781"/>
                  </a:lnTo>
                  <a:lnTo>
                    <a:pt x="456704" y="11150"/>
                  </a:lnTo>
                  <a:lnTo>
                    <a:pt x="446887" y="25095"/>
                  </a:lnTo>
                  <a:lnTo>
                    <a:pt x="443115" y="44627"/>
                  </a:lnTo>
                  <a:lnTo>
                    <a:pt x="446938" y="64376"/>
                  </a:lnTo>
                  <a:lnTo>
                    <a:pt x="457238" y="78295"/>
                  </a:lnTo>
                  <a:lnTo>
                    <a:pt x="472249" y="86537"/>
                  </a:lnTo>
                  <a:lnTo>
                    <a:pt x="490220" y="89255"/>
                  </a:lnTo>
                  <a:lnTo>
                    <a:pt x="498538" y="88861"/>
                  </a:lnTo>
                  <a:lnTo>
                    <a:pt x="506539" y="87680"/>
                  </a:lnTo>
                  <a:lnTo>
                    <a:pt x="513905" y="85750"/>
                  </a:lnTo>
                  <a:lnTo>
                    <a:pt x="520331" y="83058"/>
                  </a:lnTo>
                  <a:lnTo>
                    <a:pt x="520331" y="76149"/>
                  </a:lnTo>
                  <a:lnTo>
                    <a:pt x="520331" y="69240"/>
                  </a:lnTo>
                  <a:lnTo>
                    <a:pt x="514362" y="72047"/>
                  </a:lnTo>
                  <a:lnTo>
                    <a:pt x="507530" y="74231"/>
                  </a:lnTo>
                  <a:lnTo>
                    <a:pt x="500100" y="75641"/>
                  </a:lnTo>
                  <a:lnTo>
                    <a:pt x="492340" y="76149"/>
                  </a:lnTo>
                  <a:lnTo>
                    <a:pt x="479869" y="74714"/>
                  </a:lnTo>
                  <a:lnTo>
                    <a:pt x="469036" y="70192"/>
                  </a:lnTo>
                  <a:lnTo>
                    <a:pt x="461086" y="62331"/>
                  </a:lnTo>
                  <a:lnTo>
                    <a:pt x="457276" y="50825"/>
                  </a:lnTo>
                  <a:lnTo>
                    <a:pt x="524929" y="50825"/>
                  </a:lnTo>
                  <a:lnTo>
                    <a:pt x="525399" y="38430"/>
                  </a:lnTo>
                  <a:lnTo>
                    <a:pt x="525614" y="32727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59877" y="3120660"/>
              <a:ext cx="77572" cy="85009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763657" y="3120660"/>
              <a:ext cx="174269" cy="85009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964138" y="3120660"/>
              <a:ext cx="134420" cy="111574"/>
            </a:xfrm>
            <a:prstGeom prst="rect">
              <a:avLst/>
            </a:prstGeom>
          </p:spPr>
        </p:pic>
      </p:grpSp>
      <p:pic>
        <p:nvPicPr>
          <p:cNvPr id="77" name="object 77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166922" y="3120660"/>
            <a:ext cx="78282" cy="85009"/>
          </a:xfrm>
          <a:prstGeom prst="rect">
            <a:avLst/>
          </a:prstGeom>
        </p:spPr>
      </p:pic>
      <p:grpSp>
        <p:nvGrpSpPr>
          <p:cNvPr id="78" name="object 78" descr=""/>
          <p:cNvGrpSpPr/>
          <p:nvPr/>
        </p:nvGrpSpPr>
        <p:grpSpPr>
          <a:xfrm>
            <a:off x="2315512" y="3118537"/>
            <a:ext cx="679450" cy="110489"/>
            <a:chOff x="2315512" y="3118537"/>
            <a:chExt cx="679450" cy="110489"/>
          </a:xfrm>
        </p:grpSpPr>
        <p:pic>
          <p:nvPicPr>
            <p:cNvPr id="79" name="object 7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15512" y="3120660"/>
              <a:ext cx="77572" cy="85009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412212" y="3118537"/>
              <a:ext cx="396525" cy="110155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834949" y="3118537"/>
              <a:ext cx="159926" cy="89258"/>
            </a:xfrm>
            <a:prstGeom prst="rect">
              <a:avLst/>
            </a:prstGeom>
          </p:spPr>
        </p:pic>
      </p:grpSp>
      <p:pic>
        <p:nvPicPr>
          <p:cNvPr id="82" name="object 82" descr="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665628" y="3294576"/>
            <a:ext cx="2233782" cy="157265"/>
          </a:xfrm>
          <a:prstGeom prst="rect">
            <a:avLst/>
          </a:prstGeom>
        </p:spPr>
      </p:pic>
      <p:grpSp>
        <p:nvGrpSpPr>
          <p:cNvPr id="83" name="object 83" descr=""/>
          <p:cNvGrpSpPr/>
          <p:nvPr/>
        </p:nvGrpSpPr>
        <p:grpSpPr>
          <a:xfrm>
            <a:off x="2969719" y="3294576"/>
            <a:ext cx="728980" cy="120650"/>
            <a:chOff x="2969719" y="3294576"/>
            <a:chExt cx="728980" cy="120650"/>
          </a:xfrm>
        </p:grpSpPr>
        <p:pic>
          <p:nvPicPr>
            <p:cNvPr id="84" name="object 84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969719" y="3327868"/>
              <a:ext cx="75448" cy="85011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66771" y="3327868"/>
              <a:ext cx="77572" cy="85011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164709" y="3325745"/>
              <a:ext cx="82499" cy="89258"/>
            </a:xfrm>
            <a:prstGeom prst="rect">
              <a:avLst/>
            </a:prstGeom>
          </p:spPr>
        </p:pic>
        <p:sp>
          <p:nvSpPr>
            <p:cNvPr id="87" name="object 87" descr=""/>
            <p:cNvSpPr/>
            <p:nvPr/>
          </p:nvSpPr>
          <p:spPr>
            <a:xfrm>
              <a:off x="3267240" y="332727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5" h="85089">
                  <a:moveTo>
                    <a:pt x="118656" y="0"/>
                  </a:moveTo>
                  <a:lnTo>
                    <a:pt x="104495" y="0"/>
                  </a:lnTo>
                  <a:lnTo>
                    <a:pt x="104495" y="72390"/>
                  </a:lnTo>
                  <a:lnTo>
                    <a:pt x="66421" y="72390"/>
                  </a:lnTo>
                  <a:lnTo>
                    <a:pt x="66421" y="0"/>
                  </a:lnTo>
                  <a:lnTo>
                    <a:pt x="52247" y="0"/>
                  </a:lnTo>
                  <a:lnTo>
                    <a:pt x="52247" y="72390"/>
                  </a:lnTo>
                  <a:lnTo>
                    <a:pt x="14173" y="72390"/>
                  </a:lnTo>
                  <a:lnTo>
                    <a:pt x="14173" y="0"/>
                  </a:lnTo>
                  <a:lnTo>
                    <a:pt x="0" y="0"/>
                  </a:lnTo>
                  <a:lnTo>
                    <a:pt x="0" y="72390"/>
                  </a:lnTo>
                  <a:lnTo>
                    <a:pt x="0" y="85090"/>
                  </a:lnTo>
                  <a:lnTo>
                    <a:pt x="118656" y="85090"/>
                  </a:lnTo>
                  <a:lnTo>
                    <a:pt x="118656" y="7239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8" name="object 88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412119" y="3327868"/>
              <a:ext cx="77572" cy="85011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515900" y="3327868"/>
              <a:ext cx="78281" cy="85011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620390" y="3294576"/>
              <a:ext cx="78281" cy="118303"/>
            </a:xfrm>
            <a:prstGeom prst="rect">
              <a:avLst/>
            </a:prstGeom>
          </p:spPr>
        </p:pic>
      </p:grpSp>
      <p:grpSp>
        <p:nvGrpSpPr>
          <p:cNvPr id="91" name="object 91" descr=""/>
          <p:cNvGrpSpPr/>
          <p:nvPr/>
        </p:nvGrpSpPr>
        <p:grpSpPr>
          <a:xfrm>
            <a:off x="3768980" y="3327868"/>
            <a:ext cx="328930" cy="108585"/>
            <a:chOff x="3768980" y="3327868"/>
            <a:chExt cx="328930" cy="108585"/>
          </a:xfrm>
        </p:grpSpPr>
        <p:pic>
          <p:nvPicPr>
            <p:cNvPr id="92" name="object 92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768980" y="3327868"/>
              <a:ext cx="75449" cy="85011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866032" y="3327868"/>
              <a:ext cx="231825" cy="108032"/>
            </a:xfrm>
            <a:prstGeom prst="rect">
              <a:avLst/>
            </a:prstGeom>
          </p:spPr>
        </p:pic>
      </p:grpSp>
      <p:sp>
        <p:nvSpPr>
          <p:cNvPr id="94" name="object 94" descr=""/>
          <p:cNvSpPr/>
          <p:nvPr/>
        </p:nvSpPr>
        <p:spPr>
          <a:xfrm>
            <a:off x="1901506" y="3847970"/>
            <a:ext cx="27940" cy="52069"/>
          </a:xfrm>
          <a:custGeom>
            <a:avLst/>
            <a:gdLst/>
            <a:ahLst/>
            <a:cxnLst/>
            <a:rect l="l" t="t" r="r" b="b"/>
            <a:pathLst>
              <a:path w="27939" h="52070">
                <a:moveTo>
                  <a:pt x="0" y="52069"/>
                </a:moveTo>
                <a:lnTo>
                  <a:pt x="27812" y="52069"/>
                </a:lnTo>
                <a:lnTo>
                  <a:pt x="27812" y="0"/>
                </a:lnTo>
                <a:lnTo>
                  <a:pt x="0" y="0"/>
                </a:lnTo>
                <a:lnTo>
                  <a:pt x="0" y="5206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5" name="object 95" descr=""/>
          <p:cNvGrpSpPr/>
          <p:nvPr/>
        </p:nvGrpSpPr>
        <p:grpSpPr>
          <a:xfrm>
            <a:off x="657661" y="3763238"/>
            <a:ext cx="2884805" cy="519430"/>
            <a:chOff x="657661" y="3763238"/>
            <a:chExt cx="2884805" cy="519430"/>
          </a:xfrm>
        </p:grpSpPr>
        <p:sp>
          <p:nvSpPr>
            <p:cNvPr id="96" name="object 96" descr=""/>
            <p:cNvSpPr/>
            <p:nvPr/>
          </p:nvSpPr>
          <p:spPr>
            <a:xfrm>
              <a:off x="1901494" y="3770500"/>
              <a:ext cx="114300" cy="129539"/>
            </a:xfrm>
            <a:custGeom>
              <a:avLst/>
              <a:gdLst/>
              <a:ahLst/>
              <a:cxnLst/>
              <a:rect l="l" t="t" r="r" b="b"/>
              <a:pathLst>
                <a:path w="114300" h="129539">
                  <a:moveTo>
                    <a:pt x="113855" y="0"/>
                  </a:moveTo>
                  <a:lnTo>
                    <a:pt x="86042" y="0"/>
                  </a:lnTo>
                  <a:lnTo>
                    <a:pt x="86042" y="52070"/>
                  </a:lnTo>
                  <a:lnTo>
                    <a:pt x="27813" y="52070"/>
                  </a:lnTo>
                  <a:lnTo>
                    <a:pt x="27813" y="0"/>
                  </a:lnTo>
                  <a:lnTo>
                    <a:pt x="0" y="0"/>
                  </a:lnTo>
                  <a:lnTo>
                    <a:pt x="0" y="52070"/>
                  </a:lnTo>
                  <a:lnTo>
                    <a:pt x="0" y="77470"/>
                  </a:lnTo>
                  <a:lnTo>
                    <a:pt x="86042" y="77470"/>
                  </a:lnTo>
                  <a:lnTo>
                    <a:pt x="86042" y="129540"/>
                  </a:lnTo>
                  <a:lnTo>
                    <a:pt x="113855" y="129540"/>
                  </a:lnTo>
                  <a:lnTo>
                    <a:pt x="113855" y="77470"/>
                  </a:lnTo>
                  <a:lnTo>
                    <a:pt x="113855" y="52070"/>
                  </a:lnTo>
                  <a:lnTo>
                    <a:pt x="11385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7" name="object 97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046286" y="3770471"/>
              <a:ext cx="256590" cy="129797"/>
            </a:xfrm>
            <a:prstGeom prst="rect">
              <a:avLst/>
            </a:prstGeom>
          </p:spPr>
        </p:pic>
        <p:sp>
          <p:nvSpPr>
            <p:cNvPr id="98" name="object 98" descr=""/>
            <p:cNvSpPr/>
            <p:nvPr/>
          </p:nvSpPr>
          <p:spPr>
            <a:xfrm>
              <a:off x="2347150" y="3770500"/>
              <a:ext cx="92710" cy="129539"/>
            </a:xfrm>
            <a:custGeom>
              <a:avLst/>
              <a:gdLst/>
              <a:ahLst/>
              <a:cxnLst/>
              <a:rect l="l" t="t" r="r" b="b"/>
              <a:pathLst>
                <a:path w="92710" h="129539">
                  <a:moveTo>
                    <a:pt x="92532" y="105410"/>
                  </a:moveTo>
                  <a:lnTo>
                    <a:pt x="27813" y="105410"/>
                  </a:lnTo>
                  <a:lnTo>
                    <a:pt x="27813" y="76200"/>
                  </a:lnTo>
                  <a:lnTo>
                    <a:pt x="85852" y="76200"/>
                  </a:lnTo>
                  <a:lnTo>
                    <a:pt x="85852" y="52070"/>
                  </a:lnTo>
                  <a:lnTo>
                    <a:pt x="27813" y="52070"/>
                  </a:lnTo>
                  <a:lnTo>
                    <a:pt x="27813" y="24130"/>
                  </a:lnTo>
                  <a:lnTo>
                    <a:pt x="91414" y="24130"/>
                  </a:lnTo>
                  <a:lnTo>
                    <a:pt x="91414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52070"/>
                  </a:lnTo>
                  <a:lnTo>
                    <a:pt x="0" y="76200"/>
                  </a:lnTo>
                  <a:lnTo>
                    <a:pt x="0" y="105410"/>
                  </a:lnTo>
                  <a:lnTo>
                    <a:pt x="0" y="129540"/>
                  </a:lnTo>
                  <a:lnTo>
                    <a:pt x="92532" y="129540"/>
                  </a:lnTo>
                  <a:lnTo>
                    <a:pt x="92532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9" name="object 99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469128" y="3767875"/>
              <a:ext cx="107732" cy="134989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600747" y="3770471"/>
              <a:ext cx="135914" cy="129797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57661" y="3763238"/>
              <a:ext cx="1424110" cy="519004"/>
            </a:xfrm>
            <a:prstGeom prst="rect">
              <a:avLst/>
            </a:prstGeom>
          </p:spPr>
        </p:pic>
        <p:pic>
          <p:nvPicPr>
            <p:cNvPr id="102" name="object 102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163845" y="4142433"/>
              <a:ext cx="94193" cy="131281"/>
            </a:xfrm>
            <a:prstGeom prst="rect">
              <a:avLst/>
            </a:prstGeom>
          </p:spPr>
        </p:pic>
        <p:pic>
          <p:nvPicPr>
            <p:cNvPr id="103" name="object 103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290452" y="4144845"/>
              <a:ext cx="94010" cy="128869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413170" y="4130197"/>
              <a:ext cx="160020" cy="152045"/>
            </a:xfrm>
            <a:prstGeom prst="rect">
              <a:avLst/>
            </a:prstGeom>
          </p:spPr>
        </p:pic>
        <p:sp>
          <p:nvSpPr>
            <p:cNvPr id="105" name="object 105" descr=""/>
            <p:cNvSpPr/>
            <p:nvPr/>
          </p:nvSpPr>
          <p:spPr>
            <a:xfrm>
              <a:off x="2666568" y="414134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30" h="129539">
                  <a:moveTo>
                    <a:pt x="112928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129540"/>
                  </a:lnTo>
                  <a:lnTo>
                    <a:pt x="27813" y="129540"/>
                  </a:lnTo>
                  <a:lnTo>
                    <a:pt x="27813" y="25400"/>
                  </a:lnTo>
                  <a:lnTo>
                    <a:pt x="85293" y="25400"/>
                  </a:lnTo>
                  <a:lnTo>
                    <a:pt x="85293" y="129540"/>
                  </a:lnTo>
                  <a:lnTo>
                    <a:pt x="112928" y="129540"/>
                  </a:lnTo>
                  <a:lnTo>
                    <a:pt x="112928" y="25400"/>
                  </a:lnTo>
                  <a:lnTo>
                    <a:pt x="11292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6" name="object 106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816546" y="4138725"/>
              <a:ext cx="137956" cy="134989"/>
            </a:xfrm>
            <a:prstGeom prst="rect">
              <a:avLst/>
            </a:prstGeom>
          </p:spPr>
        </p:pic>
        <p:pic>
          <p:nvPicPr>
            <p:cNvPr id="107" name="object 107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976350" y="4141321"/>
              <a:ext cx="124232" cy="131469"/>
            </a:xfrm>
            <a:prstGeom prst="rect">
              <a:avLst/>
            </a:prstGeom>
          </p:spPr>
        </p:pic>
        <p:pic>
          <p:nvPicPr>
            <p:cNvPr id="108" name="object 108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144862" y="4141321"/>
              <a:ext cx="113850" cy="129797"/>
            </a:xfrm>
            <a:prstGeom prst="rect">
              <a:avLst/>
            </a:prstGeom>
          </p:spPr>
        </p:pic>
        <p:pic>
          <p:nvPicPr>
            <p:cNvPr id="109" name="object 109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297430" y="4138725"/>
              <a:ext cx="106804" cy="134989"/>
            </a:xfrm>
            <a:prstGeom prst="rect">
              <a:avLst/>
            </a:prstGeom>
          </p:spPr>
        </p:pic>
        <p:pic>
          <p:nvPicPr>
            <p:cNvPr id="110" name="object 110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434237" y="4138725"/>
              <a:ext cx="107734" cy="134989"/>
            </a:xfrm>
            <a:prstGeom prst="rect">
              <a:avLst/>
            </a:prstGeom>
          </p:spPr>
        </p:pic>
      </p:grpSp>
      <p:grpSp>
        <p:nvGrpSpPr>
          <p:cNvPr id="111" name="object 111" descr=""/>
          <p:cNvGrpSpPr/>
          <p:nvPr/>
        </p:nvGrpSpPr>
        <p:grpSpPr>
          <a:xfrm>
            <a:off x="3567712" y="4141321"/>
            <a:ext cx="376555" cy="130175"/>
            <a:chOff x="3567712" y="4141321"/>
            <a:chExt cx="376555" cy="130175"/>
          </a:xfrm>
        </p:grpSpPr>
        <p:sp>
          <p:nvSpPr>
            <p:cNvPr id="112" name="object 112" descr=""/>
            <p:cNvSpPr/>
            <p:nvPr/>
          </p:nvSpPr>
          <p:spPr>
            <a:xfrm>
              <a:off x="3567709" y="4141340"/>
              <a:ext cx="233045" cy="129539"/>
            </a:xfrm>
            <a:custGeom>
              <a:avLst/>
              <a:gdLst/>
              <a:ahLst/>
              <a:cxnLst/>
              <a:rect l="l" t="t" r="r" b="b"/>
              <a:pathLst>
                <a:path w="233045" h="129539">
                  <a:moveTo>
                    <a:pt x="107353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39865" y="25400"/>
                  </a:lnTo>
                  <a:lnTo>
                    <a:pt x="39865" y="129540"/>
                  </a:lnTo>
                  <a:lnTo>
                    <a:pt x="67487" y="129540"/>
                  </a:lnTo>
                  <a:lnTo>
                    <a:pt x="67487" y="25400"/>
                  </a:lnTo>
                  <a:lnTo>
                    <a:pt x="107353" y="25400"/>
                  </a:lnTo>
                  <a:lnTo>
                    <a:pt x="107353" y="0"/>
                  </a:lnTo>
                  <a:close/>
                </a:path>
                <a:path w="233045" h="129539">
                  <a:moveTo>
                    <a:pt x="232664" y="105410"/>
                  </a:moveTo>
                  <a:lnTo>
                    <a:pt x="167957" y="105410"/>
                  </a:lnTo>
                  <a:lnTo>
                    <a:pt x="167957" y="76200"/>
                  </a:lnTo>
                  <a:lnTo>
                    <a:pt x="225996" y="76200"/>
                  </a:lnTo>
                  <a:lnTo>
                    <a:pt x="225996" y="52070"/>
                  </a:lnTo>
                  <a:lnTo>
                    <a:pt x="167957" y="52070"/>
                  </a:lnTo>
                  <a:lnTo>
                    <a:pt x="167957" y="24130"/>
                  </a:lnTo>
                  <a:lnTo>
                    <a:pt x="231559" y="24130"/>
                  </a:lnTo>
                  <a:lnTo>
                    <a:pt x="231559" y="0"/>
                  </a:lnTo>
                  <a:lnTo>
                    <a:pt x="140144" y="0"/>
                  </a:lnTo>
                  <a:lnTo>
                    <a:pt x="140144" y="24130"/>
                  </a:lnTo>
                  <a:lnTo>
                    <a:pt x="140144" y="52070"/>
                  </a:lnTo>
                  <a:lnTo>
                    <a:pt x="140144" y="76200"/>
                  </a:lnTo>
                  <a:lnTo>
                    <a:pt x="140144" y="105410"/>
                  </a:lnTo>
                  <a:lnTo>
                    <a:pt x="140144" y="129540"/>
                  </a:lnTo>
                  <a:lnTo>
                    <a:pt x="232664" y="129540"/>
                  </a:lnTo>
                  <a:lnTo>
                    <a:pt x="232664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3" name="object 113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838730" y="4141321"/>
              <a:ext cx="104951" cy="129797"/>
            </a:xfrm>
            <a:prstGeom prst="rect">
              <a:avLst/>
            </a:prstGeom>
          </p:spPr>
        </p:pic>
      </p:grpSp>
      <p:pic>
        <p:nvPicPr>
          <p:cNvPr id="114" name="object 114" descr="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646542" y="4886345"/>
            <a:ext cx="204353" cy="203694"/>
          </a:xfrm>
          <a:prstGeom prst="rect">
            <a:avLst/>
          </a:prstGeom>
        </p:spPr>
      </p:pic>
      <p:pic>
        <p:nvPicPr>
          <p:cNvPr id="115" name="object 115" descr="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895352" y="4891363"/>
            <a:ext cx="197153" cy="196495"/>
          </a:xfrm>
          <a:prstGeom prst="rect">
            <a:avLst/>
          </a:prstGeom>
        </p:spPr>
      </p:pic>
      <p:sp>
        <p:nvSpPr>
          <p:cNvPr id="116" name="object 116" descr=""/>
          <p:cNvSpPr/>
          <p:nvPr/>
        </p:nvSpPr>
        <p:spPr>
          <a:xfrm>
            <a:off x="659701" y="1661716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95"/>
                </a:lnTo>
                <a:lnTo>
                  <a:pt x="361759" y="39281"/>
                </a:lnTo>
                <a:lnTo>
                  <a:pt x="366572" y="44107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19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60"/>
                </a:lnTo>
                <a:lnTo>
                  <a:pt x="492213" y="42760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60"/>
                </a:lnTo>
                <a:lnTo>
                  <a:pt x="610908" y="42760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59"/>
                </a:moveTo>
                <a:lnTo>
                  <a:pt x="616432" y="118059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7" name="object 117" descr="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1398668" y="1657033"/>
            <a:ext cx="405640" cy="167615"/>
          </a:xfrm>
          <a:prstGeom prst="rect">
            <a:avLst/>
          </a:prstGeom>
        </p:spPr>
      </p:pic>
      <p:grpSp>
        <p:nvGrpSpPr>
          <p:cNvPr id="118" name="object 118" descr=""/>
          <p:cNvGrpSpPr/>
          <p:nvPr/>
        </p:nvGrpSpPr>
        <p:grpSpPr>
          <a:xfrm>
            <a:off x="659822" y="1258552"/>
            <a:ext cx="2044064" cy="309245"/>
            <a:chOff x="659822" y="1258552"/>
            <a:chExt cx="2044064" cy="309245"/>
          </a:xfrm>
        </p:grpSpPr>
        <p:sp>
          <p:nvSpPr>
            <p:cNvPr id="119" name="object 119" descr=""/>
            <p:cNvSpPr/>
            <p:nvPr/>
          </p:nvSpPr>
          <p:spPr>
            <a:xfrm>
              <a:off x="668822" y="1267552"/>
              <a:ext cx="881380" cy="290830"/>
            </a:xfrm>
            <a:custGeom>
              <a:avLst/>
              <a:gdLst/>
              <a:ahLst/>
              <a:cxnLst/>
              <a:rect l="l" t="t" r="r" b="b"/>
              <a:pathLst>
                <a:path w="881380" h="290830">
                  <a:moveTo>
                    <a:pt x="0" y="5990"/>
                  </a:moveTo>
                  <a:lnTo>
                    <a:pt x="92509" y="5990"/>
                  </a:lnTo>
                </a:path>
                <a:path w="881380" h="290830">
                  <a:moveTo>
                    <a:pt x="301877" y="216482"/>
                  </a:moveTo>
                  <a:lnTo>
                    <a:pt x="419482" y="216482"/>
                  </a:lnTo>
                  <a:lnTo>
                    <a:pt x="419482" y="5990"/>
                  </a:lnTo>
                  <a:lnTo>
                    <a:pt x="511620" y="5990"/>
                  </a:lnTo>
                  <a:lnTo>
                    <a:pt x="511620" y="283151"/>
                  </a:lnTo>
                  <a:lnTo>
                    <a:pt x="0" y="283151"/>
                  </a:lnTo>
                  <a:lnTo>
                    <a:pt x="0" y="5990"/>
                  </a:lnTo>
                  <a:lnTo>
                    <a:pt x="92509" y="5990"/>
                  </a:lnTo>
                  <a:lnTo>
                    <a:pt x="92509" y="216482"/>
                  </a:lnTo>
                  <a:lnTo>
                    <a:pt x="209739" y="216482"/>
                  </a:lnTo>
                  <a:lnTo>
                    <a:pt x="209739" y="5990"/>
                  </a:lnTo>
                  <a:lnTo>
                    <a:pt x="301877" y="5990"/>
                  </a:lnTo>
                  <a:lnTo>
                    <a:pt x="301877" y="216482"/>
                  </a:lnTo>
                  <a:close/>
                </a:path>
                <a:path w="881380" h="290830">
                  <a:moveTo>
                    <a:pt x="700016" y="0"/>
                  </a:moveTo>
                  <a:lnTo>
                    <a:pt x="748845" y="4728"/>
                  </a:lnTo>
                  <a:lnTo>
                    <a:pt x="792712" y="18911"/>
                  </a:lnTo>
                  <a:lnTo>
                    <a:pt x="829606" y="41385"/>
                  </a:lnTo>
                  <a:lnTo>
                    <a:pt x="857509" y="70973"/>
                  </a:lnTo>
                  <a:lnTo>
                    <a:pt x="875066" y="106227"/>
                  </a:lnTo>
                  <a:lnTo>
                    <a:pt x="880920" y="145695"/>
                  </a:lnTo>
                  <a:lnTo>
                    <a:pt x="879456" y="165779"/>
                  </a:lnTo>
                  <a:lnTo>
                    <a:pt x="867750" y="202858"/>
                  </a:lnTo>
                  <a:lnTo>
                    <a:pt x="844692" y="235455"/>
                  </a:lnTo>
                  <a:lnTo>
                    <a:pt x="812388" y="261392"/>
                  </a:lnTo>
                  <a:lnTo>
                    <a:pt x="771669" y="280002"/>
                  </a:lnTo>
                  <a:lnTo>
                    <a:pt x="725414" y="289460"/>
                  </a:lnTo>
                  <a:lnTo>
                    <a:pt x="700391" y="290643"/>
                  </a:lnTo>
                  <a:lnTo>
                    <a:pt x="676138" y="289460"/>
                  </a:lnTo>
                  <a:lnTo>
                    <a:pt x="630444" y="280002"/>
                  </a:lnTo>
                  <a:lnTo>
                    <a:pt x="589115" y="261381"/>
                  </a:lnTo>
                  <a:lnTo>
                    <a:pt x="555874" y="235350"/>
                  </a:lnTo>
                  <a:lnTo>
                    <a:pt x="531787" y="202612"/>
                  </a:lnTo>
                  <a:lnTo>
                    <a:pt x="519522" y="165627"/>
                  </a:lnTo>
                  <a:lnTo>
                    <a:pt x="517989" y="145695"/>
                  </a:lnTo>
                  <a:lnTo>
                    <a:pt x="519522" y="125586"/>
                  </a:lnTo>
                  <a:lnTo>
                    <a:pt x="531787" y="88320"/>
                  </a:lnTo>
                  <a:lnTo>
                    <a:pt x="555863" y="55396"/>
                  </a:lnTo>
                  <a:lnTo>
                    <a:pt x="589011" y="29270"/>
                  </a:lnTo>
                  <a:lnTo>
                    <a:pt x="630174" y="10637"/>
                  </a:lnTo>
                  <a:lnTo>
                    <a:pt x="675775" y="1182"/>
                  </a:lnTo>
                  <a:lnTo>
                    <a:pt x="700016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0" name="object 120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276315" y="1329340"/>
              <a:ext cx="185417" cy="167813"/>
            </a:xfrm>
            <a:prstGeom prst="rect">
              <a:avLst/>
            </a:prstGeom>
          </p:spPr>
        </p:pic>
        <p:sp>
          <p:nvSpPr>
            <p:cNvPr id="121" name="object 121" descr=""/>
            <p:cNvSpPr/>
            <p:nvPr/>
          </p:nvSpPr>
          <p:spPr>
            <a:xfrm>
              <a:off x="1572587" y="1273543"/>
              <a:ext cx="327660" cy="277495"/>
            </a:xfrm>
            <a:custGeom>
              <a:avLst/>
              <a:gdLst/>
              <a:ahLst/>
              <a:cxnLst/>
              <a:rect l="l" t="t" r="r" b="b"/>
              <a:pathLst>
                <a:path w="327660" h="277494">
                  <a:moveTo>
                    <a:pt x="209365" y="0"/>
                  </a:moveTo>
                  <a:lnTo>
                    <a:pt x="257086" y="6531"/>
                  </a:lnTo>
                  <a:lnTo>
                    <a:pt x="294761" y="25515"/>
                  </a:lnTo>
                  <a:lnTo>
                    <a:pt x="323649" y="66435"/>
                  </a:lnTo>
                  <a:lnTo>
                    <a:pt x="327348" y="92138"/>
                  </a:lnTo>
                  <a:lnTo>
                    <a:pt x="327348" y="93635"/>
                  </a:lnTo>
                  <a:lnTo>
                    <a:pt x="319669" y="133477"/>
                  </a:lnTo>
                  <a:lnTo>
                    <a:pt x="279873" y="173845"/>
                  </a:lnTo>
                  <a:lnTo>
                    <a:pt x="237926" y="186112"/>
                  </a:lnTo>
                  <a:lnTo>
                    <a:pt x="212738" y="187646"/>
                  </a:lnTo>
                  <a:lnTo>
                    <a:pt x="92509" y="187646"/>
                  </a:lnTo>
                  <a:lnTo>
                    <a:pt x="92509" y="277160"/>
                  </a:lnTo>
                  <a:lnTo>
                    <a:pt x="0" y="277160"/>
                  </a:lnTo>
                  <a:lnTo>
                    <a:pt x="0" y="0"/>
                  </a:lnTo>
                  <a:lnTo>
                    <a:pt x="209365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2" name="object 122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656097" y="1328590"/>
              <a:ext cx="169689" cy="76053"/>
            </a:xfrm>
            <a:prstGeom prst="rect">
              <a:avLst/>
            </a:prstGeom>
          </p:spPr>
        </p:pic>
        <p:sp>
          <p:nvSpPr>
            <p:cNvPr id="123" name="object 123" descr=""/>
            <p:cNvSpPr/>
            <p:nvPr/>
          </p:nvSpPr>
          <p:spPr>
            <a:xfrm>
              <a:off x="1917540" y="1273543"/>
              <a:ext cx="777240" cy="277495"/>
            </a:xfrm>
            <a:custGeom>
              <a:avLst/>
              <a:gdLst/>
              <a:ahLst/>
              <a:cxnLst/>
              <a:rect l="l" t="t" r="r" b="b"/>
              <a:pathLst>
                <a:path w="777239" h="277494">
                  <a:moveTo>
                    <a:pt x="0" y="0"/>
                  </a:moveTo>
                  <a:lnTo>
                    <a:pt x="327347" y="0"/>
                  </a:lnTo>
                </a:path>
                <a:path w="777239" h="277494">
                  <a:moveTo>
                    <a:pt x="327347" y="0"/>
                  </a:moveTo>
                  <a:lnTo>
                    <a:pt x="327347" y="75283"/>
                  </a:lnTo>
                  <a:lnTo>
                    <a:pt x="210492" y="75283"/>
                  </a:lnTo>
                  <a:lnTo>
                    <a:pt x="210492" y="277160"/>
                  </a:lnTo>
                  <a:lnTo>
                    <a:pt x="118353" y="277160"/>
                  </a:lnTo>
                  <a:lnTo>
                    <a:pt x="118353" y="75283"/>
                  </a:lnTo>
                  <a:lnTo>
                    <a:pt x="0" y="75283"/>
                  </a:lnTo>
                  <a:lnTo>
                    <a:pt x="0" y="0"/>
                  </a:lnTo>
                  <a:lnTo>
                    <a:pt x="327347" y="0"/>
                  </a:lnTo>
                  <a:close/>
                </a:path>
                <a:path w="777239" h="277494">
                  <a:moveTo>
                    <a:pt x="553571" y="85396"/>
                  </a:moveTo>
                  <a:lnTo>
                    <a:pt x="601887" y="91715"/>
                  </a:lnTo>
                  <a:lnTo>
                    <a:pt x="639387" y="110490"/>
                  </a:lnTo>
                  <a:lnTo>
                    <a:pt x="663602" y="140992"/>
                  </a:lnTo>
                  <a:lnTo>
                    <a:pt x="671925" y="181653"/>
                  </a:lnTo>
                  <a:lnTo>
                    <a:pt x="671925" y="183150"/>
                  </a:lnTo>
                  <a:lnTo>
                    <a:pt x="663602" y="221143"/>
                  </a:lnTo>
                  <a:lnTo>
                    <a:pt x="639340" y="251177"/>
                  </a:lnTo>
                  <a:lnTo>
                    <a:pt x="601663" y="270525"/>
                  </a:lnTo>
                  <a:lnTo>
                    <a:pt x="553946" y="277160"/>
                  </a:lnTo>
                  <a:lnTo>
                    <a:pt x="352444" y="277160"/>
                  </a:lnTo>
                  <a:lnTo>
                    <a:pt x="352444" y="0"/>
                  </a:lnTo>
                  <a:lnTo>
                    <a:pt x="444953" y="0"/>
                  </a:lnTo>
                  <a:lnTo>
                    <a:pt x="444953" y="85396"/>
                  </a:lnTo>
                  <a:lnTo>
                    <a:pt x="553571" y="85396"/>
                  </a:lnTo>
                  <a:close/>
                </a:path>
                <a:path w="777239" h="277494">
                  <a:moveTo>
                    <a:pt x="685032" y="277160"/>
                  </a:moveTo>
                  <a:lnTo>
                    <a:pt x="685032" y="0"/>
                  </a:lnTo>
                  <a:lnTo>
                    <a:pt x="777171" y="0"/>
                  </a:lnTo>
                  <a:lnTo>
                    <a:pt x="777171" y="277160"/>
                  </a:lnTo>
                  <a:lnTo>
                    <a:pt x="685032" y="27716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4" name="object 124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353493" y="1410988"/>
              <a:ext cx="161448" cy="88789"/>
            </a:xfrm>
            <a:prstGeom prst="rect">
              <a:avLst/>
            </a:prstGeom>
          </p:spPr>
        </p:pic>
      </p:grpSp>
      <p:pic>
        <p:nvPicPr>
          <p:cNvPr id="125" name="object 125" descr="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9281927" y="1258492"/>
            <a:ext cx="410813" cy="280878"/>
          </a:xfrm>
          <a:prstGeom prst="rect">
            <a:avLst/>
          </a:prstGeom>
        </p:spPr>
      </p:pic>
      <p:grpSp>
        <p:nvGrpSpPr>
          <p:cNvPr id="126" name="object 126" descr=""/>
          <p:cNvGrpSpPr/>
          <p:nvPr/>
        </p:nvGrpSpPr>
        <p:grpSpPr>
          <a:xfrm>
            <a:off x="-190" y="431082"/>
            <a:ext cx="3482340" cy="396875"/>
            <a:chOff x="-190" y="431082"/>
            <a:chExt cx="3482340" cy="396875"/>
          </a:xfrm>
        </p:grpSpPr>
        <p:sp>
          <p:nvSpPr>
            <p:cNvPr id="127" name="object 127" descr=""/>
            <p:cNvSpPr/>
            <p:nvPr/>
          </p:nvSpPr>
          <p:spPr>
            <a:xfrm>
              <a:off x="-190" y="431082"/>
              <a:ext cx="3482340" cy="396875"/>
            </a:xfrm>
            <a:custGeom>
              <a:avLst/>
              <a:gdLst/>
              <a:ahLst/>
              <a:cxnLst/>
              <a:rect l="l" t="t" r="r" b="b"/>
              <a:pathLst>
                <a:path w="3482340" h="396875">
                  <a:moveTo>
                    <a:pt x="3481890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3481890" y="396647"/>
                  </a:lnTo>
                  <a:lnTo>
                    <a:pt x="3481890" y="0"/>
                  </a:lnTo>
                  <a:close/>
                </a:path>
              </a:pathLst>
            </a:custGeom>
            <a:solidFill>
              <a:srgbClr val="08B4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261708" y="539785"/>
              <a:ext cx="3061335" cy="203200"/>
            </a:xfrm>
            <a:custGeom>
              <a:avLst/>
              <a:gdLst/>
              <a:ahLst/>
              <a:cxnLst/>
              <a:rect l="l" t="t" r="r" b="b"/>
              <a:pathLst>
                <a:path w="3061335" h="203200">
                  <a:moveTo>
                    <a:pt x="193509" y="143395"/>
                  </a:moveTo>
                  <a:lnTo>
                    <a:pt x="174434" y="143395"/>
                  </a:lnTo>
                  <a:lnTo>
                    <a:pt x="174307" y="73723"/>
                  </a:lnTo>
                  <a:lnTo>
                    <a:pt x="174307" y="69570"/>
                  </a:lnTo>
                  <a:lnTo>
                    <a:pt x="174244" y="35458"/>
                  </a:lnTo>
                  <a:lnTo>
                    <a:pt x="130098" y="35458"/>
                  </a:lnTo>
                  <a:lnTo>
                    <a:pt x="130098" y="69761"/>
                  </a:lnTo>
                  <a:lnTo>
                    <a:pt x="130098" y="143395"/>
                  </a:lnTo>
                  <a:lnTo>
                    <a:pt x="59753" y="143395"/>
                  </a:lnTo>
                  <a:lnTo>
                    <a:pt x="64617" y="132969"/>
                  </a:lnTo>
                  <a:lnTo>
                    <a:pt x="68973" y="123101"/>
                  </a:lnTo>
                  <a:lnTo>
                    <a:pt x="83845" y="78727"/>
                  </a:lnTo>
                  <a:lnTo>
                    <a:pt x="85547" y="69761"/>
                  </a:lnTo>
                  <a:lnTo>
                    <a:pt x="85585" y="69570"/>
                  </a:lnTo>
                  <a:lnTo>
                    <a:pt x="130098" y="69761"/>
                  </a:lnTo>
                  <a:lnTo>
                    <a:pt x="130098" y="35458"/>
                  </a:lnTo>
                  <a:lnTo>
                    <a:pt x="44145" y="35458"/>
                  </a:lnTo>
                  <a:lnTo>
                    <a:pt x="43929" y="45656"/>
                  </a:lnTo>
                  <a:lnTo>
                    <a:pt x="43294" y="55435"/>
                  </a:lnTo>
                  <a:lnTo>
                    <a:pt x="34023" y="99072"/>
                  </a:lnTo>
                  <a:lnTo>
                    <a:pt x="14262" y="143395"/>
                  </a:lnTo>
                  <a:lnTo>
                    <a:pt x="0" y="143395"/>
                  </a:lnTo>
                  <a:lnTo>
                    <a:pt x="0" y="196596"/>
                  </a:lnTo>
                  <a:lnTo>
                    <a:pt x="44526" y="196596"/>
                  </a:lnTo>
                  <a:lnTo>
                    <a:pt x="44526" y="178092"/>
                  </a:lnTo>
                  <a:lnTo>
                    <a:pt x="148996" y="178282"/>
                  </a:lnTo>
                  <a:lnTo>
                    <a:pt x="148996" y="196596"/>
                  </a:lnTo>
                  <a:lnTo>
                    <a:pt x="193509" y="196596"/>
                  </a:lnTo>
                  <a:lnTo>
                    <a:pt x="193509" y="178092"/>
                  </a:lnTo>
                  <a:lnTo>
                    <a:pt x="193509" y="143395"/>
                  </a:lnTo>
                  <a:close/>
                </a:path>
                <a:path w="3061335" h="203200">
                  <a:moveTo>
                    <a:pt x="375462" y="35458"/>
                  </a:moveTo>
                  <a:lnTo>
                    <a:pt x="237464" y="35458"/>
                  </a:lnTo>
                  <a:lnTo>
                    <a:pt x="235153" y="59855"/>
                  </a:lnTo>
                  <a:lnTo>
                    <a:pt x="231724" y="83108"/>
                  </a:lnTo>
                  <a:lnTo>
                    <a:pt x="221462" y="126238"/>
                  </a:lnTo>
                  <a:lnTo>
                    <a:pt x="206629" y="139725"/>
                  </a:lnTo>
                  <a:lnTo>
                    <a:pt x="200456" y="139725"/>
                  </a:lnTo>
                  <a:lnTo>
                    <a:pt x="200456" y="178092"/>
                  </a:lnTo>
                  <a:lnTo>
                    <a:pt x="241998" y="170065"/>
                  </a:lnTo>
                  <a:lnTo>
                    <a:pt x="266369" y="130886"/>
                  </a:lnTo>
                  <a:lnTo>
                    <a:pt x="276491" y="92633"/>
                  </a:lnTo>
                  <a:lnTo>
                    <a:pt x="280822" y="69189"/>
                  </a:lnTo>
                  <a:lnTo>
                    <a:pt x="327863" y="69189"/>
                  </a:lnTo>
                  <a:lnTo>
                    <a:pt x="327863" y="178092"/>
                  </a:lnTo>
                  <a:lnTo>
                    <a:pt x="375462" y="178092"/>
                  </a:lnTo>
                  <a:lnTo>
                    <a:pt x="375462" y="35458"/>
                  </a:lnTo>
                  <a:close/>
                </a:path>
                <a:path w="3061335" h="203200">
                  <a:moveTo>
                    <a:pt x="554139" y="35267"/>
                  </a:moveTo>
                  <a:lnTo>
                    <a:pt x="508838" y="35267"/>
                  </a:lnTo>
                  <a:lnTo>
                    <a:pt x="508838" y="68224"/>
                  </a:lnTo>
                  <a:lnTo>
                    <a:pt x="508838" y="98869"/>
                  </a:lnTo>
                  <a:lnTo>
                    <a:pt x="452945" y="98869"/>
                  </a:lnTo>
                  <a:lnTo>
                    <a:pt x="447967" y="98615"/>
                  </a:lnTo>
                  <a:lnTo>
                    <a:pt x="441159" y="97586"/>
                  </a:lnTo>
                  <a:lnTo>
                    <a:pt x="438391" y="96266"/>
                  </a:lnTo>
                  <a:lnTo>
                    <a:pt x="434149" y="92024"/>
                  </a:lnTo>
                  <a:lnTo>
                    <a:pt x="433095" y="88595"/>
                  </a:lnTo>
                  <a:lnTo>
                    <a:pt x="433095" y="78828"/>
                  </a:lnTo>
                  <a:lnTo>
                    <a:pt x="434149" y="75158"/>
                  </a:lnTo>
                  <a:lnTo>
                    <a:pt x="438391" y="70535"/>
                  </a:lnTo>
                  <a:lnTo>
                    <a:pt x="441159" y="69126"/>
                  </a:lnTo>
                  <a:lnTo>
                    <a:pt x="447103" y="68224"/>
                  </a:lnTo>
                  <a:lnTo>
                    <a:pt x="445452" y="68224"/>
                  </a:lnTo>
                  <a:lnTo>
                    <a:pt x="452945" y="67843"/>
                  </a:lnTo>
                  <a:lnTo>
                    <a:pt x="460692" y="67843"/>
                  </a:lnTo>
                  <a:lnTo>
                    <a:pt x="491515" y="68224"/>
                  </a:lnTo>
                  <a:lnTo>
                    <a:pt x="508838" y="68224"/>
                  </a:lnTo>
                  <a:lnTo>
                    <a:pt x="508838" y="35267"/>
                  </a:lnTo>
                  <a:lnTo>
                    <a:pt x="446392" y="35267"/>
                  </a:lnTo>
                  <a:lnTo>
                    <a:pt x="408178" y="44526"/>
                  </a:lnTo>
                  <a:lnTo>
                    <a:pt x="386156" y="75857"/>
                  </a:lnTo>
                  <a:lnTo>
                    <a:pt x="385673" y="82677"/>
                  </a:lnTo>
                  <a:lnTo>
                    <a:pt x="385673" y="83451"/>
                  </a:lnTo>
                  <a:lnTo>
                    <a:pt x="386334" y="92024"/>
                  </a:lnTo>
                  <a:lnTo>
                    <a:pt x="386346" y="92202"/>
                  </a:lnTo>
                  <a:lnTo>
                    <a:pt x="409117" y="123685"/>
                  </a:lnTo>
                  <a:lnTo>
                    <a:pt x="425958" y="129705"/>
                  </a:lnTo>
                  <a:lnTo>
                    <a:pt x="384517" y="177888"/>
                  </a:lnTo>
                  <a:lnTo>
                    <a:pt x="438302" y="177888"/>
                  </a:lnTo>
                  <a:lnTo>
                    <a:pt x="477812" y="131826"/>
                  </a:lnTo>
                  <a:lnTo>
                    <a:pt x="508838" y="131826"/>
                  </a:lnTo>
                  <a:lnTo>
                    <a:pt x="508838" y="177888"/>
                  </a:lnTo>
                  <a:lnTo>
                    <a:pt x="554139" y="177888"/>
                  </a:lnTo>
                  <a:lnTo>
                    <a:pt x="554139" y="131826"/>
                  </a:lnTo>
                  <a:lnTo>
                    <a:pt x="554139" y="98869"/>
                  </a:lnTo>
                  <a:lnTo>
                    <a:pt x="554139" y="87109"/>
                  </a:lnTo>
                  <a:lnTo>
                    <a:pt x="554139" y="67843"/>
                  </a:lnTo>
                  <a:lnTo>
                    <a:pt x="554139" y="35267"/>
                  </a:lnTo>
                  <a:close/>
                </a:path>
                <a:path w="3061335" h="203200">
                  <a:moveTo>
                    <a:pt x="833996" y="35458"/>
                  </a:moveTo>
                  <a:lnTo>
                    <a:pt x="780999" y="35458"/>
                  </a:lnTo>
                  <a:lnTo>
                    <a:pt x="733196" y="133565"/>
                  </a:lnTo>
                  <a:lnTo>
                    <a:pt x="684618" y="35458"/>
                  </a:lnTo>
                  <a:lnTo>
                    <a:pt x="630262" y="35458"/>
                  </a:lnTo>
                  <a:lnTo>
                    <a:pt x="630262" y="178092"/>
                  </a:lnTo>
                  <a:lnTo>
                    <a:pt x="677875" y="178092"/>
                  </a:lnTo>
                  <a:lnTo>
                    <a:pt x="677875" y="112941"/>
                  </a:lnTo>
                  <a:lnTo>
                    <a:pt x="711415" y="178092"/>
                  </a:lnTo>
                  <a:lnTo>
                    <a:pt x="755167" y="178092"/>
                  </a:lnTo>
                  <a:lnTo>
                    <a:pt x="786574" y="113715"/>
                  </a:lnTo>
                  <a:lnTo>
                    <a:pt x="786574" y="178092"/>
                  </a:lnTo>
                  <a:lnTo>
                    <a:pt x="833996" y="178092"/>
                  </a:lnTo>
                  <a:lnTo>
                    <a:pt x="833996" y="35458"/>
                  </a:lnTo>
                  <a:close/>
                </a:path>
                <a:path w="3061335" h="203200">
                  <a:moveTo>
                    <a:pt x="1002931" y="35394"/>
                  </a:moveTo>
                  <a:lnTo>
                    <a:pt x="849985" y="35394"/>
                  </a:lnTo>
                  <a:lnTo>
                    <a:pt x="849985" y="69684"/>
                  </a:lnTo>
                  <a:lnTo>
                    <a:pt x="849985" y="88734"/>
                  </a:lnTo>
                  <a:lnTo>
                    <a:pt x="849985" y="123024"/>
                  </a:lnTo>
                  <a:lnTo>
                    <a:pt x="849985" y="143344"/>
                  </a:lnTo>
                  <a:lnTo>
                    <a:pt x="849985" y="144614"/>
                  </a:lnTo>
                  <a:lnTo>
                    <a:pt x="849985" y="177634"/>
                  </a:lnTo>
                  <a:lnTo>
                    <a:pt x="1002830" y="177634"/>
                  </a:lnTo>
                  <a:lnTo>
                    <a:pt x="1002830" y="144614"/>
                  </a:lnTo>
                  <a:lnTo>
                    <a:pt x="1002830" y="143344"/>
                  </a:lnTo>
                  <a:lnTo>
                    <a:pt x="948397" y="143344"/>
                  </a:lnTo>
                  <a:lnTo>
                    <a:pt x="948397" y="144614"/>
                  </a:lnTo>
                  <a:lnTo>
                    <a:pt x="897597" y="144614"/>
                  </a:lnTo>
                  <a:lnTo>
                    <a:pt x="897597" y="143344"/>
                  </a:lnTo>
                  <a:lnTo>
                    <a:pt x="897597" y="123024"/>
                  </a:lnTo>
                  <a:lnTo>
                    <a:pt x="986637" y="123024"/>
                  </a:lnTo>
                  <a:lnTo>
                    <a:pt x="986637" y="88734"/>
                  </a:lnTo>
                  <a:lnTo>
                    <a:pt x="897597" y="88734"/>
                  </a:lnTo>
                  <a:lnTo>
                    <a:pt x="897597" y="69684"/>
                  </a:lnTo>
                  <a:lnTo>
                    <a:pt x="1002931" y="69684"/>
                  </a:lnTo>
                  <a:lnTo>
                    <a:pt x="1002931" y="35394"/>
                  </a:lnTo>
                  <a:close/>
                </a:path>
                <a:path w="3061335" h="203200">
                  <a:moveTo>
                    <a:pt x="1184389" y="82867"/>
                  </a:moveTo>
                  <a:lnTo>
                    <a:pt x="1167625" y="48590"/>
                  </a:lnTo>
                  <a:lnTo>
                    <a:pt x="1141603" y="37211"/>
                  </a:lnTo>
                  <a:lnTo>
                    <a:pt x="1141603" y="78955"/>
                  </a:lnTo>
                  <a:lnTo>
                    <a:pt x="1141603" y="88595"/>
                  </a:lnTo>
                  <a:lnTo>
                    <a:pt x="1121879" y="98298"/>
                  </a:lnTo>
                  <a:lnTo>
                    <a:pt x="1063548" y="98298"/>
                  </a:lnTo>
                  <a:lnTo>
                    <a:pt x="1063548" y="68668"/>
                  </a:lnTo>
                  <a:lnTo>
                    <a:pt x="1126375" y="68668"/>
                  </a:lnTo>
                  <a:lnTo>
                    <a:pt x="1133322" y="69697"/>
                  </a:lnTo>
                  <a:lnTo>
                    <a:pt x="1136142" y="71056"/>
                  </a:lnTo>
                  <a:lnTo>
                    <a:pt x="1140510" y="75425"/>
                  </a:lnTo>
                  <a:lnTo>
                    <a:pt x="1141603" y="78955"/>
                  </a:lnTo>
                  <a:lnTo>
                    <a:pt x="1141603" y="37211"/>
                  </a:lnTo>
                  <a:lnTo>
                    <a:pt x="1140574" y="36957"/>
                  </a:lnTo>
                  <a:lnTo>
                    <a:pt x="1132382" y="35826"/>
                  </a:lnTo>
                  <a:lnTo>
                    <a:pt x="1123683" y="35458"/>
                  </a:lnTo>
                  <a:lnTo>
                    <a:pt x="1015936" y="35458"/>
                  </a:lnTo>
                  <a:lnTo>
                    <a:pt x="1015936" y="178092"/>
                  </a:lnTo>
                  <a:lnTo>
                    <a:pt x="1063548" y="178092"/>
                  </a:lnTo>
                  <a:lnTo>
                    <a:pt x="1063548" y="132016"/>
                  </a:lnTo>
                  <a:lnTo>
                    <a:pt x="1125410" y="132016"/>
                  </a:lnTo>
                  <a:lnTo>
                    <a:pt x="1168590" y="119392"/>
                  </a:lnTo>
                  <a:lnTo>
                    <a:pt x="1184389" y="83642"/>
                  </a:lnTo>
                  <a:lnTo>
                    <a:pt x="1184389" y="82867"/>
                  </a:lnTo>
                  <a:close/>
                </a:path>
                <a:path w="3061335" h="203200">
                  <a:moveTo>
                    <a:pt x="1354010" y="35458"/>
                  </a:moveTo>
                  <a:lnTo>
                    <a:pt x="1309484" y="35458"/>
                  </a:lnTo>
                  <a:lnTo>
                    <a:pt x="1309484" y="89623"/>
                  </a:lnTo>
                  <a:lnTo>
                    <a:pt x="1306817" y="97459"/>
                  </a:lnTo>
                  <a:lnTo>
                    <a:pt x="1275943" y="110629"/>
                  </a:lnTo>
                  <a:lnTo>
                    <a:pt x="1267409" y="110083"/>
                  </a:lnTo>
                  <a:lnTo>
                    <a:pt x="1238173" y="88404"/>
                  </a:lnTo>
                  <a:lnTo>
                    <a:pt x="1238173" y="35458"/>
                  </a:lnTo>
                  <a:lnTo>
                    <a:pt x="1193457" y="35458"/>
                  </a:lnTo>
                  <a:lnTo>
                    <a:pt x="1193457" y="79209"/>
                  </a:lnTo>
                  <a:lnTo>
                    <a:pt x="1194117" y="89725"/>
                  </a:lnTo>
                  <a:lnTo>
                    <a:pt x="1216177" y="128358"/>
                  </a:lnTo>
                  <a:lnTo>
                    <a:pt x="1257261" y="143548"/>
                  </a:lnTo>
                  <a:lnTo>
                    <a:pt x="1266317" y="143967"/>
                  </a:lnTo>
                  <a:lnTo>
                    <a:pt x="1279486" y="143002"/>
                  </a:lnTo>
                  <a:lnTo>
                    <a:pt x="1291082" y="140068"/>
                  </a:lnTo>
                  <a:lnTo>
                    <a:pt x="1301076" y="135191"/>
                  </a:lnTo>
                  <a:lnTo>
                    <a:pt x="1309484" y="128358"/>
                  </a:lnTo>
                  <a:lnTo>
                    <a:pt x="1309484" y="178092"/>
                  </a:lnTo>
                  <a:lnTo>
                    <a:pt x="1354010" y="178092"/>
                  </a:lnTo>
                  <a:lnTo>
                    <a:pt x="1354010" y="35458"/>
                  </a:lnTo>
                  <a:close/>
                </a:path>
                <a:path w="3061335" h="203200">
                  <a:moveTo>
                    <a:pt x="1435531" y="109080"/>
                  </a:moveTo>
                  <a:lnTo>
                    <a:pt x="1368272" y="109080"/>
                  </a:lnTo>
                  <a:lnTo>
                    <a:pt x="1368272" y="135496"/>
                  </a:lnTo>
                  <a:lnTo>
                    <a:pt x="1435531" y="135496"/>
                  </a:lnTo>
                  <a:lnTo>
                    <a:pt x="1435531" y="109080"/>
                  </a:lnTo>
                  <a:close/>
                </a:path>
                <a:path w="3061335" h="203200">
                  <a:moveTo>
                    <a:pt x="1613623" y="178092"/>
                  </a:moveTo>
                  <a:lnTo>
                    <a:pt x="1535950" y="100799"/>
                  </a:lnTo>
                  <a:lnTo>
                    <a:pt x="1610741" y="35458"/>
                  </a:lnTo>
                  <a:lnTo>
                    <a:pt x="1551762" y="35458"/>
                  </a:lnTo>
                  <a:lnTo>
                    <a:pt x="1497406" y="84988"/>
                  </a:lnTo>
                  <a:lnTo>
                    <a:pt x="1497406" y="35458"/>
                  </a:lnTo>
                  <a:lnTo>
                    <a:pt x="1449806" y="35458"/>
                  </a:lnTo>
                  <a:lnTo>
                    <a:pt x="1449806" y="178092"/>
                  </a:lnTo>
                  <a:lnTo>
                    <a:pt x="1497406" y="178092"/>
                  </a:lnTo>
                  <a:lnTo>
                    <a:pt x="1497406" y="118338"/>
                  </a:lnTo>
                  <a:lnTo>
                    <a:pt x="1555229" y="178092"/>
                  </a:lnTo>
                  <a:lnTo>
                    <a:pt x="1613623" y="178092"/>
                  </a:lnTo>
                  <a:close/>
                </a:path>
                <a:path w="3061335" h="203200">
                  <a:moveTo>
                    <a:pt x="1777263" y="107353"/>
                  </a:moveTo>
                  <a:lnTo>
                    <a:pt x="1776514" y="97002"/>
                  </a:lnTo>
                  <a:lnTo>
                    <a:pt x="1774278" y="87160"/>
                  </a:lnTo>
                  <a:lnTo>
                    <a:pt x="1770545" y="77825"/>
                  </a:lnTo>
                  <a:lnTo>
                    <a:pt x="1770494" y="77698"/>
                  </a:lnTo>
                  <a:lnTo>
                    <a:pt x="1765274" y="68999"/>
                  </a:lnTo>
                  <a:lnTo>
                    <a:pt x="1758670" y="60883"/>
                  </a:lnTo>
                  <a:lnTo>
                    <a:pt x="1750885" y="53695"/>
                  </a:lnTo>
                  <a:lnTo>
                    <a:pt x="1741957" y="47434"/>
                  </a:lnTo>
                  <a:lnTo>
                    <a:pt x="1731873" y="42100"/>
                  </a:lnTo>
                  <a:lnTo>
                    <a:pt x="1727352" y="40347"/>
                  </a:lnTo>
                  <a:lnTo>
                    <a:pt x="1727352" y="99377"/>
                  </a:lnTo>
                  <a:lnTo>
                    <a:pt x="1727352" y="115316"/>
                  </a:lnTo>
                  <a:lnTo>
                    <a:pt x="1698472" y="144360"/>
                  </a:lnTo>
                  <a:lnTo>
                    <a:pt x="1691563" y="145897"/>
                  </a:lnTo>
                  <a:lnTo>
                    <a:pt x="1677047" y="145897"/>
                  </a:lnTo>
                  <a:lnTo>
                    <a:pt x="1643253" y="122186"/>
                  </a:lnTo>
                  <a:lnTo>
                    <a:pt x="1641195" y="115316"/>
                  </a:lnTo>
                  <a:lnTo>
                    <a:pt x="1641233" y="99377"/>
                  </a:lnTo>
                  <a:lnTo>
                    <a:pt x="1669719" y="70345"/>
                  </a:lnTo>
                  <a:lnTo>
                    <a:pt x="1675790" y="68999"/>
                  </a:lnTo>
                  <a:lnTo>
                    <a:pt x="1692071" y="68999"/>
                  </a:lnTo>
                  <a:lnTo>
                    <a:pt x="1725256" y="92481"/>
                  </a:lnTo>
                  <a:lnTo>
                    <a:pt x="1727352" y="99377"/>
                  </a:lnTo>
                  <a:lnTo>
                    <a:pt x="1727352" y="40347"/>
                  </a:lnTo>
                  <a:lnTo>
                    <a:pt x="1720913" y="37846"/>
                  </a:lnTo>
                  <a:lnTo>
                    <a:pt x="1709305" y="34810"/>
                  </a:lnTo>
                  <a:lnTo>
                    <a:pt x="1697062" y="32981"/>
                  </a:lnTo>
                  <a:lnTo>
                    <a:pt x="1684172" y="32372"/>
                  </a:lnTo>
                  <a:lnTo>
                    <a:pt x="1671701" y="32981"/>
                  </a:lnTo>
                  <a:lnTo>
                    <a:pt x="1627047" y="47434"/>
                  </a:lnTo>
                  <a:lnTo>
                    <a:pt x="1597685" y="77698"/>
                  </a:lnTo>
                  <a:lnTo>
                    <a:pt x="1590497" y="107353"/>
                  </a:lnTo>
                  <a:lnTo>
                    <a:pt x="1591310" y="117690"/>
                  </a:lnTo>
                  <a:lnTo>
                    <a:pt x="1610055" y="153543"/>
                  </a:lnTo>
                  <a:lnTo>
                    <a:pt x="1648371" y="176466"/>
                  </a:lnTo>
                  <a:lnTo>
                    <a:pt x="1684362" y="181940"/>
                  </a:lnTo>
                  <a:lnTo>
                    <a:pt x="1697240" y="181330"/>
                  </a:lnTo>
                  <a:lnTo>
                    <a:pt x="1741995" y="166890"/>
                  </a:lnTo>
                  <a:lnTo>
                    <a:pt x="1764906" y="145897"/>
                  </a:lnTo>
                  <a:lnTo>
                    <a:pt x="1765223" y="145516"/>
                  </a:lnTo>
                  <a:lnTo>
                    <a:pt x="1770494" y="136766"/>
                  </a:lnTo>
                  <a:lnTo>
                    <a:pt x="1774253" y="127495"/>
                  </a:lnTo>
                  <a:lnTo>
                    <a:pt x="1776514" y="117690"/>
                  </a:lnTo>
                  <a:lnTo>
                    <a:pt x="1777263" y="107353"/>
                  </a:lnTo>
                  <a:close/>
                </a:path>
                <a:path w="3061335" h="203200">
                  <a:moveTo>
                    <a:pt x="1951507" y="35458"/>
                  </a:moveTo>
                  <a:lnTo>
                    <a:pt x="1813509" y="35458"/>
                  </a:lnTo>
                  <a:lnTo>
                    <a:pt x="1811197" y="59855"/>
                  </a:lnTo>
                  <a:lnTo>
                    <a:pt x="1807768" y="83108"/>
                  </a:lnTo>
                  <a:lnTo>
                    <a:pt x="1797507" y="126238"/>
                  </a:lnTo>
                  <a:lnTo>
                    <a:pt x="1782673" y="139725"/>
                  </a:lnTo>
                  <a:lnTo>
                    <a:pt x="1776501" y="139725"/>
                  </a:lnTo>
                  <a:lnTo>
                    <a:pt x="1776501" y="178092"/>
                  </a:lnTo>
                  <a:lnTo>
                    <a:pt x="1818043" y="170065"/>
                  </a:lnTo>
                  <a:lnTo>
                    <a:pt x="1842414" y="130886"/>
                  </a:lnTo>
                  <a:lnTo>
                    <a:pt x="1852536" y="92633"/>
                  </a:lnTo>
                  <a:lnTo>
                    <a:pt x="1856867" y="69189"/>
                  </a:lnTo>
                  <a:lnTo>
                    <a:pt x="1903895" y="69189"/>
                  </a:lnTo>
                  <a:lnTo>
                    <a:pt x="1903895" y="178092"/>
                  </a:lnTo>
                  <a:lnTo>
                    <a:pt x="1951507" y="178092"/>
                  </a:lnTo>
                  <a:lnTo>
                    <a:pt x="1951507" y="35458"/>
                  </a:lnTo>
                  <a:close/>
                </a:path>
                <a:path w="3061335" h="203200">
                  <a:moveTo>
                    <a:pt x="2138464" y="35458"/>
                  </a:moveTo>
                  <a:lnTo>
                    <a:pt x="2000465" y="35458"/>
                  </a:lnTo>
                  <a:lnTo>
                    <a:pt x="1998167" y="59855"/>
                  </a:lnTo>
                  <a:lnTo>
                    <a:pt x="1994725" y="83108"/>
                  </a:lnTo>
                  <a:lnTo>
                    <a:pt x="1984463" y="126238"/>
                  </a:lnTo>
                  <a:lnTo>
                    <a:pt x="1969630" y="139725"/>
                  </a:lnTo>
                  <a:lnTo>
                    <a:pt x="1963458" y="139725"/>
                  </a:lnTo>
                  <a:lnTo>
                    <a:pt x="1963458" y="178092"/>
                  </a:lnTo>
                  <a:lnTo>
                    <a:pt x="2004999" y="170065"/>
                  </a:lnTo>
                  <a:lnTo>
                    <a:pt x="2029371" y="130886"/>
                  </a:lnTo>
                  <a:lnTo>
                    <a:pt x="2039493" y="92633"/>
                  </a:lnTo>
                  <a:lnTo>
                    <a:pt x="2043823" y="69189"/>
                  </a:lnTo>
                  <a:lnTo>
                    <a:pt x="2090864" y="69189"/>
                  </a:lnTo>
                  <a:lnTo>
                    <a:pt x="2090864" y="178092"/>
                  </a:lnTo>
                  <a:lnTo>
                    <a:pt x="2138464" y="178092"/>
                  </a:lnTo>
                  <a:lnTo>
                    <a:pt x="2138464" y="35458"/>
                  </a:lnTo>
                  <a:close/>
                </a:path>
                <a:path w="3061335" h="203200">
                  <a:moveTo>
                    <a:pt x="2307209" y="35394"/>
                  </a:moveTo>
                  <a:lnTo>
                    <a:pt x="2154275" y="35394"/>
                  </a:lnTo>
                  <a:lnTo>
                    <a:pt x="2154275" y="69684"/>
                  </a:lnTo>
                  <a:lnTo>
                    <a:pt x="2154275" y="88734"/>
                  </a:lnTo>
                  <a:lnTo>
                    <a:pt x="2154275" y="123024"/>
                  </a:lnTo>
                  <a:lnTo>
                    <a:pt x="2154275" y="143344"/>
                  </a:lnTo>
                  <a:lnTo>
                    <a:pt x="2154275" y="144614"/>
                  </a:lnTo>
                  <a:lnTo>
                    <a:pt x="2154275" y="177634"/>
                  </a:lnTo>
                  <a:lnTo>
                    <a:pt x="2307120" y="177634"/>
                  </a:lnTo>
                  <a:lnTo>
                    <a:pt x="2307120" y="144614"/>
                  </a:lnTo>
                  <a:lnTo>
                    <a:pt x="2307120" y="143344"/>
                  </a:lnTo>
                  <a:lnTo>
                    <a:pt x="2252675" y="143344"/>
                  </a:lnTo>
                  <a:lnTo>
                    <a:pt x="2252675" y="144614"/>
                  </a:lnTo>
                  <a:lnTo>
                    <a:pt x="2201875" y="144614"/>
                  </a:lnTo>
                  <a:lnTo>
                    <a:pt x="2201875" y="143344"/>
                  </a:lnTo>
                  <a:lnTo>
                    <a:pt x="2201875" y="123024"/>
                  </a:lnTo>
                  <a:lnTo>
                    <a:pt x="2290927" y="123024"/>
                  </a:lnTo>
                  <a:lnTo>
                    <a:pt x="2290927" y="88734"/>
                  </a:lnTo>
                  <a:lnTo>
                    <a:pt x="2201875" y="88734"/>
                  </a:lnTo>
                  <a:lnTo>
                    <a:pt x="2201875" y="69684"/>
                  </a:lnTo>
                  <a:lnTo>
                    <a:pt x="2307209" y="69684"/>
                  </a:lnTo>
                  <a:lnTo>
                    <a:pt x="2307209" y="35394"/>
                  </a:lnTo>
                  <a:close/>
                </a:path>
                <a:path w="3061335" h="203200">
                  <a:moveTo>
                    <a:pt x="2484043" y="178092"/>
                  </a:moveTo>
                  <a:lnTo>
                    <a:pt x="2406370" y="100799"/>
                  </a:lnTo>
                  <a:lnTo>
                    <a:pt x="2481161" y="35458"/>
                  </a:lnTo>
                  <a:lnTo>
                    <a:pt x="2422182" y="35458"/>
                  </a:lnTo>
                  <a:lnTo>
                    <a:pt x="2367826" y="84988"/>
                  </a:lnTo>
                  <a:lnTo>
                    <a:pt x="2367826" y="35458"/>
                  </a:lnTo>
                  <a:lnTo>
                    <a:pt x="2320213" y="35458"/>
                  </a:lnTo>
                  <a:lnTo>
                    <a:pt x="2320213" y="178092"/>
                  </a:lnTo>
                  <a:lnTo>
                    <a:pt x="2367826" y="178092"/>
                  </a:lnTo>
                  <a:lnTo>
                    <a:pt x="2367826" y="118338"/>
                  </a:lnTo>
                  <a:lnTo>
                    <a:pt x="2425649" y="178092"/>
                  </a:lnTo>
                  <a:lnTo>
                    <a:pt x="2484043" y="178092"/>
                  </a:lnTo>
                  <a:close/>
                </a:path>
                <a:path w="3061335" h="203200">
                  <a:moveTo>
                    <a:pt x="2687193" y="143344"/>
                  </a:moveTo>
                  <a:lnTo>
                    <a:pt x="2664447" y="143344"/>
                  </a:lnTo>
                  <a:lnTo>
                    <a:pt x="2664447" y="35394"/>
                  </a:lnTo>
                  <a:lnTo>
                    <a:pt x="2616847" y="35394"/>
                  </a:lnTo>
                  <a:lnTo>
                    <a:pt x="2616847" y="143344"/>
                  </a:lnTo>
                  <a:lnTo>
                    <a:pt x="2538209" y="143344"/>
                  </a:lnTo>
                  <a:lnTo>
                    <a:pt x="2538209" y="35394"/>
                  </a:lnTo>
                  <a:lnTo>
                    <a:pt x="2490597" y="35394"/>
                  </a:lnTo>
                  <a:lnTo>
                    <a:pt x="2490597" y="143344"/>
                  </a:lnTo>
                  <a:lnTo>
                    <a:pt x="2490597" y="177634"/>
                  </a:lnTo>
                  <a:lnTo>
                    <a:pt x="2639593" y="177634"/>
                  </a:lnTo>
                  <a:lnTo>
                    <a:pt x="2639593" y="203034"/>
                  </a:lnTo>
                  <a:lnTo>
                    <a:pt x="2687193" y="203034"/>
                  </a:lnTo>
                  <a:lnTo>
                    <a:pt x="2687193" y="177634"/>
                  </a:lnTo>
                  <a:lnTo>
                    <a:pt x="2687193" y="143344"/>
                  </a:lnTo>
                  <a:close/>
                </a:path>
                <a:path w="3061335" h="203200">
                  <a:moveTo>
                    <a:pt x="2871266" y="35458"/>
                  </a:moveTo>
                  <a:lnTo>
                    <a:pt x="2823845" y="35458"/>
                  </a:lnTo>
                  <a:lnTo>
                    <a:pt x="2744825" y="123926"/>
                  </a:lnTo>
                  <a:lnTo>
                    <a:pt x="2744825" y="35458"/>
                  </a:lnTo>
                  <a:lnTo>
                    <a:pt x="2697213" y="35458"/>
                  </a:lnTo>
                  <a:lnTo>
                    <a:pt x="2697213" y="178092"/>
                  </a:lnTo>
                  <a:lnTo>
                    <a:pt x="2744825" y="178092"/>
                  </a:lnTo>
                  <a:lnTo>
                    <a:pt x="2823845" y="89420"/>
                  </a:lnTo>
                  <a:lnTo>
                    <a:pt x="2823845" y="178092"/>
                  </a:lnTo>
                  <a:lnTo>
                    <a:pt x="2871266" y="178092"/>
                  </a:lnTo>
                  <a:lnTo>
                    <a:pt x="2871266" y="35458"/>
                  </a:lnTo>
                  <a:close/>
                </a:path>
                <a:path w="3061335" h="203200">
                  <a:moveTo>
                    <a:pt x="3021406" y="0"/>
                  </a:moveTo>
                  <a:lnTo>
                    <a:pt x="2995777" y="0"/>
                  </a:lnTo>
                  <a:lnTo>
                    <a:pt x="2995777" y="5905"/>
                  </a:lnTo>
                  <a:lnTo>
                    <a:pt x="2993682" y="10845"/>
                  </a:lnTo>
                  <a:lnTo>
                    <a:pt x="2985338" y="18821"/>
                  </a:lnTo>
                  <a:lnTo>
                    <a:pt x="2980105" y="20815"/>
                  </a:lnTo>
                  <a:lnTo>
                    <a:pt x="2967380" y="20815"/>
                  </a:lnTo>
                  <a:lnTo>
                    <a:pt x="2962084" y="18821"/>
                  </a:lnTo>
                  <a:lnTo>
                    <a:pt x="2953728" y="10845"/>
                  </a:lnTo>
                  <a:lnTo>
                    <a:pt x="2951632" y="5905"/>
                  </a:lnTo>
                  <a:lnTo>
                    <a:pt x="2951632" y="0"/>
                  </a:lnTo>
                  <a:lnTo>
                    <a:pt x="2926003" y="0"/>
                  </a:lnTo>
                  <a:lnTo>
                    <a:pt x="2946273" y="32981"/>
                  </a:lnTo>
                  <a:lnTo>
                    <a:pt x="2973997" y="38354"/>
                  </a:lnTo>
                  <a:lnTo>
                    <a:pt x="2983903" y="37757"/>
                  </a:lnTo>
                  <a:lnTo>
                    <a:pt x="3018028" y="16840"/>
                  </a:lnTo>
                  <a:lnTo>
                    <a:pt x="3020555" y="9017"/>
                  </a:lnTo>
                  <a:lnTo>
                    <a:pt x="3021406" y="0"/>
                  </a:lnTo>
                  <a:close/>
                </a:path>
                <a:path w="3061335" h="203200">
                  <a:moveTo>
                    <a:pt x="3061119" y="35458"/>
                  </a:moveTo>
                  <a:lnTo>
                    <a:pt x="3013697" y="35458"/>
                  </a:lnTo>
                  <a:lnTo>
                    <a:pt x="2934678" y="123926"/>
                  </a:lnTo>
                  <a:lnTo>
                    <a:pt x="2934678" y="35458"/>
                  </a:lnTo>
                  <a:lnTo>
                    <a:pt x="2887065" y="35458"/>
                  </a:lnTo>
                  <a:lnTo>
                    <a:pt x="2887065" y="178092"/>
                  </a:lnTo>
                  <a:lnTo>
                    <a:pt x="2934678" y="178092"/>
                  </a:lnTo>
                  <a:lnTo>
                    <a:pt x="2982950" y="123926"/>
                  </a:lnTo>
                  <a:lnTo>
                    <a:pt x="3013697" y="89420"/>
                  </a:lnTo>
                  <a:lnTo>
                    <a:pt x="3013697" y="178092"/>
                  </a:lnTo>
                  <a:lnTo>
                    <a:pt x="3061119" y="178092"/>
                  </a:lnTo>
                  <a:lnTo>
                    <a:pt x="3061119" y="89420"/>
                  </a:lnTo>
                  <a:lnTo>
                    <a:pt x="3061119" y="3545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6120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245" y="4499503"/>
            <a:ext cx="197157" cy="196495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659701" y="1740291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82"/>
                </a:lnTo>
                <a:lnTo>
                  <a:pt x="361759" y="39281"/>
                </a:lnTo>
                <a:lnTo>
                  <a:pt x="366572" y="44094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06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48"/>
                </a:lnTo>
                <a:lnTo>
                  <a:pt x="492213" y="42748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48"/>
                </a:lnTo>
                <a:lnTo>
                  <a:pt x="610908" y="42748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59"/>
                </a:moveTo>
                <a:lnTo>
                  <a:pt x="616432" y="118059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8668" y="1736029"/>
            <a:ext cx="373733" cy="165491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670349" y="4294832"/>
            <a:ext cx="748030" cy="110489"/>
            <a:chOff x="670349" y="4294832"/>
            <a:chExt cx="748030" cy="110489"/>
          </a:xfrm>
        </p:grpSpPr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349" y="4294832"/>
              <a:ext cx="463125" cy="11015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3839" y="4294832"/>
              <a:ext cx="264236" cy="89258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1488387" y="4294832"/>
            <a:ext cx="685800" cy="126364"/>
            <a:chOff x="1488387" y="4294832"/>
            <a:chExt cx="685800" cy="126364"/>
          </a:xfrm>
        </p:grpSpPr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8387" y="4296957"/>
              <a:ext cx="77572" cy="8500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5086" y="4294832"/>
              <a:ext cx="183297" cy="8925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94596" y="4294832"/>
              <a:ext cx="379354" cy="126097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674662" y="2210163"/>
            <a:ext cx="541655" cy="163195"/>
            <a:chOff x="674662" y="2210163"/>
            <a:chExt cx="541655" cy="163195"/>
          </a:xfrm>
        </p:grpSpPr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4662" y="2210163"/>
              <a:ext cx="95457" cy="123972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9421" y="2247002"/>
              <a:ext cx="89615" cy="126097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9402" y="2247002"/>
              <a:ext cx="125388" cy="8925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5155" y="2249125"/>
              <a:ext cx="170906" cy="85009"/>
            </a:xfrm>
            <a:prstGeom prst="rect">
              <a:avLst/>
            </a:prstGeom>
          </p:spPr>
        </p:pic>
      </p:grpSp>
      <p:pic>
        <p:nvPicPr>
          <p:cNvPr id="18" name="object 18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328617" y="2247002"/>
            <a:ext cx="377582" cy="126097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770667" y="2247002"/>
            <a:ext cx="73145" cy="89258"/>
          </a:xfrm>
          <a:prstGeom prst="rect">
            <a:avLst/>
          </a:prstGeom>
        </p:spPr>
      </p:pic>
      <p:grpSp>
        <p:nvGrpSpPr>
          <p:cNvPr id="20" name="object 20" descr=""/>
          <p:cNvGrpSpPr/>
          <p:nvPr/>
        </p:nvGrpSpPr>
        <p:grpSpPr>
          <a:xfrm>
            <a:off x="2902788" y="2247002"/>
            <a:ext cx="989965" cy="89535"/>
            <a:chOff x="2902788" y="2247002"/>
            <a:chExt cx="989965" cy="89535"/>
          </a:xfrm>
        </p:grpSpPr>
        <p:pic>
          <p:nvPicPr>
            <p:cNvPr id="21" name="object 2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902788" y="2247002"/>
              <a:ext cx="171611" cy="89258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93530" y="2247002"/>
              <a:ext cx="353494" cy="89258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467390" y="2249125"/>
              <a:ext cx="72259" cy="8500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565857" y="2249125"/>
              <a:ext cx="77572" cy="85009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669638" y="2249125"/>
              <a:ext cx="103960" cy="85009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99806" y="2249125"/>
              <a:ext cx="92805" cy="85009"/>
            </a:xfrm>
            <a:prstGeom prst="rect">
              <a:avLst/>
            </a:prstGeom>
          </p:spPr>
        </p:pic>
      </p:grpSp>
      <p:grpSp>
        <p:nvGrpSpPr>
          <p:cNvPr id="27" name="object 27" descr=""/>
          <p:cNvGrpSpPr/>
          <p:nvPr/>
        </p:nvGrpSpPr>
        <p:grpSpPr>
          <a:xfrm>
            <a:off x="671471" y="2454210"/>
            <a:ext cx="278765" cy="89535"/>
            <a:chOff x="671471" y="2454210"/>
            <a:chExt cx="278765" cy="89535"/>
          </a:xfrm>
        </p:grpSpPr>
        <p:pic>
          <p:nvPicPr>
            <p:cNvPr id="28" name="object 2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1471" y="2456334"/>
              <a:ext cx="77572" cy="85009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69410" y="2454210"/>
              <a:ext cx="180820" cy="89258"/>
            </a:xfrm>
            <a:prstGeom prst="rect">
              <a:avLst/>
            </a:prstGeom>
          </p:spPr>
        </p:pic>
      </p:grpSp>
      <p:pic>
        <p:nvPicPr>
          <p:cNvPr id="30" name="object 30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280527" y="2208038"/>
            <a:ext cx="1901722" cy="372268"/>
          </a:xfrm>
          <a:prstGeom prst="rect">
            <a:avLst/>
          </a:prstGeom>
        </p:spPr>
      </p:pic>
      <p:grpSp>
        <p:nvGrpSpPr>
          <p:cNvPr id="31" name="object 31" descr=""/>
          <p:cNvGrpSpPr/>
          <p:nvPr/>
        </p:nvGrpSpPr>
        <p:grpSpPr>
          <a:xfrm>
            <a:off x="970600" y="2454210"/>
            <a:ext cx="332105" cy="114300"/>
            <a:chOff x="970600" y="2454210"/>
            <a:chExt cx="332105" cy="114300"/>
          </a:xfrm>
        </p:grpSpPr>
        <p:pic>
          <p:nvPicPr>
            <p:cNvPr id="32" name="object 32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70600" y="2454210"/>
              <a:ext cx="177101" cy="89258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68067" y="2456334"/>
              <a:ext cx="134419" cy="111574"/>
            </a:xfrm>
            <a:prstGeom prst="rect">
              <a:avLst/>
            </a:prstGeom>
          </p:spPr>
        </p:pic>
      </p:grpSp>
      <p:pic>
        <p:nvPicPr>
          <p:cNvPr id="34" name="object 34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71471" y="2663543"/>
            <a:ext cx="78281" cy="85009"/>
          </a:xfrm>
          <a:prstGeom prst="rect">
            <a:avLst/>
          </a:prstGeom>
        </p:spPr>
      </p:pic>
      <p:grpSp>
        <p:nvGrpSpPr>
          <p:cNvPr id="35" name="object 35" descr=""/>
          <p:cNvGrpSpPr/>
          <p:nvPr/>
        </p:nvGrpSpPr>
        <p:grpSpPr>
          <a:xfrm>
            <a:off x="814218" y="2661419"/>
            <a:ext cx="989965" cy="89535"/>
            <a:chOff x="814218" y="2661419"/>
            <a:chExt cx="989965" cy="89535"/>
          </a:xfrm>
        </p:grpSpPr>
        <p:pic>
          <p:nvPicPr>
            <p:cNvPr id="36" name="object 36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14218" y="2661419"/>
              <a:ext cx="171612" cy="89258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04961" y="2661419"/>
              <a:ext cx="353495" cy="89258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78821" y="2663543"/>
              <a:ext cx="72259" cy="85009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77289" y="2663543"/>
              <a:ext cx="77571" cy="85009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81070" y="2663543"/>
              <a:ext cx="103960" cy="85009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711238" y="2663543"/>
              <a:ext cx="92803" cy="85009"/>
            </a:xfrm>
            <a:prstGeom prst="rect">
              <a:avLst/>
            </a:prstGeom>
          </p:spPr>
        </p:pic>
      </p:grpSp>
      <p:grpSp>
        <p:nvGrpSpPr>
          <p:cNvPr id="42" name="object 42" descr=""/>
          <p:cNvGrpSpPr/>
          <p:nvPr/>
        </p:nvGrpSpPr>
        <p:grpSpPr>
          <a:xfrm>
            <a:off x="1874351" y="2661419"/>
            <a:ext cx="822960" cy="89535"/>
            <a:chOff x="1874351" y="2661419"/>
            <a:chExt cx="822960" cy="89535"/>
          </a:xfrm>
        </p:grpSpPr>
        <p:pic>
          <p:nvPicPr>
            <p:cNvPr id="43" name="object 43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74351" y="2663543"/>
              <a:ext cx="92803" cy="85009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1986280" y="2661422"/>
              <a:ext cx="597535" cy="89535"/>
            </a:xfrm>
            <a:custGeom>
              <a:avLst/>
              <a:gdLst/>
              <a:ahLst/>
              <a:cxnLst/>
              <a:rect l="l" t="t" r="r" b="b"/>
              <a:pathLst>
                <a:path w="597535" h="89535">
                  <a:moveTo>
                    <a:pt x="89255" y="74739"/>
                  </a:moveTo>
                  <a:lnTo>
                    <a:pt x="87134" y="75450"/>
                  </a:lnTo>
                  <a:lnTo>
                    <a:pt x="84823" y="75984"/>
                  </a:lnTo>
                  <a:lnTo>
                    <a:pt x="78981" y="75984"/>
                  </a:lnTo>
                  <a:lnTo>
                    <a:pt x="76149" y="74561"/>
                  </a:lnTo>
                  <a:lnTo>
                    <a:pt x="76149" y="46583"/>
                  </a:lnTo>
                  <a:lnTo>
                    <a:pt x="76149" y="37376"/>
                  </a:lnTo>
                  <a:lnTo>
                    <a:pt x="76085" y="35775"/>
                  </a:lnTo>
                  <a:lnTo>
                    <a:pt x="73545" y="20472"/>
                  </a:lnTo>
                  <a:lnTo>
                    <a:pt x="68719" y="13106"/>
                  </a:lnTo>
                  <a:lnTo>
                    <a:pt x="66141" y="9169"/>
                  </a:lnTo>
                  <a:lnTo>
                    <a:pt x="54483" y="2311"/>
                  </a:lnTo>
                  <a:lnTo>
                    <a:pt x="39141" y="0"/>
                  </a:lnTo>
                  <a:lnTo>
                    <a:pt x="29108" y="571"/>
                  </a:lnTo>
                  <a:lnTo>
                    <a:pt x="20205" y="1968"/>
                  </a:lnTo>
                  <a:lnTo>
                    <a:pt x="12661" y="3810"/>
                  </a:lnTo>
                  <a:lnTo>
                    <a:pt x="6731" y="5664"/>
                  </a:lnTo>
                  <a:lnTo>
                    <a:pt x="6731" y="19481"/>
                  </a:lnTo>
                  <a:lnTo>
                    <a:pt x="12865" y="17145"/>
                  </a:lnTo>
                  <a:lnTo>
                    <a:pt x="20091" y="15100"/>
                  </a:lnTo>
                  <a:lnTo>
                    <a:pt x="28397" y="13652"/>
                  </a:lnTo>
                  <a:lnTo>
                    <a:pt x="37719" y="13106"/>
                  </a:lnTo>
                  <a:lnTo>
                    <a:pt x="48082" y="14630"/>
                  </a:lnTo>
                  <a:lnTo>
                    <a:pt x="55689" y="18948"/>
                  </a:lnTo>
                  <a:lnTo>
                    <a:pt x="60375" y="25666"/>
                  </a:lnTo>
                  <a:lnTo>
                    <a:pt x="61976" y="34366"/>
                  </a:lnTo>
                  <a:lnTo>
                    <a:pt x="61976" y="37376"/>
                  </a:lnTo>
                  <a:lnTo>
                    <a:pt x="61976" y="49060"/>
                  </a:lnTo>
                  <a:lnTo>
                    <a:pt x="61976" y="64643"/>
                  </a:lnTo>
                  <a:lnTo>
                    <a:pt x="55829" y="69938"/>
                  </a:lnTo>
                  <a:lnTo>
                    <a:pt x="48717" y="73837"/>
                  </a:lnTo>
                  <a:lnTo>
                    <a:pt x="40982" y="76225"/>
                  </a:lnTo>
                  <a:lnTo>
                    <a:pt x="32931" y="77038"/>
                  </a:lnTo>
                  <a:lnTo>
                    <a:pt x="23545" y="77038"/>
                  </a:lnTo>
                  <a:lnTo>
                    <a:pt x="14516" y="72618"/>
                  </a:lnTo>
                  <a:lnTo>
                    <a:pt x="14516" y="62699"/>
                  </a:lnTo>
                  <a:lnTo>
                    <a:pt x="16814" y="54952"/>
                  </a:lnTo>
                  <a:lnTo>
                    <a:pt x="22796" y="49987"/>
                  </a:lnTo>
                  <a:lnTo>
                    <a:pt x="31102" y="47358"/>
                  </a:lnTo>
                  <a:lnTo>
                    <a:pt x="40373" y="46583"/>
                  </a:lnTo>
                  <a:lnTo>
                    <a:pt x="47282" y="46583"/>
                  </a:lnTo>
                  <a:lnTo>
                    <a:pt x="55956" y="47815"/>
                  </a:lnTo>
                  <a:lnTo>
                    <a:pt x="61976" y="49060"/>
                  </a:lnTo>
                  <a:lnTo>
                    <a:pt x="61976" y="37376"/>
                  </a:lnTo>
                  <a:lnTo>
                    <a:pt x="54902" y="35775"/>
                  </a:lnTo>
                  <a:lnTo>
                    <a:pt x="45859" y="34709"/>
                  </a:lnTo>
                  <a:lnTo>
                    <a:pt x="38430" y="34709"/>
                  </a:lnTo>
                  <a:lnTo>
                    <a:pt x="24498" y="36131"/>
                  </a:lnTo>
                  <a:lnTo>
                    <a:pt x="24663" y="36131"/>
                  </a:lnTo>
                  <a:lnTo>
                    <a:pt x="12369" y="40830"/>
                  </a:lnTo>
                  <a:lnTo>
                    <a:pt x="3441" y="49657"/>
                  </a:lnTo>
                  <a:lnTo>
                    <a:pt x="0" y="63411"/>
                  </a:lnTo>
                  <a:lnTo>
                    <a:pt x="2463" y="74561"/>
                  </a:lnTo>
                  <a:lnTo>
                    <a:pt x="2552" y="74993"/>
                  </a:lnTo>
                  <a:lnTo>
                    <a:pt x="9309" y="83045"/>
                  </a:lnTo>
                  <a:lnTo>
                    <a:pt x="18897" y="87731"/>
                  </a:lnTo>
                  <a:lnTo>
                    <a:pt x="29921" y="89255"/>
                  </a:lnTo>
                  <a:lnTo>
                    <a:pt x="39738" y="88493"/>
                  </a:lnTo>
                  <a:lnTo>
                    <a:pt x="48475" y="86258"/>
                  </a:lnTo>
                  <a:lnTo>
                    <a:pt x="56222" y="82689"/>
                  </a:lnTo>
                  <a:lnTo>
                    <a:pt x="63042" y="77927"/>
                  </a:lnTo>
                  <a:lnTo>
                    <a:pt x="65519" y="85369"/>
                  </a:lnTo>
                  <a:lnTo>
                    <a:pt x="71716" y="88201"/>
                  </a:lnTo>
                  <a:lnTo>
                    <a:pt x="82169" y="88201"/>
                  </a:lnTo>
                  <a:lnTo>
                    <a:pt x="85890" y="87490"/>
                  </a:lnTo>
                  <a:lnTo>
                    <a:pt x="89255" y="86258"/>
                  </a:lnTo>
                  <a:lnTo>
                    <a:pt x="89255" y="77927"/>
                  </a:lnTo>
                  <a:lnTo>
                    <a:pt x="89255" y="77038"/>
                  </a:lnTo>
                  <a:lnTo>
                    <a:pt x="89255" y="75984"/>
                  </a:lnTo>
                  <a:lnTo>
                    <a:pt x="89255" y="74739"/>
                  </a:lnTo>
                  <a:close/>
                </a:path>
                <a:path w="597535" h="89535">
                  <a:moveTo>
                    <a:pt x="182054" y="2120"/>
                  </a:moveTo>
                  <a:lnTo>
                    <a:pt x="167881" y="2120"/>
                  </a:lnTo>
                  <a:lnTo>
                    <a:pt x="167881" y="38074"/>
                  </a:lnTo>
                  <a:lnTo>
                    <a:pt x="118656" y="38074"/>
                  </a:lnTo>
                  <a:lnTo>
                    <a:pt x="118656" y="2120"/>
                  </a:lnTo>
                  <a:lnTo>
                    <a:pt x="104482" y="2120"/>
                  </a:lnTo>
                  <a:lnTo>
                    <a:pt x="104482" y="87134"/>
                  </a:lnTo>
                  <a:lnTo>
                    <a:pt x="118656" y="87134"/>
                  </a:lnTo>
                  <a:lnTo>
                    <a:pt x="118656" y="51181"/>
                  </a:lnTo>
                  <a:lnTo>
                    <a:pt x="167881" y="51181"/>
                  </a:lnTo>
                  <a:lnTo>
                    <a:pt x="167881" y="87134"/>
                  </a:lnTo>
                  <a:lnTo>
                    <a:pt x="182054" y="87134"/>
                  </a:lnTo>
                  <a:lnTo>
                    <a:pt x="182054" y="2120"/>
                  </a:lnTo>
                  <a:close/>
                </a:path>
                <a:path w="597535" h="89535">
                  <a:moveTo>
                    <a:pt x="327456" y="87134"/>
                  </a:moveTo>
                  <a:lnTo>
                    <a:pt x="293624" y="44450"/>
                  </a:lnTo>
                  <a:lnTo>
                    <a:pt x="323557" y="2120"/>
                  </a:lnTo>
                  <a:lnTo>
                    <a:pt x="307797" y="2120"/>
                  </a:lnTo>
                  <a:lnTo>
                    <a:pt x="281940" y="38430"/>
                  </a:lnTo>
                  <a:lnTo>
                    <a:pt x="269011" y="38430"/>
                  </a:lnTo>
                  <a:lnTo>
                    <a:pt x="269011" y="2120"/>
                  </a:lnTo>
                  <a:lnTo>
                    <a:pt x="254838" y="2120"/>
                  </a:lnTo>
                  <a:lnTo>
                    <a:pt x="254838" y="38430"/>
                  </a:lnTo>
                  <a:lnTo>
                    <a:pt x="241909" y="38430"/>
                  </a:lnTo>
                  <a:lnTo>
                    <a:pt x="216052" y="2120"/>
                  </a:lnTo>
                  <a:lnTo>
                    <a:pt x="200291" y="2120"/>
                  </a:lnTo>
                  <a:lnTo>
                    <a:pt x="230225" y="44450"/>
                  </a:lnTo>
                  <a:lnTo>
                    <a:pt x="196392" y="87134"/>
                  </a:lnTo>
                  <a:lnTo>
                    <a:pt x="212344" y="87134"/>
                  </a:lnTo>
                  <a:lnTo>
                    <a:pt x="241211" y="51536"/>
                  </a:lnTo>
                  <a:lnTo>
                    <a:pt x="254838" y="51536"/>
                  </a:lnTo>
                  <a:lnTo>
                    <a:pt x="254838" y="87134"/>
                  </a:lnTo>
                  <a:lnTo>
                    <a:pt x="269011" y="87134"/>
                  </a:lnTo>
                  <a:lnTo>
                    <a:pt x="269011" y="51536"/>
                  </a:lnTo>
                  <a:lnTo>
                    <a:pt x="282651" y="51536"/>
                  </a:lnTo>
                  <a:lnTo>
                    <a:pt x="311518" y="87134"/>
                  </a:lnTo>
                  <a:lnTo>
                    <a:pt x="327456" y="87134"/>
                  </a:lnTo>
                  <a:close/>
                </a:path>
                <a:path w="597535" h="89535">
                  <a:moveTo>
                    <a:pt x="414388" y="32727"/>
                  </a:moveTo>
                  <a:lnTo>
                    <a:pt x="408241" y="16383"/>
                  </a:lnTo>
                  <a:lnTo>
                    <a:pt x="404558" y="13106"/>
                  </a:lnTo>
                  <a:lnTo>
                    <a:pt x="401129" y="10058"/>
                  </a:lnTo>
                  <a:lnTo>
                    <a:pt x="401129" y="38430"/>
                  </a:lnTo>
                  <a:lnTo>
                    <a:pt x="346049" y="38430"/>
                  </a:lnTo>
                  <a:lnTo>
                    <a:pt x="348996" y="27457"/>
                  </a:lnTo>
                  <a:lnTo>
                    <a:pt x="355523" y="19532"/>
                  </a:lnTo>
                  <a:lnTo>
                    <a:pt x="364578" y="14719"/>
                  </a:lnTo>
                  <a:lnTo>
                    <a:pt x="375094" y="13106"/>
                  </a:lnTo>
                  <a:lnTo>
                    <a:pt x="388454" y="15798"/>
                  </a:lnTo>
                  <a:lnTo>
                    <a:pt x="396684" y="22377"/>
                  </a:lnTo>
                  <a:lnTo>
                    <a:pt x="400621" y="30670"/>
                  </a:lnTo>
                  <a:lnTo>
                    <a:pt x="401129" y="38430"/>
                  </a:lnTo>
                  <a:lnTo>
                    <a:pt x="401129" y="10058"/>
                  </a:lnTo>
                  <a:lnTo>
                    <a:pt x="394957" y="4559"/>
                  </a:lnTo>
                  <a:lnTo>
                    <a:pt x="374218" y="0"/>
                  </a:lnTo>
                  <a:lnTo>
                    <a:pt x="359079" y="2794"/>
                  </a:lnTo>
                  <a:lnTo>
                    <a:pt x="345478" y="11163"/>
                  </a:lnTo>
                  <a:lnTo>
                    <a:pt x="335661" y="25107"/>
                  </a:lnTo>
                  <a:lnTo>
                    <a:pt x="331889" y="44627"/>
                  </a:lnTo>
                  <a:lnTo>
                    <a:pt x="335711" y="64389"/>
                  </a:lnTo>
                  <a:lnTo>
                    <a:pt x="346011" y="78308"/>
                  </a:lnTo>
                  <a:lnTo>
                    <a:pt x="361022" y="86550"/>
                  </a:lnTo>
                  <a:lnTo>
                    <a:pt x="378993" y="89255"/>
                  </a:lnTo>
                  <a:lnTo>
                    <a:pt x="387311" y="88861"/>
                  </a:lnTo>
                  <a:lnTo>
                    <a:pt x="395312" y="87693"/>
                  </a:lnTo>
                  <a:lnTo>
                    <a:pt x="402678" y="85750"/>
                  </a:lnTo>
                  <a:lnTo>
                    <a:pt x="409105" y="83070"/>
                  </a:lnTo>
                  <a:lnTo>
                    <a:pt x="409105" y="76161"/>
                  </a:lnTo>
                  <a:lnTo>
                    <a:pt x="409105" y="69253"/>
                  </a:lnTo>
                  <a:lnTo>
                    <a:pt x="403136" y="72047"/>
                  </a:lnTo>
                  <a:lnTo>
                    <a:pt x="396303" y="74231"/>
                  </a:lnTo>
                  <a:lnTo>
                    <a:pt x="388874" y="75653"/>
                  </a:lnTo>
                  <a:lnTo>
                    <a:pt x="381114" y="76161"/>
                  </a:lnTo>
                  <a:lnTo>
                    <a:pt x="368642" y="74714"/>
                  </a:lnTo>
                  <a:lnTo>
                    <a:pt x="357809" y="70205"/>
                  </a:lnTo>
                  <a:lnTo>
                    <a:pt x="349859" y="62331"/>
                  </a:lnTo>
                  <a:lnTo>
                    <a:pt x="346049" y="50825"/>
                  </a:lnTo>
                  <a:lnTo>
                    <a:pt x="413702" y="50825"/>
                  </a:lnTo>
                  <a:lnTo>
                    <a:pt x="414172" y="38430"/>
                  </a:lnTo>
                  <a:lnTo>
                    <a:pt x="414388" y="32727"/>
                  </a:lnTo>
                  <a:close/>
                </a:path>
                <a:path w="597535" h="89535">
                  <a:moveTo>
                    <a:pt x="499249" y="2120"/>
                  </a:moveTo>
                  <a:lnTo>
                    <a:pt x="422554" y="2120"/>
                  </a:lnTo>
                  <a:lnTo>
                    <a:pt x="422554" y="15240"/>
                  </a:lnTo>
                  <a:lnTo>
                    <a:pt x="453910" y="15240"/>
                  </a:lnTo>
                  <a:lnTo>
                    <a:pt x="453910" y="87134"/>
                  </a:lnTo>
                  <a:lnTo>
                    <a:pt x="468071" y="87134"/>
                  </a:lnTo>
                  <a:lnTo>
                    <a:pt x="468071" y="15240"/>
                  </a:lnTo>
                  <a:lnTo>
                    <a:pt x="499249" y="15240"/>
                  </a:lnTo>
                  <a:lnTo>
                    <a:pt x="499249" y="2120"/>
                  </a:lnTo>
                  <a:close/>
                </a:path>
                <a:path w="597535" h="89535">
                  <a:moveTo>
                    <a:pt x="597357" y="44627"/>
                  </a:moveTo>
                  <a:lnTo>
                    <a:pt x="593534" y="25400"/>
                  </a:lnTo>
                  <a:lnTo>
                    <a:pt x="584873" y="13462"/>
                  </a:lnTo>
                  <a:lnTo>
                    <a:pt x="583387" y="11430"/>
                  </a:lnTo>
                  <a:lnTo>
                    <a:pt x="583196" y="11328"/>
                  </a:lnTo>
                  <a:lnTo>
                    <a:pt x="583196" y="44627"/>
                  </a:lnTo>
                  <a:lnTo>
                    <a:pt x="580758" y="57797"/>
                  </a:lnTo>
                  <a:lnTo>
                    <a:pt x="574116" y="67589"/>
                  </a:lnTo>
                  <a:lnTo>
                    <a:pt x="564210" y="73698"/>
                  </a:lnTo>
                  <a:lnTo>
                    <a:pt x="552018" y="75806"/>
                  </a:lnTo>
                  <a:lnTo>
                    <a:pt x="539826" y="73698"/>
                  </a:lnTo>
                  <a:lnTo>
                    <a:pt x="529932" y="67589"/>
                  </a:lnTo>
                  <a:lnTo>
                    <a:pt x="523278" y="57797"/>
                  </a:lnTo>
                  <a:lnTo>
                    <a:pt x="520852" y="44627"/>
                  </a:lnTo>
                  <a:lnTo>
                    <a:pt x="523278" y="31470"/>
                  </a:lnTo>
                  <a:lnTo>
                    <a:pt x="529932" y="21678"/>
                  </a:lnTo>
                  <a:lnTo>
                    <a:pt x="539826" y="15570"/>
                  </a:lnTo>
                  <a:lnTo>
                    <a:pt x="552018" y="13462"/>
                  </a:lnTo>
                  <a:lnTo>
                    <a:pt x="564210" y="15570"/>
                  </a:lnTo>
                  <a:lnTo>
                    <a:pt x="574116" y="21678"/>
                  </a:lnTo>
                  <a:lnTo>
                    <a:pt x="580758" y="31470"/>
                  </a:lnTo>
                  <a:lnTo>
                    <a:pt x="583196" y="44627"/>
                  </a:lnTo>
                  <a:lnTo>
                    <a:pt x="583196" y="11328"/>
                  </a:lnTo>
                  <a:lnTo>
                    <a:pt x="568896" y="2895"/>
                  </a:lnTo>
                  <a:lnTo>
                    <a:pt x="552018" y="0"/>
                  </a:lnTo>
                  <a:lnTo>
                    <a:pt x="535228" y="2895"/>
                  </a:lnTo>
                  <a:lnTo>
                    <a:pt x="520725" y="11430"/>
                  </a:lnTo>
                  <a:lnTo>
                    <a:pt x="510527" y="25400"/>
                  </a:lnTo>
                  <a:lnTo>
                    <a:pt x="506679" y="44627"/>
                  </a:lnTo>
                  <a:lnTo>
                    <a:pt x="510527" y="63855"/>
                  </a:lnTo>
                  <a:lnTo>
                    <a:pt x="520725" y="77838"/>
                  </a:lnTo>
                  <a:lnTo>
                    <a:pt x="535228" y="86372"/>
                  </a:lnTo>
                  <a:lnTo>
                    <a:pt x="552018" y="89255"/>
                  </a:lnTo>
                  <a:lnTo>
                    <a:pt x="568896" y="86372"/>
                  </a:lnTo>
                  <a:lnTo>
                    <a:pt x="583387" y="77838"/>
                  </a:lnTo>
                  <a:lnTo>
                    <a:pt x="584873" y="75806"/>
                  </a:lnTo>
                  <a:lnTo>
                    <a:pt x="593534" y="63855"/>
                  </a:lnTo>
                  <a:lnTo>
                    <a:pt x="597357" y="44627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04013" y="2663543"/>
              <a:ext cx="92803" cy="85009"/>
            </a:xfrm>
            <a:prstGeom prst="rect">
              <a:avLst/>
            </a:prstGeom>
          </p:spPr>
        </p:pic>
      </p:grpSp>
      <p:grpSp>
        <p:nvGrpSpPr>
          <p:cNvPr id="46" name="object 46" descr=""/>
          <p:cNvGrpSpPr/>
          <p:nvPr/>
        </p:nvGrpSpPr>
        <p:grpSpPr>
          <a:xfrm>
            <a:off x="2767125" y="2661419"/>
            <a:ext cx="189230" cy="89535"/>
            <a:chOff x="2767125" y="2661419"/>
            <a:chExt cx="189230" cy="89535"/>
          </a:xfrm>
        </p:grpSpPr>
        <p:pic>
          <p:nvPicPr>
            <p:cNvPr id="47" name="object 4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67125" y="2663543"/>
              <a:ext cx="77572" cy="85009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865064" y="2661419"/>
              <a:ext cx="90676" cy="89258"/>
            </a:xfrm>
            <a:prstGeom prst="rect">
              <a:avLst/>
            </a:prstGeom>
          </p:spPr>
        </p:pic>
      </p:grpSp>
      <p:grpSp>
        <p:nvGrpSpPr>
          <p:cNvPr id="49" name="object 49" descr=""/>
          <p:cNvGrpSpPr/>
          <p:nvPr/>
        </p:nvGrpSpPr>
        <p:grpSpPr>
          <a:xfrm>
            <a:off x="3020205" y="2661419"/>
            <a:ext cx="741045" cy="128270"/>
            <a:chOff x="3020205" y="2661419"/>
            <a:chExt cx="741045" cy="128270"/>
          </a:xfrm>
        </p:grpSpPr>
        <p:pic>
          <p:nvPicPr>
            <p:cNvPr id="50" name="object 5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020205" y="2663543"/>
              <a:ext cx="77572" cy="85009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123986" y="2663543"/>
              <a:ext cx="315597" cy="85009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459948" y="2661419"/>
              <a:ext cx="82499" cy="89258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562488" y="2663543"/>
              <a:ext cx="198532" cy="126097"/>
            </a:xfrm>
            <a:prstGeom prst="rect">
              <a:avLst/>
            </a:prstGeom>
          </p:spPr>
        </p:pic>
      </p:grpSp>
      <p:pic>
        <p:nvPicPr>
          <p:cNvPr id="54" name="object 54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71471" y="2868627"/>
            <a:ext cx="458161" cy="126097"/>
          </a:xfrm>
          <a:prstGeom prst="rect">
            <a:avLst/>
          </a:prstGeom>
        </p:spPr>
      </p:pic>
      <p:sp>
        <p:nvSpPr>
          <p:cNvPr id="55" name="object 55" descr=""/>
          <p:cNvSpPr/>
          <p:nvPr/>
        </p:nvSpPr>
        <p:spPr>
          <a:xfrm>
            <a:off x="1901506" y="3428870"/>
            <a:ext cx="27940" cy="52069"/>
          </a:xfrm>
          <a:custGeom>
            <a:avLst/>
            <a:gdLst/>
            <a:ahLst/>
            <a:cxnLst/>
            <a:rect l="l" t="t" r="r" b="b"/>
            <a:pathLst>
              <a:path w="27939" h="52070">
                <a:moveTo>
                  <a:pt x="0" y="52069"/>
                </a:moveTo>
                <a:lnTo>
                  <a:pt x="27812" y="52069"/>
                </a:lnTo>
                <a:lnTo>
                  <a:pt x="27812" y="0"/>
                </a:lnTo>
                <a:lnTo>
                  <a:pt x="0" y="0"/>
                </a:lnTo>
                <a:lnTo>
                  <a:pt x="0" y="5206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6" name="object 56" descr=""/>
          <p:cNvGrpSpPr/>
          <p:nvPr/>
        </p:nvGrpSpPr>
        <p:grpSpPr>
          <a:xfrm>
            <a:off x="657661" y="3343954"/>
            <a:ext cx="2083435" cy="519430"/>
            <a:chOff x="657661" y="3343954"/>
            <a:chExt cx="2083435" cy="519430"/>
          </a:xfrm>
        </p:grpSpPr>
        <p:sp>
          <p:nvSpPr>
            <p:cNvPr id="57" name="object 57" descr=""/>
            <p:cNvSpPr/>
            <p:nvPr/>
          </p:nvSpPr>
          <p:spPr>
            <a:xfrm>
              <a:off x="1901494" y="3351400"/>
              <a:ext cx="114300" cy="129539"/>
            </a:xfrm>
            <a:custGeom>
              <a:avLst/>
              <a:gdLst/>
              <a:ahLst/>
              <a:cxnLst/>
              <a:rect l="l" t="t" r="r" b="b"/>
              <a:pathLst>
                <a:path w="114300" h="129539">
                  <a:moveTo>
                    <a:pt x="113855" y="0"/>
                  </a:moveTo>
                  <a:lnTo>
                    <a:pt x="86042" y="0"/>
                  </a:lnTo>
                  <a:lnTo>
                    <a:pt x="86042" y="52070"/>
                  </a:lnTo>
                  <a:lnTo>
                    <a:pt x="27813" y="52070"/>
                  </a:lnTo>
                  <a:lnTo>
                    <a:pt x="27813" y="0"/>
                  </a:lnTo>
                  <a:lnTo>
                    <a:pt x="0" y="0"/>
                  </a:lnTo>
                  <a:lnTo>
                    <a:pt x="0" y="52070"/>
                  </a:lnTo>
                  <a:lnTo>
                    <a:pt x="0" y="77470"/>
                  </a:lnTo>
                  <a:lnTo>
                    <a:pt x="86042" y="77470"/>
                  </a:lnTo>
                  <a:lnTo>
                    <a:pt x="86042" y="129540"/>
                  </a:lnTo>
                  <a:lnTo>
                    <a:pt x="113855" y="129540"/>
                  </a:lnTo>
                  <a:lnTo>
                    <a:pt x="113855" y="77470"/>
                  </a:lnTo>
                  <a:lnTo>
                    <a:pt x="113855" y="52070"/>
                  </a:lnTo>
                  <a:lnTo>
                    <a:pt x="11385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8" name="object 58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046286" y="3351185"/>
              <a:ext cx="256590" cy="129799"/>
            </a:xfrm>
            <a:prstGeom prst="rect">
              <a:avLst/>
            </a:prstGeom>
          </p:spPr>
        </p:pic>
        <p:sp>
          <p:nvSpPr>
            <p:cNvPr id="59" name="object 59" descr=""/>
            <p:cNvSpPr/>
            <p:nvPr/>
          </p:nvSpPr>
          <p:spPr>
            <a:xfrm>
              <a:off x="2347150" y="3351400"/>
              <a:ext cx="92710" cy="129539"/>
            </a:xfrm>
            <a:custGeom>
              <a:avLst/>
              <a:gdLst/>
              <a:ahLst/>
              <a:cxnLst/>
              <a:rect l="l" t="t" r="r" b="b"/>
              <a:pathLst>
                <a:path w="92710" h="129539">
                  <a:moveTo>
                    <a:pt x="92532" y="105410"/>
                  </a:moveTo>
                  <a:lnTo>
                    <a:pt x="27813" y="105410"/>
                  </a:lnTo>
                  <a:lnTo>
                    <a:pt x="27813" y="76200"/>
                  </a:lnTo>
                  <a:lnTo>
                    <a:pt x="85852" y="76200"/>
                  </a:lnTo>
                  <a:lnTo>
                    <a:pt x="85852" y="52070"/>
                  </a:lnTo>
                  <a:lnTo>
                    <a:pt x="27813" y="52070"/>
                  </a:lnTo>
                  <a:lnTo>
                    <a:pt x="27813" y="24130"/>
                  </a:lnTo>
                  <a:lnTo>
                    <a:pt x="91414" y="24130"/>
                  </a:lnTo>
                  <a:lnTo>
                    <a:pt x="91414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52070"/>
                  </a:lnTo>
                  <a:lnTo>
                    <a:pt x="0" y="76200"/>
                  </a:lnTo>
                  <a:lnTo>
                    <a:pt x="0" y="105410"/>
                  </a:lnTo>
                  <a:lnTo>
                    <a:pt x="0" y="129540"/>
                  </a:lnTo>
                  <a:lnTo>
                    <a:pt x="92532" y="129540"/>
                  </a:lnTo>
                  <a:lnTo>
                    <a:pt x="92532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0" name="object 60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469128" y="3348591"/>
              <a:ext cx="107732" cy="134988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600747" y="3351185"/>
              <a:ext cx="135914" cy="129799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57661" y="3343954"/>
              <a:ext cx="1448774" cy="519004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459527" y="3710913"/>
              <a:ext cx="160019" cy="152045"/>
            </a:xfrm>
            <a:prstGeom prst="rect">
              <a:avLst/>
            </a:prstGeom>
          </p:spPr>
        </p:pic>
        <p:sp>
          <p:nvSpPr>
            <p:cNvPr id="64" name="object 64" descr=""/>
            <p:cNvSpPr/>
            <p:nvPr/>
          </p:nvSpPr>
          <p:spPr>
            <a:xfrm>
              <a:off x="2712930" y="3747640"/>
              <a:ext cx="27940" cy="104139"/>
            </a:xfrm>
            <a:custGeom>
              <a:avLst/>
              <a:gdLst/>
              <a:ahLst/>
              <a:cxnLst/>
              <a:rect l="l" t="t" r="r" b="b"/>
              <a:pathLst>
                <a:path w="27939" h="104139">
                  <a:moveTo>
                    <a:pt x="0" y="104139"/>
                  </a:moveTo>
                  <a:lnTo>
                    <a:pt x="27814" y="104139"/>
                  </a:lnTo>
                  <a:lnTo>
                    <a:pt x="27814" y="0"/>
                  </a:lnTo>
                  <a:lnTo>
                    <a:pt x="0" y="0"/>
                  </a:lnTo>
                  <a:lnTo>
                    <a:pt x="0" y="104139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5" name="object 65" descr=""/>
          <p:cNvGrpSpPr/>
          <p:nvPr/>
        </p:nvGrpSpPr>
        <p:grpSpPr>
          <a:xfrm>
            <a:off x="2712930" y="3719441"/>
            <a:ext cx="875665" cy="135255"/>
            <a:chOff x="2712930" y="3719441"/>
            <a:chExt cx="875665" cy="135255"/>
          </a:xfrm>
        </p:grpSpPr>
        <p:sp>
          <p:nvSpPr>
            <p:cNvPr id="66" name="object 66" descr=""/>
            <p:cNvSpPr/>
            <p:nvPr/>
          </p:nvSpPr>
          <p:spPr>
            <a:xfrm>
              <a:off x="2712923" y="372224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30" h="129539">
                  <a:moveTo>
                    <a:pt x="112928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85293" y="25400"/>
                  </a:lnTo>
                  <a:lnTo>
                    <a:pt x="85293" y="129540"/>
                  </a:lnTo>
                  <a:lnTo>
                    <a:pt x="112928" y="129540"/>
                  </a:lnTo>
                  <a:lnTo>
                    <a:pt x="112928" y="25400"/>
                  </a:lnTo>
                  <a:lnTo>
                    <a:pt x="11292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7" name="object 67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862903" y="3719441"/>
              <a:ext cx="137955" cy="134989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022707" y="3722037"/>
              <a:ext cx="124232" cy="131467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191220" y="3722037"/>
              <a:ext cx="113849" cy="129797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343788" y="3719441"/>
              <a:ext cx="106804" cy="134989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480594" y="3719441"/>
              <a:ext cx="107734" cy="134989"/>
            </a:xfrm>
            <a:prstGeom prst="rect">
              <a:avLst/>
            </a:prstGeom>
          </p:spPr>
        </p:pic>
      </p:grpSp>
      <p:grpSp>
        <p:nvGrpSpPr>
          <p:cNvPr id="72" name="object 72" descr=""/>
          <p:cNvGrpSpPr/>
          <p:nvPr/>
        </p:nvGrpSpPr>
        <p:grpSpPr>
          <a:xfrm>
            <a:off x="3614068" y="3722037"/>
            <a:ext cx="376555" cy="130175"/>
            <a:chOff x="3614068" y="3722037"/>
            <a:chExt cx="376555" cy="130175"/>
          </a:xfrm>
        </p:grpSpPr>
        <p:sp>
          <p:nvSpPr>
            <p:cNvPr id="73" name="object 73" descr=""/>
            <p:cNvSpPr/>
            <p:nvPr/>
          </p:nvSpPr>
          <p:spPr>
            <a:xfrm>
              <a:off x="3614064" y="3722240"/>
              <a:ext cx="233045" cy="129539"/>
            </a:xfrm>
            <a:custGeom>
              <a:avLst/>
              <a:gdLst/>
              <a:ahLst/>
              <a:cxnLst/>
              <a:rect l="l" t="t" r="r" b="b"/>
              <a:pathLst>
                <a:path w="233045" h="129539">
                  <a:moveTo>
                    <a:pt x="107353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39865" y="25400"/>
                  </a:lnTo>
                  <a:lnTo>
                    <a:pt x="39865" y="129540"/>
                  </a:lnTo>
                  <a:lnTo>
                    <a:pt x="67487" y="129540"/>
                  </a:lnTo>
                  <a:lnTo>
                    <a:pt x="67487" y="25400"/>
                  </a:lnTo>
                  <a:lnTo>
                    <a:pt x="107353" y="25400"/>
                  </a:lnTo>
                  <a:lnTo>
                    <a:pt x="107353" y="0"/>
                  </a:lnTo>
                  <a:close/>
                </a:path>
                <a:path w="233045" h="129539">
                  <a:moveTo>
                    <a:pt x="232664" y="105410"/>
                  </a:moveTo>
                  <a:lnTo>
                    <a:pt x="167957" y="105410"/>
                  </a:lnTo>
                  <a:lnTo>
                    <a:pt x="167957" y="76200"/>
                  </a:lnTo>
                  <a:lnTo>
                    <a:pt x="225996" y="76200"/>
                  </a:lnTo>
                  <a:lnTo>
                    <a:pt x="225996" y="52070"/>
                  </a:lnTo>
                  <a:lnTo>
                    <a:pt x="167957" y="52070"/>
                  </a:lnTo>
                  <a:lnTo>
                    <a:pt x="167957" y="24130"/>
                  </a:lnTo>
                  <a:lnTo>
                    <a:pt x="231559" y="24130"/>
                  </a:lnTo>
                  <a:lnTo>
                    <a:pt x="231559" y="0"/>
                  </a:lnTo>
                  <a:lnTo>
                    <a:pt x="140144" y="0"/>
                  </a:lnTo>
                  <a:lnTo>
                    <a:pt x="140144" y="24130"/>
                  </a:lnTo>
                  <a:lnTo>
                    <a:pt x="140144" y="52070"/>
                  </a:lnTo>
                  <a:lnTo>
                    <a:pt x="140144" y="76200"/>
                  </a:lnTo>
                  <a:lnTo>
                    <a:pt x="140144" y="105410"/>
                  </a:lnTo>
                  <a:lnTo>
                    <a:pt x="140144" y="129540"/>
                  </a:lnTo>
                  <a:lnTo>
                    <a:pt x="232664" y="129540"/>
                  </a:lnTo>
                  <a:lnTo>
                    <a:pt x="232664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885087" y="3722037"/>
              <a:ext cx="104951" cy="129797"/>
            </a:xfrm>
            <a:prstGeom prst="rect">
              <a:avLst/>
            </a:prstGeom>
          </p:spPr>
        </p:pic>
      </p:grpSp>
      <p:grpSp>
        <p:nvGrpSpPr>
          <p:cNvPr id="75" name="object 75" descr=""/>
          <p:cNvGrpSpPr/>
          <p:nvPr/>
        </p:nvGrpSpPr>
        <p:grpSpPr>
          <a:xfrm>
            <a:off x="2187209" y="3723149"/>
            <a:ext cx="242570" cy="131445"/>
            <a:chOff x="2187209" y="3723149"/>
            <a:chExt cx="242570" cy="131445"/>
          </a:xfrm>
        </p:grpSpPr>
        <p:pic>
          <p:nvPicPr>
            <p:cNvPr id="76" name="object 76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187209" y="3723149"/>
              <a:ext cx="94568" cy="128685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314746" y="3723149"/>
              <a:ext cx="114961" cy="131281"/>
            </a:xfrm>
            <a:prstGeom prst="rect">
              <a:avLst/>
            </a:prstGeom>
          </p:spPr>
        </p:pic>
      </p:grpSp>
      <p:grpSp>
        <p:nvGrpSpPr>
          <p:cNvPr id="78" name="object 78" descr=""/>
          <p:cNvGrpSpPr/>
          <p:nvPr/>
        </p:nvGrpSpPr>
        <p:grpSpPr>
          <a:xfrm>
            <a:off x="659822" y="1350022"/>
            <a:ext cx="1903730" cy="309245"/>
            <a:chOff x="659822" y="1350022"/>
            <a:chExt cx="1903730" cy="309245"/>
          </a:xfrm>
        </p:grpSpPr>
        <p:sp>
          <p:nvSpPr>
            <p:cNvPr id="79" name="object 79" descr=""/>
            <p:cNvSpPr/>
            <p:nvPr/>
          </p:nvSpPr>
          <p:spPr>
            <a:xfrm>
              <a:off x="668822" y="1366888"/>
              <a:ext cx="339725" cy="277495"/>
            </a:xfrm>
            <a:custGeom>
              <a:avLst/>
              <a:gdLst/>
              <a:ahLst/>
              <a:cxnLst/>
              <a:rect l="l" t="t" r="r" b="b"/>
              <a:pathLst>
                <a:path w="339725" h="277494">
                  <a:moveTo>
                    <a:pt x="189514" y="96257"/>
                  </a:moveTo>
                  <a:lnTo>
                    <a:pt x="239095" y="98738"/>
                  </a:lnTo>
                  <a:lnTo>
                    <a:pt x="277722" y="106182"/>
                  </a:lnTo>
                  <a:lnTo>
                    <a:pt x="316905" y="126443"/>
                  </a:lnTo>
                  <a:lnTo>
                    <a:pt x="338804" y="170696"/>
                  </a:lnTo>
                  <a:lnTo>
                    <a:pt x="339705" y="185021"/>
                  </a:lnTo>
                  <a:lnTo>
                    <a:pt x="339705" y="186148"/>
                  </a:lnTo>
                  <a:lnTo>
                    <a:pt x="321271" y="238183"/>
                  </a:lnTo>
                  <a:lnTo>
                    <a:pt x="288033" y="262692"/>
                  </a:lnTo>
                  <a:lnTo>
                    <a:pt x="235129" y="275428"/>
                  </a:lnTo>
                  <a:lnTo>
                    <a:pt x="201128" y="277159"/>
                  </a:lnTo>
                  <a:lnTo>
                    <a:pt x="0" y="277159"/>
                  </a:lnTo>
                  <a:lnTo>
                    <a:pt x="0" y="0"/>
                  </a:lnTo>
                  <a:lnTo>
                    <a:pt x="318733" y="0"/>
                  </a:lnTo>
                  <a:lnTo>
                    <a:pt x="318733" y="61052"/>
                  </a:lnTo>
                  <a:lnTo>
                    <a:pt x="86893" y="61052"/>
                  </a:lnTo>
                  <a:lnTo>
                    <a:pt x="86893" y="96257"/>
                  </a:lnTo>
                  <a:lnTo>
                    <a:pt x="189514" y="96257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46716" y="1510701"/>
              <a:ext cx="176803" cy="77176"/>
            </a:xfrm>
            <a:prstGeom prst="rect">
              <a:avLst/>
            </a:prstGeom>
          </p:spPr>
        </p:pic>
        <p:sp>
          <p:nvSpPr>
            <p:cNvPr id="81" name="object 81" descr=""/>
            <p:cNvSpPr/>
            <p:nvPr/>
          </p:nvSpPr>
          <p:spPr>
            <a:xfrm>
              <a:off x="1028005" y="1366513"/>
              <a:ext cx="327660" cy="277495"/>
            </a:xfrm>
            <a:custGeom>
              <a:avLst/>
              <a:gdLst/>
              <a:ahLst/>
              <a:cxnLst/>
              <a:rect l="l" t="t" r="r" b="b"/>
              <a:pathLst>
                <a:path w="327659" h="277494">
                  <a:moveTo>
                    <a:pt x="209364" y="0"/>
                  </a:moveTo>
                  <a:lnTo>
                    <a:pt x="257085" y="6530"/>
                  </a:lnTo>
                  <a:lnTo>
                    <a:pt x="294760" y="25514"/>
                  </a:lnTo>
                  <a:lnTo>
                    <a:pt x="323648" y="66435"/>
                  </a:lnTo>
                  <a:lnTo>
                    <a:pt x="327347" y="92138"/>
                  </a:lnTo>
                  <a:lnTo>
                    <a:pt x="327347" y="93635"/>
                  </a:lnTo>
                  <a:lnTo>
                    <a:pt x="319669" y="133477"/>
                  </a:lnTo>
                  <a:lnTo>
                    <a:pt x="279872" y="173845"/>
                  </a:lnTo>
                  <a:lnTo>
                    <a:pt x="237925" y="186112"/>
                  </a:lnTo>
                  <a:lnTo>
                    <a:pt x="212737" y="187646"/>
                  </a:lnTo>
                  <a:lnTo>
                    <a:pt x="92509" y="187646"/>
                  </a:lnTo>
                  <a:lnTo>
                    <a:pt x="92509" y="277160"/>
                  </a:lnTo>
                  <a:lnTo>
                    <a:pt x="0" y="277160"/>
                  </a:lnTo>
                  <a:lnTo>
                    <a:pt x="0" y="0"/>
                  </a:lnTo>
                  <a:lnTo>
                    <a:pt x="209364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2" name="object 82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11514" y="1421561"/>
              <a:ext cx="169688" cy="76053"/>
            </a:xfrm>
            <a:prstGeom prst="rect">
              <a:avLst/>
            </a:prstGeom>
          </p:spPr>
        </p:pic>
        <p:sp>
          <p:nvSpPr>
            <p:cNvPr id="83" name="object 83" descr=""/>
            <p:cNvSpPr/>
            <p:nvPr/>
          </p:nvSpPr>
          <p:spPr>
            <a:xfrm>
              <a:off x="1378577" y="1359021"/>
              <a:ext cx="483234" cy="290830"/>
            </a:xfrm>
            <a:custGeom>
              <a:avLst/>
              <a:gdLst/>
              <a:ahLst/>
              <a:cxnLst/>
              <a:rect l="l" t="t" r="r" b="b"/>
              <a:pathLst>
                <a:path w="483235" h="290830">
                  <a:moveTo>
                    <a:pt x="302625" y="0"/>
                  </a:moveTo>
                  <a:lnTo>
                    <a:pt x="351363" y="4729"/>
                  </a:lnTo>
                  <a:lnTo>
                    <a:pt x="394952" y="18914"/>
                  </a:lnTo>
                  <a:lnTo>
                    <a:pt x="431609" y="41387"/>
                  </a:lnTo>
                  <a:lnTo>
                    <a:pt x="459557" y="70977"/>
                  </a:lnTo>
                  <a:lnTo>
                    <a:pt x="477255" y="106231"/>
                  </a:lnTo>
                  <a:lnTo>
                    <a:pt x="483154" y="145699"/>
                  </a:lnTo>
                  <a:lnTo>
                    <a:pt x="481691" y="165783"/>
                  </a:lnTo>
                  <a:lnTo>
                    <a:pt x="469986" y="202862"/>
                  </a:lnTo>
                  <a:lnTo>
                    <a:pt x="446930" y="235458"/>
                  </a:lnTo>
                  <a:lnTo>
                    <a:pt x="414626" y="261395"/>
                  </a:lnTo>
                  <a:lnTo>
                    <a:pt x="373906" y="280005"/>
                  </a:lnTo>
                  <a:lnTo>
                    <a:pt x="327649" y="289463"/>
                  </a:lnTo>
                  <a:lnTo>
                    <a:pt x="302625" y="290645"/>
                  </a:lnTo>
                  <a:lnTo>
                    <a:pt x="281921" y="289779"/>
                  </a:lnTo>
                  <a:lnTo>
                    <a:pt x="242126" y="282849"/>
                  </a:lnTo>
                  <a:lnTo>
                    <a:pt x="204894" y="269167"/>
                  </a:lnTo>
                  <a:lnTo>
                    <a:pt x="158615" y="238020"/>
                  </a:lnTo>
                  <a:lnTo>
                    <a:pt x="127821" y="196764"/>
                  </a:lnTo>
                  <a:lnTo>
                    <a:pt x="121723" y="181278"/>
                  </a:lnTo>
                  <a:lnTo>
                    <a:pt x="92134" y="181278"/>
                  </a:lnTo>
                  <a:lnTo>
                    <a:pt x="92134" y="282780"/>
                  </a:lnTo>
                  <a:lnTo>
                    <a:pt x="0" y="282780"/>
                  </a:lnTo>
                  <a:lnTo>
                    <a:pt x="0" y="5619"/>
                  </a:lnTo>
                  <a:lnTo>
                    <a:pt x="92134" y="5619"/>
                  </a:lnTo>
                  <a:lnTo>
                    <a:pt x="92134" y="103374"/>
                  </a:lnTo>
                  <a:lnTo>
                    <a:pt x="123972" y="103374"/>
                  </a:lnTo>
                  <a:lnTo>
                    <a:pt x="149708" y="61660"/>
                  </a:lnTo>
                  <a:lnTo>
                    <a:pt x="190966" y="28514"/>
                  </a:lnTo>
                  <a:lnTo>
                    <a:pt x="243706" y="7270"/>
                  </a:lnTo>
                  <a:lnTo>
                    <a:pt x="282471" y="807"/>
                  </a:lnTo>
                  <a:lnTo>
                    <a:pt x="302625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584187" y="1420813"/>
              <a:ext cx="189539" cy="167812"/>
            </a:xfrm>
            <a:prstGeom prst="rect">
              <a:avLst/>
            </a:prstGeom>
          </p:spPr>
        </p:pic>
        <p:sp>
          <p:nvSpPr>
            <p:cNvPr id="85" name="object 85" descr=""/>
            <p:cNvSpPr/>
            <p:nvPr/>
          </p:nvSpPr>
          <p:spPr>
            <a:xfrm>
              <a:off x="1884956" y="1366513"/>
              <a:ext cx="669925" cy="277495"/>
            </a:xfrm>
            <a:custGeom>
              <a:avLst/>
              <a:gdLst/>
              <a:ahLst/>
              <a:cxnLst/>
              <a:rect l="l" t="t" r="r" b="b"/>
              <a:pathLst>
                <a:path w="669925" h="277494">
                  <a:moveTo>
                    <a:pt x="167417" y="126968"/>
                  </a:moveTo>
                  <a:lnTo>
                    <a:pt x="318358" y="277160"/>
                  </a:lnTo>
                  <a:lnTo>
                    <a:pt x="204871" y="277160"/>
                  </a:lnTo>
                  <a:lnTo>
                    <a:pt x="92509" y="161053"/>
                  </a:lnTo>
                  <a:lnTo>
                    <a:pt x="92509" y="277160"/>
                  </a:lnTo>
                  <a:lnTo>
                    <a:pt x="0" y="277160"/>
                  </a:lnTo>
                  <a:lnTo>
                    <a:pt x="0" y="0"/>
                  </a:lnTo>
                  <a:lnTo>
                    <a:pt x="92509" y="0"/>
                  </a:lnTo>
                  <a:lnTo>
                    <a:pt x="92509" y="96257"/>
                  </a:lnTo>
                  <a:lnTo>
                    <a:pt x="198128" y="0"/>
                  </a:lnTo>
                  <a:lnTo>
                    <a:pt x="312738" y="0"/>
                  </a:lnTo>
                  <a:lnTo>
                    <a:pt x="167417" y="126968"/>
                  </a:lnTo>
                  <a:close/>
                </a:path>
                <a:path w="669925" h="277494">
                  <a:moveTo>
                    <a:pt x="423600" y="0"/>
                  </a:moveTo>
                  <a:lnTo>
                    <a:pt x="423600" y="171914"/>
                  </a:lnTo>
                  <a:lnTo>
                    <a:pt x="577162" y="0"/>
                  </a:lnTo>
                  <a:lnTo>
                    <a:pt x="669300" y="0"/>
                  </a:lnTo>
                  <a:lnTo>
                    <a:pt x="669300" y="277160"/>
                  </a:lnTo>
                  <a:lnTo>
                    <a:pt x="577162" y="277160"/>
                  </a:lnTo>
                  <a:lnTo>
                    <a:pt x="577162" y="104871"/>
                  </a:lnTo>
                  <a:lnTo>
                    <a:pt x="423600" y="277160"/>
                  </a:lnTo>
                  <a:lnTo>
                    <a:pt x="331091" y="277160"/>
                  </a:lnTo>
                  <a:lnTo>
                    <a:pt x="331091" y="0"/>
                  </a:lnTo>
                  <a:lnTo>
                    <a:pt x="423600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6" name="object 86" descr="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9124016" y="1358802"/>
            <a:ext cx="410813" cy="280879"/>
          </a:xfrm>
          <a:prstGeom prst="rect">
            <a:avLst/>
          </a:prstGeom>
        </p:spPr>
      </p:pic>
      <p:grpSp>
        <p:nvGrpSpPr>
          <p:cNvPr id="87" name="object 87" descr=""/>
          <p:cNvGrpSpPr/>
          <p:nvPr/>
        </p:nvGrpSpPr>
        <p:grpSpPr>
          <a:xfrm>
            <a:off x="-190" y="431082"/>
            <a:ext cx="3482340" cy="396875"/>
            <a:chOff x="-190" y="431082"/>
            <a:chExt cx="3482340" cy="396875"/>
          </a:xfrm>
        </p:grpSpPr>
        <p:sp>
          <p:nvSpPr>
            <p:cNvPr id="88" name="object 88" descr=""/>
            <p:cNvSpPr/>
            <p:nvPr/>
          </p:nvSpPr>
          <p:spPr>
            <a:xfrm>
              <a:off x="-190" y="431082"/>
              <a:ext cx="3482340" cy="396875"/>
            </a:xfrm>
            <a:custGeom>
              <a:avLst/>
              <a:gdLst/>
              <a:ahLst/>
              <a:cxnLst/>
              <a:rect l="l" t="t" r="r" b="b"/>
              <a:pathLst>
                <a:path w="3482340" h="396875">
                  <a:moveTo>
                    <a:pt x="3481890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3481890" y="396647"/>
                  </a:lnTo>
                  <a:lnTo>
                    <a:pt x="3481890" y="0"/>
                  </a:lnTo>
                  <a:close/>
                </a:path>
              </a:pathLst>
            </a:custGeom>
            <a:solidFill>
              <a:srgbClr val="08B4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261708" y="539785"/>
              <a:ext cx="3061335" cy="203200"/>
            </a:xfrm>
            <a:custGeom>
              <a:avLst/>
              <a:gdLst/>
              <a:ahLst/>
              <a:cxnLst/>
              <a:rect l="l" t="t" r="r" b="b"/>
              <a:pathLst>
                <a:path w="3061335" h="203200">
                  <a:moveTo>
                    <a:pt x="193509" y="143395"/>
                  </a:moveTo>
                  <a:lnTo>
                    <a:pt x="174434" y="143395"/>
                  </a:lnTo>
                  <a:lnTo>
                    <a:pt x="174307" y="73723"/>
                  </a:lnTo>
                  <a:lnTo>
                    <a:pt x="174307" y="69570"/>
                  </a:lnTo>
                  <a:lnTo>
                    <a:pt x="174244" y="35458"/>
                  </a:lnTo>
                  <a:lnTo>
                    <a:pt x="130098" y="35458"/>
                  </a:lnTo>
                  <a:lnTo>
                    <a:pt x="130098" y="69761"/>
                  </a:lnTo>
                  <a:lnTo>
                    <a:pt x="130098" y="143395"/>
                  </a:lnTo>
                  <a:lnTo>
                    <a:pt x="59753" y="143395"/>
                  </a:lnTo>
                  <a:lnTo>
                    <a:pt x="64617" y="132969"/>
                  </a:lnTo>
                  <a:lnTo>
                    <a:pt x="68973" y="123101"/>
                  </a:lnTo>
                  <a:lnTo>
                    <a:pt x="83845" y="78727"/>
                  </a:lnTo>
                  <a:lnTo>
                    <a:pt x="85547" y="69761"/>
                  </a:lnTo>
                  <a:lnTo>
                    <a:pt x="85585" y="69570"/>
                  </a:lnTo>
                  <a:lnTo>
                    <a:pt x="130098" y="69761"/>
                  </a:lnTo>
                  <a:lnTo>
                    <a:pt x="130098" y="35458"/>
                  </a:lnTo>
                  <a:lnTo>
                    <a:pt x="44145" y="35458"/>
                  </a:lnTo>
                  <a:lnTo>
                    <a:pt x="43929" y="45656"/>
                  </a:lnTo>
                  <a:lnTo>
                    <a:pt x="43294" y="55435"/>
                  </a:lnTo>
                  <a:lnTo>
                    <a:pt x="34023" y="99072"/>
                  </a:lnTo>
                  <a:lnTo>
                    <a:pt x="14262" y="143395"/>
                  </a:lnTo>
                  <a:lnTo>
                    <a:pt x="0" y="143395"/>
                  </a:lnTo>
                  <a:lnTo>
                    <a:pt x="0" y="196596"/>
                  </a:lnTo>
                  <a:lnTo>
                    <a:pt x="44526" y="196596"/>
                  </a:lnTo>
                  <a:lnTo>
                    <a:pt x="44526" y="178092"/>
                  </a:lnTo>
                  <a:lnTo>
                    <a:pt x="148996" y="178282"/>
                  </a:lnTo>
                  <a:lnTo>
                    <a:pt x="148996" y="196596"/>
                  </a:lnTo>
                  <a:lnTo>
                    <a:pt x="193509" y="196596"/>
                  </a:lnTo>
                  <a:lnTo>
                    <a:pt x="193509" y="178092"/>
                  </a:lnTo>
                  <a:lnTo>
                    <a:pt x="193509" y="143395"/>
                  </a:lnTo>
                  <a:close/>
                </a:path>
                <a:path w="3061335" h="203200">
                  <a:moveTo>
                    <a:pt x="375462" y="35458"/>
                  </a:moveTo>
                  <a:lnTo>
                    <a:pt x="237464" y="35458"/>
                  </a:lnTo>
                  <a:lnTo>
                    <a:pt x="235153" y="59855"/>
                  </a:lnTo>
                  <a:lnTo>
                    <a:pt x="231724" y="83108"/>
                  </a:lnTo>
                  <a:lnTo>
                    <a:pt x="221462" y="126238"/>
                  </a:lnTo>
                  <a:lnTo>
                    <a:pt x="206629" y="139725"/>
                  </a:lnTo>
                  <a:lnTo>
                    <a:pt x="200456" y="139725"/>
                  </a:lnTo>
                  <a:lnTo>
                    <a:pt x="200456" y="178092"/>
                  </a:lnTo>
                  <a:lnTo>
                    <a:pt x="241998" y="170065"/>
                  </a:lnTo>
                  <a:lnTo>
                    <a:pt x="266369" y="130886"/>
                  </a:lnTo>
                  <a:lnTo>
                    <a:pt x="276491" y="92633"/>
                  </a:lnTo>
                  <a:lnTo>
                    <a:pt x="280822" y="69189"/>
                  </a:lnTo>
                  <a:lnTo>
                    <a:pt x="327863" y="69189"/>
                  </a:lnTo>
                  <a:lnTo>
                    <a:pt x="327863" y="178092"/>
                  </a:lnTo>
                  <a:lnTo>
                    <a:pt x="375462" y="178092"/>
                  </a:lnTo>
                  <a:lnTo>
                    <a:pt x="375462" y="35458"/>
                  </a:lnTo>
                  <a:close/>
                </a:path>
                <a:path w="3061335" h="203200">
                  <a:moveTo>
                    <a:pt x="554139" y="35267"/>
                  </a:moveTo>
                  <a:lnTo>
                    <a:pt x="508838" y="35267"/>
                  </a:lnTo>
                  <a:lnTo>
                    <a:pt x="508838" y="68224"/>
                  </a:lnTo>
                  <a:lnTo>
                    <a:pt x="508838" y="98869"/>
                  </a:lnTo>
                  <a:lnTo>
                    <a:pt x="452945" y="98869"/>
                  </a:lnTo>
                  <a:lnTo>
                    <a:pt x="447967" y="98615"/>
                  </a:lnTo>
                  <a:lnTo>
                    <a:pt x="441159" y="97586"/>
                  </a:lnTo>
                  <a:lnTo>
                    <a:pt x="438391" y="96266"/>
                  </a:lnTo>
                  <a:lnTo>
                    <a:pt x="434149" y="92024"/>
                  </a:lnTo>
                  <a:lnTo>
                    <a:pt x="433095" y="88595"/>
                  </a:lnTo>
                  <a:lnTo>
                    <a:pt x="433095" y="78828"/>
                  </a:lnTo>
                  <a:lnTo>
                    <a:pt x="434149" y="75158"/>
                  </a:lnTo>
                  <a:lnTo>
                    <a:pt x="438391" y="70535"/>
                  </a:lnTo>
                  <a:lnTo>
                    <a:pt x="441159" y="69126"/>
                  </a:lnTo>
                  <a:lnTo>
                    <a:pt x="447103" y="68224"/>
                  </a:lnTo>
                  <a:lnTo>
                    <a:pt x="445452" y="68224"/>
                  </a:lnTo>
                  <a:lnTo>
                    <a:pt x="452945" y="67843"/>
                  </a:lnTo>
                  <a:lnTo>
                    <a:pt x="460692" y="67843"/>
                  </a:lnTo>
                  <a:lnTo>
                    <a:pt x="491515" y="68224"/>
                  </a:lnTo>
                  <a:lnTo>
                    <a:pt x="508838" y="68224"/>
                  </a:lnTo>
                  <a:lnTo>
                    <a:pt x="508838" y="35267"/>
                  </a:lnTo>
                  <a:lnTo>
                    <a:pt x="446392" y="35267"/>
                  </a:lnTo>
                  <a:lnTo>
                    <a:pt x="408178" y="44526"/>
                  </a:lnTo>
                  <a:lnTo>
                    <a:pt x="386156" y="75857"/>
                  </a:lnTo>
                  <a:lnTo>
                    <a:pt x="385673" y="82677"/>
                  </a:lnTo>
                  <a:lnTo>
                    <a:pt x="385673" y="83451"/>
                  </a:lnTo>
                  <a:lnTo>
                    <a:pt x="386334" y="92024"/>
                  </a:lnTo>
                  <a:lnTo>
                    <a:pt x="386346" y="92202"/>
                  </a:lnTo>
                  <a:lnTo>
                    <a:pt x="409117" y="123685"/>
                  </a:lnTo>
                  <a:lnTo>
                    <a:pt x="425958" y="129705"/>
                  </a:lnTo>
                  <a:lnTo>
                    <a:pt x="384517" y="177888"/>
                  </a:lnTo>
                  <a:lnTo>
                    <a:pt x="438302" y="177888"/>
                  </a:lnTo>
                  <a:lnTo>
                    <a:pt x="477812" y="131826"/>
                  </a:lnTo>
                  <a:lnTo>
                    <a:pt x="508838" y="131826"/>
                  </a:lnTo>
                  <a:lnTo>
                    <a:pt x="508838" y="177888"/>
                  </a:lnTo>
                  <a:lnTo>
                    <a:pt x="554139" y="177888"/>
                  </a:lnTo>
                  <a:lnTo>
                    <a:pt x="554139" y="131826"/>
                  </a:lnTo>
                  <a:lnTo>
                    <a:pt x="554139" y="98869"/>
                  </a:lnTo>
                  <a:lnTo>
                    <a:pt x="554139" y="87109"/>
                  </a:lnTo>
                  <a:lnTo>
                    <a:pt x="554139" y="67843"/>
                  </a:lnTo>
                  <a:lnTo>
                    <a:pt x="554139" y="35267"/>
                  </a:lnTo>
                  <a:close/>
                </a:path>
                <a:path w="3061335" h="203200">
                  <a:moveTo>
                    <a:pt x="833996" y="35458"/>
                  </a:moveTo>
                  <a:lnTo>
                    <a:pt x="780999" y="35458"/>
                  </a:lnTo>
                  <a:lnTo>
                    <a:pt x="733196" y="133565"/>
                  </a:lnTo>
                  <a:lnTo>
                    <a:pt x="684618" y="35458"/>
                  </a:lnTo>
                  <a:lnTo>
                    <a:pt x="630262" y="35458"/>
                  </a:lnTo>
                  <a:lnTo>
                    <a:pt x="630262" y="178092"/>
                  </a:lnTo>
                  <a:lnTo>
                    <a:pt x="677875" y="178092"/>
                  </a:lnTo>
                  <a:lnTo>
                    <a:pt x="677875" y="112941"/>
                  </a:lnTo>
                  <a:lnTo>
                    <a:pt x="711415" y="178092"/>
                  </a:lnTo>
                  <a:lnTo>
                    <a:pt x="755167" y="178092"/>
                  </a:lnTo>
                  <a:lnTo>
                    <a:pt x="786574" y="113715"/>
                  </a:lnTo>
                  <a:lnTo>
                    <a:pt x="786574" y="178092"/>
                  </a:lnTo>
                  <a:lnTo>
                    <a:pt x="833996" y="178092"/>
                  </a:lnTo>
                  <a:lnTo>
                    <a:pt x="833996" y="35458"/>
                  </a:lnTo>
                  <a:close/>
                </a:path>
                <a:path w="3061335" h="203200">
                  <a:moveTo>
                    <a:pt x="1002931" y="35394"/>
                  </a:moveTo>
                  <a:lnTo>
                    <a:pt x="849985" y="35394"/>
                  </a:lnTo>
                  <a:lnTo>
                    <a:pt x="849985" y="69684"/>
                  </a:lnTo>
                  <a:lnTo>
                    <a:pt x="849985" y="88734"/>
                  </a:lnTo>
                  <a:lnTo>
                    <a:pt x="849985" y="123024"/>
                  </a:lnTo>
                  <a:lnTo>
                    <a:pt x="849985" y="143344"/>
                  </a:lnTo>
                  <a:lnTo>
                    <a:pt x="849985" y="144614"/>
                  </a:lnTo>
                  <a:lnTo>
                    <a:pt x="849985" y="177634"/>
                  </a:lnTo>
                  <a:lnTo>
                    <a:pt x="1002830" y="177634"/>
                  </a:lnTo>
                  <a:lnTo>
                    <a:pt x="1002830" y="144614"/>
                  </a:lnTo>
                  <a:lnTo>
                    <a:pt x="1002830" y="143344"/>
                  </a:lnTo>
                  <a:lnTo>
                    <a:pt x="948397" y="143344"/>
                  </a:lnTo>
                  <a:lnTo>
                    <a:pt x="948397" y="144614"/>
                  </a:lnTo>
                  <a:lnTo>
                    <a:pt x="897597" y="144614"/>
                  </a:lnTo>
                  <a:lnTo>
                    <a:pt x="897597" y="143344"/>
                  </a:lnTo>
                  <a:lnTo>
                    <a:pt x="897597" y="123024"/>
                  </a:lnTo>
                  <a:lnTo>
                    <a:pt x="986637" y="123024"/>
                  </a:lnTo>
                  <a:lnTo>
                    <a:pt x="986637" y="88734"/>
                  </a:lnTo>
                  <a:lnTo>
                    <a:pt x="897597" y="88734"/>
                  </a:lnTo>
                  <a:lnTo>
                    <a:pt x="897597" y="69684"/>
                  </a:lnTo>
                  <a:lnTo>
                    <a:pt x="1002931" y="69684"/>
                  </a:lnTo>
                  <a:lnTo>
                    <a:pt x="1002931" y="35394"/>
                  </a:lnTo>
                  <a:close/>
                </a:path>
                <a:path w="3061335" h="203200">
                  <a:moveTo>
                    <a:pt x="1184389" y="82867"/>
                  </a:moveTo>
                  <a:lnTo>
                    <a:pt x="1167625" y="48590"/>
                  </a:lnTo>
                  <a:lnTo>
                    <a:pt x="1141603" y="37211"/>
                  </a:lnTo>
                  <a:lnTo>
                    <a:pt x="1141603" y="78955"/>
                  </a:lnTo>
                  <a:lnTo>
                    <a:pt x="1141603" y="88595"/>
                  </a:lnTo>
                  <a:lnTo>
                    <a:pt x="1121879" y="98298"/>
                  </a:lnTo>
                  <a:lnTo>
                    <a:pt x="1063548" y="98298"/>
                  </a:lnTo>
                  <a:lnTo>
                    <a:pt x="1063548" y="68668"/>
                  </a:lnTo>
                  <a:lnTo>
                    <a:pt x="1126375" y="68668"/>
                  </a:lnTo>
                  <a:lnTo>
                    <a:pt x="1133322" y="69697"/>
                  </a:lnTo>
                  <a:lnTo>
                    <a:pt x="1136142" y="71056"/>
                  </a:lnTo>
                  <a:lnTo>
                    <a:pt x="1140510" y="75425"/>
                  </a:lnTo>
                  <a:lnTo>
                    <a:pt x="1141603" y="78955"/>
                  </a:lnTo>
                  <a:lnTo>
                    <a:pt x="1141603" y="37211"/>
                  </a:lnTo>
                  <a:lnTo>
                    <a:pt x="1140574" y="36957"/>
                  </a:lnTo>
                  <a:lnTo>
                    <a:pt x="1132382" y="35826"/>
                  </a:lnTo>
                  <a:lnTo>
                    <a:pt x="1123683" y="35458"/>
                  </a:lnTo>
                  <a:lnTo>
                    <a:pt x="1015936" y="35458"/>
                  </a:lnTo>
                  <a:lnTo>
                    <a:pt x="1015936" y="178092"/>
                  </a:lnTo>
                  <a:lnTo>
                    <a:pt x="1063548" y="178092"/>
                  </a:lnTo>
                  <a:lnTo>
                    <a:pt x="1063548" y="132016"/>
                  </a:lnTo>
                  <a:lnTo>
                    <a:pt x="1125410" y="132016"/>
                  </a:lnTo>
                  <a:lnTo>
                    <a:pt x="1168590" y="119392"/>
                  </a:lnTo>
                  <a:lnTo>
                    <a:pt x="1184389" y="83642"/>
                  </a:lnTo>
                  <a:lnTo>
                    <a:pt x="1184389" y="82867"/>
                  </a:lnTo>
                  <a:close/>
                </a:path>
                <a:path w="3061335" h="203200">
                  <a:moveTo>
                    <a:pt x="1354010" y="35458"/>
                  </a:moveTo>
                  <a:lnTo>
                    <a:pt x="1309484" y="35458"/>
                  </a:lnTo>
                  <a:lnTo>
                    <a:pt x="1309484" y="89623"/>
                  </a:lnTo>
                  <a:lnTo>
                    <a:pt x="1306817" y="97459"/>
                  </a:lnTo>
                  <a:lnTo>
                    <a:pt x="1275943" y="110629"/>
                  </a:lnTo>
                  <a:lnTo>
                    <a:pt x="1267409" y="110083"/>
                  </a:lnTo>
                  <a:lnTo>
                    <a:pt x="1238173" y="88404"/>
                  </a:lnTo>
                  <a:lnTo>
                    <a:pt x="1238173" y="35458"/>
                  </a:lnTo>
                  <a:lnTo>
                    <a:pt x="1193457" y="35458"/>
                  </a:lnTo>
                  <a:lnTo>
                    <a:pt x="1193457" y="79209"/>
                  </a:lnTo>
                  <a:lnTo>
                    <a:pt x="1194117" y="89725"/>
                  </a:lnTo>
                  <a:lnTo>
                    <a:pt x="1216177" y="128358"/>
                  </a:lnTo>
                  <a:lnTo>
                    <a:pt x="1257261" y="143548"/>
                  </a:lnTo>
                  <a:lnTo>
                    <a:pt x="1266317" y="143967"/>
                  </a:lnTo>
                  <a:lnTo>
                    <a:pt x="1279486" y="143002"/>
                  </a:lnTo>
                  <a:lnTo>
                    <a:pt x="1291082" y="140068"/>
                  </a:lnTo>
                  <a:lnTo>
                    <a:pt x="1301076" y="135191"/>
                  </a:lnTo>
                  <a:lnTo>
                    <a:pt x="1309484" y="128358"/>
                  </a:lnTo>
                  <a:lnTo>
                    <a:pt x="1309484" y="178092"/>
                  </a:lnTo>
                  <a:lnTo>
                    <a:pt x="1354010" y="178092"/>
                  </a:lnTo>
                  <a:lnTo>
                    <a:pt x="1354010" y="35458"/>
                  </a:lnTo>
                  <a:close/>
                </a:path>
                <a:path w="3061335" h="203200">
                  <a:moveTo>
                    <a:pt x="1435531" y="109080"/>
                  </a:moveTo>
                  <a:lnTo>
                    <a:pt x="1368272" y="109080"/>
                  </a:lnTo>
                  <a:lnTo>
                    <a:pt x="1368272" y="135496"/>
                  </a:lnTo>
                  <a:lnTo>
                    <a:pt x="1435531" y="135496"/>
                  </a:lnTo>
                  <a:lnTo>
                    <a:pt x="1435531" y="109080"/>
                  </a:lnTo>
                  <a:close/>
                </a:path>
                <a:path w="3061335" h="203200">
                  <a:moveTo>
                    <a:pt x="1613623" y="178092"/>
                  </a:moveTo>
                  <a:lnTo>
                    <a:pt x="1535950" y="100799"/>
                  </a:lnTo>
                  <a:lnTo>
                    <a:pt x="1610741" y="35458"/>
                  </a:lnTo>
                  <a:lnTo>
                    <a:pt x="1551762" y="35458"/>
                  </a:lnTo>
                  <a:lnTo>
                    <a:pt x="1497406" y="84988"/>
                  </a:lnTo>
                  <a:lnTo>
                    <a:pt x="1497406" y="35458"/>
                  </a:lnTo>
                  <a:lnTo>
                    <a:pt x="1449806" y="35458"/>
                  </a:lnTo>
                  <a:lnTo>
                    <a:pt x="1449806" y="178092"/>
                  </a:lnTo>
                  <a:lnTo>
                    <a:pt x="1497406" y="178092"/>
                  </a:lnTo>
                  <a:lnTo>
                    <a:pt x="1497406" y="118338"/>
                  </a:lnTo>
                  <a:lnTo>
                    <a:pt x="1555229" y="178092"/>
                  </a:lnTo>
                  <a:lnTo>
                    <a:pt x="1613623" y="178092"/>
                  </a:lnTo>
                  <a:close/>
                </a:path>
                <a:path w="3061335" h="203200">
                  <a:moveTo>
                    <a:pt x="1777263" y="107353"/>
                  </a:moveTo>
                  <a:lnTo>
                    <a:pt x="1776514" y="97002"/>
                  </a:lnTo>
                  <a:lnTo>
                    <a:pt x="1774278" y="87160"/>
                  </a:lnTo>
                  <a:lnTo>
                    <a:pt x="1770545" y="77825"/>
                  </a:lnTo>
                  <a:lnTo>
                    <a:pt x="1770494" y="77698"/>
                  </a:lnTo>
                  <a:lnTo>
                    <a:pt x="1765274" y="68999"/>
                  </a:lnTo>
                  <a:lnTo>
                    <a:pt x="1758670" y="60883"/>
                  </a:lnTo>
                  <a:lnTo>
                    <a:pt x="1750885" y="53695"/>
                  </a:lnTo>
                  <a:lnTo>
                    <a:pt x="1741957" y="47434"/>
                  </a:lnTo>
                  <a:lnTo>
                    <a:pt x="1731873" y="42100"/>
                  </a:lnTo>
                  <a:lnTo>
                    <a:pt x="1727352" y="40347"/>
                  </a:lnTo>
                  <a:lnTo>
                    <a:pt x="1727352" y="99377"/>
                  </a:lnTo>
                  <a:lnTo>
                    <a:pt x="1727352" y="115316"/>
                  </a:lnTo>
                  <a:lnTo>
                    <a:pt x="1698472" y="144360"/>
                  </a:lnTo>
                  <a:lnTo>
                    <a:pt x="1691563" y="145897"/>
                  </a:lnTo>
                  <a:lnTo>
                    <a:pt x="1677047" y="145897"/>
                  </a:lnTo>
                  <a:lnTo>
                    <a:pt x="1643253" y="122186"/>
                  </a:lnTo>
                  <a:lnTo>
                    <a:pt x="1641195" y="115316"/>
                  </a:lnTo>
                  <a:lnTo>
                    <a:pt x="1641233" y="99377"/>
                  </a:lnTo>
                  <a:lnTo>
                    <a:pt x="1669719" y="70345"/>
                  </a:lnTo>
                  <a:lnTo>
                    <a:pt x="1675790" y="68999"/>
                  </a:lnTo>
                  <a:lnTo>
                    <a:pt x="1692071" y="68999"/>
                  </a:lnTo>
                  <a:lnTo>
                    <a:pt x="1725256" y="92481"/>
                  </a:lnTo>
                  <a:lnTo>
                    <a:pt x="1727352" y="99377"/>
                  </a:lnTo>
                  <a:lnTo>
                    <a:pt x="1727352" y="40347"/>
                  </a:lnTo>
                  <a:lnTo>
                    <a:pt x="1720913" y="37846"/>
                  </a:lnTo>
                  <a:lnTo>
                    <a:pt x="1709305" y="34810"/>
                  </a:lnTo>
                  <a:lnTo>
                    <a:pt x="1697062" y="32981"/>
                  </a:lnTo>
                  <a:lnTo>
                    <a:pt x="1684172" y="32372"/>
                  </a:lnTo>
                  <a:lnTo>
                    <a:pt x="1671701" y="32981"/>
                  </a:lnTo>
                  <a:lnTo>
                    <a:pt x="1627047" y="47434"/>
                  </a:lnTo>
                  <a:lnTo>
                    <a:pt x="1597685" y="77698"/>
                  </a:lnTo>
                  <a:lnTo>
                    <a:pt x="1590497" y="107353"/>
                  </a:lnTo>
                  <a:lnTo>
                    <a:pt x="1591310" y="117690"/>
                  </a:lnTo>
                  <a:lnTo>
                    <a:pt x="1610055" y="153543"/>
                  </a:lnTo>
                  <a:lnTo>
                    <a:pt x="1648371" y="176466"/>
                  </a:lnTo>
                  <a:lnTo>
                    <a:pt x="1684362" y="181940"/>
                  </a:lnTo>
                  <a:lnTo>
                    <a:pt x="1697240" y="181330"/>
                  </a:lnTo>
                  <a:lnTo>
                    <a:pt x="1741995" y="166890"/>
                  </a:lnTo>
                  <a:lnTo>
                    <a:pt x="1764906" y="145897"/>
                  </a:lnTo>
                  <a:lnTo>
                    <a:pt x="1765223" y="145516"/>
                  </a:lnTo>
                  <a:lnTo>
                    <a:pt x="1770494" y="136766"/>
                  </a:lnTo>
                  <a:lnTo>
                    <a:pt x="1774253" y="127495"/>
                  </a:lnTo>
                  <a:lnTo>
                    <a:pt x="1776514" y="117690"/>
                  </a:lnTo>
                  <a:lnTo>
                    <a:pt x="1777263" y="107353"/>
                  </a:lnTo>
                  <a:close/>
                </a:path>
                <a:path w="3061335" h="203200">
                  <a:moveTo>
                    <a:pt x="1951507" y="35458"/>
                  </a:moveTo>
                  <a:lnTo>
                    <a:pt x="1813509" y="35458"/>
                  </a:lnTo>
                  <a:lnTo>
                    <a:pt x="1811197" y="59855"/>
                  </a:lnTo>
                  <a:lnTo>
                    <a:pt x="1807768" y="83108"/>
                  </a:lnTo>
                  <a:lnTo>
                    <a:pt x="1797507" y="126238"/>
                  </a:lnTo>
                  <a:lnTo>
                    <a:pt x="1782673" y="139725"/>
                  </a:lnTo>
                  <a:lnTo>
                    <a:pt x="1776501" y="139725"/>
                  </a:lnTo>
                  <a:lnTo>
                    <a:pt x="1776501" y="178092"/>
                  </a:lnTo>
                  <a:lnTo>
                    <a:pt x="1818043" y="170065"/>
                  </a:lnTo>
                  <a:lnTo>
                    <a:pt x="1842414" y="130886"/>
                  </a:lnTo>
                  <a:lnTo>
                    <a:pt x="1852536" y="92633"/>
                  </a:lnTo>
                  <a:lnTo>
                    <a:pt x="1856867" y="69189"/>
                  </a:lnTo>
                  <a:lnTo>
                    <a:pt x="1903895" y="69189"/>
                  </a:lnTo>
                  <a:lnTo>
                    <a:pt x="1903895" y="178092"/>
                  </a:lnTo>
                  <a:lnTo>
                    <a:pt x="1951507" y="178092"/>
                  </a:lnTo>
                  <a:lnTo>
                    <a:pt x="1951507" y="35458"/>
                  </a:lnTo>
                  <a:close/>
                </a:path>
                <a:path w="3061335" h="203200">
                  <a:moveTo>
                    <a:pt x="2138464" y="35458"/>
                  </a:moveTo>
                  <a:lnTo>
                    <a:pt x="2000465" y="35458"/>
                  </a:lnTo>
                  <a:lnTo>
                    <a:pt x="1998167" y="59855"/>
                  </a:lnTo>
                  <a:lnTo>
                    <a:pt x="1994725" y="83108"/>
                  </a:lnTo>
                  <a:lnTo>
                    <a:pt x="1984463" y="126238"/>
                  </a:lnTo>
                  <a:lnTo>
                    <a:pt x="1969630" y="139725"/>
                  </a:lnTo>
                  <a:lnTo>
                    <a:pt x="1963458" y="139725"/>
                  </a:lnTo>
                  <a:lnTo>
                    <a:pt x="1963458" y="178092"/>
                  </a:lnTo>
                  <a:lnTo>
                    <a:pt x="2004999" y="170065"/>
                  </a:lnTo>
                  <a:lnTo>
                    <a:pt x="2029371" y="130886"/>
                  </a:lnTo>
                  <a:lnTo>
                    <a:pt x="2039493" y="92633"/>
                  </a:lnTo>
                  <a:lnTo>
                    <a:pt x="2043823" y="69189"/>
                  </a:lnTo>
                  <a:lnTo>
                    <a:pt x="2090864" y="69189"/>
                  </a:lnTo>
                  <a:lnTo>
                    <a:pt x="2090864" y="178092"/>
                  </a:lnTo>
                  <a:lnTo>
                    <a:pt x="2138464" y="178092"/>
                  </a:lnTo>
                  <a:lnTo>
                    <a:pt x="2138464" y="35458"/>
                  </a:lnTo>
                  <a:close/>
                </a:path>
                <a:path w="3061335" h="203200">
                  <a:moveTo>
                    <a:pt x="2307209" y="35394"/>
                  </a:moveTo>
                  <a:lnTo>
                    <a:pt x="2154275" y="35394"/>
                  </a:lnTo>
                  <a:lnTo>
                    <a:pt x="2154275" y="69684"/>
                  </a:lnTo>
                  <a:lnTo>
                    <a:pt x="2154275" y="88734"/>
                  </a:lnTo>
                  <a:lnTo>
                    <a:pt x="2154275" y="123024"/>
                  </a:lnTo>
                  <a:lnTo>
                    <a:pt x="2154275" y="143344"/>
                  </a:lnTo>
                  <a:lnTo>
                    <a:pt x="2154275" y="144614"/>
                  </a:lnTo>
                  <a:lnTo>
                    <a:pt x="2154275" y="177634"/>
                  </a:lnTo>
                  <a:lnTo>
                    <a:pt x="2307120" y="177634"/>
                  </a:lnTo>
                  <a:lnTo>
                    <a:pt x="2307120" y="144614"/>
                  </a:lnTo>
                  <a:lnTo>
                    <a:pt x="2307120" y="143344"/>
                  </a:lnTo>
                  <a:lnTo>
                    <a:pt x="2252675" y="143344"/>
                  </a:lnTo>
                  <a:lnTo>
                    <a:pt x="2252675" y="144614"/>
                  </a:lnTo>
                  <a:lnTo>
                    <a:pt x="2201875" y="144614"/>
                  </a:lnTo>
                  <a:lnTo>
                    <a:pt x="2201875" y="143344"/>
                  </a:lnTo>
                  <a:lnTo>
                    <a:pt x="2201875" y="123024"/>
                  </a:lnTo>
                  <a:lnTo>
                    <a:pt x="2290927" y="123024"/>
                  </a:lnTo>
                  <a:lnTo>
                    <a:pt x="2290927" y="88734"/>
                  </a:lnTo>
                  <a:lnTo>
                    <a:pt x="2201875" y="88734"/>
                  </a:lnTo>
                  <a:lnTo>
                    <a:pt x="2201875" y="69684"/>
                  </a:lnTo>
                  <a:lnTo>
                    <a:pt x="2307209" y="69684"/>
                  </a:lnTo>
                  <a:lnTo>
                    <a:pt x="2307209" y="35394"/>
                  </a:lnTo>
                  <a:close/>
                </a:path>
                <a:path w="3061335" h="203200">
                  <a:moveTo>
                    <a:pt x="2484043" y="178092"/>
                  </a:moveTo>
                  <a:lnTo>
                    <a:pt x="2406370" y="100799"/>
                  </a:lnTo>
                  <a:lnTo>
                    <a:pt x="2481161" y="35458"/>
                  </a:lnTo>
                  <a:lnTo>
                    <a:pt x="2422182" y="35458"/>
                  </a:lnTo>
                  <a:lnTo>
                    <a:pt x="2367826" y="84988"/>
                  </a:lnTo>
                  <a:lnTo>
                    <a:pt x="2367826" y="35458"/>
                  </a:lnTo>
                  <a:lnTo>
                    <a:pt x="2320213" y="35458"/>
                  </a:lnTo>
                  <a:lnTo>
                    <a:pt x="2320213" y="178092"/>
                  </a:lnTo>
                  <a:lnTo>
                    <a:pt x="2367826" y="178092"/>
                  </a:lnTo>
                  <a:lnTo>
                    <a:pt x="2367826" y="118338"/>
                  </a:lnTo>
                  <a:lnTo>
                    <a:pt x="2425649" y="178092"/>
                  </a:lnTo>
                  <a:lnTo>
                    <a:pt x="2484043" y="178092"/>
                  </a:lnTo>
                  <a:close/>
                </a:path>
                <a:path w="3061335" h="203200">
                  <a:moveTo>
                    <a:pt x="2687193" y="143344"/>
                  </a:moveTo>
                  <a:lnTo>
                    <a:pt x="2664447" y="143344"/>
                  </a:lnTo>
                  <a:lnTo>
                    <a:pt x="2664447" y="35394"/>
                  </a:lnTo>
                  <a:lnTo>
                    <a:pt x="2616847" y="35394"/>
                  </a:lnTo>
                  <a:lnTo>
                    <a:pt x="2616847" y="143344"/>
                  </a:lnTo>
                  <a:lnTo>
                    <a:pt x="2538209" y="143344"/>
                  </a:lnTo>
                  <a:lnTo>
                    <a:pt x="2538209" y="35394"/>
                  </a:lnTo>
                  <a:lnTo>
                    <a:pt x="2490597" y="35394"/>
                  </a:lnTo>
                  <a:lnTo>
                    <a:pt x="2490597" y="143344"/>
                  </a:lnTo>
                  <a:lnTo>
                    <a:pt x="2490597" y="177634"/>
                  </a:lnTo>
                  <a:lnTo>
                    <a:pt x="2639593" y="177634"/>
                  </a:lnTo>
                  <a:lnTo>
                    <a:pt x="2639593" y="203034"/>
                  </a:lnTo>
                  <a:lnTo>
                    <a:pt x="2687193" y="203034"/>
                  </a:lnTo>
                  <a:lnTo>
                    <a:pt x="2687193" y="177634"/>
                  </a:lnTo>
                  <a:lnTo>
                    <a:pt x="2687193" y="143344"/>
                  </a:lnTo>
                  <a:close/>
                </a:path>
                <a:path w="3061335" h="203200">
                  <a:moveTo>
                    <a:pt x="2871266" y="35458"/>
                  </a:moveTo>
                  <a:lnTo>
                    <a:pt x="2823845" y="35458"/>
                  </a:lnTo>
                  <a:lnTo>
                    <a:pt x="2744825" y="123926"/>
                  </a:lnTo>
                  <a:lnTo>
                    <a:pt x="2744825" y="35458"/>
                  </a:lnTo>
                  <a:lnTo>
                    <a:pt x="2697213" y="35458"/>
                  </a:lnTo>
                  <a:lnTo>
                    <a:pt x="2697213" y="178092"/>
                  </a:lnTo>
                  <a:lnTo>
                    <a:pt x="2744825" y="178092"/>
                  </a:lnTo>
                  <a:lnTo>
                    <a:pt x="2823845" y="89420"/>
                  </a:lnTo>
                  <a:lnTo>
                    <a:pt x="2823845" y="178092"/>
                  </a:lnTo>
                  <a:lnTo>
                    <a:pt x="2871266" y="178092"/>
                  </a:lnTo>
                  <a:lnTo>
                    <a:pt x="2871266" y="35458"/>
                  </a:lnTo>
                  <a:close/>
                </a:path>
                <a:path w="3061335" h="203200">
                  <a:moveTo>
                    <a:pt x="3021406" y="0"/>
                  </a:moveTo>
                  <a:lnTo>
                    <a:pt x="2995777" y="0"/>
                  </a:lnTo>
                  <a:lnTo>
                    <a:pt x="2995777" y="5905"/>
                  </a:lnTo>
                  <a:lnTo>
                    <a:pt x="2993682" y="10845"/>
                  </a:lnTo>
                  <a:lnTo>
                    <a:pt x="2985338" y="18821"/>
                  </a:lnTo>
                  <a:lnTo>
                    <a:pt x="2980105" y="20815"/>
                  </a:lnTo>
                  <a:lnTo>
                    <a:pt x="2967380" y="20815"/>
                  </a:lnTo>
                  <a:lnTo>
                    <a:pt x="2962084" y="18821"/>
                  </a:lnTo>
                  <a:lnTo>
                    <a:pt x="2953728" y="10845"/>
                  </a:lnTo>
                  <a:lnTo>
                    <a:pt x="2951632" y="5905"/>
                  </a:lnTo>
                  <a:lnTo>
                    <a:pt x="2951632" y="0"/>
                  </a:lnTo>
                  <a:lnTo>
                    <a:pt x="2926003" y="0"/>
                  </a:lnTo>
                  <a:lnTo>
                    <a:pt x="2946273" y="32981"/>
                  </a:lnTo>
                  <a:lnTo>
                    <a:pt x="2973997" y="38354"/>
                  </a:lnTo>
                  <a:lnTo>
                    <a:pt x="2983903" y="37757"/>
                  </a:lnTo>
                  <a:lnTo>
                    <a:pt x="3018028" y="16840"/>
                  </a:lnTo>
                  <a:lnTo>
                    <a:pt x="3020555" y="9017"/>
                  </a:lnTo>
                  <a:lnTo>
                    <a:pt x="3021406" y="0"/>
                  </a:lnTo>
                  <a:close/>
                </a:path>
                <a:path w="3061335" h="203200">
                  <a:moveTo>
                    <a:pt x="3061119" y="35458"/>
                  </a:moveTo>
                  <a:lnTo>
                    <a:pt x="3013697" y="35458"/>
                  </a:lnTo>
                  <a:lnTo>
                    <a:pt x="2934678" y="123926"/>
                  </a:lnTo>
                  <a:lnTo>
                    <a:pt x="2934678" y="35458"/>
                  </a:lnTo>
                  <a:lnTo>
                    <a:pt x="2887065" y="35458"/>
                  </a:lnTo>
                  <a:lnTo>
                    <a:pt x="2887065" y="178092"/>
                  </a:lnTo>
                  <a:lnTo>
                    <a:pt x="2934678" y="178092"/>
                  </a:lnTo>
                  <a:lnTo>
                    <a:pt x="2982950" y="123926"/>
                  </a:lnTo>
                  <a:lnTo>
                    <a:pt x="3013697" y="89420"/>
                  </a:lnTo>
                  <a:lnTo>
                    <a:pt x="3013697" y="178092"/>
                  </a:lnTo>
                  <a:lnTo>
                    <a:pt x="3061119" y="178092"/>
                  </a:lnTo>
                  <a:lnTo>
                    <a:pt x="3061119" y="89420"/>
                  </a:lnTo>
                  <a:lnTo>
                    <a:pt x="3061119" y="3545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6120000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659701" y="1536379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82"/>
                </a:lnTo>
                <a:lnTo>
                  <a:pt x="361759" y="39281"/>
                </a:lnTo>
                <a:lnTo>
                  <a:pt x="366572" y="44094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06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48"/>
                </a:lnTo>
                <a:lnTo>
                  <a:pt x="492213" y="42748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48"/>
                </a:lnTo>
                <a:lnTo>
                  <a:pt x="610908" y="42748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59"/>
                </a:moveTo>
                <a:lnTo>
                  <a:pt x="616432" y="118059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400365" y="1531693"/>
            <a:ext cx="611505" cy="167640"/>
          </a:xfrm>
          <a:custGeom>
            <a:avLst/>
            <a:gdLst/>
            <a:ahLst/>
            <a:cxnLst/>
            <a:rect l="l" t="t" r="r" b="b"/>
            <a:pathLst>
              <a:path w="611505" h="167639">
                <a:moveTo>
                  <a:pt x="195478" y="111467"/>
                </a:moveTo>
                <a:lnTo>
                  <a:pt x="173151" y="74447"/>
                </a:lnTo>
                <a:lnTo>
                  <a:pt x="180314" y="69316"/>
                </a:lnTo>
                <a:lnTo>
                  <a:pt x="185432" y="62865"/>
                </a:lnTo>
                <a:lnTo>
                  <a:pt x="185991" y="61429"/>
                </a:lnTo>
                <a:lnTo>
                  <a:pt x="188506" y="55067"/>
                </a:lnTo>
                <a:lnTo>
                  <a:pt x="189496" y="46164"/>
                </a:lnTo>
                <a:lnTo>
                  <a:pt x="189522" y="45948"/>
                </a:lnTo>
                <a:lnTo>
                  <a:pt x="187731" y="32880"/>
                </a:lnTo>
                <a:lnTo>
                  <a:pt x="187413" y="32169"/>
                </a:lnTo>
                <a:lnTo>
                  <a:pt x="186486" y="30353"/>
                </a:lnTo>
                <a:lnTo>
                  <a:pt x="186410" y="30213"/>
                </a:lnTo>
                <a:lnTo>
                  <a:pt x="182321" y="22174"/>
                </a:lnTo>
                <a:lnTo>
                  <a:pt x="173266" y="14058"/>
                </a:lnTo>
                <a:lnTo>
                  <a:pt x="160591" y="8509"/>
                </a:lnTo>
                <a:lnTo>
                  <a:pt x="148043" y="5372"/>
                </a:lnTo>
                <a:lnTo>
                  <a:pt x="148043" y="103454"/>
                </a:lnTo>
                <a:lnTo>
                  <a:pt x="148043" y="118910"/>
                </a:lnTo>
                <a:lnTo>
                  <a:pt x="106781" y="132715"/>
                </a:lnTo>
                <a:lnTo>
                  <a:pt x="96354" y="132943"/>
                </a:lnTo>
                <a:lnTo>
                  <a:pt x="86321" y="132715"/>
                </a:lnTo>
                <a:lnTo>
                  <a:pt x="46367" y="118910"/>
                </a:lnTo>
                <a:lnTo>
                  <a:pt x="46367" y="103454"/>
                </a:lnTo>
                <a:lnTo>
                  <a:pt x="86321" y="89573"/>
                </a:lnTo>
                <a:lnTo>
                  <a:pt x="96329" y="89344"/>
                </a:lnTo>
                <a:lnTo>
                  <a:pt x="143052" y="97815"/>
                </a:lnTo>
                <a:lnTo>
                  <a:pt x="148043" y="103454"/>
                </a:lnTo>
                <a:lnTo>
                  <a:pt x="148043" y="5372"/>
                </a:lnTo>
                <a:lnTo>
                  <a:pt x="145719" y="4787"/>
                </a:lnTo>
                <a:lnTo>
                  <a:pt x="140182" y="3860"/>
                </a:lnTo>
                <a:lnTo>
                  <a:pt x="140182" y="40487"/>
                </a:lnTo>
                <a:lnTo>
                  <a:pt x="140182" y="51689"/>
                </a:lnTo>
                <a:lnTo>
                  <a:pt x="105156" y="61429"/>
                </a:lnTo>
                <a:lnTo>
                  <a:pt x="87960" y="61429"/>
                </a:lnTo>
                <a:lnTo>
                  <a:pt x="54457" y="51689"/>
                </a:lnTo>
                <a:lnTo>
                  <a:pt x="54457" y="40487"/>
                </a:lnTo>
                <a:lnTo>
                  <a:pt x="96139" y="30213"/>
                </a:lnTo>
                <a:lnTo>
                  <a:pt x="105041" y="30353"/>
                </a:lnTo>
                <a:lnTo>
                  <a:pt x="140182" y="40487"/>
                </a:lnTo>
                <a:lnTo>
                  <a:pt x="140182" y="3860"/>
                </a:lnTo>
                <a:lnTo>
                  <a:pt x="130022" y="2133"/>
                </a:lnTo>
                <a:lnTo>
                  <a:pt x="113487" y="533"/>
                </a:lnTo>
                <a:lnTo>
                  <a:pt x="96139" y="0"/>
                </a:lnTo>
                <a:lnTo>
                  <a:pt x="79502" y="533"/>
                </a:lnTo>
                <a:lnTo>
                  <a:pt x="34036" y="8509"/>
                </a:lnTo>
                <a:lnTo>
                  <a:pt x="5981" y="45948"/>
                </a:lnTo>
                <a:lnTo>
                  <a:pt x="5956" y="46164"/>
                </a:lnTo>
                <a:lnTo>
                  <a:pt x="6921" y="54902"/>
                </a:lnTo>
                <a:lnTo>
                  <a:pt x="9829" y="62382"/>
                </a:lnTo>
                <a:lnTo>
                  <a:pt x="14693" y="68618"/>
                </a:lnTo>
                <a:lnTo>
                  <a:pt x="21475" y="73609"/>
                </a:lnTo>
                <a:lnTo>
                  <a:pt x="12001" y="80200"/>
                </a:lnTo>
                <a:lnTo>
                  <a:pt x="5257" y="88709"/>
                </a:lnTo>
                <a:lnTo>
                  <a:pt x="1257" y="99123"/>
                </a:lnTo>
                <a:lnTo>
                  <a:pt x="0" y="111467"/>
                </a:lnTo>
                <a:lnTo>
                  <a:pt x="1803" y="126263"/>
                </a:lnTo>
                <a:lnTo>
                  <a:pt x="30835" y="156883"/>
                </a:lnTo>
                <a:lnTo>
                  <a:pt x="81775" y="166954"/>
                </a:lnTo>
                <a:lnTo>
                  <a:pt x="100825" y="167614"/>
                </a:lnTo>
                <a:lnTo>
                  <a:pt x="116586" y="166954"/>
                </a:lnTo>
                <a:lnTo>
                  <a:pt x="117868" y="166954"/>
                </a:lnTo>
                <a:lnTo>
                  <a:pt x="166230" y="155600"/>
                </a:lnTo>
                <a:lnTo>
                  <a:pt x="190665" y="132943"/>
                </a:lnTo>
                <a:lnTo>
                  <a:pt x="193649" y="126263"/>
                </a:lnTo>
                <a:lnTo>
                  <a:pt x="195478" y="111467"/>
                </a:lnTo>
                <a:close/>
              </a:path>
              <a:path w="611505" h="167639">
                <a:moveTo>
                  <a:pt x="403301" y="111467"/>
                </a:moveTo>
                <a:lnTo>
                  <a:pt x="380961" y="74447"/>
                </a:lnTo>
                <a:lnTo>
                  <a:pt x="388137" y="69316"/>
                </a:lnTo>
                <a:lnTo>
                  <a:pt x="393255" y="62865"/>
                </a:lnTo>
                <a:lnTo>
                  <a:pt x="393814" y="61429"/>
                </a:lnTo>
                <a:lnTo>
                  <a:pt x="396316" y="55067"/>
                </a:lnTo>
                <a:lnTo>
                  <a:pt x="397319" y="46164"/>
                </a:lnTo>
                <a:lnTo>
                  <a:pt x="397344" y="45948"/>
                </a:lnTo>
                <a:lnTo>
                  <a:pt x="395554" y="32880"/>
                </a:lnTo>
                <a:lnTo>
                  <a:pt x="395236" y="32169"/>
                </a:lnTo>
                <a:lnTo>
                  <a:pt x="394309" y="30353"/>
                </a:lnTo>
                <a:lnTo>
                  <a:pt x="394233" y="30213"/>
                </a:lnTo>
                <a:lnTo>
                  <a:pt x="390144" y="22174"/>
                </a:lnTo>
                <a:lnTo>
                  <a:pt x="381088" y="14058"/>
                </a:lnTo>
                <a:lnTo>
                  <a:pt x="368414" y="8509"/>
                </a:lnTo>
                <a:lnTo>
                  <a:pt x="355866" y="5372"/>
                </a:lnTo>
                <a:lnTo>
                  <a:pt x="355866" y="103454"/>
                </a:lnTo>
                <a:lnTo>
                  <a:pt x="355866" y="118910"/>
                </a:lnTo>
                <a:lnTo>
                  <a:pt x="314604" y="132715"/>
                </a:lnTo>
                <a:lnTo>
                  <a:pt x="304177" y="132943"/>
                </a:lnTo>
                <a:lnTo>
                  <a:pt x="294144" y="132715"/>
                </a:lnTo>
                <a:lnTo>
                  <a:pt x="254190" y="118910"/>
                </a:lnTo>
                <a:lnTo>
                  <a:pt x="254190" y="103454"/>
                </a:lnTo>
                <a:lnTo>
                  <a:pt x="294144" y="89573"/>
                </a:lnTo>
                <a:lnTo>
                  <a:pt x="304152" y="89344"/>
                </a:lnTo>
                <a:lnTo>
                  <a:pt x="350875" y="97815"/>
                </a:lnTo>
                <a:lnTo>
                  <a:pt x="355866" y="103454"/>
                </a:lnTo>
                <a:lnTo>
                  <a:pt x="355866" y="5372"/>
                </a:lnTo>
                <a:lnTo>
                  <a:pt x="353542" y="4787"/>
                </a:lnTo>
                <a:lnTo>
                  <a:pt x="347992" y="3860"/>
                </a:lnTo>
                <a:lnTo>
                  <a:pt x="347992" y="40487"/>
                </a:lnTo>
                <a:lnTo>
                  <a:pt x="347992" y="51689"/>
                </a:lnTo>
                <a:lnTo>
                  <a:pt x="312978" y="61429"/>
                </a:lnTo>
                <a:lnTo>
                  <a:pt x="295783" y="61429"/>
                </a:lnTo>
                <a:lnTo>
                  <a:pt x="262280" y="51689"/>
                </a:lnTo>
                <a:lnTo>
                  <a:pt x="262280" y="40487"/>
                </a:lnTo>
                <a:lnTo>
                  <a:pt x="303961" y="30213"/>
                </a:lnTo>
                <a:lnTo>
                  <a:pt x="312864" y="30353"/>
                </a:lnTo>
                <a:lnTo>
                  <a:pt x="347992" y="40487"/>
                </a:lnTo>
                <a:lnTo>
                  <a:pt x="347992" y="3860"/>
                </a:lnTo>
                <a:lnTo>
                  <a:pt x="337832" y="2133"/>
                </a:lnTo>
                <a:lnTo>
                  <a:pt x="321310" y="533"/>
                </a:lnTo>
                <a:lnTo>
                  <a:pt x="303961" y="0"/>
                </a:lnTo>
                <a:lnTo>
                  <a:pt x="287324" y="533"/>
                </a:lnTo>
                <a:lnTo>
                  <a:pt x="241846" y="8509"/>
                </a:lnTo>
                <a:lnTo>
                  <a:pt x="213804" y="45948"/>
                </a:lnTo>
                <a:lnTo>
                  <a:pt x="213779" y="46164"/>
                </a:lnTo>
                <a:lnTo>
                  <a:pt x="214744" y="54902"/>
                </a:lnTo>
                <a:lnTo>
                  <a:pt x="217652" y="62382"/>
                </a:lnTo>
                <a:lnTo>
                  <a:pt x="222504" y="68618"/>
                </a:lnTo>
                <a:lnTo>
                  <a:pt x="229298" y="73609"/>
                </a:lnTo>
                <a:lnTo>
                  <a:pt x="219824" y="80200"/>
                </a:lnTo>
                <a:lnTo>
                  <a:pt x="213080" y="88709"/>
                </a:lnTo>
                <a:lnTo>
                  <a:pt x="209080" y="99123"/>
                </a:lnTo>
                <a:lnTo>
                  <a:pt x="207822" y="111467"/>
                </a:lnTo>
                <a:lnTo>
                  <a:pt x="209626" y="126263"/>
                </a:lnTo>
                <a:lnTo>
                  <a:pt x="238658" y="156883"/>
                </a:lnTo>
                <a:lnTo>
                  <a:pt x="289598" y="166954"/>
                </a:lnTo>
                <a:lnTo>
                  <a:pt x="308648" y="167614"/>
                </a:lnTo>
                <a:lnTo>
                  <a:pt x="324408" y="166954"/>
                </a:lnTo>
                <a:lnTo>
                  <a:pt x="325691" y="166954"/>
                </a:lnTo>
                <a:lnTo>
                  <a:pt x="374053" y="155600"/>
                </a:lnTo>
                <a:lnTo>
                  <a:pt x="398487" y="132943"/>
                </a:lnTo>
                <a:lnTo>
                  <a:pt x="401472" y="126263"/>
                </a:lnTo>
                <a:lnTo>
                  <a:pt x="403301" y="111467"/>
                </a:lnTo>
                <a:close/>
              </a:path>
              <a:path w="611505" h="167639">
                <a:moveTo>
                  <a:pt x="611124" y="111467"/>
                </a:moveTo>
                <a:lnTo>
                  <a:pt x="588784" y="74447"/>
                </a:lnTo>
                <a:lnTo>
                  <a:pt x="595947" y="69316"/>
                </a:lnTo>
                <a:lnTo>
                  <a:pt x="601065" y="62865"/>
                </a:lnTo>
                <a:lnTo>
                  <a:pt x="601637" y="61429"/>
                </a:lnTo>
                <a:lnTo>
                  <a:pt x="604139" y="55067"/>
                </a:lnTo>
                <a:lnTo>
                  <a:pt x="605142" y="46164"/>
                </a:lnTo>
                <a:lnTo>
                  <a:pt x="605167" y="45948"/>
                </a:lnTo>
                <a:lnTo>
                  <a:pt x="603377" y="32880"/>
                </a:lnTo>
                <a:lnTo>
                  <a:pt x="603059" y="32169"/>
                </a:lnTo>
                <a:lnTo>
                  <a:pt x="602132" y="30353"/>
                </a:lnTo>
                <a:lnTo>
                  <a:pt x="602056" y="30213"/>
                </a:lnTo>
                <a:lnTo>
                  <a:pt x="597966" y="22174"/>
                </a:lnTo>
                <a:lnTo>
                  <a:pt x="588911" y="14058"/>
                </a:lnTo>
                <a:lnTo>
                  <a:pt x="576237" y="8509"/>
                </a:lnTo>
                <a:lnTo>
                  <a:pt x="563689" y="5372"/>
                </a:lnTo>
                <a:lnTo>
                  <a:pt x="563689" y="103454"/>
                </a:lnTo>
                <a:lnTo>
                  <a:pt x="563689" y="118910"/>
                </a:lnTo>
                <a:lnTo>
                  <a:pt x="522427" y="132715"/>
                </a:lnTo>
                <a:lnTo>
                  <a:pt x="512000" y="132943"/>
                </a:lnTo>
                <a:lnTo>
                  <a:pt x="501967" y="132715"/>
                </a:lnTo>
                <a:lnTo>
                  <a:pt x="462013" y="118910"/>
                </a:lnTo>
                <a:lnTo>
                  <a:pt x="462013" y="103454"/>
                </a:lnTo>
                <a:lnTo>
                  <a:pt x="501967" y="89573"/>
                </a:lnTo>
                <a:lnTo>
                  <a:pt x="511975" y="89344"/>
                </a:lnTo>
                <a:lnTo>
                  <a:pt x="558685" y="97815"/>
                </a:lnTo>
                <a:lnTo>
                  <a:pt x="563689" y="103454"/>
                </a:lnTo>
                <a:lnTo>
                  <a:pt x="563689" y="5372"/>
                </a:lnTo>
                <a:lnTo>
                  <a:pt x="561365" y="4787"/>
                </a:lnTo>
                <a:lnTo>
                  <a:pt x="555815" y="3860"/>
                </a:lnTo>
                <a:lnTo>
                  <a:pt x="555815" y="40487"/>
                </a:lnTo>
                <a:lnTo>
                  <a:pt x="555815" y="51689"/>
                </a:lnTo>
                <a:lnTo>
                  <a:pt x="520801" y="61429"/>
                </a:lnTo>
                <a:lnTo>
                  <a:pt x="503605" y="61429"/>
                </a:lnTo>
                <a:lnTo>
                  <a:pt x="470090" y="51689"/>
                </a:lnTo>
                <a:lnTo>
                  <a:pt x="470090" y="40487"/>
                </a:lnTo>
                <a:lnTo>
                  <a:pt x="511784" y="30213"/>
                </a:lnTo>
                <a:lnTo>
                  <a:pt x="520674" y="30353"/>
                </a:lnTo>
                <a:lnTo>
                  <a:pt x="555815" y="40487"/>
                </a:lnTo>
                <a:lnTo>
                  <a:pt x="555815" y="3860"/>
                </a:lnTo>
                <a:lnTo>
                  <a:pt x="545655" y="2133"/>
                </a:lnTo>
                <a:lnTo>
                  <a:pt x="529132" y="533"/>
                </a:lnTo>
                <a:lnTo>
                  <a:pt x="511784" y="0"/>
                </a:lnTo>
                <a:lnTo>
                  <a:pt x="495134" y="533"/>
                </a:lnTo>
                <a:lnTo>
                  <a:pt x="449668" y="8509"/>
                </a:lnTo>
                <a:lnTo>
                  <a:pt x="421627" y="45948"/>
                </a:lnTo>
                <a:lnTo>
                  <a:pt x="421601" y="46164"/>
                </a:lnTo>
                <a:lnTo>
                  <a:pt x="422567" y="54902"/>
                </a:lnTo>
                <a:lnTo>
                  <a:pt x="425475" y="62382"/>
                </a:lnTo>
                <a:lnTo>
                  <a:pt x="430326" y="68618"/>
                </a:lnTo>
                <a:lnTo>
                  <a:pt x="437121" y="73609"/>
                </a:lnTo>
                <a:lnTo>
                  <a:pt x="427647" y="80200"/>
                </a:lnTo>
                <a:lnTo>
                  <a:pt x="420903" y="88709"/>
                </a:lnTo>
                <a:lnTo>
                  <a:pt x="416902" y="99123"/>
                </a:lnTo>
                <a:lnTo>
                  <a:pt x="415645" y="111467"/>
                </a:lnTo>
                <a:lnTo>
                  <a:pt x="417436" y="126263"/>
                </a:lnTo>
                <a:lnTo>
                  <a:pt x="446481" y="156883"/>
                </a:lnTo>
                <a:lnTo>
                  <a:pt x="497420" y="166954"/>
                </a:lnTo>
                <a:lnTo>
                  <a:pt x="516470" y="167614"/>
                </a:lnTo>
                <a:lnTo>
                  <a:pt x="532231" y="166954"/>
                </a:lnTo>
                <a:lnTo>
                  <a:pt x="533514" y="166954"/>
                </a:lnTo>
                <a:lnTo>
                  <a:pt x="581875" y="155600"/>
                </a:lnTo>
                <a:lnTo>
                  <a:pt x="606310" y="132943"/>
                </a:lnTo>
                <a:lnTo>
                  <a:pt x="609295" y="126263"/>
                </a:lnTo>
                <a:lnTo>
                  <a:pt x="611124" y="11146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2269644" y="2043090"/>
            <a:ext cx="653415" cy="126364"/>
            <a:chOff x="2269644" y="2043090"/>
            <a:chExt cx="653415" cy="126364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9644" y="2043090"/>
              <a:ext cx="355446" cy="8925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5457" y="2043090"/>
              <a:ext cx="277163" cy="126097"/>
            </a:xfrm>
            <a:prstGeom prst="rect">
              <a:avLst/>
            </a:prstGeom>
          </p:spPr>
        </p:pic>
      </p:grpSp>
      <p:sp>
        <p:nvSpPr>
          <p:cNvPr id="8" name="object 8" descr=""/>
          <p:cNvSpPr/>
          <p:nvPr/>
        </p:nvSpPr>
        <p:spPr>
          <a:xfrm>
            <a:off x="2992920" y="2004133"/>
            <a:ext cx="754380" cy="165100"/>
          </a:xfrm>
          <a:custGeom>
            <a:avLst/>
            <a:gdLst/>
            <a:ahLst/>
            <a:cxnLst/>
            <a:rect l="l" t="t" r="r" b="b"/>
            <a:pathLst>
              <a:path w="754379" h="165100">
                <a:moveTo>
                  <a:pt x="89623" y="83591"/>
                </a:moveTo>
                <a:lnTo>
                  <a:pt x="86385" y="65862"/>
                </a:lnTo>
                <a:lnTo>
                  <a:pt x="77685" y="52070"/>
                </a:lnTo>
                <a:lnTo>
                  <a:pt x="77470" y="51714"/>
                </a:lnTo>
                <a:lnTo>
                  <a:pt x="75450" y="50317"/>
                </a:lnTo>
                <a:lnTo>
                  <a:pt x="75450" y="83591"/>
                </a:lnTo>
                <a:lnTo>
                  <a:pt x="73088" y="96735"/>
                </a:lnTo>
                <a:lnTo>
                  <a:pt x="66662" y="106667"/>
                </a:lnTo>
                <a:lnTo>
                  <a:pt x="57150" y="112928"/>
                </a:lnTo>
                <a:lnTo>
                  <a:pt x="45529" y="115112"/>
                </a:lnTo>
                <a:lnTo>
                  <a:pt x="34874" y="113398"/>
                </a:lnTo>
                <a:lnTo>
                  <a:pt x="25933" y="108788"/>
                </a:lnTo>
                <a:lnTo>
                  <a:pt x="18948" y="102120"/>
                </a:lnTo>
                <a:lnTo>
                  <a:pt x="14173" y="94221"/>
                </a:lnTo>
                <a:lnTo>
                  <a:pt x="14173" y="72961"/>
                </a:lnTo>
                <a:lnTo>
                  <a:pt x="18948" y="65062"/>
                </a:lnTo>
                <a:lnTo>
                  <a:pt x="25933" y="58394"/>
                </a:lnTo>
                <a:lnTo>
                  <a:pt x="32029" y="55257"/>
                </a:lnTo>
                <a:lnTo>
                  <a:pt x="34874" y="53784"/>
                </a:lnTo>
                <a:lnTo>
                  <a:pt x="73088" y="70446"/>
                </a:lnTo>
                <a:lnTo>
                  <a:pt x="75450" y="83591"/>
                </a:lnTo>
                <a:lnTo>
                  <a:pt x="75450" y="50317"/>
                </a:lnTo>
                <a:lnTo>
                  <a:pt x="63995" y="42354"/>
                </a:lnTo>
                <a:lnTo>
                  <a:pt x="47117" y="38963"/>
                </a:lnTo>
                <a:lnTo>
                  <a:pt x="35941" y="40284"/>
                </a:lnTo>
                <a:lnTo>
                  <a:pt x="26682" y="43853"/>
                </a:lnTo>
                <a:lnTo>
                  <a:pt x="19050" y="49047"/>
                </a:lnTo>
                <a:lnTo>
                  <a:pt x="12763" y="55257"/>
                </a:lnTo>
                <a:lnTo>
                  <a:pt x="12763" y="41084"/>
                </a:lnTo>
                <a:lnTo>
                  <a:pt x="0" y="41084"/>
                </a:lnTo>
                <a:lnTo>
                  <a:pt x="0" y="165061"/>
                </a:lnTo>
                <a:lnTo>
                  <a:pt x="14173" y="165061"/>
                </a:lnTo>
                <a:lnTo>
                  <a:pt x="14173" y="113398"/>
                </a:lnTo>
                <a:lnTo>
                  <a:pt x="19646" y="118732"/>
                </a:lnTo>
                <a:lnTo>
                  <a:pt x="26860" y="123507"/>
                </a:lnTo>
                <a:lnTo>
                  <a:pt x="35966" y="126923"/>
                </a:lnTo>
                <a:lnTo>
                  <a:pt x="47117" y="128219"/>
                </a:lnTo>
                <a:lnTo>
                  <a:pt x="63995" y="124828"/>
                </a:lnTo>
                <a:lnTo>
                  <a:pt x="77470" y="115468"/>
                </a:lnTo>
                <a:lnTo>
                  <a:pt x="77685" y="115112"/>
                </a:lnTo>
                <a:lnTo>
                  <a:pt x="86385" y="101320"/>
                </a:lnTo>
                <a:lnTo>
                  <a:pt x="89623" y="83591"/>
                </a:lnTo>
                <a:close/>
              </a:path>
              <a:path w="754379" h="165100">
                <a:moveTo>
                  <a:pt x="192163" y="113703"/>
                </a:moveTo>
                <a:lnTo>
                  <a:pt x="190042" y="114401"/>
                </a:lnTo>
                <a:lnTo>
                  <a:pt x="187731" y="114935"/>
                </a:lnTo>
                <a:lnTo>
                  <a:pt x="181889" y="114935"/>
                </a:lnTo>
                <a:lnTo>
                  <a:pt x="179057" y="113525"/>
                </a:lnTo>
                <a:lnTo>
                  <a:pt x="179057" y="85534"/>
                </a:lnTo>
                <a:lnTo>
                  <a:pt x="179057" y="76327"/>
                </a:lnTo>
                <a:lnTo>
                  <a:pt x="178993" y="74739"/>
                </a:lnTo>
                <a:lnTo>
                  <a:pt x="176453" y="59436"/>
                </a:lnTo>
                <a:lnTo>
                  <a:pt x="171627" y="52070"/>
                </a:lnTo>
                <a:lnTo>
                  <a:pt x="169049" y="48133"/>
                </a:lnTo>
                <a:lnTo>
                  <a:pt x="157391" y="41275"/>
                </a:lnTo>
                <a:lnTo>
                  <a:pt x="142049" y="38963"/>
                </a:lnTo>
                <a:lnTo>
                  <a:pt x="132016" y="39522"/>
                </a:lnTo>
                <a:lnTo>
                  <a:pt x="123113" y="40932"/>
                </a:lnTo>
                <a:lnTo>
                  <a:pt x="115570" y="42773"/>
                </a:lnTo>
                <a:lnTo>
                  <a:pt x="109639" y="44627"/>
                </a:lnTo>
                <a:lnTo>
                  <a:pt x="109639" y="58445"/>
                </a:lnTo>
                <a:lnTo>
                  <a:pt x="115773" y="56108"/>
                </a:lnTo>
                <a:lnTo>
                  <a:pt x="122999" y="54063"/>
                </a:lnTo>
                <a:lnTo>
                  <a:pt x="131305" y="52616"/>
                </a:lnTo>
                <a:lnTo>
                  <a:pt x="140627" y="52070"/>
                </a:lnTo>
                <a:lnTo>
                  <a:pt x="150990" y="53594"/>
                </a:lnTo>
                <a:lnTo>
                  <a:pt x="158597" y="57912"/>
                </a:lnTo>
                <a:lnTo>
                  <a:pt x="163283" y="64617"/>
                </a:lnTo>
                <a:lnTo>
                  <a:pt x="164884" y="73317"/>
                </a:lnTo>
                <a:lnTo>
                  <a:pt x="164884" y="76327"/>
                </a:lnTo>
                <a:lnTo>
                  <a:pt x="164884" y="88023"/>
                </a:lnTo>
                <a:lnTo>
                  <a:pt x="164884" y="103606"/>
                </a:lnTo>
                <a:lnTo>
                  <a:pt x="158737" y="108902"/>
                </a:lnTo>
                <a:lnTo>
                  <a:pt x="151625" y="112788"/>
                </a:lnTo>
                <a:lnTo>
                  <a:pt x="143891" y="115189"/>
                </a:lnTo>
                <a:lnTo>
                  <a:pt x="135839" y="116001"/>
                </a:lnTo>
                <a:lnTo>
                  <a:pt x="126453" y="116001"/>
                </a:lnTo>
                <a:lnTo>
                  <a:pt x="117424" y="111569"/>
                </a:lnTo>
                <a:lnTo>
                  <a:pt x="117424" y="101650"/>
                </a:lnTo>
                <a:lnTo>
                  <a:pt x="119722" y="93903"/>
                </a:lnTo>
                <a:lnTo>
                  <a:pt x="125704" y="88950"/>
                </a:lnTo>
                <a:lnTo>
                  <a:pt x="134010" y="86309"/>
                </a:lnTo>
                <a:lnTo>
                  <a:pt x="143281" y="85534"/>
                </a:lnTo>
                <a:lnTo>
                  <a:pt x="150190" y="85534"/>
                </a:lnTo>
                <a:lnTo>
                  <a:pt x="158864" y="86779"/>
                </a:lnTo>
                <a:lnTo>
                  <a:pt x="164884" y="88023"/>
                </a:lnTo>
                <a:lnTo>
                  <a:pt x="164884" y="76327"/>
                </a:lnTo>
                <a:lnTo>
                  <a:pt x="157810" y="74739"/>
                </a:lnTo>
                <a:lnTo>
                  <a:pt x="148767" y="73672"/>
                </a:lnTo>
                <a:lnTo>
                  <a:pt x="141338" y="73672"/>
                </a:lnTo>
                <a:lnTo>
                  <a:pt x="127406" y="75095"/>
                </a:lnTo>
                <a:lnTo>
                  <a:pt x="127571" y="75095"/>
                </a:lnTo>
                <a:lnTo>
                  <a:pt x="115277" y="79781"/>
                </a:lnTo>
                <a:lnTo>
                  <a:pt x="106349" y="88620"/>
                </a:lnTo>
                <a:lnTo>
                  <a:pt x="102908" y="102362"/>
                </a:lnTo>
                <a:lnTo>
                  <a:pt x="105371" y="113525"/>
                </a:lnTo>
                <a:lnTo>
                  <a:pt x="105460" y="113957"/>
                </a:lnTo>
                <a:lnTo>
                  <a:pt x="112229" y="121996"/>
                </a:lnTo>
                <a:lnTo>
                  <a:pt x="121805" y="126695"/>
                </a:lnTo>
                <a:lnTo>
                  <a:pt x="132829" y="128219"/>
                </a:lnTo>
                <a:lnTo>
                  <a:pt x="142646" y="127444"/>
                </a:lnTo>
                <a:lnTo>
                  <a:pt x="151384" y="125209"/>
                </a:lnTo>
                <a:lnTo>
                  <a:pt x="159131" y="121653"/>
                </a:lnTo>
                <a:lnTo>
                  <a:pt x="165950" y="116890"/>
                </a:lnTo>
                <a:lnTo>
                  <a:pt x="168427" y="124320"/>
                </a:lnTo>
                <a:lnTo>
                  <a:pt x="174637" y="127165"/>
                </a:lnTo>
                <a:lnTo>
                  <a:pt x="185077" y="127165"/>
                </a:lnTo>
                <a:lnTo>
                  <a:pt x="188798" y="126453"/>
                </a:lnTo>
                <a:lnTo>
                  <a:pt x="192163" y="125209"/>
                </a:lnTo>
                <a:lnTo>
                  <a:pt x="192163" y="116890"/>
                </a:lnTo>
                <a:lnTo>
                  <a:pt x="192163" y="116001"/>
                </a:lnTo>
                <a:lnTo>
                  <a:pt x="192163" y="114935"/>
                </a:lnTo>
                <a:lnTo>
                  <a:pt x="192163" y="113703"/>
                </a:lnTo>
                <a:close/>
              </a:path>
              <a:path w="754379" h="165100">
                <a:moveTo>
                  <a:pt x="290449" y="86067"/>
                </a:moveTo>
                <a:lnTo>
                  <a:pt x="287032" y="68910"/>
                </a:lnTo>
                <a:lnTo>
                  <a:pt x="279425" y="58089"/>
                </a:lnTo>
                <a:lnTo>
                  <a:pt x="277863" y="55854"/>
                </a:lnTo>
                <a:lnTo>
                  <a:pt x="276288" y="54876"/>
                </a:lnTo>
                <a:lnTo>
                  <a:pt x="276288" y="86423"/>
                </a:lnTo>
                <a:lnTo>
                  <a:pt x="274281" y="97650"/>
                </a:lnTo>
                <a:lnTo>
                  <a:pt x="268465" y="106641"/>
                </a:lnTo>
                <a:lnTo>
                  <a:pt x="259181" y="112598"/>
                </a:lnTo>
                <a:lnTo>
                  <a:pt x="246710" y="114769"/>
                </a:lnTo>
                <a:lnTo>
                  <a:pt x="234543" y="112598"/>
                </a:lnTo>
                <a:lnTo>
                  <a:pt x="225209" y="106641"/>
                </a:lnTo>
                <a:lnTo>
                  <a:pt x="219240" y="97650"/>
                </a:lnTo>
                <a:lnTo>
                  <a:pt x="217131" y="86423"/>
                </a:lnTo>
                <a:lnTo>
                  <a:pt x="219265" y="75946"/>
                </a:lnTo>
                <a:lnTo>
                  <a:pt x="225272" y="66878"/>
                </a:lnTo>
                <a:lnTo>
                  <a:pt x="234518" y="60566"/>
                </a:lnTo>
                <a:lnTo>
                  <a:pt x="234264" y="60566"/>
                </a:lnTo>
                <a:lnTo>
                  <a:pt x="246710" y="58089"/>
                </a:lnTo>
                <a:lnTo>
                  <a:pt x="259181" y="60248"/>
                </a:lnTo>
                <a:lnTo>
                  <a:pt x="268465" y="66217"/>
                </a:lnTo>
                <a:lnTo>
                  <a:pt x="274281" y="75196"/>
                </a:lnTo>
                <a:lnTo>
                  <a:pt x="276225" y="86067"/>
                </a:lnTo>
                <a:lnTo>
                  <a:pt x="276288" y="86423"/>
                </a:lnTo>
                <a:lnTo>
                  <a:pt x="276288" y="54876"/>
                </a:lnTo>
                <a:lnTo>
                  <a:pt x="264528" y="47548"/>
                </a:lnTo>
                <a:lnTo>
                  <a:pt x="248653" y="44627"/>
                </a:lnTo>
                <a:lnTo>
                  <a:pt x="239001" y="45796"/>
                </a:lnTo>
                <a:lnTo>
                  <a:pt x="230263" y="49085"/>
                </a:lnTo>
                <a:lnTo>
                  <a:pt x="222885" y="54114"/>
                </a:lnTo>
                <a:lnTo>
                  <a:pt x="217309" y="60566"/>
                </a:lnTo>
                <a:lnTo>
                  <a:pt x="220294" y="52412"/>
                </a:lnTo>
                <a:lnTo>
                  <a:pt x="224205" y="44627"/>
                </a:lnTo>
                <a:lnTo>
                  <a:pt x="224282" y="44475"/>
                </a:lnTo>
                <a:lnTo>
                  <a:pt x="229844" y="37236"/>
                </a:lnTo>
                <a:lnTo>
                  <a:pt x="237502" y="31165"/>
                </a:lnTo>
                <a:lnTo>
                  <a:pt x="251079" y="25057"/>
                </a:lnTo>
                <a:lnTo>
                  <a:pt x="262890" y="22021"/>
                </a:lnTo>
                <a:lnTo>
                  <a:pt x="273342" y="19494"/>
                </a:lnTo>
                <a:lnTo>
                  <a:pt x="282841" y="14884"/>
                </a:lnTo>
                <a:lnTo>
                  <a:pt x="282841" y="0"/>
                </a:lnTo>
                <a:lnTo>
                  <a:pt x="272656" y="6197"/>
                </a:lnTo>
                <a:lnTo>
                  <a:pt x="246126" y="12827"/>
                </a:lnTo>
                <a:lnTo>
                  <a:pt x="210362" y="42481"/>
                </a:lnTo>
                <a:lnTo>
                  <a:pt x="202971" y="78460"/>
                </a:lnTo>
                <a:lnTo>
                  <a:pt x="206248" y="99834"/>
                </a:lnTo>
                <a:lnTo>
                  <a:pt x="215379" y="115430"/>
                </a:lnTo>
                <a:lnTo>
                  <a:pt x="229336" y="124980"/>
                </a:lnTo>
                <a:lnTo>
                  <a:pt x="247065" y="128219"/>
                </a:lnTo>
                <a:lnTo>
                  <a:pt x="264680" y="125374"/>
                </a:lnTo>
                <a:lnTo>
                  <a:pt x="278384" y="117106"/>
                </a:lnTo>
                <a:lnTo>
                  <a:pt x="279958" y="114769"/>
                </a:lnTo>
                <a:lnTo>
                  <a:pt x="287286" y="103860"/>
                </a:lnTo>
                <a:lnTo>
                  <a:pt x="290385" y="86423"/>
                </a:lnTo>
                <a:lnTo>
                  <a:pt x="290449" y="86067"/>
                </a:lnTo>
                <a:close/>
              </a:path>
              <a:path w="754379" h="165100">
                <a:moveTo>
                  <a:pt x="395833" y="83591"/>
                </a:moveTo>
                <a:lnTo>
                  <a:pt x="392010" y="64363"/>
                </a:lnTo>
                <a:lnTo>
                  <a:pt x="383336" y="52425"/>
                </a:lnTo>
                <a:lnTo>
                  <a:pt x="381863" y="50380"/>
                </a:lnTo>
                <a:lnTo>
                  <a:pt x="381660" y="50266"/>
                </a:lnTo>
                <a:lnTo>
                  <a:pt x="381660" y="83591"/>
                </a:lnTo>
                <a:lnTo>
                  <a:pt x="379234" y="96761"/>
                </a:lnTo>
                <a:lnTo>
                  <a:pt x="372579" y="106553"/>
                </a:lnTo>
                <a:lnTo>
                  <a:pt x="362686" y="112661"/>
                </a:lnTo>
                <a:lnTo>
                  <a:pt x="350494" y="114769"/>
                </a:lnTo>
                <a:lnTo>
                  <a:pt x="338302" y="112661"/>
                </a:lnTo>
                <a:lnTo>
                  <a:pt x="328396" y="106553"/>
                </a:lnTo>
                <a:lnTo>
                  <a:pt x="321754" y="96761"/>
                </a:lnTo>
                <a:lnTo>
                  <a:pt x="319328" y="83591"/>
                </a:lnTo>
                <a:lnTo>
                  <a:pt x="321754" y="70434"/>
                </a:lnTo>
                <a:lnTo>
                  <a:pt x="328396" y="60642"/>
                </a:lnTo>
                <a:lnTo>
                  <a:pt x="338302" y="54533"/>
                </a:lnTo>
                <a:lnTo>
                  <a:pt x="350494" y="52425"/>
                </a:lnTo>
                <a:lnTo>
                  <a:pt x="362686" y="54533"/>
                </a:lnTo>
                <a:lnTo>
                  <a:pt x="372579" y="60642"/>
                </a:lnTo>
                <a:lnTo>
                  <a:pt x="379234" y="70434"/>
                </a:lnTo>
                <a:lnTo>
                  <a:pt x="381660" y="83591"/>
                </a:lnTo>
                <a:lnTo>
                  <a:pt x="381660" y="50266"/>
                </a:lnTo>
                <a:lnTo>
                  <a:pt x="367360" y="41846"/>
                </a:lnTo>
                <a:lnTo>
                  <a:pt x="350494" y="38963"/>
                </a:lnTo>
                <a:lnTo>
                  <a:pt x="333692" y="41846"/>
                </a:lnTo>
                <a:lnTo>
                  <a:pt x="319189" y="50380"/>
                </a:lnTo>
                <a:lnTo>
                  <a:pt x="309003" y="64363"/>
                </a:lnTo>
                <a:lnTo>
                  <a:pt x="305155" y="83591"/>
                </a:lnTo>
                <a:lnTo>
                  <a:pt x="309003" y="102819"/>
                </a:lnTo>
                <a:lnTo>
                  <a:pt x="319189" y="116801"/>
                </a:lnTo>
                <a:lnTo>
                  <a:pt x="333692" y="125336"/>
                </a:lnTo>
                <a:lnTo>
                  <a:pt x="350494" y="128219"/>
                </a:lnTo>
                <a:lnTo>
                  <a:pt x="367360" y="125336"/>
                </a:lnTo>
                <a:lnTo>
                  <a:pt x="381863" y="116801"/>
                </a:lnTo>
                <a:lnTo>
                  <a:pt x="383336" y="114769"/>
                </a:lnTo>
                <a:lnTo>
                  <a:pt x="392010" y="102819"/>
                </a:lnTo>
                <a:lnTo>
                  <a:pt x="395833" y="83591"/>
                </a:lnTo>
                <a:close/>
              </a:path>
              <a:path w="754379" h="165100">
                <a:moveTo>
                  <a:pt x="479958" y="41084"/>
                </a:moveTo>
                <a:lnTo>
                  <a:pt x="403263" y="41084"/>
                </a:lnTo>
                <a:lnTo>
                  <a:pt x="403263" y="54190"/>
                </a:lnTo>
                <a:lnTo>
                  <a:pt x="434619" y="54190"/>
                </a:lnTo>
                <a:lnTo>
                  <a:pt x="434619" y="126098"/>
                </a:lnTo>
                <a:lnTo>
                  <a:pt x="448779" y="126098"/>
                </a:lnTo>
                <a:lnTo>
                  <a:pt x="448779" y="54190"/>
                </a:lnTo>
                <a:lnTo>
                  <a:pt x="479958" y="54190"/>
                </a:lnTo>
                <a:lnTo>
                  <a:pt x="479958" y="41084"/>
                </a:lnTo>
                <a:close/>
              </a:path>
              <a:path w="754379" h="165100">
                <a:moveTo>
                  <a:pt x="577354" y="113703"/>
                </a:moveTo>
                <a:lnTo>
                  <a:pt x="575233" y="114401"/>
                </a:lnTo>
                <a:lnTo>
                  <a:pt x="572935" y="114935"/>
                </a:lnTo>
                <a:lnTo>
                  <a:pt x="567093" y="114935"/>
                </a:lnTo>
                <a:lnTo>
                  <a:pt x="564248" y="113525"/>
                </a:lnTo>
                <a:lnTo>
                  <a:pt x="564248" y="85534"/>
                </a:lnTo>
                <a:lnTo>
                  <a:pt x="564248" y="76327"/>
                </a:lnTo>
                <a:lnTo>
                  <a:pt x="542582" y="41275"/>
                </a:lnTo>
                <a:lnTo>
                  <a:pt x="527240" y="38963"/>
                </a:lnTo>
                <a:lnTo>
                  <a:pt x="517220" y="39522"/>
                </a:lnTo>
                <a:lnTo>
                  <a:pt x="508304" y="40932"/>
                </a:lnTo>
                <a:lnTo>
                  <a:pt x="500761" y="42773"/>
                </a:lnTo>
                <a:lnTo>
                  <a:pt x="494830" y="44627"/>
                </a:lnTo>
                <a:lnTo>
                  <a:pt x="494830" y="58445"/>
                </a:lnTo>
                <a:lnTo>
                  <a:pt x="500964" y="56108"/>
                </a:lnTo>
                <a:lnTo>
                  <a:pt x="508203" y="54063"/>
                </a:lnTo>
                <a:lnTo>
                  <a:pt x="516496" y="52616"/>
                </a:lnTo>
                <a:lnTo>
                  <a:pt x="525818" y="52070"/>
                </a:lnTo>
                <a:lnTo>
                  <a:pt x="536181" y="53594"/>
                </a:lnTo>
                <a:lnTo>
                  <a:pt x="543801" y="57912"/>
                </a:lnTo>
                <a:lnTo>
                  <a:pt x="548487" y="64617"/>
                </a:lnTo>
                <a:lnTo>
                  <a:pt x="550087" y="73317"/>
                </a:lnTo>
                <a:lnTo>
                  <a:pt x="550087" y="76327"/>
                </a:lnTo>
                <a:lnTo>
                  <a:pt x="550087" y="88023"/>
                </a:lnTo>
                <a:lnTo>
                  <a:pt x="550087" y="103606"/>
                </a:lnTo>
                <a:lnTo>
                  <a:pt x="543928" y="108902"/>
                </a:lnTo>
                <a:lnTo>
                  <a:pt x="536829" y="112788"/>
                </a:lnTo>
                <a:lnTo>
                  <a:pt x="529094" y="115189"/>
                </a:lnTo>
                <a:lnTo>
                  <a:pt x="521042" y="116001"/>
                </a:lnTo>
                <a:lnTo>
                  <a:pt x="511657" y="116001"/>
                </a:lnTo>
                <a:lnTo>
                  <a:pt x="502627" y="111569"/>
                </a:lnTo>
                <a:lnTo>
                  <a:pt x="502627" y="101650"/>
                </a:lnTo>
                <a:lnTo>
                  <a:pt x="504913" y="93903"/>
                </a:lnTo>
                <a:lnTo>
                  <a:pt x="510895" y="88950"/>
                </a:lnTo>
                <a:lnTo>
                  <a:pt x="519214" y="86309"/>
                </a:lnTo>
                <a:lnTo>
                  <a:pt x="528485" y="85534"/>
                </a:lnTo>
                <a:lnTo>
                  <a:pt x="535381" y="85534"/>
                </a:lnTo>
                <a:lnTo>
                  <a:pt x="544068" y="86779"/>
                </a:lnTo>
                <a:lnTo>
                  <a:pt x="550087" y="88023"/>
                </a:lnTo>
                <a:lnTo>
                  <a:pt x="550087" y="76327"/>
                </a:lnTo>
                <a:lnTo>
                  <a:pt x="543001" y="74739"/>
                </a:lnTo>
                <a:lnTo>
                  <a:pt x="533971" y="73672"/>
                </a:lnTo>
                <a:lnTo>
                  <a:pt x="526529" y="73672"/>
                </a:lnTo>
                <a:lnTo>
                  <a:pt x="512597" y="75095"/>
                </a:lnTo>
                <a:lnTo>
                  <a:pt x="512762" y="75095"/>
                </a:lnTo>
                <a:lnTo>
                  <a:pt x="500468" y="79781"/>
                </a:lnTo>
                <a:lnTo>
                  <a:pt x="491540" y="88620"/>
                </a:lnTo>
                <a:lnTo>
                  <a:pt x="488099" y="102362"/>
                </a:lnTo>
                <a:lnTo>
                  <a:pt x="490562" y="113525"/>
                </a:lnTo>
                <a:lnTo>
                  <a:pt x="490664" y="113957"/>
                </a:lnTo>
                <a:lnTo>
                  <a:pt x="497420" y="121996"/>
                </a:lnTo>
                <a:lnTo>
                  <a:pt x="507009" y="126695"/>
                </a:lnTo>
                <a:lnTo>
                  <a:pt x="518033" y="128219"/>
                </a:lnTo>
                <a:lnTo>
                  <a:pt x="527837" y="127444"/>
                </a:lnTo>
                <a:lnTo>
                  <a:pt x="536587" y="125209"/>
                </a:lnTo>
                <a:lnTo>
                  <a:pt x="544334" y="121653"/>
                </a:lnTo>
                <a:lnTo>
                  <a:pt x="551141" y="116890"/>
                </a:lnTo>
                <a:lnTo>
                  <a:pt x="553631" y="124320"/>
                </a:lnTo>
                <a:lnTo>
                  <a:pt x="559828" y="127165"/>
                </a:lnTo>
                <a:lnTo>
                  <a:pt x="570280" y="127165"/>
                </a:lnTo>
                <a:lnTo>
                  <a:pt x="573989" y="126453"/>
                </a:lnTo>
                <a:lnTo>
                  <a:pt x="577354" y="125209"/>
                </a:lnTo>
                <a:lnTo>
                  <a:pt x="577354" y="116890"/>
                </a:lnTo>
                <a:lnTo>
                  <a:pt x="577354" y="116001"/>
                </a:lnTo>
                <a:lnTo>
                  <a:pt x="577354" y="114935"/>
                </a:lnTo>
                <a:lnTo>
                  <a:pt x="577354" y="113703"/>
                </a:lnTo>
                <a:close/>
              </a:path>
              <a:path w="754379" h="165100">
                <a:moveTo>
                  <a:pt x="669239" y="71691"/>
                </a:moveTo>
                <a:lnTo>
                  <a:pt x="663092" y="55346"/>
                </a:lnTo>
                <a:lnTo>
                  <a:pt x="659409" y="52070"/>
                </a:lnTo>
                <a:lnTo>
                  <a:pt x="655993" y="49034"/>
                </a:lnTo>
                <a:lnTo>
                  <a:pt x="655993" y="77393"/>
                </a:lnTo>
                <a:lnTo>
                  <a:pt x="600913" y="77393"/>
                </a:lnTo>
                <a:lnTo>
                  <a:pt x="603859" y="66408"/>
                </a:lnTo>
                <a:lnTo>
                  <a:pt x="610387" y="58483"/>
                </a:lnTo>
                <a:lnTo>
                  <a:pt x="619442" y="53682"/>
                </a:lnTo>
                <a:lnTo>
                  <a:pt x="629958" y="52070"/>
                </a:lnTo>
                <a:lnTo>
                  <a:pt x="643318" y="54749"/>
                </a:lnTo>
                <a:lnTo>
                  <a:pt x="651548" y="61341"/>
                </a:lnTo>
                <a:lnTo>
                  <a:pt x="655485" y="69621"/>
                </a:lnTo>
                <a:lnTo>
                  <a:pt x="655993" y="77393"/>
                </a:lnTo>
                <a:lnTo>
                  <a:pt x="655993" y="49034"/>
                </a:lnTo>
                <a:lnTo>
                  <a:pt x="649808" y="43522"/>
                </a:lnTo>
                <a:lnTo>
                  <a:pt x="629069" y="38963"/>
                </a:lnTo>
                <a:lnTo>
                  <a:pt x="613943" y="41757"/>
                </a:lnTo>
                <a:lnTo>
                  <a:pt x="600341" y="50114"/>
                </a:lnTo>
                <a:lnTo>
                  <a:pt x="590524" y="64071"/>
                </a:lnTo>
                <a:lnTo>
                  <a:pt x="586740" y="83591"/>
                </a:lnTo>
                <a:lnTo>
                  <a:pt x="590562" y="103339"/>
                </a:lnTo>
                <a:lnTo>
                  <a:pt x="600862" y="117259"/>
                </a:lnTo>
                <a:lnTo>
                  <a:pt x="615886" y="125501"/>
                </a:lnTo>
                <a:lnTo>
                  <a:pt x="633857" y="128219"/>
                </a:lnTo>
                <a:lnTo>
                  <a:pt x="642162" y="127825"/>
                </a:lnTo>
                <a:lnTo>
                  <a:pt x="650163" y="126644"/>
                </a:lnTo>
                <a:lnTo>
                  <a:pt x="657542" y="124714"/>
                </a:lnTo>
                <a:lnTo>
                  <a:pt x="663956" y="122021"/>
                </a:lnTo>
                <a:lnTo>
                  <a:pt x="663956" y="115112"/>
                </a:lnTo>
                <a:lnTo>
                  <a:pt x="663956" y="108204"/>
                </a:lnTo>
                <a:lnTo>
                  <a:pt x="657999" y="111010"/>
                </a:lnTo>
                <a:lnTo>
                  <a:pt x="651167" y="113195"/>
                </a:lnTo>
                <a:lnTo>
                  <a:pt x="643737" y="114617"/>
                </a:lnTo>
                <a:lnTo>
                  <a:pt x="635977" y="115112"/>
                </a:lnTo>
                <a:lnTo>
                  <a:pt x="623506" y="113677"/>
                </a:lnTo>
                <a:lnTo>
                  <a:pt x="612673" y="109156"/>
                </a:lnTo>
                <a:lnTo>
                  <a:pt x="604723" y="101295"/>
                </a:lnTo>
                <a:lnTo>
                  <a:pt x="600913" y="89789"/>
                </a:lnTo>
                <a:lnTo>
                  <a:pt x="668566" y="89789"/>
                </a:lnTo>
                <a:lnTo>
                  <a:pt x="669023" y="77393"/>
                </a:lnTo>
                <a:lnTo>
                  <a:pt x="669239" y="71691"/>
                </a:lnTo>
                <a:close/>
              </a:path>
              <a:path w="754379" h="165100">
                <a:moveTo>
                  <a:pt x="754113" y="41084"/>
                </a:moveTo>
                <a:lnTo>
                  <a:pt x="677418" y="41084"/>
                </a:lnTo>
                <a:lnTo>
                  <a:pt x="677418" y="54190"/>
                </a:lnTo>
                <a:lnTo>
                  <a:pt x="708774" y="54190"/>
                </a:lnTo>
                <a:lnTo>
                  <a:pt x="708774" y="126098"/>
                </a:lnTo>
                <a:lnTo>
                  <a:pt x="722934" y="126098"/>
                </a:lnTo>
                <a:lnTo>
                  <a:pt x="722934" y="54190"/>
                </a:lnTo>
                <a:lnTo>
                  <a:pt x="754113" y="54190"/>
                </a:lnTo>
                <a:lnTo>
                  <a:pt x="754113" y="41084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 descr=""/>
          <p:cNvGrpSpPr/>
          <p:nvPr/>
        </p:nvGrpSpPr>
        <p:grpSpPr>
          <a:xfrm>
            <a:off x="671471" y="2250299"/>
            <a:ext cx="186055" cy="89535"/>
            <a:chOff x="671471" y="2250299"/>
            <a:chExt cx="186055" cy="89535"/>
          </a:xfrm>
        </p:grpSpPr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1471" y="2252423"/>
              <a:ext cx="77572" cy="8500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8172" y="2250299"/>
              <a:ext cx="89258" cy="89258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665453" y="2006251"/>
            <a:ext cx="3437890" cy="784860"/>
            <a:chOff x="665453" y="2006251"/>
            <a:chExt cx="3437890" cy="784860"/>
          </a:xfrm>
        </p:grpSpPr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6758" y="2250298"/>
              <a:ext cx="313117" cy="8925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5453" y="2006251"/>
              <a:ext cx="3437376" cy="784561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660491" y="2871925"/>
            <a:ext cx="503555" cy="89535"/>
            <a:chOff x="660491" y="2871925"/>
            <a:chExt cx="503555" cy="89535"/>
          </a:xfrm>
        </p:grpSpPr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0491" y="2874049"/>
              <a:ext cx="89791" cy="8642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0652" y="2871925"/>
              <a:ext cx="82498" cy="8925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3191" y="2874049"/>
              <a:ext cx="290447" cy="85011"/>
            </a:xfrm>
            <a:prstGeom prst="rect">
              <a:avLst/>
            </a:prstGeom>
          </p:spPr>
        </p:pic>
      </p:grpSp>
      <p:pic>
        <p:nvPicPr>
          <p:cNvPr id="19" name="object 19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33947" y="2874049"/>
            <a:ext cx="78281" cy="85011"/>
          </a:xfrm>
          <a:prstGeom prst="rect">
            <a:avLst/>
          </a:prstGeom>
        </p:spPr>
      </p:pic>
      <p:grpSp>
        <p:nvGrpSpPr>
          <p:cNvPr id="20" name="object 20" descr=""/>
          <p:cNvGrpSpPr/>
          <p:nvPr/>
        </p:nvGrpSpPr>
        <p:grpSpPr>
          <a:xfrm>
            <a:off x="1382537" y="2871925"/>
            <a:ext cx="909319" cy="110489"/>
            <a:chOff x="1382537" y="2871925"/>
            <a:chExt cx="909319" cy="110489"/>
          </a:xfrm>
        </p:grpSpPr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82537" y="2874049"/>
              <a:ext cx="77572" cy="85011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1479232" y="2871937"/>
              <a:ext cx="521334" cy="110489"/>
            </a:xfrm>
            <a:custGeom>
              <a:avLst/>
              <a:gdLst/>
              <a:ahLst/>
              <a:cxnLst/>
              <a:rect l="l" t="t" r="r" b="b"/>
              <a:pathLst>
                <a:path w="521335" h="110489">
                  <a:moveTo>
                    <a:pt x="89255" y="74726"/>
                  </a:moveTo>
                  <a:lnTo>
                    <a:pt x="87134" y="75438"/>
                  </a:lnTo>
                  <a:lnTo>
                    <a:pt x="84823" y="75971"/>
                  </a:lnTo>
                  <a:lnTo>
                    <a:pt x="78981" y="75971"/>
                  </a:lnTo>
                  <a:lnTo>
                    <a:pt x="76149" y="74549"/>
                  </a:lnTo>
                  <a:lnTo>
                    <a:pt x="76149" y="46570"/>
                  </a:lnTo>
                  <a:lnTo>
                    <a:pt x="76149" y="37363"/>
                  </a:lnTo>
                  <a:lnTo>
                    <a:pt x="76085" y="35763"/>
                  </a:lnTo>
                  <a:lnTo>
                    <a:pt x="73558" y="20472"/>
                  </a:lnTo>
                  <a:lnTo>
                    <a:pt x="68719" y="13093"/>
                  </a:lnTo>
                  <a:lnTo>
                    <a:pt x="66141" y="9156"/>
                  </a:lnTo>
                  <a:lnTo>
                    <a:pt x="54483" y="2298"/>
                  </a:lnTo>
                  <a:lnTo>
                    <a:pt x="39141" y="0"/>
                  </a:lnTo>
                  <a:lnTo>
                    <a:pt x="29121" y="558"/>
                  </a:lnTo>
                  <a:lnTo>
                    <a:pt x="20205" y="1968"/>
                  </a:lnTo>
                  <a:lnTo>
                    <a:pt x="12661" y="3810"/>
                  </a:lnTo>
                  <a:lnTo>
                    <a:pt x="6731" y="5664"/>
                  </a:lnTo>
                  <a:lnTo>
                    <a:pt x="6731" y="19481"/>
                  </a:lnTo>
                  <a:lnTo>
                    <a:pt x="12865" y="17132"/>
                  </a:lnTo>
                  <a:lnTo>
                    <a:pt x="20091" y="15087"/>
                  </a:lnTo>
                  <a:lnTo>
                    <a:pt x="28397" y="13652"/>
                  </a:lnTo>
                  <a:lnTo>
                    <a:pt x="37719" y="13093"/>
                  </a:lnTo>
                  <a:lnTo>
                    <a:pt x="48082" y="14630"/>
                  </a:lnTo>
                  <a:lnTo>
                    <a:pt x="55689" y="18948"/>
                  </a:lnTo>
                  <a:lnTo>
                    <a:pt x="60388" y="25654"/>
                  </a:lnTo>
                  <a:lnTo>
                    <a:pt x="61988" y="34353"/>
                  </a:lnTo>
                  <a:lnTo>
                    <a:pt x="61988" y="37363"/>
                  </a:lnTo>
                  <a:lnTo>
                    <a:pt x="61988" y="49047"/>
                  </a:lnTo>
                  <a:lnTo>
                    <a:pt x="61988" y="64630"/>
                  </a:lnTo>
                  <a:lnTo>
                    <a:pt x="55829" y="69938"/>
                  </a:lnTo>
                  <a:lnTo>
                    <a:pt x="48717" y="73825"/>
                  </a:lnTo>
                  <a:lnTo>
                    <a:pt x="40982" y="76212"/>
                  </a:lnTo>
                  <a:lnTo>
                    <a:pt x="32943" y="77038"/>
                  </a:lnTo>
                  <a:lnTo>
                    <a:pt x="23558" y="77038"/>
                  </a:lnTo>
                  <a:lnTo>
                    <a:pt x="14516" y="72605"/>
                  </a:lnTo>
                  <a:lnTo>
                    <a:pt x="14516" y="62687"/>
                  </a:lnTo>
                  <a:lnTo>
                    <a:pt x="16814" y="54940"/>
                  </a:lnTo>
                  <a:lnTo>
                    <a:pt x="22796" y="49974"/>
                  </a:lnTo>
                  <a:lnTo>
                    <a:pt x="31102" y="47345"/>
                  </a:lnTo>
                  <a:lnTo>
                    <a:pt x="40373" y="46570"/>
                  </a:lnTo>
                  <a:lnTo>
                    <a:pt x="47282" y="46570"/>
                  </a:lnTo>
                  <a:lnTo>
                    <a:pt x="55956" y="47815"/>
                  </a:lnTo>
                  <a:lnTo>
                    <a:pt x="61988" y="49047"/>
                  </a:lnTo>
                  <a:lnTo>
                    <a:pt x="61988" y="37363"/>
                  </a:lnTo>
                  <a:lnTo>
                    <a:pt x="54902" y="35763"/>
                  </a:lnTo>
                  <a:lnTo>
                    <a:pt x="45859" y="34709"/>
                  </a:lnTo>
                  <a:lnTo>
                    <a:pt x="38430" y="34709"/>
                  </a:lnTo>
                  <a:lnTo>
                    <a:pt x="24498" y="36118"/>
                  </a:lnTo>
                  <a:lnTo>
                    <a:pt x="24663" y="36118"/>
                  </a:lnTo>
                  <a:lnTo>
                    <a:pt x="12369" y="40817"/>
                  </a:lnTo>
                  <a:lnTo>
                    <a:pt x="3441" y="49644"/>
                  </a:lnTo>
                  <a:lnTo>
                    <a:pt x="0" y="63398"/>
                  </a:lnTo>
                  <a:lnTo>
                    <a:pt x="2463" y="74549"/>
                  </a:lnTo>
                  <a:lnTo>
                    <a:pt x="2552" y="74980"/>
                  </a:lnTo>
                  <a:lnTo>
                    <a:pt x="9321" y="83032"/>
                  </a:lnTo>
                  <a:lnTo>
                    <a:pt x="18897" y="87731"/>
                  </a:lnTo>
                  <a:lnTo>
                    <a:pt x="29933" y="89255"/>
                  </a:lnTo>
                  <a:lnTo>
                    <a:pt x="39738" y="88480"/>
                  </a:lnTo>
                  <a:lnTo>
                    <a:pt x="48475" y="86245"/>
                  </a:lnTo>
                  <a:lnTo>
                    <a:pt x="56222" y="82677"/>
                  </a:lnTo>
                  <a:lnTo>
                    <a:pt x="63042" y="77914"/>
                  </a:lnTo>
                  <a:lnTo>
                    <a:pt x="65519" y="85356"/>
                  </a:lnTo>
                  <a:lnTo>
                    <a:pt x="71729" y="88188"/>
                  </a:lnTo>
                  <a:lnTo>
                    <a:pt x="82169" y="88188"/>
                  </a:lnTo>
                  <a:lnTo>
                    <a:pt x="85890" y="87477"/>
                  </a:lnTo>
                  <a:lnTo>
                    <a:pt x="89255" y="86245"/>
                  </a:lnTo>
                  <a:lnTo>
                    <a:pt x="89255" y="77914"/>
                  </a:lnTo>
                  <a:lnTo>
                    <a:pt x="89255" y="77038"/>
                  </a:lnTo>
                  <a:lnTo>
                    <a:pt x="89255" y="75971"/>
                  </a:lnTo>
                  <a:lnTo>
                    <a:pt x="89255" y="74726"/>
                  </a:lnTo>
                  <a:close/>
                </a:path>
                <a:path w="521335" h="110489">
                  <a:moveTo>
                    <a:pt x="197637" y="74371"/>
                  </a:moveTo>
                  <a:lnTo>
                    <a:pt x="185242" y="74371"/>
                  </a:lnTo>
                  <a:lnTo>
                    <a:pt x="185242" y="14871"/>
                  </a:lnTo>
                  <a:lnTo>
                    <a:pt x="185242" y="2120"/>
                  </a:lnTo>
                  <a:lnTo>
                    <a:pt x="171081" y="2120"/>
                  </a:lnTo>
                  <a:lnTo>
                    <a:pt x="171081" y="14871"/>
                  </a:lnTo>
                  <a:lnTo>
                    <a:pt x="171081" y="74371"/>
                  </a:lnTo>
                  <a:lnTo>
                    <a:pt x="122732" y="74371"/>
                  </a:lnTo>
                  <a:lnTo>
                    <a:pt x="127914" y="61798"/>
                  </a:lnTo>
                  <a:lnTo>
                    <a:pt x="131762" y="48082"/>
                  </a:lnTo>
                  <a:lnTo>
                    <a:pt x="134289" y="32639"/>
                  </a:lnTo>
                  <a:lnTo>
                    <a:pt x="135483" y="14871"/>
                  </a:lnTo>
                  <a:lnTo>
                    <a:pt x="171081" y="14871"/>
                  </a:lnTo>
                  <a:lnTo>
                    <a:pt x="171081" y="2120"/>
                  </a:lnTo>
                  <a:lnTo>
                    <a:pt x="121843" y="2120"/>
                  </a:lnTo>
                  <a:lnTo>
                    <a:pt x="121221" y="24142"/>
                  </a:lnTo>
                  <a:lnTo>
                    <a:pt x="118694" y="43091"/>
                  </a:lnTo>
                  <a:lnTo>
                    <a:pt x="114122" y="59626"/>
                  </a:lnTo>
                  <a:lnTo>
                    <a:pt x="107327" y="74371"/>
                  </a:lnTo>
                  <a:lnTo>
                    <a:pt x="95986" y="74371"/>
                  </a:lnTo>
                  <a:lnTo>
                    <a:pt x="95986" y="110147"/>
                  </a:lnTo>
                  <a:lnTo>
                    <a:pt x="109804" y="110147"/>
                  </a:lnTo>
                  <a:lnTo>
                    <a:pt x="109804" y="87134"/>
                  </a:lnTo>
                  <a:lnTo>
                    <a:pt x="183832" y="87134"/>
                  </a:lnTo>
                  <a:lnTo>
                    <a:pt x="183832" y="110147"/>
                  </a:lnTo>
                  <a:lnTo>
                    <a:pt x="197637" y="110147"/>
                  </a:lnTo>
                  <a:lnTo>
                    <a:pt x="197637" y="87134"/>
                  </a:lnTo>
                  <a:lnTo>
                    <a:pt x="197637" y="74371"/>
                  </a:lnTo>
                  <a:close/>
                </a:path>
                <a:path w="521335" h="110489">
                  <a:moveTo>
                    <a:pt x="291477" y="32715"/>
                  </a:moveTo>
                  <a:lnTo>
                    <a:pt x="285330" y="16383"/>
                  </a:lnTo>
                  <a:lnTo>
                    <a:pt x="281647" y="13093"/>
                  </a:lnTo>
                  <a:lnTo>
                    <a:pt x="278218" y="10045"/>
                  </a:lnTo>
                  <a:lnTo>
                    <a:pt x="278218" y="38430"/>
                  </a:lnTo>
                  <a:lnTo>
                    <a:pt x="223139" y="38430"/>
                  </a:lnTo>
                  <a:lnTo>
                    <a:pt x="226085" y="27444"/>
                  </a:lnTo>
                  <a:lnTo>
                    <a:pt x="232613" y="19519"/>
                  </a:lnTo>
                  <a:lnTo>
                    <a:pt x="241668" y="14719"/>
                  </a:lnTo>
                  <a:lnTo>
                    <a:pt x="252183" y="13093"/>
                  </a:lnTo>
                  <a:lnTo>
                    <a:pt x="265544" y="15786"/>
                  </a:lnTo>
                  <a:lnTo>
                    <a:pt x="273773" y="22377"/>
                  </a:lnTo>
                  <a:lnTo>
                    <a:pt x="277710" y="30657"/>
                  </a:lnTo>
                  <a:lnTo>
                    <a:pt x="278218" y="38430"/>
                  </a:lnTo>
                  <a:lnTo>
                    <a:pt x="278218" y="10045"/>
                  </a:lnTo>
                  <a:lnTo>
                    <a:pt x="272046" y="4546"/>
                  </a:lnTo>
                  <a:lnTo>
                    <a:pt x="251307" y="0"/>
                  </a:lnTo>
                  <a:lnTo>
                    <a:pt x="236169" y="2781"/>
                  </a:lnTo>
                  <a:lnTo>
                    <a:pt x="222567" y="11150"/>
                  </a:lnTo>
                  <a:lnTo>
                    <a:pt x="212750" y="25095"/>
                  </a:lnTo>
                  <a:lnTo>
                    <a:pt x="208978" y="44627"/>
                  </a:lnTo>
                  <a:lnTo>
                    <a:pt x="212801" y="64376"/>
                  </a:lnTo>
                  <a:lnTo>
                    <a:pt x="223100" y="78295"/>
                  </a:lnTo>
                  <a:lnTo>
                    <a:pt x="238112" y="86537"/>
                  </a:lnTo>
                  <a:lnTo>
                    <a:pt x="256082" y="89255"/>
                  </a:lnTo>
                  <a:lnTo>
                    <a:pt x="264401" y="88861"/>
                  </a:lnTo>
                  <a:lnTo>
                    <a:pt x="272402" y="87680"/>
                  </a:lnTo>
                  <a:lnTo>
                    <a:pt x="279768" y="85737"/>
                  </a:lnTo>
                  <a:lnTo>
                    <a:pt x="286194" y="83058"/>
                  </a:lnTo>
                  <a:lnTo>
                    <a:pt x="286194" y="76149"/>
                  </a:lnTo>
                  <a:lnTo>
                    <a:pt x="286194" y="69240"/>
                  </a:lnTo>
                  <a:lnTo>
                    <a:pt x="280225" y="72034"/>
                  </a:lnTo>
                  <a:lnTo>
                    <a:pt x="273392" y="74218"/>
                  </a:lnTo>
                  <a:lnTo>
                    <a:pt x="265963" y="75641"/>
                  </a:lnTo>
                  <a:lnTo>
                    <a:pt x="258203" y="76149"/>
                  </a:lnTo>
                  <a:lnTo>
                    <a:pt x="245732" y="74701"/>
                  </a:lnTo>
                  <a:lnTo>
                    <a:pt x="234899" y="70192"/>
                  </a:lnTo>
                  <a:lnTo>
                    <a:pt x="226949" y="62331"/>
                  </a:lnTo>
                  <a:lnTo>
                    <a:pt x="223139" y="50825"/>
                  </a:lnTo>
                  <a:lnTo>
                    <a:pt x="290791" y="50825"/>
                  </a:lnTo>
                  <a:lnTo>
                    <a:pt x="291261" y="38430"/>
                  </a:lnTo>
                  <a:lnTo>
                    <a:pt x="291477" y="32715"/>
                  </a:lnTo>
                  <a:close/>
                </a:path>
                <a:path w="521335" h="110489">
                  <a:moveTo>
                    <a:pt x="429120" y="87134"/>
                  </a:moveTo>
                  <a:lnTo>
                    <a:pt x="395287" y="44450"/>
                  </a:lnTo>
                  <a:lnTo>
                    <a:pt x="425221" y="2120"/>
                  </a:lnTo>
                  <a:lnTo>
                    <a:pt x="409460" y="2120"/>
                  </a:lnTo>
                  <a:lnTo>
                    <a:pt x="383603" y="38430"/>
                  </a:lnTo>
                  <a:lnTo>
                    <a:pt x="370674" y="38430"/>
                  </a:lnTo>
                  <a:lnTo>
                    <a:pt x="370674" y="2120"/>
                  </a:lnTo>
                  <a:lnTo>
                    <a:pt x="356501" y="2120"/>
                  </a:lnTo>
                  <a:lnTo>
                    <a:pt x="356501" y="38430"/>
                  </a:lnTo>
                  <a:lnTo>
                    <a:pt x="343573" y="38430"/>
                  </a:lnTo>
                  <a:lnTo>
                    <a:pt x="317715" y="2120"/>
                  </a:lnTo>
                  <a:lnTo>
                    <a:pt x="301955" y="2120"/>
                  </a:lnTo>
                  <a:lnTo>
                    <a:pt x="331889" y="44450"/>
                  </a:lnTo>
                  <a:lnTo>
                    <a:pt x="298056" y="87134"/>
                  </a:lnTo>
                  <a:lnTo>
                    <a:pt x="313994" y="87134"/>
                  </a:lnTo>
                  <a:lnTo>
                    <a:pt x="342861" y="51536"/>
                  </a:lnTo>
                  <a:lnTo>
                    <a:pt x="356501" y="51536"/>
                  </a:lnTo>
                  <a:lnTo>
                    <a:pt x="356501" y="87134"/>
                  </a:lnTo>
                  <a:lnTo>
                    <a:pt x="370674" y="87134"/>
                  </a:lnTo>
                  <a:lnTo>
                    <a:pt x="370674" y="51536"/>
                  </a:lnTo>
                  <a:lnTo>
                    <a:pt x="384302" y="51536"/>
                  </a:lnTo>
                  <a:lnTo>
                    <a:pt x="413169" y="87134"/>
                  </a:lnTo>
                  <a:lnTo>
                    <a:pt x="429120" y="87134"/>
                  </a:lnTo>
                  <a:close/>
                </a:path>
                <a:path w="521335" h="110489">
                  <a:moveTo>
                    <a:pt x="521030" y="2120"/>
                  </a:moveTo>
                  <a:lnTo>
                    <a:pt x="506857" y="2120"/>
                  </a:lnTo>
                  <a:lnTo>
                    <a:pt x="506857" y="38074"/>
                  </a:lnTo>
                  <a:lnTo>
                    <a:pt x="457631" y="38074"/>
                  </a:lnTo>
                  <a:lnTo>
                    <a:pt x="457631" y="2120"/>
                  </a:lnTo>
                  <a:lnTo>
                    <a:pt x="443458" y="2120"/>
                  </a:lnTo>
                  <a:lnTo>
                    <a:pt x="443458" y="87134"/>
                  </a:lnTo>
                  <a:lnTo>
                    <a:pt x="457631" y="87134"/>
                  </a:lnTo>
                  <a:lnTo>
                    <a:pt x="457631" y="51181"/>
                  </a:lnTo>
                  <a:lnTo>
                    <a:pt x="506857" y="51181"/>
                  </a:lnTo>
                  <a:lnTo>
                    <a:pt x="506857" y="87134"/>
                  </a:lnTo>
                  <a:lnTo>
                    <a:pt x="521030" y="87134"/>
                  </a:lnTo>
                  <a:lnTo>
                    <a:pt x="521030" y="212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20633" y="2871925"/>
              <a:ext cx="90676" cy="89258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31674" y="2871925"/>
              <a:ext cx="159927" cy="89258"/>
            </a:xfrm>
            <a:prstGeom prst="rect">
              <a:avLst/>
            </a:prstGeom>
          </p:spPr>
        </p:pic>
      </p:grpSp>
      <p:grpSp>
        <p:nvGrpSpPr>
          <p:cNvPr id="25" name="object 25" descr=""/>
          <p:cNvGrpSpPr/>
          <p:nvPr/>
        </p:nvGrpSpPr>
        <p:grpSpPr>
          <a:xfrm>
            <a:off x="2356067" y="2871925"/>
            <a:ext cx="1338580" cy="89535"/>
            <a:chOff x="2356067" y="2871925"/>
            <a:chExt cx="1338580" cy="89535"/>
          </a:xfrm>
        </p:grpSpPr>
        <p:pic>
          <p:nvPicPr>
            <p:cNvPr id="26" name="object 2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56067" y="2874049"/>
              <a:ext cx="92803" cy="85011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69236" y="2871925"/>
              <a:ext cx="463830" cy="89258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59279" y="2874049"/>
              <a:ext cx="78281" cy="85011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57926" y="2874049"/>
              <a:ext cx="72259" cy="85011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50551" y="2871925"/>
              <a:ext cx="169840" cy="89258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341109" y="2871925"/>
              <a:ext cx="173206" cy="89258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34681" y="2871925"/>
              <a:ext cx="159926" cy="89258"/>
            </a:xfrm>
            <a:prstGeom prst="rect">
              <a:avLst/>
            </a:prstGeom>
          </p:spPr>
        </p:pic>
      </p:grpSp>
      <p:grpSp>
        <p:nvGrpSpPr>
          <p:cNvPr id="33" name="object 33" descr=""/>
          <p:cNvGrpSpPr/>
          <p:nvPr/>
        </p:nvGrpSpPr>
        <p:grpSpPr>
          <a:xfrm>
            <a:off x="671471" y="3040171"/>
            <a:ext cx="821690" cy="165100"/>
            <a:chOff x="671471" y="3040171"/>
            <a:chExt cx="821690" cy="165100"/>
          </a:xfrm>
        </p:grpSpPr>
        <p:pic>
          <p:nvPicPr>
            <p:cNvPr id="34" name="object 3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1471" y="3040171"/>
              <a:ext cx="479769" cy="165059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71782" y="3081258"/>
              <a:ext cx="78281" cy="85009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6272" y="3081258"/>
              <a:ext cx="77572" cy="85009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72971" y="3079134"/>
              <a:ext cx="119894" cy="113699"/>
            </a:xfrm>
            <a:prstGeom prst="rect">
              <a:avLst/>
            </a:prstGeom>
          </p:spPr>
        </p:pic>
      </p:grpSp>
      <p:grpSp>
        <p:nvGrpSpPr>
          <p:cNvPr id="38" name="object 38" descr=""/>
          <p:cNvGrpSpPr/>
          <p:nvPr/>
        </p:nvGrpSpPr>
        <p:grpSpPr>
          <a:xfrm>
            <a:off x="1561230" y="3079134"/>
            <a:ext cx="1212215" cy="89535"/>
            <a:chOff x="1561230" y="3079134"/>
            <a:chExt cx="1212215" cy="89535"/>
          </a:xfrm>
        </p:grpSpPr>
        <p:pic>
          <p:nvPicPr>
            <p:cNvPr id="39" name="object 39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61230" y="3081258"/>
              <a:ext cx="75448" cy="85009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58282" y="3081258"/>
              <a:ext cx="103960" cy="85009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788450" y="3081258"/>
              <a:ext cx="77572" cy="85009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886389" y="3079134"/>
              <a:ext cx="187548" cy="89259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00149" y="3081258"/>
              <a:ext cx="77572" cy="85009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198088" y="3079134"/>
              <a:ext cx="82499" cy="89259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0626" y="3081258"/>
              <a:ext cx="77572" cy="85009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04407" y="3081258"/>
              <a:ext cx="77572" cy="85009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2345" y="3079134"/>
              <a:ext cx="90676" cy="89259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613388" y="3079134"/>
              <a:ext cx="159926" cy="89259"/>
            </a:xfrm>
            <a:prstGeom prst="rect">
              <a:avLst/>
            </a:prstGeom>
          </p:spPr>
        </p:pic>
      </p:grpSp>
      <p:pic>
        <p:nvPicPr>
          <p:cNvPr id="49" name="object 49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837779" y="3081258"/>
            <a:ext cx="75448" cy="85009"/>
          </a:xfrm>
          <a:prstGeom prst="rect">
            <a:avLst/>
          </a:prstGeom>
        </p:spPr>
      </p:pic>
      <p:grpSp>
        <p:nvGrpSpPr>
          <p:cNvPr id="50" name="object 50" descr=""/>
          <p:cNvGrpSpPr/>
          <p:nvPr/>
        </p:nvGrpSpPr>
        <p:grpSpPr>
          <a:xfrm>
            <a:off x="2968837" y="3079134"/>
            <a:ext cx="273050" cy="89535"/>
            <a:chOff x="2968837" y="3079134"/>
            <a:chExt cx="273050" cy="89535"/>
          </a:xfrm>
        </p:grpSpPr>
        <p:pic>
          <p:nvPicPr>
            <p:cNvPr id="51" name="object 51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968837" y="3079134"/>
              <a:ext cx="174801" cy="89259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64004" y="3081258"/>
              <a:ext cx="77572" cy="85009"/>
            </a:xfrm>
            <a:prstGeom prst="rect">
              <a:avLst/>
            </a:prstGeom>
          </p:spPr>
        </p:pic>
      </p:grpSp>
      <p:pic>
        <p:nvPicPr>
          <p:cNvPr id="53" name="object 53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65628" y="3286343"/>
            <a:ext cx="178344" cy="89258"/>
          </a:xfrm>
          <a:prstGeom prst="rect">
            <a:avLst/>
          </a:prstGeom>
        </p:spPr>
      </p:pic>
      <p:grpSp>
        <p:nvGrpSpPr>
          <p:cNvPr id="54" name="object 54" descr=""/>
          <p:cNvGrpSpPr/>
          <p:nvPr/>
        </p:nvGrpSpPr>
        <p:grpSpPr>
          <a:xfrm>
            <a:off x="864690" y="3286343"/>
            <a:ext cx="189230" cy="89535"/>
            <a:chOff x="864690" y="3286343"/>
            <a:chExt cx="189230" cy="89535"/>
          </a:xfrm>
        </p:grpSpPr>
        <p:pic>
          <p:nvPicPr>
            <p:cNvPr id="55" name="object 5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2629" y="3286343"/>
              <a:ext cx="90676" cy="89258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4690" y="3288467"/>
              <a:ext cx="77572" cy="85011"/>
            </a:xfrm>
            <a:prstGeom prst="rect">
              <a:avLst/>
            </a:prstGeom>
          </p:spPr>
        </p:pic>
      </p:grpSp>
      <p:grpSp>
        <p:nvGrpSpPr>
          <p:cNvPr id="57" name="object 57" descr=""/>
          <p:cNvGrpSpPr/>
          <p:nvPr/>
        </p:nvGrpSpPr>
        <p:grpSpPr>
          <a:xfrm>
            <a:off x="1073670" y="3286343"/>
            <a:ext cx="504825" cy="128270"/>
            <a:chOff x="1073670" y="3286343"/>
            <a:chExt cx="504825" cy="128270"/>
          </a:xfrm>
        </p:grpSpPr>
        <p:pic>
          <p:nvPicPr>
            <p:cNvPr id="58" name="object 5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0724" y="3288467"/>
              <a:ext cx="77572" cy="85011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73670" y="3288467"/>
              <a:ext cx="75449" cy="85011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68661" y="3286343"/>
              <a:ext cx="90676" cy="89258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79703" y="3288467"/>
              <a:ext cx="198532" cy="126097"/>
            </a:xfrm>
            <a:prstGeom prst="rect">
              <a:avLst/>
            </a:prstGeom>
          </p:spPr>
        </p:pic>
      </p:grpSp>
      <p:pic>
        <p:nvPicPr>
          <p:cNvPr id="62" name="object 62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638096" y="3286343"/>
            <a:ext cx="481896" cy="128220"/>
          </a:xfrm>
          <a:prstGeom prst="rect">
            <a:avLst/>
          </a:prstGeom>
        </p:spPr>
      </p:pic>
      <p:pic>
        <p:nvPicPr>
          <p:cNvPr id="63" name="object 63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46542" y="4609925"/>
            <a:ext cx="1904205" cy="366304"/>
          </a:xfrm>
          <a:prstGeom prst="rect">
            <a:avLst/>
          </a:prstGeom>
        </p:spPr>
      </p:pic>
      <p:sp>
        <p:nvSpPr>
          <p:cNvPr id="64" name="object 64" descr=""/>
          <p:cNvSpPr/>
          <p:nvPr/>
        </p:nvSpPr>
        <p:spPr>
          <a:xfrm>
            <a:off x="1901506" y="3743830"/>
            <a:ext cx="27940" cy="52069"/>
          </a:xfrm>
          <a:custGeom>
            <a:avLst/>
            <a:gdLst/>
            <a:ahLst/>
            <a:cxnLst/>
            <a:rect l="l" t="t" r="r" b="b"/>
            <a:pathLst>
              <a:path w="27939" h="52070">
                <a:moveTo>
                  <a:pt x="0" y="52070"/>
                </a:moveTo>
                <a:lnTo>
                  <a:pt x="27812" y="52070"/>
                </a:lnTo>
                <a:lnTo>
                  <a:pt x="27812" y="0"/>
                </a:lnTo>
                <a:lnTo>
                  <a:pt x="0" y="0"/>
                </a:lnTo>
                <a:lnTo>
                  <a:pt x="0" y="520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5" name="object 65" descr=""/>
          <p:cNvGrpSpPr/>
          <p:nvPr/>
        </p:nvGrpSpPr>
        <p:grpSpPr>
          <a:xfrm>
            <a:off x="1901506" y="3666280"/>
            <a:ext cx="538480" cy="130175"/>
            <a:chOff x="1901506" y="3666280"/>
            <a:chExt cx="538480" cy="130175"/>
          </a:xfrm>
        </p:grpSpPr>
        <p:sp>
          <p:nvSpPr>
            <p:cNvPr id="66" name="object 66" descr=""/>
            <p:cNvSpPr/>
            <p:nvPr/>
          </p:nvSpPr>
          <p:spPr>
            <a:xfrm>
              <a:off x="1901494" y="3666360"/>
              <a:ext cx="114300" cy="129539"/>
            </a:xfrm>
            <a:custGeom>
              <a:avLst/>
              <a:gdLst/>
              <a:ahLst/>
              <a:cxnLst/>
              <a:rect l="l" t="t" r="r" b="b"/>
              <a:pathLst>
                <a:path w="114300" h="129539">
                  <a:moveTo>
                    <a:pt x="113855" y="0"/>
                  </a:moveTo>
                  <a:lnTo>
                    <a:pt x="86042" y="0"/>
                  </a:lnTo>
                  <a:lnTo>
                    <a:pt x="86042" y="52070"/>
                  </a:lnTo>
                  <a:lnTo>
                    <a:pt x="27813" y="52070"/>
                  </a:lnTo>
                  <a:lnTo>
                    <a:pt x="27813" y="0"/>
                  </a:lnTo>
                  <a:lnTo>
                    <a:pt x="0" y="0"/>
                  </a:lnTo>
                  <a:lnTo>
                    <a:pt x="0" y="52070"/>
                  </a:lnTo>
                  <a:lnTo>
                    <a:pt x="0" y="77470"/>
                  </a:lnTo>
                  <a:lnTo>
                    <a:pt x="86042" y="77470"/>
                  </a:lnTo>
                  <a:lnTo>
                    <a:pt x="86042" y="129540"/>
                  </a:lnTo>
                  <a:lnTo>
                    <a:pt x="113855" y="129540"/>
                  </a:lnTo>
                  <a:lnTo>
                    <a:pt x="113855" y="77470"/>
                  </a:lnTo>
                  <a:lnTo>
                    <a:pt x="113855" y="52070"/>
                  </a:lnTo>
                  <a:lnTo>
                    <a:pt x="11385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7" name="object 67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046286" y="3666280"/>
              <a:ext cx="256590" cy="129797"/>
            </a:xfrm>
            <a:prstGeom prst="rect">
              <a:avLst/>
            </a:prstGeom>
          </p:spPr>
        </p:pic>
        <p:sp>
          <p:nvSpPr>
            <p:cNvPr id="68" name="object 68" descr=""/>
            <p:cNvSpPr/>
            <p:nvPr/>
          </p:nvSpPr>
          <p:spPr>
            <a:xfrm>
              <a:off x="2347150" y="3666360"/>
              <a:ext cx="92710" cy="129539"/>
            </a:xfrm>
            <a:custGeom>
              <a:avLst/>
              <a:gdLst/>
              <a:ahLst/>
              <a:cxnLst/>
              <a:rect l="l" t="t" r="r" b="b"/>
              <a:pathLst>
                <a:path w="92710" h="129539">
                  <a:moveTo>
                    <a:pt x="92532" y="105410"/>
                  </a:moveTo>
                  <a:lnTo>
                    <a:pt x="27813" y="105410"/>
                  </a:lnTo>
                  <a:lnTo>
                    <a:pt x="27813" y="76200"/>
                  </a:lnTo>
                  <a:lnTo>
                    <a:pt x="85852" y="76200"/>
                  </a:lnTo>
                  <a:lnTo>
                    <a:pt x="85852" y="52070"/>
                  </a:lnTo>
                  <a:lnTo>
                    <a:pt x="27813" y="52070"/>
                  </a:lnTo>
                  <a:lnTo>
                    <a:pt x="27813" y="24130"/>
                  </a:lnTo>
                  <a:lnTo>
                    <a:pt x="91414" y="24130"/>
                  </a:lnTo>
                  <a:lnTo>
                    <a:pt x="91414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52070"/>
                  </a:lnTo>
                  <a:lnTo>
                    <a:pt x="0" y="76200"/>
                  </a:lnTo>
                  <a:lnTo>
                    <a:pt x="0" y="105410"/>
                  </a:lnTo>
                  <a:lnTo>
                    <a:pt x="0" y="129540"/>
                  </a:lnTo>
                  <a:lnTo>
                    <a:pt x="92532" y="129540"/>
                  </a:lnTo>
                  <a:lnTo>
                    <a:pt x="92532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9" name="object 69" descr=""/>
          <p:cNvGrpSpPr/>
          <p:nvPr/>
        </p:nvGrpSpPr>
        <p:grpSpPr>
          <a:xfrm>
            <a:off x="2469128" y="3663684"/>
            <a:ext cx="267970" cy="135255"/>
            <a:chOff x="2469128" y="3663684"/>
            <a:chExt cx="267970" cy="135255"/>
          </a:xfrm>
        </p:grpSpPr>
        <p:pic>
          <p:nvPicPr>
            <p:cNvPr id="70" name="object 70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600747" y="3666280"/>
              <a:ext cx="135914" cy="129797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469128" y="3663684"/>
              <a:ext cx="107732" cy="134989"/>
            </a:xfrm>
            <a:prstGeom prst="rect">
              <a:avLst/>
            </a:prstGeom>
          </p:spPr>
        </p:pic>
      </p:grpSp>
      <p:pic>
        <p:nvPicPr>
          <p:cNvPr id="72" name="object 72" descr="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57661" y="3659047"/>
            <a:ext cx="1448774" cy="519004"/>
          </a:xfrm>
          <a:prstGeom prst="rect">
            <a:avLst/>
          </a:prstGeom>
        </p:spPr>
      </p:pic>
      <p:pic>
        <p:nvPicPr>
          <p:cNvPr id="73" name="object 73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459527" y="4026006"/>
            <a:ext cx="160019" cy="152045"/>
          </a:xfrm>
          <a:prstGeom prst="rect">
            <a:avLst/>
          </a:prstGeom>
        </p:spPr>
      </p:pic>
      <p:sp>
        <p:nvSpPr>
          <p:cNvPr id="74" name="object 74" descr=""/>
          <p:cNvSpPr/>
          <p:nvPr/>
        </p:nvSpPr>
        <p:spPr>
          <a:xfrm>
            <a:off x="2712930" y="4062600"/>
            <a:ext cx="27940" cy="104139"/>
          </a:xfrm>
          <a:custGeom>
            <a:avLst/>
            <a:gdLst/>
            <a:ahLst/>
            <a:cxnLst/>
            <a:rect l="l" t="t" r="r" b="b"/>
            <a:pathLst>
              <a:path w="27939" h="104139">
                <a:moveTo>
                  <a:pt x="0" y="104139"/>
                </a:moveTo>
                <a:lnTo>
                  <a:pt x="27814" y="104139"/>
                </a:lnTo>
                <a:lnTo>
                  <a:pt x="27814" y="0"/>
                </a:lnTo>
                <a:lnTo>
                  <a:pt x="0" y="0"/>
                </a:lnTo>
                <a:lnTo>
                  <a:pt x="0" y="10413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5" name="object 75" descr=""/>
          <p:cNvGrpSpPr/>
          <p:nvPr/>
        </p:nvGrpSpPr>
        <p:grpSpPr>
          <a:xfrm>
            <a:off x="2712930" y="4034534"/>
            <a:ext cx="875665" cy="135255"/>
            <a:chOff x="2712930" y="4034534"/>
            <a:chExt cx="875665" cy="135255"/>
          </a:xfrm>
        </p:grpSpPr>
        <p:sp>
          <p:nvSpPr>
            <p:cNvPr id="76" name="object 76" descr=""/>
            <p:cNvSpPr/>
            <p:nvPr/>
          </p:nvSpPr>
          <p:spPr>
            <a:xfrm>
              <a:off x="2712923" y="403720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30" h="129539">
                  <a:moveTo>
                    <a:pt x="112928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85293" y="25400"/>
                  </a:lnTo>
                  <a:lnTo>
                    <a:pt x="85293" y="129540"/>
                  </a:lnTo>
                  <a:lnTo>
                    <a:pt x="112928" y="129540"/>
                  </a:lnTo>
                  <a:lnTo>
                    <a:pt x="112928" y="25400"/>
                  </a:lnTo>
                  <a:lnTo>
                    <a:pt x="11292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7" name="object 77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862903" y="4034534"/>
              <a:ext cx="137955" cy="134989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022707" y="4037130"/>
              <a:ext cx="124232" cy="131467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191220" y="4037130"/>
              <a:ext cx="113849" cy="129797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343788" y="4034534"/>
              <a:ext cx="106804" cy="134989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480594" y="4034534"/>
              <a:ext cx="107734" cy="134989"/>
            </a:xfrm>
            <a:prstGeom prst="rect">
              <a:avLst/>
            </a:prstGeom>
          </p:spPr>
        </p:pic>
      </p:grpSp>
      <p:grpSp>
        <p:nvGrpSpPr>
          <p:cNvPr id="82" name="object 82" descr=""/>
          <p:cNvGrpSpPr/>
          <p:nvPr/>
        </p:nvGrpSpPr>
        <p:grpSpPr>
          <a:xfrm>
            <a:off x="3614068" y="4037130"/>
            <a:ext cx="376555" cy="130175"/>
            <a:chOff x="3614068" y="4037130"/>
            <a:chExt cx="376555" cy="130175"/>
          </a:xfrm>
        </p:grpSpPr>
        <p:sp>
          <p:nvSpPr>
            <p:cNvPr id="83" name="object 83" descr=""/>
            <p:cNvSpPr/>
            <p:nvPr/>
          </p:nvSpPr>
          <p:spPr>
            <a:xfrm>
              <a:off x="3614064" y="4037200"/>
              <a:ext cx="233045" cy="129539"/>
            </a:xfrm>
            <a:custGeom>
              <a:avLst/>
              <a:gdLst/>
              <a:ahLst/>
              <a:cxnLst/>
              <a:rect l="l" t="t" r="r" b="b"/>
              <a:pathLst>
                <a:path w="233045" h="129539">
                  <a:moveTo>
                    <a:pt x="107353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39865" y="25400"/>
                  </a:lnTo>
                  <a:lnTo>
                    <a:pt x="39865" y="129540"/>
                  </a:lnTo>
                  <a:lnTo>
                    <a:pt x="67487" y="129540"/>
                  </a:lnTo>
                  <a:lnTo>
                    <a:pt x="67487" y="25400"/>
                  </a:lnTo>
                  <a:lnTo>
                    <a:pt x="107353" y="25400"/>
                  </a:lnTo>
                  <a:lnTo>
                    <a:pt x="107353" y="0"/>
                  </a:lnTo>
                  <a:close/>
                </a:path>
                <a:path w="233045" h="129539">
                  <a:moveTo>
                    <a:pt x="232664" y="105410"/>
                  </a:moveTo>
                  <a:lnTo>
                    <a:pt x="167957" y="105410"/>
                  </a:lnTo>
                  <a:lnTo>
                    <a:pt x="167957" y="76200"/>
                  </a:lnTo>
                  <a:lnTo>
                    <a:pt x="225996" y="76200"/>
                  </a:lnTo>
                  <a:lnTo>
                    <a:pt x="225996" y="52070"/>
                  </a:lnTo>
                  <a:lnTo>
                    <a:pt x="167957" y="52070"/>
                  </a:lnTo>
                  <a:lnTo>
                    <a:pt x="167957" y="24130"/>
                  </a:lnTo>
                  <a:lnTo>
                    <a:pt x="231559" y="24130"/>
                  </a:lnTo>
                  <a:lnTo>
                    <a:pt x="231559" y="0"/>
                  </a:lnTo>
                  <a:lnTo>
                    <a:pt x="140144" y="0"/>
                  </a:lnTo>
                  <a:lnTo>
                    <a:pt x="140144" y="24130"/>
                  </a:lnTo>
                  <a:lnTo>
                    <a:pt x="140144" y="52070"/>
                  </a:lnTo>
                  <a:lnTo>
                    <a:pt x="140144" y="76200"/>
                  </a:lnTo>
                  <a:lnTo>
                    <a:pt x="140144" y="105410"/>
                  </a:lnTo>
                  <a:lnTo>
                    <a:pt x="140144" y="129540"/>
                  </a:lnTo>
                  <a:lnTo>
                    <a:pt x="232664" y="129540"/>
                  </a:lnTo>
                  <a:lnTo>
                    <a:pt x="232664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885087" y="4037130"/>
              <a:ext cx="104951" cy="129797"/>
            </a:xfrm>
            <a:prstGeom prst="rect">
              <a:avLst/>
            </a:prstGeom>
          </p:spPr>
        </p:pic>
      </p:grpSp>
      <p:grpSp>
        <p:nvGrpSpPr>
          <p:cNvPr id="85" name="object 85" descr=""/>
          <p:cNvGrpSpPr/>
          <p:nvPr/>
        </p:nvGrpSpPr>
        <p:grpSpPr>
          <a:xfrm>
            <a:off x="2187209" y="4038243"/>
            <a:ext cx="242570" cy="131445"/>
            <a:chOff x="2187209" y="4038243"/>
            <a:chExt cx="242570" cy="131445"/>
          </a:xfrm>
        </p:grpSpPr>
        <p:pic>
          <p:nvPicPr>
            <p:cNvPr id="86" name="object 86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187209" y="4038243"/>
              <a:ext cx="94568" cy="128685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314746" y="4038243"/>
              <a:ext cx="114961" cy="131281"/>
            </a:xfrm>
            <a:prstGeom prst="rect">
              <a:avLst/>
            </a:prstGeom>
          </p:spPr>
        </p:pic>
      </p:grpSp>
      <p:grpSp>
        <p:nvGrpSpPr>
          <p:cNvPr id="88" name="object 88" descr=""/>
          <p:cNvGrpSpPr/>
          <p:nvPr/>
        </p:nvGrpSpPr>
        <p:grpSpPr>
          <a:xfrm>
            <a:off x="659822" y="1143224"/>
            <a:ext cx="2506980" cy="295910"/>
            <a:chOff x="659822" y="1143224"/>
            <a:chExt cx="2506980" cy="295910"/>
          </a:xfrm>
        </p:grpSpPr>
        <p:sp>
          <p:nvSpPr>
            <p:cNvPr id="89" name="object 89" descr=""/>
            <p:cNvSpPr/>
            <p:nvPr/>
          </p:nvSpPr>
          <p:spPr>
            <a:xfrm>
              <a:off x="668822" y="1152224"/>
              <a:ext cx="327660" cy="277495"/>
            </a:xfrm>
            <a:custGeom>
              <a:avLst/>
              <a:gdLst/>
              <a:ahLst/>
              <a:cxnLst/>
              <a:rect l="l" t="t" r="r" b="b"/>
              <a:pathLst>
                <a:path w="327659" h="277494">
                  <a:moveTo>
                    <a:pt x="209364" y="0"/>
                  </a:moveTo>
                  <a:lnTo>
                    <a:pt x="257085" y="6530"/>
                  </a:lnTo>
                  <a:lnTo>
                    <a:pt x="294760" y="25514"/>
                  </a:lnTo>
                  <a:lnTo>
                    <a:pt x="323648" y="66435"/>
                  </a:lnTo>
                  <a:lnTo>
                    <a:pt x="327347" y="92138"/>
                  </a:lnTo>
                  <a:lnTo>
                    <a:pt x="327347" y="93635"/>
                  </a:lnTo>
                  <a:lnTo>
                    <a:pt x="319668" y="133477"/>
                  </a:lnTo>
                  <a:lnTo>
                    <a:pt x="279872" y="173845"/>
                  </a:lnTo>
                  <a:lnTo>
                    <a:pt x="237925" y="186112"/>
                  </a:lnTo>
                  <a:lnTo>
                    <a:pt x="212737" y="187646"/>
                  </a:lnTo>
                  <a:lnTo>
                    <a:pt x="92509" y="187646"/>
                  </a:lnTo>
                  <a:lnTo>
                    <a:pt x="92509" y="277159"/>
                  </a:lnTo>
                  <a:lnTo>
                    <a:pt x="0" y="277159"/>
                  </a:lnTo>
                  <a:lnTo>
                    <a:pt x="0" y="0"/>
                  </a:lnTo>
                  <a:lnTo>
                    <a:pt x="209364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0" name="object 90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52332" y="1207271"/>
              <a:ext cx="169688" cy="76052"/>
            </a:xfrm>
            <a:prstGeom prst="rect">
              <a:avLst/>
            </a:prstGeom>
          </p:spPr>
        </p:pic>
        <p:sp>
          <p:nvSpPr>
            <p:cNvPr id="91" name="object 91" descr=""/>
            <p:cNvSpPr/>
            <p:nvPr/>
          </p:nvSpPr>
          <p:spPr>
            <a:xfrm>
              <a:off x="1019393" y="1152224"/>
              <a:ext cx="1445260" cy="278130"/>
            </a:xfrm>
            <a:custGeom>
              <a:avLst/>
              <a:gdLst/>
              <a:ahLst/>
              <a:cxnLst/>
              <a:rect l="l" t="t" r="r" b="b"/>
              <a:pathLst>
                <a:path w="1445260" h="278130">
                  <a:moveTo>
                    <a:pt x="265546" y="169293"/>
                  </a:moveTo>
                  <a:lnTo>
                    <a:pt x="92509" y="169293"/>
                  </a:lnTo>
                  <a:lnTo>
                    <a:pt x="92509" y="211615"/>
                  </a:lnTo>
                  <a:lnTo>
                    <a:pt x="297011" y="210117"/>
                  </a:lnTo>
                  <a:lnTo>
                    <a:pt x="297011" y="277159"/>
                  </a:lnTo>
                  <a:lnTo>
                    <a:pt x="0" y="277159"/>
                  </a:lnTo>
                  <a:lnTo>
                    <a:pt x="0" y="0"/>
                  </a:lnTo>
                  <a:lnTo>
                    <a:pt x="297011" y="0"/>
                  </a:lnTo>
                  <a:lnTo>
                    <a:pt x="297385" y="67042"/>
                  </a:lnTo>
                  <a:lnTo>
                    <a:pt x="92509" y="67042"/>
                  </a:lnTo>
                  <a:lnTo>
                    <a:pt x="92509" y="103747"/>
                  </a:lnTo>
                  <a:lnTo>
                    <a:pt x="265546" y="103747"/>
                  </a:lnTo>
                  <a:lnTo>
                    <a:pt x="265546" y="169293"/>
                  </a:lnTo>
                  <a:close/>
                </a:path>
                <a:path w="1445260" h="278130">
                  <a:moveTo>
                    <a:pt x="718369" y="0"/>
                  </a:moveTo>
                  <a:lnTo>
                    <a:pt x="718369" y="277159"/>
                  </a:lnTo>
                  <a:lnTo>
                    <a:pt x="626231" y="277159"/>
                  </a:lnTo>
                  <a:lnTo>
                    <a:pt x="626231" y="152063"/>
                  </a:lnTo>
                  <a:lnTo>
                    <a:pt x="565183" y="277159"/>
                  </a:lnTo>
                  <a:lnTo>
                    <a:pt x="480161" y="277159"/>
                  </a:lnTo>
                  <a:lnTo>
                    <a:pt x="414990" y="150566"/>
                  </a:lnTo>
                  <a:lnTo>
                    <a:pt x="414990" y="277159"/>
                  </a:lnTo>
                  <a:lnTo>
                    <a:pt x="322480" y="277159"/>
                  </a:lnTo>
                  <a:lnTo>
                    <a:pt x="322480" y="0"/>
                  </a:lnTo>
                  <a:lnTo>
                    <a:pt x="428101" y="0"/>
                  </a:lnTo>
                  <a:lnTo>
                    <a:pt x="522483" y="190640"/>
                  </a:lnTo>
                  <a:lnTo>
                    <a:pt x="615369" y="0"/>
                  </a:lnTo>
                  <a:lnTo>
                    <a:pt x="718369" y="0"/>
                  </a:lnTo>
                  <a:close/>
                </a:path>
                <a:path w="1445260" h="278130">
                  <a:moveTo>
                    <a:pt x="1079425" y="0"/>
                  </a:moveTo>
                  <a:lnTo>
                    <a:pt x="940093" y="235212"/>
                  </a:lnTo>
                  <a:lnTo>
                    <a:pt x="904386" y="263899"/>
                  </a:lnTo>
                  <a:lnTo>
                    <a:pt x="864965" y="273450"/>
                  </a:lnTo>
                  <a:lnTo>
                    <a:pt x="822922" y="277663"/>
                  </a:lnTo>
                  <a:lnTo>
                    <a:pt x="801514" y="277909"/>
                  </a:lnTo>
                  <a:lnTo>
                    <a:pt x="801514" y="210117"/>
                  </a:lnTo>
                  <a:lnTo>
                    <a:pt x="811078" y="209977"/>
                  </a:lnTo>
                  <a:lnTo>
                    <a:pt x="819166" y="209555"/>
                  </a:lnTo>
                  <a:lnTo>
                    <a:pt x="842217" y="196382"/>
                  </a:lnTo>
                  <a:lnTo>
                    <a:pt x="841965" y="191390"/>
                  </a:lnTo>
                  <a:lnTo>
                    <a:pt x="728852" y="0"/>
                  </a:lnTo>
                  <a:lnTo>
                    <a:pt x="826611" y="0"/>
                  </a:lnTo>
                  <a:lnTo>
                    <a:pt x="903016" y="139330"/>
                  </a:lnTo>
                  <a:lnTo>
                    <a:pt x="981670" y="0"/>
                  </a:lnTo>
                  <a:lnTo>
                    <a:pt x="1079425" y="0"/>
                  </a:lnTo>
                  <a:close/>
                </a:path>
                <a:path w="1445260" h="278130">
                  <a:moveTo>
                    <a:pt x="1381302" y="131838"/>
                  </a:moveTo>
                  <a:lnTo>
                    <a:pt x="1419855" y="146551"/>
                  </a:lnTo>
                  <a:lnTo>
                    <a:pt x="1443968" y="184543"/>
                  </a:lnTo>
                  <a:lnTo>
                    <a:pt x="1444975" y="198132"/>
                  </a:lnTo>
                  <a:lnTo>
                    <a:pt x="1444975" y="199630"/>
                  </a:lnTo>
                  <a:lnTo>
                    <a:pt x="1425275" y="249104"/>
                  </a:lnTo>
                  <a:lnTo>
                    <a:pt x="1390537" y="267011"/>
                  </a:lnTo>
                  <a:lnTo>
                    <a:pt x="1340254" y="275908"/>
                  </a:lnTo>
                  <a:lnTo>
                    <a:pt x="1309389" y="277159"/>
                  </a:lnTo>
                  <a:lnTo>
                    <a:pt x="1308639" y="277159"/>
                  </a:lnTo>
                  <a:lnTo>
                    <a:pt x="1294034" y="277159"/>
                  </a:lnTo>
                  <a:lnTo>
                    <a:pt x="1089536" y="277159"/>
                  </a:lnTo>
                  <a:lnTo>
                    <a:pt x="1089536" y="0"/>
                  </a:lnTo>
                  <a:lnTo>
                    <a:pt x="1326619" y="0"/>
                  </a:lnTo>
                  <a:lnTo>
                    <a:pt x="1347242" y="1264"/>
                  </a:lnTo>
                  <a:lnTo>
                    <a:pt x="1395907" y="17978"/>
                  </a:lnTo>
                  <a:lnTo>
                    <a:pt x="1420137" y="52598"/>
                  </a:lnTo>
                  <a:lnTo>
                    <a:pt x="1421752" y="67791"/>
                  </a:lnTo>
                  <a:lnTo>
                    <a:pt x="1421752" y="69288"/>
                  </a:lnTo>
                  <a:lnTo>
                    <a:pt x="1411639" y="108990"/>
                  </a:lnTo>
                  <a:lnTo>
                    <a:pt x="1381302" y="131838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2" name="object 92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186449" y="1200529"/>
              <a:ext cx="173808" cy="69310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186449" y="1302030"/>
              <a:ext cx="192161" cy="73803"/>
            </a:xfrm>
            <a:prstGeom prst="rect">
              <a:avLst/>
            </a:prstGeom>
          </p:spPr>
        </p:pic>
        <p:sp>
          <p:nvSpPr>
            <p:cNvPr id="94" name="object 94" descr=""/>
            <p:cNvSpPr/>
            <p:nvPr/>
          </p:nvSpPr>
          <p:spPr>
            <a:xfrm>
              <a:off x="2487962" y="1152224"/>
              <a:ext cx="669925" cy="277495"/>
            </a:xfrm>
            <a:custGeom>
              <a:avLst/>
              <a:gdLst/>
              <a:ahLst/>
              <a:cxnLst/>
              <a:rect l="l" t="t" r="r" b="b"/>
              <a:pathLst>
                <a:path w="669925" h="277494">
                  <a:moveTo>
                    <a:pt x="167419" y="126968"/>
                  </a:moveTo>
                  <a:lnTo>
                    <a:pt x="318359" y="277159"/>
                  </a:lnTo>
                  <a:lnTo>
                    <a:pt x="204872" y="277159"/>
                  </a:lnTo>
                  <a:lnTo>
                    <a:pt x="92509" y="161052"/>
                  </a:lnTo>
                  <a:lnTo>
                    <a:pt x="92509" y="277159"/>
                  </a:lnTo>
                  <a:lnTo>
                    <a:pt x="0" y="277159"/>
                  </a:lnTo>
                  <a:lnTo>
                    <a:pt x="0" y="0"/>
                  </a:lnTo>
                  <a:lnTo>
                    <a:pt x="92509" y="0"/>
                  </a:lnTo>
                  <a:lnTo>
                    <a:pt x="92509" y="96255"/>
                  </a:lnTo>
                  <a:lnTo>
                    <a:pt x="198130" y="0"/>
                  </a:lnTo>
                  <a:lnTo>
                    <a:pt x="312740" y="0"/>
                  </a:lnTo>
                  <a:lnTo>
                    <a:pt x="167419" y="126968"/>
                  </a:lnTo>
                  <a:close/>
                </a:path>
                <a:path w="669925" h="277494">
                  <a:moveTo>
                    <a:pt x="423602" y="0"/>
                  </a:moveTo>
                  <a:lnTo>
                    <a:pt x="423602" y="171913"/>
                  </a:lnTo>
                  <a:lnTo>
                    <a:pt x="577162" y="0"/>
                  </a:lnTo>
                  <a:lnTo>
                    <a:pt x="669301" y="0"/>
                  </a:lnTo>
                  <a:lnTo>
                    <a:pt x="669301" y="277159"/>
                  </a:lnTo>
                  <a:lnTo>
                    <a:pt x="577162" y="277159"/>
                  </a:lnTo>
                  <a:lnTo>
                    <a:pt x="577162" y="104871"/>
                  </a:lnTo>
                  <a:lnTo>
                    <a:pt x="423602" y="277159"/>
                  </a:lnTo>
                  <a:lnTo>
                    <a:pt x="331092" y="277159"/>
                  </a:lnTo>
                  <a:lnTo>
                    <a:pt x="331092" y="0"/>
                  </a:lnTo>
                  <a:lnTo>
                    <a:pt x="423602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5" name="object 95" descr=""/>
          <p:cNvGrpSpPr/>
          <p:nvPr/>
        </p:nvGrpSpPr>
        <p:grpSpPr>
          <a:xfrm>
            <a:off x="-190" y="431082"/>
            <a:ext cx="3482340" cy="396875"/>
            <a:chOff x="-190" y="431082"/>
            <a:chExt cx="3482340" cy="396875"/>
          </a:xfrm>
        </p:grpSpPr>
        <p:sp>
          <p:nvSpPr>
            <p:cNvPr id="96" name="object 96" descr=""/>
            <p:cNvSpPr/>
            <p:nvPr/>
          </p:nvSpPr>
          <p:spPr>
            <a:xfrm>
              <a:off x="-190" y="431082"/>
              <a:ext cx="3482340" cy="396875"/>
            </a:xfrm>
            <a:custGeom>
              <a:avLst/>
              <a:gdLst/>
              <a:ahLst/>
              <a:cxnLst/>
              <a:rect l="l" t="t" r="r" b="b"/>
              <a:pathLst>
                <a:path w="3482340" h="396875">
                  <a:moveTo>
                    <a:pt x="3481890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3481890" y="396647"/>
                  </a:lnTo>
                  <a:lnTo>
                    <a:pt x="3481890" y="0"/>
                  </a:lnTo>
                  <a:close/>
                </a:path>
              </a:pathLst>
            </a:custGeom>
            <a:solidFill>
              <a:srgbClr val="08B4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261708" y="539785"/>
              <a:ext cx="3061335" cy="203200"/>
            </a:xfrm>
            <a:custGeom>
              <a:avLst/>
              <a:gdLst/>
              <a:ahLst/>
              <a:cxnLst/>
              <a:rect l="l" t="t" r="r" b="b"/>
              <a:pathLst>
                <a:path w="3061335" h="203200">
                  <a:moveTo>
                    <a:pt x="193509" y="143395"/>
                  </a:moveTo>
                  <a:lnTo>
                    <a:pt x="174434" y="143395"/>
                  </a:lnTo>
                  <a:lnTo>
                    <a:pt x="174307" y="73723"/>
                  </a:lnTo>
                  <a:lnTo>
                    <a:pt x="174307" y="69570"/>
                  </a:lnTo>
                  <a:lnTo>
                    <a:pt x="174244" y="35458"/>
                  </a:lnTo>
                  <a:lnTo>
                    <a:pt x="130098" y="35458"/>
                  </a:lnTo>
                  <a:lnTo>
                    <a:pt x="130098" y="69761"/>
                  </a:lnTo>
                  <a:lnTo>
                    <a:pt x="130098" y="143395"/>
                  </a:lnTo>
                  <a:lnTo>
                    <a:pt x="59753" y="143395"/>
                  </a:lnTo>
                  <a:lnTo>
                    <a:pt x="64617" y="132969"/>
                  </a:lnTo>
                  <a:lnTo>
                    <a:pt x="68973" y="123101"/>
                  </a:lnTo>
                  <a:lnTo>
                    <a:pt x="83845" y="78727"/>
                  </a:lnTo>
                  <a:lnTo>
                    <a:pt x="85547" y="69761"/>
                  </a:lnTo>
                  <a:lnTo>
                    <a:pt x="85585" y="69570"/>
                  </a:lnTo>
                  <a:lnTo>
                    <a:pt x="130098" y="69761"/>
                  </a:lnTo>
                  <a:lnTo>
                    <a:pt x="130098" y="35458"/>
                  </a:lnTo>
                  <a:lnTo>
                    <a:pt x="44145" y="35458"/>
                  </a:lnTo>
                  <a:lnTo>
                    <a:pt x="43929" y="45656"/>
                  </a:lnTo>
                  <a:lnTo>
                    <a:pt x="43294" y="55435"/>
                  </a:lnTo>
                  <a:lnTo>
                    <a:pt x="34023" y="99072"/>
                  </a:lnTo>
                  <a:lnTo>
                    <a:pt x="14262" y="143395"/>
                  </a:lnTo>
                  <a:lnTo>
                    <a:pt x="0" y="143395"/>
                  </a:lnTo>
                  <a:lnTo>
                    <a:pt x="0" y="196596"/>
                  </a:lnTo>
                  <a:lnTo>
                    <a:pt x="44526" y="196596"/>
                  </a:lnTo>
                  <a:lnTo>
                    <a:pt x="44526" y="178092"/>
                  </a:lnTo>
                  <a:lnTo>
                    <a:pt x="148996" y="178282"/>
                  </a:lnTo>
                  <a:lnTo>
                    <a:pt x="148996" y="196596"/>
                  </a:lnTo>
                  <a:lnTo>
                    <a:pt x="193509" y="196596"/>
                  </a:lnTo>
                  <a:lnTo>
                    <a:pt x="193509" y="178092"/>
                  </a:lnTo>
                  <a:lnTo>
                    <a:pt x="193509" y="143395"/>
                  </a:lnTo>
                  <a:close/>
                </a:path>
                <a:path w="3061335" h="203200">
                  <a:moveTo>
                    <a:pt x="375462" y="35458"/>
                  </a:moveTo>
                  <a:lnTo>
                    <a:pt x="237464" y="35458"/>
                  </a:lnTo>
                  <a:lnTo>
                    <a:pt x="235153" y="59855"/>
                  </a:lnTo>
                  <a:lnTo>
                    <a:pt x="231724" y="83108"/>
                  </a:lnTo>
                  <a:lnTo>
                    <a:pt x="221462" y="126238"/>
                  </a:lnTo>
                  <a:lnTo>
                    <a:pt x="206629" y="139725"/>
                  </a:lnTo>
                  <a:lnTo>
                    <a:pt x="200456" y="139725"/>
                  </a:lnTo>
                  <a:lnTo>
                    <a:pt x="200456" y="178092"/>
                  </a:lnTo>
                  <a:lnTo>
                    <a:pt x="241998" y="170065"/>
                  </a:lnTo>
                  <a:lnTo>
                    <a:pt x="266369" y="130886"/>
                  </a:lnTo>
                  <a:lnTo>
                    <a:pt x="276491" y="92633"/>
                  </a:lnTo>
                  <a:lnTo>
                    <a:pt x="280822" y="69189"/>
                  </a:lnTo>
                  <a:lnTo>
                    <a:pt x="327863" y="69189"/>
                  </a:lnTo>
                  <a:lnTo>
                    <a:pt x="327863" y="178092"/>
                  </a:lnTo>
                  <a:lnTo>
                    <a:pt x="375462" y="178092"/>
                  </a:lnTo>
                  <a:lnTo>
                    <a:pt x="375462" y="35458"/>
                  </a:lnTo>
                  <a:close/>
                </a:path>
                <a:path w="3061335" h="203200">
                  <a:moveTo>
                    <a:pt x="554139" y="35267"/>
                  </a:moveTo>
                  <a:lnTo>
                    <a:pt x="508838" y="35267"/>
                  </a:lnTo>
                  <a:lnTo>
                    <a:pt x="508838" y="68224"/>
                  </a:lnTo>
                  <a:lnTo>
                    <a:pt x="508838" y="98869"/>
                  </a:lnTo>
                  <a:lnTo>
                    <a:pt x="452945" y="98869"/>
                  </a:lnTo>
                  <a:lnTo>
                    <a:pt x="447967" y="98615"/>
                  </a:lnTo>
                  <a:lnTo>
                    <a:pt x="441159" y="97586"/>
                  </a:lnTo>
                  <a:lnTo>
                    <a:pt x="438391" y="96266"/>
                  </a:lnTo>
                  <a:lnTo>
                    <a:pt x="434149" y="92024"/>
                  </a:lnTo>
                  <a:lnTo>
                    <a:pt x="433095" y="88595"/>
                  </a:lnTo>
                  <a:lnTo>
                    <a:pt x="433095" y="78828"/>
                  </a:lnTo>
                  <a:lnTo>
                    <a:pt x="434149" y="75158"/>
                  </a:lnTo>
                  <a:lnTo>
                    <a:pt x="438391" y="70535"/>
                  </a:lnTo>
                  <a:lnTo>
                    <a:pt x="441159" y="69126"/>
                  </a:lnTo>
                  <a:lnTo>
                    <a:pt x="447103" y="68224"/>
                  </a:lnTo>
                  <a:lnTo>
                    <a:pt x="445452" y="68224"/>
                  </a:lnTo>
                  <a:lnTo>
                    <a:pt x="452945" y="67843"/>
                  </a:lnTo>
                  <a:lnTo>
                    <a:pt x="460692" y="67843"/>
                  </a:lnTo>
                  <a:lnTo>
                    <a:pt x="491515" y="68224"/>
                  </a:lnTo>
                  <a:lnTo>
                    <a:pt x="508838" y="68224"/>
                  </a:lnTo>
                  <a:lnTo>
                    <a:pt x="508838" y="35267"/>
                  </a:lnTo>
                  <a:lnTo>
                    <a:pt x="446392" y="35267"/>
                  </a:lnTo>
                  <a:lnTo>
                    <a:pt x="408178" y="44526"/>
                  </a:lnTo>
                  <a:lnTo>
                    <a:pt x="386156" y="75857"/>
                  </a:lnTo>
                  <a:lnTo>
                    <a:pt x="385673" y="82677"/>
                  </a:lnTo>
                  <a:lnTo>
                    <a:pt x="385673" y="83451"/>
                  </a:lnTo>
                  <a:lnTo>
                    <a:pt x="386334" y="92024"/>
                  </a:lnTo>
                  <a:lnTo>
                    <a:pt x="386346" y="92202"/>
                  </a:lnTo>
                  <a:lnTo>
                    <a:pt x="409117" y="123685"/>
                  </a:lnTo>
                  <a:lnTo>
                    <a:pt x="425958" y="129705"/>
                  </a:lnTo>
                  <a:lnTo>
                    <a:pt x="384517" y="177888"/>
                  </a:lnTo>
                  <a:lnTo>
                    <a:pt x="438302" y="177888"/>
                  </a:lnTo>
                  <a:lnTo>
                    <a:pt x="477812" y="131826"/>
                  </a:lnTo>
                  <a:lnTo>
                    <a:pt x="508838" y="131826"/>
                  </a:lnTo>
                  <a:lnTo>
                    <a:pt x="508838" y="177888"/>
                  </a:lnTo>
                  <a:lnTo>
                    <a:pt x="554139" y="177888"/>
                  </a:lnTo>
                  <a:lnTo>
                    <a:pt x="554139" y="131826"/>
                  </a:lnTo>
                  <a:lnTo>
                    <a:pt x="554139" y="98869"/>
                  </a:lnTo>
                  <a:lnTo>
                    <a:pt x="554139" y="87109"/>
                  </a:lnTo>
                  <a:lnTo>
                    <a:pt x="554139" y="67843"/>
                  </a:lnTo>
                  <a:lnTo>
                    <a:pt x="554139" y="35267"/>
                  </a:lnTo>
                  <a:close/>
                </a:path>
                <a:path w="3061335" h="203200">
                  <a:moveTo>
                    <a:pt x="833996" y="35458"/>
                  </a:moveTo>
                  <a:lnTo>
                    <a:pt x="780999" y="35458"/>
                  </a:lnTo>
                  <a:lnTo>
                    <a:pt x="733196" y="133565"/>
                  </a:lnTo>
                  <a:lnTo>
                    <a:pt x="684618" y="35458"/>
                  </a:lnTo>
                  <a:lnTo>
                    <a:pt x="630262" y="35458"/>
                  </a:lnTo>
                  <a:lnTo>
                    <a:pt x="630262" y="178092"/>
                  </a:lnTo>
                  <a:lnTo>
                    <a:pt x="677875" y="178092"/>
                  </a:lnTo>
                  <a:lnTo>
                    <a:pt x="677875" y="112941"/>
                  </a:lnTo>
                  <a:lnTo>
                    <a:pt x="711415" y="178092"/>
                  </a:lnTo>
                  <a:lnTo>
                    <a:pt x="755167" y="178092"/>
                  </a:lnTo>
                  <a:lnTo>
                    <a:pt x="786574" y="113715"/>
                  </a:lnTo>
                  <a:lnTo>
                    <a:pt x="786574" y="178092"/>
                  </a:lnTo>
                  <a:lnTo>
                    <a:pt x="833996" y="178092"/>
                  </a:lnTo>
                  <a:lnTo>
                    <a:pt x="833996" y="35458"/>
                  </a:lnTo>
                  <a:close/>
                </a:path>
                <a:path w="3061335" h="203200">
                  <a:moveTo>
                    <a:pt x="1002931" y="35394"/>
                  </a:moveTo>
                  <a:lnTo>
                    <a:pt x="849985" y="35394"/>
                  </a:lnTo>
                  <a:lnTo>
                    <a:pt x="849985" y="69684"/>
                  </a:lnTo>
                  <a:lnTo>
                    <a:pt x="849985" y="88734"/>
                  </a:lnTo>
                  <a:lnTo>
                    <a:pt x="849985" y="123024"/>
                  </a:lnTo>
                  <a:lnTo>
                    <a:pt x="849985" y="143344"/>
                  </a:lnTo>
                  <a:lnTo>
                    <a:pt x="849985" y="144614"/>
                  </a:lnTo>
                  <a:lnTo>
                    <a:pt x="849985" y="177634"/>
                  </a:lnTo>
                  <a:lnTo>
                    <a:pt x="1002830" y="177634"/>
                  </a:lnTo>
                  <a:lnTo>
                    <a:pt x="1002830" y="144614"/>
                  </a:lnTo>
                  <a:lnTo>
                    <a:pt x="1002830" y="143344"/>
                  </a:lnTo>
                  <a:lnTo>
                    <a:pt x="948397" y="143344"/>
                  </a:lnTo>
                  <a:lnTo>
                    <a:pt x="948397" y="144614"/>
                  </a:lnTo>
                  <a:lnTo>
                    <a:pt x="897597" y="144614"/>
                  </a:lnTo>
                  <a:lnTo>
                    <a:pt x="897597" y="143344"/>
                  </a:lnTo>
                  <a:lnTo>
                    <a:pt x="897597" y="123024"/>
                  </a:lnTo>
                  <a:lnTo>
                    <a:pt x="986637" y="123024"/>
                  </a:lnTo>
                  <a:lnTo>
                    <a:pt x="986637" y="88734"/>
                  </a:lnTo>
                  <a:lnTo>
                    <a:pt x="897597" y="88734"/>
                  </a:lnTo>
                  <a:lnTo>
                    <a:pt x="897597" y="69684"/>
                  </a:lnTo>
                  <a:lnTo>
                    <a:pt x="1002931" y="69684"/>
                  </a:lnTo>
                  <a:lnTo>
                    <a:pt x="1002931" y="35394"/>
                  </a:lnTo>
                  <a:close/>
                </a:path>
                <a:path w="3061335" h="203200">
                  <a:moveTo>
                    <a:pt x="1184389" y="82867"/>
                  </a:moveTo>
                  <a:lnTo>
                    <a:pt x="1167625" y="48590"/>
                  </a:lnTo>
                  <a:lnTo>
                    <a:pt x="1141603" y="37211"/>
                  </a:lnTo>
                  <a:lnTo>
                    <a:pt x="1141603" y="78955"/>
                  </a:lnTo>
                  <a:lnTo>
                    <a:pt x="1141603" y="88595"/>
                  </a:lnTo>
                  <a:lnTo>
                    <a:pt x="1121879" y="98298"/>
                  </a:lnTo>
                  <a:lnTo>
                    <a:pt x="1063548" y="98298"/>
                  </a:lnTo>
                  <a:lnTo>
                    <a:pt x="1063548" y="68668"/>
                  </a:lnTo>
                  <a:lnTo>
                    <a:pt x="1126375" y="68668"/>
                  </a:lnTo>
                  <a:lnTo>
                    <a:pt x="1133322" y="69697"/>
                  </a:lnTo>
                  <a:lnTo>
                    <a:pt x="1136142" y="71056"/>
                  </a:lnTo>
                  <a:lnTo>
                    <a:pt x="1140510" y="75425"/>
                  </a:lnTo>
                  <a:lnTo>
                    <a:pt x="1141603" y="78955"/>
                  </a:lnTo>
                  <a:lnTo>
                    <a:pt x="1141603" y="37211"/>
                  </a:lnTo>
                  <a:lnTo>
                    <a:pt x="1140574" y="36957"/>
                  </a:lnTo>
                  <a:lnTo>
                    <a:pt x="1132382" y="35826"/>
                  </a:lnTo>
                  <a:lnTo>
                    <a:pt x="1123683" y="35458"/>
                  </a:lnTo>
                  <a:lnTo>
                    <a:pt x="1015936" y="35458"/>
                  </a:lnTo>
                  <a:lnTo>
                    <a:pt x="1015936" y="178092"/>
                  </a:lnTo>
                  <a:lnTo>
                    <a:pt x="1063548" y="178092"/>
                  </a:lnTo>
                  <a:lnTo>
                    <a:pt x="1063548" y="132016"/>
                  </a:lnTo>
                  <a:lnTo>
                    <a:pt x="1125410" y="132016"/>
                  </a:lnTo>
                  <a:lnTo>
                    <a:pt x="1168590" y="119392"/>
                  </a:lnTo>
                  <a:lnTo>
                    <a:pt x="1184389" y="83642"/>
                  </a:lnTo>
                  <a:lnTo>
                    <a:pt x="1184389" y="82867"/>
                  </a:lnTo>
                  <a:close/>
                </a:path>
                <a:path w="3061335" h="203200">
                  <a:moveTo>
                    <a:pt x="1354010" y="35458"/>
                  </a:moveTo>
                  <a:lnTo>
                    <a:pt x="1309484" y="35458"/>
                  </a:lnTo>
                  <a:lnTo>
                    <a:pt x="1309484" y="89623"/>
                  </a:lnTo>
                  <a:lnTo>
                    <a:pt x="1306817" y="97459"/>
                  </a:lnTo>
                  <a:lnTo>
                    <a:pt x="1275943" y="110629"/>
                  </a:lnTo>
                  <a:lnTo>
                    <a:pt x="1267409" y="110083"/>
                  </a:lnTo>
                  <a:lnTo>
                    <a:pt x="1238173" y="88404"/>
                  </a:lnTo>
                  <a:lnTo>
                    <a:pt x="1238173" y="35458"/>
                  </a:lnTo>
                  <a:lnTo>
                    <a:pt x="1193457" y="35458"/>
                  </a:lnTo>
                  <a:lnTo>
                    <a:pt x="1193457" y="79209"/>
                  </a:lnTo>
                  <a:lnTo>
                    <a:pt x="1194117" y="89725"/>
                  </a:lnTo>
                  <a:lnTo>
                    <a:pt x="1216177" y="128358"/>
                  </a:lnTo>
                  <a:lnTo>
                    <a:pt x="1257261" y="143548"/>
                  </a:lnTo>
                  <a:lnTo>
                    <a:pt x="1266317" y="143967"/>
                  </a:lnTo>
                  <a:lnTo>
                    <a:pt x="1279486" y="143002"/>
                  </a:lnTo>
                  <a:lnTo>
                    <a:pt x="1291082" y="140068"/>
                  </a:lnTo>
                  <a:lnTo>
                    <a:pt x="1301076" y="135191"/>
                  </a:lnTo>
                  <a:lnTo>
                    <a:pt x="1309484" y="128358"/>
                  </a:lnTo>
                  <a:lnTo>
                    <a:pt x="1309484" y="178092"/>
                  </a:lnTo>
                  <a:lnTo>
                    <a:pt x="1354010" y="178092"/>
                  </a:lnTo>
                  <a:lnTo>
                    <a:pt x="1354010" y="35458"/>
                  </a:lnTo>
                  <a:close/>
                </a:path>
                <a:path w="3061335" h="203200">
                  <a:moveTo>
                    <a:pt x="1435531" y="109080"/>
                  </a:moveTo>
                  <a:lnTo>
                    <a:pt x="1368272" y="109080"/>
                  </a:lnTo>
                  <a:lnTo>
                    <a:pt x="1368272" y="135496"/>
                  </a:lnTo>
                  <a:lnTo>
                    <a:pt x="1435531" y="135496"/>
                  </a:lnTo>
                  <a:lnTo>
                    <a:pt x="1435531" y="109080"/>
                  </a:lnTo>
                  <a:close/>
                </a:path>
                <a:path w="3061335" h="203200">
                  <a:moveTo>
                    <a:pt x="1613623" y="178092"/>
                  </a:moveTo>
                  <a:lnTo>
                    <a:pt x="1535950" y="100799"/>
                  </a:lnTo>
                  <a:lnTo>
                    <a:pt x="1610741" y="35458"/>
                  </a:lnTo>
                  <a:lnTo>
                    <a:pt x="1551762" y="35458"/>
                  </a:lnTo>
                  <a:lnTo>
                    <a:pt x="1497406" y="84988"/>
                  </a:lnTo>
                  <a:lnTo>
                    <a:pt x="1497406" y="35458"/>
                  </a:lnTo>
                  <a:lnTo>
                    <a:pt x="1449806" y="35458"/>
                  </a:lnTo>
                  <a:lnTo>
                    <a:pt x="1449806" y="178092"/>
                  </a:lnTo>
                  <a:lnTo>
                    <a:pt x="1497406" y="178092"/>
                  </a:lnTo>
                  <a:lnTo>
                    <a:pt x="1497406" y="118338"/>
                  </a:lnTo>
                  <a:lnTo>
                    <a:pt x="1555229" y="178092"/>
                  </a:lnTo>
                  <a:lnTo>
                    <a:pt x="1613623" y="178092"/>
                  </a:lnTo>
                  <a:close/>
                </a:path>
                <a:path w="3061335" h="203200">
                  <a:moveTo>
                    <a:pt x="1777263" y="107353"/>
                  </a:moveTo>
                  <a:lnTo>
                    <a:pt x="1776514" y="97002"/>
                  </a:lnTo>
                  <a:lnTo>
                    <a:pt x="1774278" y="87160"/>
                  </a:lnTo>
                  <a:lnTo>
                    <a:pt x="1770545" y="77825"/>
                  </a:lnTo>
                  <a:lnTo>
                    <a:pt x="1770494" y="77698"/>
                  </a:lnTo>
                  <a:lnTo>
                    <a:pt x="1765274" y="68999"/>
                  </a:lnTo>
                  <a:lnTo>
                    <a:pt x="1758670" y="60883"/>
                  </a:lnTo>
                  <a:lnTo>
                    <a:pt x="1750885" y="53695"/>
                  </a:lnTo>
                  <a:lnTo>
                    <a:pt x="1741957" y="47434"/>
                  </a:lnTo>
                  <a:lnTo>
                    <a:pt x="1731873" y="42100"/>
                  </a:lnTo>
                  <a:lnTo>
                    <a:pt x="1727352" y="40347"/>
                  </a:lnTo>
                  <a:lnTo>
                    <a:pt x="1727352" y="99377"/>
                  </a:lnTo>
                  <a:lnTo>
                    <a:pt x="1727352" y="115316"/>
                  </a:lnTo>
                  <a:lnTo>
                    <a:pt x="1698472" y="144360"/>
                  </a:lnTo>
                  <a:lnTo>
                    <a:pt x="1691563" y="145897"/>
                  </a:lnTo>
                  <a:lnTo>
                    <a:pt x="1677047" y="145897"/>
                  </a:lnTo>
                  <a:lnTo>
                    <a:pt x="1643253" y="122186"/>
                  </a:lnTo>
                  <a:lnTo>
                    <a:pt x="1641195" y="115316"/>
                  </a:lnTo>
                  <a:lnTo>
                    <a:pt x="1641233" y="99377"/>
                  </a:lnTo>
                  <a:lnTo>
                    <a:pt x="1669719" y="70345"/>
                  </a:lnTo>
                  <a:lnTo>
                    <a:pt x="1675790" y="68999"/>
                  </a:lnTo>
                  <a:lnTo>
                    <a:pt x="1692071" y="68999"/>
                  </a:lnTo>
                  <a:lnTo>
                    <a:pt x="1725256" y="92481"/>
                  </a:lnTo>
                  <a:lnTo>
                    <a:pt x="1727352" y="99377"/>
                  </a:lnTo>
                  <a:lnTo>
                    <a:pt x="1727352" y="40347"/>
                  </a:lnTo>
                  <a:lnTo>
                    <a:pt x="1720913" y="37846"/>
                  </a:lnTo>
                  <a:lnTo>
                    <a:pt x="1709305" y="34810"/>
                  </a:lnTo>
                  <a:lnTo>
                    <a:pt x="1697062" y="32981"/>
                  </a:lnTo>
                  <a:lnTo>
                    <a:pt x="1684172" y="32372"/>
                  </a:lnTo>
                  <a:lnTo>
                    <a:pt x="1671701" y="32981"/>
                  </a:lnTo>
                  <a:lnTo>
                    <a:pt x="1627047" y="47434"/>
                  </a:lnTo>
                  <a:lnTo>
                    <a:pt x="1597685" y="77698"/>
                  </a:lnTo>
                  <a:lnTo>
                    <a:pt x="1590497" y="107353"/>
                  </a:lnTo>
                  <a:lnTo>
                    <a:pt x="1591310" y="117690"/>
                  </a:lnTo>
                  <a:lnTo>
                    <a:pt x="1610055" y="153543"/>
                  </a:lnTo>
                  <a:lnTo>
                    <a:pt x="1648371" y="176466"/>
                  </a:lnTo>
                  <a:lnTo>
                    <a:pt x="1684362" y="181940"/>
                  </a:lnTo>
                  <a:lnTo>
                    <a:pt x="1697240" y="181330"/>
                  </a:lnTo>
                  <a:lnTo>
                    <a:pt x="1741995" y="166890"/>
                  </a:lnTo>
                  <a:lnTo>
                    <a:pt x="1764906" y="145897"/>
                  </a:lnTo>
                  <a:lnTo>
                    <a:pt x="1765223" y="145516"/>
                  </a:lnTo>
                  <a:lnTo>
                    <a:pt x="1770494" y="136766"/>
                  </a:lnTo>
                  <a:lnTo>
                    <a:pt x="1774253" y="127495"/>
                  </a:lnTo>
                  <a:lnTo>
                    <a:pt x="1776514" y="117690"/>
                  </a:lnTo>
                  <a:lnTo>
                    <a:pt x="1777263" y="107353"/>
                  </a:lnTo>
                  <a:close/>
                </a:path>
                <a:path w="3061335" h="203200">
                  <a:moveTo>
                    <a:pt x="1951507" y="35458"/>
                  </a:moveTo>
                  <a:lnTo>
                    <a:pt x="1813509" y="35458"/>
                  </a:lnTo>
                  <a:lnTo>
                    <a:pt x="1811197" y="59855"/>
                  </a:lnTo>
                  <a:lnTo>
                    <a:pt x="1807768" y="83108"/>
                  </a:lnTo>
                  <a:lnTo>
                    <a:pt x="1797507" y="126238"/>
                  </a:lnTo>
                  <a:lnTo>
                    <a:pt x="1782673" y="139725"/>
                  </a:lnTo>
                  <a:lnTo>
                    <a:pt x="1776501" y="139725"/>
                  </a:lnTo>
                  <a:lnTo>
                    <a:pt x="1776501" y="178092"/>
                  </a:lnTo>
                  <a:lnTo>
                    <a:pt x="1818043" y="170065"/>
                  </a:lnTo>
                  <a:lnTo>
                    <a:pt x="1842414" y="130886"/>
                  </a:lnTo>
                  <a:lnTo>
                    <a:pt x="1852536" y="92633"/>
                  </a:lnTo>
                  <a:lnTo>
                    <a:pt x="1856867" y="69189"/>
                  </a:lnTo>
                  <a:lnTo>
                    <a:pt x="1903895" y="69189"/>
                  </a:lnTo>
                  <a:lnTo>
                    <a:pt x="1903895" y="178092"/>
                  </a:lnTo>
                  <a:lnTo>
                    <a:pt x="1951507" y="178092"/>
                  </a:lnTo>
                  <a:lnTo>
                    <a:pt x="1951507" y="35458"/>
                  </a:lnTo>
                  <a:close/>
                </a:path>
                <a:path w="3061335" h="203200">
                  <a:moveTo>
                    <a:pt x="2138464" y="35458"/>
                  </a:moveTo>
                  <a:lnTo>
                    <a:pt x="2000465" y="35458"/>
                  </a:lnTo>
                  <a:lnTo>
                    <a:pt x="1998167" y="59855"/>
                  </a:lnTo>
                  <a:lnTo>
                    <a:pt x="1994725" y="83108"/>
                  </a:lnTo>
                  <a:lnTo>
                    <a:pt x="1984463" y="126238"/>
                  </a:lnTo>
                  <a:lnTo>
                    <a:pt x="1969630" y="139725"/>
                  </a:lnTo>
                  <a:lnTo>
                    <a:pt x="1963458" y="139725"/>
                  </a:lnTo>
                  <a:lnTo>
                    <a:pt x="1963458" y="178092"/>
                  </a:lnTo>
                  <a:lnTo>
                    <a:pt x="2004999" y="170065"/>
                  </a:lnTo>
                  <a:lnTo>
                    <a:pt x="2029371" y="130886"/>
                  </a:lnTo>
                  <a:lnTo>
                    <a:pt x="2039493" y="92633"/>
                  </a:lnTo>
                  <a:lnTo>
                    <a:pt x="2043823" y="69189"/>
                  </a:lnTo>
                  <a:lnTo>
                    <a:pt x="2090864" y="69189"/>
                  </a:lnTo>
                  <a:lnTo>
                    <a:pt x="2090864" y="178092"/>
                  </a:lnTo>
                  <a:lnTo>
                    <a:pt x="2138464" y="178092"/>
                  </a:lnTo>
                  <a:lnTo>
                    <a:pt x="2138464" y="35458"/>
                  </a:lnTo>
                  <a:close/>
                </a:path>
                <a:path w="3061335" h="203200">
                  <a:moveTo>
                    <a:pt x="2307209" y="35394"/>
                  </a:moveTo>
                  <a:lnTo>
                    <a:pt x="2154275" y="35394"/>
                  </a:lnTo>
                  <a:lnTo>
                    <a:pt x="2154275" y="69684"/>
                  </a:lnTo>
                  <a:lnTo>
                    <a:pt x="2154275" y="88734"/>
                  </a:lnTo>
                  <a:lnTo>
                    <a:pt x="2154275" y="123024"/>
                  </a:lnTo>
                  <a:lnTo>
                    <a:pt x="2154275" y="143344"/>
                  </a:lnTo>
                  <a:lnTo>
                    <a:pt x="2154275" y="144614"/>
                  </a:lnTo>
                  <a:lnTo>
                    <a:pt x="2154275" y="177634"/>
                  </a:lnTo>
                  <a:lnTo>
                    <a:pt x="2307120" y="177634"/>
                  </a:lnTo>
                  <a:lnTo>
                    <a:pt x="2307120" y="144614"/>
                  </a:lnTo>
                  <a:lnTo>
                    <a:pt x="2307120" y="143344"/>
                  </a:lnTo>
                  <a:lnTo>
                    <a:pt x="2252675" y="143344"/>
                  </a:lnTo>
                  <a:lnTo>
                    <a:pt x="2252675" y="144614"/>
                  </a:lnTo>
                  <a:lnTo>
                    <a:pt x="2201875" y="144614"/>
                  </a:lnTo>
                  <a:lnTo>
                    <a:pt x="2201875" y="143344"/>
                  </a:lnTo>
                  <a:lnTo>
                    <a:pt x="2201875" y="123024"/>
                  </a:lnTo>
                  <a:lnTo>
                    <a:pt x="2290927" y="123024"/>
                  </a:lnTo>
                  <a:lnTo>
                    <a:pt x="2290927" y="88734"/>
                  </a:lnTo>
                  <a:lnTo>
                    <a:pt x="2201875" y="88734"/>
                  </a:lnTo>
                  <a:lnTo>
                    <a:pt x="2201875" y="69684"/>
                  </a:lnTo>
                  <a:lnTo>
                    <a:pt x="2307209" y="69684"/>
                  </a:lnTo>
                  <a:lnTo>
                    <a:pt x="2307209" y="35394"/>
                  </a:lnTo>
                  <a:close/>
                </a:path>
                <a:path w="3061335" h="203200">
                  <a:moveTo>
                    <a:pt x="2484043" y="178092"/>
                  </a:moveTo>
                  <a:lnTo>
                    <a:pt x="2406370" y="100799"/>
                  </a:lnTo>
                  <a:lnTo>
                    <a:pt x="2481161" y="35458"/>
                  </a:lnTo>
                  <a:lnTo>
                    <a:pt x="2422182" y="35458"/>
                  </a:lnTo>
                  <a:lnTo>
                    <a:pt x="2367826" y="84988"/>
                  </a:lnTo>
                  <a:lnTo>
                    <a:pt x="2367826" y="35458"/>
                  </a:lnTo>
                  <a:lnTo>
                    <a:pt x="2320213" y="35458"/>
                  </a:lnTo>
                  <a:lnTo>
                    <a:pt x="2320213" y="178092"/>
                  </a:lnTo>
                  <a:lnTo>
                    <a:pt x="2367826" y="178092"/>
                  </a:lnTo>
                  <a:lnTo>
                    <a:pt x="2367826" y="118338"/>
                  </a:lnTo>
                  <a:lnTo>
                    <a:pt x="2425649" y="178092"/>
                  </a:lnTo>
                  <a:lnTo>
                    <a:pt x="2484043" y="178092"/>
                  </a:lnTo>
                  <a:close/>
                </a:path>
                <a:path w="3061335" h="203200">
                  <a:moveTo>
                    <a:pt x="2687193" y="143344"/>
                  </a:moveTo>
                  <a:lnTo>
                    <a:pt x="2664447" y="143344"/>
                  </a:lnTo>
                  <a:lnTo>
                    <a:pt x="2664447" y="35394"/>
                  </a:lnTo>
                  <a:lnTo>
                    <a:pt x="2616847" y="35394"/>
                  </a:lnTo>
                  <a:lnTo>
                    <a:pt x="2616847" y="143344"/>
                  </a:lnTo>
                  <a:lnTo>
                    <a:pt x="2538209" y="143344"/>
                  </a:lnTo>
                  <a:lnTo>
                    <a:pt x="2538209" y="35394"/>
                  </a:lnTo>
                  <a:lnTo>
                    <a:pt x="2490597" y="35394"/>
                  </a:lnTo>
                  <a:lnTo>
                    <a:pt x="2490597" y="143344"/>
                  </a:lnTo>
                  <a:lnTo>
                    <a:pt x="2490597" y="177634"/>
                  </a:lnTo>
                  <a:lnTo>
                    <a:pt x="2639593" y="177634"/>
                  </a:lnTo>
                  <a:lnTo>
                    <a:pt x="2639593" y="203034"/>
                  </a:lnTo>
                  <a:lnTo>
                    <a:pt x="2687193" y="203034"/>
                  </a:lnTo>
                  <a:lnTo>
                    <a:pt x="2687193" y="177634"/>
                  </a:lnTo>
                  <a:lnTo>
                    <a:pt x="2687193" y="143344"/>
                  </a:lnTo>
                  <a:close/>
                </a:path>
                <a:path w="3061335" h="203200">
                  <a:moveTo>
                    <a:pt x="2871266" y="35458"/>
                  </a:moveTo>
                  <a:lnTo>
                    <a:pt x="2823845" y="35458"/>
                  </a:lnTo>
                  <a:lnTo>
                    <a:pt x="2744825" y="123926"/>
                  </a:lnTo>
                  <a:lnTo>
                    <a:pt x="2744825" y="35458"/>
                  </a:lnTo>
                  <a:lnTo>
                    <a:pt x="2697213" y="35458"/>
                  </a:lnTo>
                  <a:lnTo>
                    <a:pt x="2697213" y="178092"/>
                  </a:lnTo>
                  <a:lnTo>
                    <a:pt x="2744825" y="178092"/>
                  </a:lnTo>
                  <a:lnTo>
                    <a:pt x="2823845" y="89420"/>
                  </a:lnTo>
                  <a:lnTo>
                    <a:pt x="2823845" y="178092"/>
                  </a:lnTo>
                  <a:lnTo>
                    <a:pt x="2871266" y="178092"/>
                  </a:lnTo>
                  <a:lnTo>
                    <a:pt x="2871266" y="35458"/>
                  </a:lnTo>
                  <a:close/>
                </a:path>
                <a:path w="3061335" h="203200">
                  <a:moveTo>
                    <a:pt x="3021406" y="0"/>
                  </a:moveTo>
                  <a:lnTo>
                    <a:pt x="2995777" y="0"/>
                  </a:lnTo>
                  <a:lnTo>
                    <a:pt x="2995777" y="5905"/>
                  </a:lnTo>
                  <a:lnTo>
                    <a:pt x="2993682" y="10845"/>
                  </a:lnTo>
                  <a:lnTo>
                    <a:pt x="2985338" y="18821"/>
                  </a:lnTo>
                  <a:lnTo>
                    <a:pt x="2980105" y="20815"/>
                  </a:lnTo>
                  <a:lnTo>
                    <a:pt x="2967380" y="20815"/>
                  </a:lnTo>
                  <a:lnTo>
                    <a:pt x="2962084" y="18821"/>
                  </a:lnTo>
                  <a:lnTo>
                    <a:pt x="2953728" y="10845"/>
                  </a:lnTo>
                  <a:lnTo>
                    <a:pt x="2951632" y="5905"/>
                  </a:lnTo>
                  <a:lnTo>
                    <a:pt x="2951632" y="0"/>
                  </a:lnTo>
                  <a:lnTo>
                    <a:pt x="2926003" y="0"/>
                  </a:lnTo>
                  <a:lnTo>
                    <a:pt x="2946273" y="32981"/>
                  </a:lnTo>
                  <a:lnTo>
                    <a:pt x="2973997" y="38354"/>
                  </a:lnTo>
                  <a:lnTo>
                    <a:pt x="2983903" y="37757"/>
                  </a:lnTo>
                  <a:lnTo>
                    <a:pt x="3018028" y="16840"/>
                  </a:lnTo>
                  <a:lnTo>
                    <a:pt x="3020555" y="9017"/>
                  </a:lnTo>
                  <a:lnTo>
                    <a:pt x="3021406" y="0"/>
                  </a:lnTo>
                  <a:close/>
                </a:path>
                <a:path w="3061335" h="203200">
                  <a:moveTo>
                    <a:pt x="3061119" y="35458"/>
                  </a:moveTo>
                  <a:lnTo>
                    <a:pt x="3013697" y="35458"/>
                  </a:lnTo>
                  <a:lnTo>
                    <a:pt x="2934678" y="123926"/>
                  </a:lnTo>
                  <a:lnTo>
                    <a:pt x="2934678" y="35458"/>
                  </a:lnTo>
                  <a:lnTo>
                    <a:pt x="2887065" y="35458"/>
                  </a:lnTo>
                  <a:lnTo>
                    <a:pt x="2887065" y="178092"/>
                  </a:lnTo>
                  <a:lnTo>
                    <a:pt x="2934678" y="178092"/>
                  </a:lnTo>
                  <a:lnTo>
                    <a:pt x="2982950" y="123926"/>
                  </a:lnTo>
                  <a:lnTo>
                    <a:pt x="3013697" y="89420"/>
                  </a:lnTo>
                  <a:lnTo>
                    <a:pt x="3013697" y="178092"/>
                  </a:lnTo>
                  <a:lnTo>
                    <a:pt x="3061119" y="178092"/>
                  </a:lnTo>
                  <a:lnTo>
                    <a:pt x="3061119" y="89420"/>
                  </a:lnTo>
                  <a:lnTo>
                    <a:pt x="3061119" y="3545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59701" y="1830206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95"/>
                </a:lnTo>
                <a:lnTo>
                  <a:pt x="361759" y="39281"/>
                </a:lnTo>
                <a:lnTo>
                  <a:pt x="366572" y="44107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19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60"/>
                </a:lnTo>
                <a:lnTo>
                  <a:pt x="492213" y="42760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60"/>
                </a:lnTo>
                <a:lnTo>
                  <a:pt x="610908" y="42760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59"/>
                </a:moveTo>
                <a:lnTo>
                  <a:pt x="616432" y="118059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399730" y="1826168"/>
            <a:ext cx="708025" cy="165735"/>
          </a:xfrm>
          <a:custGeom>
            <a:avLst/>
            <a:gdLst/>
            <a:ahLst/>
            <a:cxnLst/>
            <a:rect l="l" t="t" r="r" b="b"/>
            <a:pathLst>
              <a:path w="708025" h="165735">
                <a:moveTo>
                  <a:pt x="84874" y="4038"/>
                </a:moveTo>
                <a:lnTo>
                  <a:pt x="46367" y="4038"/>
                </a:lnTo>
                <a:lnTo>
                  <a:pt x="46367" y="7874"/>
                </a:lnTo>
                <a:lnTo>
                  <a:pt x="45593" y="11658"/>
                </a:lnTo>
                <a:lnTo>
                  <a:pt x="9855" y="30543"/>
                </a:lnTo>
                <a:lnTo>
                  <a:pt x="0" y="30848"/>
                </a:lnTo>
                <a:lnTo>
                  <a:pt x="0" y="59347"/>
                </a:lnTo>
                <a:lnTo>
                  <a:pt x="35521" y="59347"/>
                </a:lnTo>
                <a:lnTo>
                  <a:pt x="35521" y="161442"/>
                </a:lnTo>
                <a:lnTo>
                  <a:pt x="84874" y="161442"/>
                </a:lnTo>
                <a:lnTo>
                  <a:pt x="84874" y="4038"/>
                </a:lnTo>
                <a:close/>
              </a:path>
              <a:path w="708025" h="165735">
                <a:moveTo>
                  <a:pt x="282689" y="99758"/>
                </a:moveTo>
                <a:lnTo>
                  <a:pt x="260362" y="99758"/>
                </a:lnTo>
                <a:lnTo>
                  <a:pt x="260362" y="46583"/>
                </a:lnTo>
                <a:lnTo>
                  <a:pt x="260362" y="4038"/>
                </a:lnTo>
                <a:lnTo>
                  <a:pt x="211010" y="4038"/>
                </a:lnTo>
                <a:lnTo>
                  <a:pt x="211010" y="46583"/>
                </a:lnTo>
                <a:lnTo>
                  <a:pt x="211010" y="99758"/>
                </a:lnTo>
                <a:lnTo>
                  <a:pt x="150380" y="99758"/>
                </a:lnTo>
                <a:lnTo>
                  <a:pt x="211010" y="46583"/>
                </a:lnTo>
                <a:lnTo>
                  <a:pt x="211010" y="4038"/>
                </a:lnTo>
                <a:lnTo>
                  <a:pt x="99123" y="99758"/>
                </a:lnTo>
                <a:lnTo>
                  <a:pt x="99123" y="137617"/>
                </a:lnTo>
                <a:lnTo>
                  <a:pt x="211010" y="137617"/>
                </a:lnTo>
                <a:lnTo>
                  <a:pt x="211010" y="161442"/>
                </a:lnTo>
                <a:lnTo>
                  <a:pt x="260362" y="161442"/>
                </a:lnTo>
                <a:lnTo>
                  <a:pt x="260362" y="137617"/>
                </a:lnTo>
                <a:lnTo>
                  <a:pt x="282689" y="137617"/>
                </a:lnTo>
                <a:lnTo>
                  <a:pt x="282689" y="99758"/>
                </a:lnTo>
                <a:close/>
              </a:path>
              <a:path w="708025" h="165735">
                <a:moveTo>
                  <a:pt x="489661" y="4038"/>
                </a:moveTo>
                <a:lnTo>
                  <a:pt x="436054" y="4038"/>
                </a:lnTo>
                <a:lnTo>
                  <a:pt x="436054" y="93878"/>
                </a:lnTo>
                <a:lnTo>
                  <a:pt x="433971" y="101104"/>
                </a:lnTo>
                <a:lnTo>
                  <a:pt x="425602" y="112445"/>
                </a:lnTo>
                <a:lnTo>
                  <a:pt x="420395" y="116535"/>
                </a:lnTo>
                <a:lnTo>
                  <a:pt x="407911" y="121488"/>
                </a:lnTo>
                <a:lnTo>
                  <a:pt x="401599" y="122732"/>
                </a:lnTo>
                <a:lnTo>
                  <a:pt x="395224" y="122732"/>
                </a:lnTo>
                <a:lnTo>
                  <a:pt x="357809" y="108381"/>
                </a:lnTo>
                <a:lnTo>
                  <a:pt x="350329" y="85090"/>
                </a:lnTo>
                <a:lnTo>
                  <a:pt x="350329" y="4038"/>
                </a:lnTo>
                <a:lnTo>
                  <a:pt x="295884" y="4038"/>
                </a:lnTo>
                <a:lnTo>
                  <a:pt x="295884" y="85090"/>
                </a:lnTo>
                <a:lnTo>
                  <a:pt x="296799" y="96291"/>
                </a:lnTo>
                <a:lnTo>
                  <a:pt x="316306" y="135153"/>
                </a:lnTo>
                <a:lnTo>
                  <a:pt x="356400" y="159842"/>
                </a:lnTo>
                <a:lnTo>
                  <a:pt x="395008" y="165696"/>
                </a:lnTo>
                <a:lnTo>
                  <a:pt x="407619" y="165049"/>
                </a:lnTo>
                <a:lnTo>
                  <a:pt x="452729" y="149415"/>
                </a:lnTo>
                <a:lnTo>
                  <a:pt x="482485" y="116611"/>
                </a:lnTo>
                <a:lnTo>
                  <a:pt x="489661" y="84658"/>
                </a:lnTo>
                <a:lnTo>
                  <a:pt x="489661" y="4038"/>
                </a:lnTo>
                <a:close/>
              </a:path>
              <a:path w="708025" h="165735">
                <a:moveTo>
                  <a:pt x="707910" y="67640"/>
                </a:moveTo>
                <a:lnTo>
                  <a:pt x="689825" y="32016"/>
                </a:lnTo>
                <a:lnTo>
                  <a:pt x="654939" y="8407"/>
                </a:lnTo>
                <a:lnTo>
                  <a:pt x="607301" y="0"/>
                </a:lnTo>
                <a:lnTo>
                  <a:pt x="592937" y="673"/>
                </a:lnTo>
                <a:lnTo>
                  <a:pt x="553796" y="10744"/>
                </a:lnTo>
                <a:lnTo>
                  <a:pt x="515721" y="40411"/>
                </a:lnTo>
                <a:lnTo>
                  <a:pt x="501789" y="82956"/>
                </a:lnTo>
                <a:lnTo>
                  <a:pt x="502666" y="94284"/>
                </a:lnTo>
                <a:lnTo>
                  <a:pt x="523481" y="134035"/>
                </a:lnTo>
                <a:lnTo>
                  <a:pt x="566394" y="159600"/>
                </a:lnTo>
                <a:lnTo>
                  <a:pt x="607301" y="165696"/>
                </a:lnTo>
                <a:lnTo>
                  <a:pt x="620153" y="165188"/>
                </a:lnTo>
                <a:lnTo>
                  <a:pt x="664794" y="152831"/>
                </a:lnTo>
                <a:lnTo>
                  <a:pt x="695655" y="125984"/>
                </a:lnTo>
                <a:lnTo>
                  <a:pt x="653034" y="98488"/>
                </a:lnTo>
                <a:lnTo>
                  <a:pt x="649643" y="104597"/>
                </a:lnTo>
                <a:lnTo>
                  <a:pt x="645452" y="109969"/>
                </a:lnTo>
                <a:lnTo>
                  <a:pt x="607504" y="125501"/>
                </a:lnTo>
                <a:lnTo>
                  <a:pt x="598716" y="125501"/>
                </a:lnTo>
                <a:lnTo>
                  <a:pt x="559079" y="99364"/>
                </a:lnTo>
                <a:lnTo>
                  <a:pt x="556666" y="91744"/>
                </a:lnTo>
                <a:lnTo>
                  <a:pt x="556666" y="74168"/>
                </a:lnTo>
                <a:lnTo>
                  <a:pt x="591019" y="41897"/>
                </a:lnTo>
                <a:lnTo>
                  <a:pt x="599147" y="40195"/>
                </a:lnTo>
                <a:lnTo>
                  <a:pt x="613460" y="40195"/>
                </a:lnTo>
                <a:lnTo>
                  <a:pt x="647750" y="57035"/>
                </a:lnTo>
                <a:lnTo>
                  <a:pt x="653453" y="67640"/>
                </a:lnTo>
                <a:lnTo>
                  <a:pt x="707910" y="6764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2785539" y="2336746"/>
            <a:ext cx="699770" cy="126364"/>
            <a:chOff x="2785539" y="2336746"/>
            <a:chExt cx="699770" cy="126364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5539" y="2336746"/>
              <a:ext cx="270964" cy="126273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7401" y="2339046"/>
              <a:ext cx="92805" cy="8500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90571" y="2336921"/>
              <a:ext cx="82499" cy="8925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93111" y="2336921"/>
              <a:ext cx="192157" cy="126098"/>
            </a:xfrm>
            <a:prstGeom prst="rect">
              <a:avLst/>
            </a:prstGeom>
          </p:spPr>
        </p:pic>
      </p:grpSp>
      <p:sp>
        <p:nvSpPr>
          <p:cNvPr id="9" name="object 9" descr=""/>
          <p:cNvSpPr/>
          <p:nvPr/>
        </p:nvSpPr>
        <p:spPr>
          <a:xfrm>
            <a:off x="3542824" y="2373405"/>
            <a:ext cx="63500" cy="13970"/>
          </a:xfrm>
          <a:custGeom>
            <a:avLst/>
            <a:gdLst/>
            <a:ahLst/>
            <a:cxnLst/>
            <a:rect l="l" t="t" r="r" b="b"/>
            <a:pathLst>
              <a:path w="63500" h="13969">
                <a:moveTo>
                  <a:pt x="63226" y="0"/>
                </a:moveTo>
                <a:lnTo>
                  <a:pt x="0" y="0"/>
                </a:lnTo>
                <a:lnTo>
                  <a:pt x="0" y="13459"/>
                </a:lnTo>
                <a:lnTo>
                  <a:pt x="63226" y="13459"/>
                </a:lnTo>
                <a:lnTo>
                  <a:pt x="63226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 descr=""/>
          <p:cNvGrpSpPr/>
          <p:nvPr/>
        </p:nvGrpSpPr>
        <p:grpSpPr>
          <a:xfrm>
            <a:off x="671471" y="2299840"/>
            <a:ext cx="2919095" cy="992505"/>
            <a:chOff x="671471" y="2299840"/>
            <a:chExt cx="2919095" cy="992505"/>
          </a:xfrm>
        </p:grpSpPr>
        <p:sp>
          <p:nvSpPr>
            <p:cNvPr id="11" name="object 11" descr=""/>
            <p:cNvSpPr/>
            <p:nvPr/>
          </p:nvSpPr>
          <p:spPr>
            <a:xfrm>
              <a:off x="3571516" y="2614971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8" y="0"/>
                  </a:lnTo>
                  <a:lnTo>
                    <a:pt x="0" y="3009"/>
                  </a:lnTo>
                  <a:lnTo>
                    <a:pt x="0" y="14875"/>
                  </a:lnTo>
                  <a:lnTo>
                    <a:pt x="4428" y="17887"/>
                  </a:lnTo>
                  <a:lnTo>
                    <a:pt x="14345" y="17887"/>
                  </a:lnTo>
                  <a:lnTo>
                    <a:pt x="18594" y="14875"/>
                  </a:lnTo>
                  <a:lnTo>
                    <a:pt x="18594" y="8855"/>
                  </a:lnTo>
                  <a:lnTo>
                    <a:pt x="18594" y="3009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1471" y="2299840"/>
              <a:ext cx="2877198" cy="992014"/>
            </a:xfrm>
            <a:prstGeom prst="rect">
              <a:avLst/>
            </a:prstGeom>
          </p:spPr>
        </p:pic>
      </p:grpSp>
      <p:pic>
        <p:nvPicPr>
          <p:cNvPr id="13" name="object 1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0142" y="4665733"/>
            <a:ext cx="1523808" cy="364121"/>
          </a:xfrm>
          <a:prstGeom prst="rect">
            <a:avLst/>
          </a:prstGeom>
        </p:spPr>
      </p:pic>
      <p:grpSp>
        <p:nvGrpSpPr>
          <p:cNvPr id="14" name="object 14" descr=""/>
          <p:cNvGrpSpPr/>
          <p:nvPr/>
        </p:nvGrpSpPr>
        <p:grpSpPr>
          <a:xfrm>
            <a:off x="655995" y="3722086"/>
            <a:ext cx="640715" cy="130175"/>
            <a:chOff x="655995" y="3722086"/>
            <a:chExt cx="640715" cy="130175"/>
          </a:xfrm>
        </p:grpSpPr>
        <p:sp>
          <p:nvSpPr>
            <p:cNvPr id="15" name="object 15" descr=""/>
            <p:cNvSpPr/>
            <p:nvPr/>
          </p:nvSpPr>
          <p:spPr>
            <a:xfrm>
              <a:off x="655993" y="3722240"/>
              <a:ext cx="107950" cy="129539"/>
            </a:xfrm>
            <a:custGeom>
              <a:avLst/>
              <a:gdLst/>
              <a:ahLst/>
              <a:cxnLst/>
              <a:rect l="l" t="t" r="r" b="b"/>
              <a:pathLst>
                <a:path w="107950" h="129539">
                  <a:moveTo>
                    <a:pt x="107353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39865" y="25400"/>
                  </a:lnTo>
                  <a:lnTo>
                    <a:pt x="39865" y="129540"/>
                  </a:lnTo>
                  <a:lnTo>
                    <a:pt x="67487" y="129540"/>
                  </a:lnTo>
                  <a:lnTo>
                    <a:pt x="67487" y="25400"/>
                  </a:lnTo>
                  <a:lnTo>
                    <a:pt x="107353" y="25400"/>
                  </a:lnTo>
                  <a:lnTo>
                    <a:pt x="10735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4086" y="3722086"/>
              <a:ext cx="192100" cy="129799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1008405" y="3722087"/>
              <a:ext cx="288290" cy="130175"/>
            </a:xfrm>
            <a:custGeom>
              <a:avLst/>
              <a:gdLst/>
              <a:ahLst/>
              <a:cxnLst/>
              <a:rect l="l" t="t" r="r" b="b"/>
              <a:pathLst>
                <a:path w="288290" h="130175">
                  <a:moveTo>
                    <a:pt x="27813" y="0"/>
                  </a:moveTo>
                  <a:lnTo>
                    <a:pt x="0" y="0"/>
                  </a:lnTo>
                  <a:lnTo>
                    <a:pt x="0" y="129806"/>
                  </a:lnTo>
                  <a:lnTo>
                    <a:pt x="27813" y="129806"/>
                  </a:lnTo>
                  <a:lnTo>
                    <a:pt x="27813" y="0"/>
                  </a:lnTo>
                  <a:close/>
                </a:path>
                <a:path w="288290" h="130175">
                  <a:moveTo>
                    <a:pt x="163512" y="104292"/>
                  </a:moveTo>
                  <a:lnTo>
                    <a:pt x="99910" y="104292"/>
                  </a:lnTo>
                  <a:lnTo>
                    <a:pt x="99910" y="152"/>
                  </a:lnTo>
                  <a:lnTo>
                    <a:pt x="72097" y="152"/>
                  </a:lnTo>
                  <a:lnTo>
                    <a:pt x="72097" y="104292"/>
                  </a:lnTo>
                  <a:lnTo>
                    <a:pt x="72097" y="129692"/>
                  </a:lnTo>
                  <a:lnTo>
                    <a:pt x="163512" y="129692"/>
                  </a:lnTo>
                  <a:lnTo>
                    <a:pt x="163512" y="104292"/>
                  </a:lnTo>
                  <a:close/>
                </a:path>
                <a:path w="288290" h="130175">
                  <a:moveTo>
                    <a:pt x="287705" y="104292"/>
                  </a:moveTo>
                  <a:lnTo>
                    <a:pt x="224104" y="104292"/>
                  </a:lnTo>
                  <a:lnTo>
                    <a:pt x="224104" y="152"/>
                  </a:lnTo>
                  <a:lnTo>
                    <a:pt x="196291" y="152"/>
                  </a:lnTo>
                  <a:lnTo>
                    <a:pt x="196291" y="104292"/>
                  </a:lnTo>
                  <a:lnTo>
                    <a:pt x="196291" y="129692"/>
                  </a:lnTo>
                  <a:lnTo>
                    <a:pt x="287705" y="129692"/>
                  </a:lnTo>
                  <a:lnTo>
                    <a:pt x="287705" y="10429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660999" y="3908624"/>
            <a:ext cx="389890" cy="131445"/>
            <a:chOff x="660999" y="3908624"/>
            <a:chExt cx="389890" cy="131445"/>
          </a:xfrm>
        </p:grpSpPr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0999" y="3908624"/>
              <a:ext cx="94568" cy="128686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8536" y="3908624"/>
              <a:ext cx="114962" cy="131281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5913" y="3908624"/>
              <a:ext cx="114961" cy="131281"/>
            </a:xfrm>
            <a:prstGeom prst="rect">
              <a:avLst/>
            </a:prstGeom>
          </p:spPr>
        </p:pic>
      </p:grpSp>
      <p:grpSp>
        <p:nvGrpSpPr>
          <p:cNvPr id="22" name="object 22" descr=""/>
          <p:cNvGrpSpPr/>
          <p:nvPr/>
        </p:nvGrpSpPr>
        <p:grpSpPr>
          <a:xfrm>
            <a:off x="1055663" y="3896572"/>
            <a:ext cx="749935" cy="337820"/>
            <a:chOff x="1055663" y="3896572"/>
            <a:chExt cx="749935" cy="337820"/>
          </a:xfrm>
        </p:grpSpPr>
        <p:sp>
          <p:nvSpPr>
            <p:cNvPr id="23" name="object 23" descr=""/>
            <p:cNvSpPr/>
            <p:nvPr/>
          </p:nvSpPr>
          <p:spPr>
            <a:xfrm>
              <a:off x="1146848" y="3907660"/>
              <a:ext cx="90805" cy="129539"/>
            </a:xfrm>
            <a:custGeom>
              <a:avLst/>
              <a:gdLst/>
              <a:ahLst/>
              <a:cxnLst/>
              <a:rect l="l" t="t" r="r" b="b"/>
              <a:pathLst>
                <a:path w="90805" h="129539">
                  <a:moveTo>
                    <a:pt x="90678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129540"/>
                  </a:lnTo>
                  <a:lnTo>
                    <a:pt x="27813" y="129540"/>
                  </a:lnTo>
                  <a:lnTo>
                    <a:pt x="27813" y="25400"/>
                  </a:lnTo>
                  <a:lnTo>
                    <a:pt x="90678" y="25400"/>
                  </a:lnTo>
                  <a:lnTo>
                    <a:pt x="9067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70127" y="3896572"/>
              <a:ext cx="197441" cy="151678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02208" y="3907512"/>
              <a:ext cx="140368" cy="129799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80364" y="3908624"/>
              <a:ext cx="94568" cy="128686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55663" y="4081814"/>
              <a:ext cx="160020" cy="152045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94048" y="4092938"/>
              <a:ext cx="127943" cy="129797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41055" y="4092938"/>
              <a:ext cx="124232" cy="131467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02334" y="4090342"/>
              <a:ext cx="137955" cy="134988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1777342" y="4118480"/>
              <a:ext cx="27940" cy="104139"/>
            </a:xfrm>
            <a:custGeom>
              <a:avLst/>
              <a:gdLst/>
              <a:ahLst/>
              <a:cxnLst/>
              <a:rect l="l" t="t" r="r" b="b"/>
              <a:pathLst>
                <a:path w="27939" h="104139">
                  <a:moveTo>
                    <a:pt x="0" y="104140"/>
                  </a:moveTo>
                  <a:lnTo>
                    <a:pt x="27812" y="104140"/>
                  </a:lnTo>
                  <a:lnTo>
                    <a:pt x="27812" y="0"/>
                  </a:lnTo>
                  <a:lnTo>
                    <a:pt x="0" y="0"/>
                  </a:lnTo>
                  <a:lnTo>
                    <a:pt x="0" y="10414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2" name="object 32" descr=""/>
          <p:cNvGrpSpPr/>
          <p:nvPr/>
        </p:nvGrpSpPr>
        <p:grpSpPr>
          <a:xfrm>
            <a:off x="1777342" y="4090342"/>
            <a:ext cx="440055" cy="135255"/>
            <a:chOff x="1777342" y="4090342"/>
            <a:chExt cx="440055" cy="135255"/>
          </a:xfrm>
        </p:grpSpPr>
        <p:sp>
          <p:nvSpPr>
            <p:cNvPr id="33" name="object 33" descr=""/>
            <p:cNvSpPr/>
            <p:nvPr/>
          </p:nvSpPr>
          <p:spPr>
            <a:xfrm>
              <a:off x="1777339" y="409308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30" h="129539">
                  <a:moveTo>
                    <a:pt x="112915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85293" y="25400"/>
                  </a:lnTo>
                  <a:lnTo>
                    <a:pt x="85293" y="129540"/>
                  </a:lnTo>
                  <a:lnTo>
                    <a:pt x="112915" y="129540"/>
                  </a:lnTo>
                  <a:lnTo>
                    <a:pt x="112915" y="25400"/>
                  </a:lnTo>
                  <a:lnTo>
                    <a:pt x="11291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27313" y="4090342"/>
              <a:ext cx="137956" cy="134988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02321" y="4092938"/>
              <a:ext cx="114961" cy="129797"/>
            </a:xfrm>
            <a:prstGeom prst="rect">
              <a:avLst/>
            </a:prstGeom>
          </p:spPr>
        </p:pic>
      </p:grpSp>
      <p:grpSp>
        <p:nvGrpSpPr>
          <p:cNvPr id="36" name="object 36" descr=""/>
          <p:cNvGrpSpPr/>
          <p:nvPr/>
        </p:nvGrpSpPr>
        <p:grpSpPr>
          <a:xfrm>
            <a:off x="663040" y="4094049"/>
            <a:ext cx="363220" cy="131445"/>
            <a:chOff x="663040" y="4094049"/>
            <a:chExt cx="363220" cy="131445"/>
          </a:xfrm>
        </p:grpSpPr>
        <p:pic>
          <p:nvPicPr>
            <p:cNvPr id="37" name="object 37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63040" y="4096645"/>
              <a:ext cx="71946" cy="126090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3506" y="4094049"/>
              <a:ext cx="114961" cy="131281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0883" y="4094049"/>
              <a:ext cx="114961" cy="131281"/>
            </a:xfrm>
            <a:prstGeom prst="rect">
              <a:avLst/>
            </a:prstGeom>
          </p:spPr>
        </p:pic>
      </p:grpSp>
      <p:pic>
        <p:nvPicPr>
          <p:cNvPr id="40" name="object 40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531281" y="237545"/>
            <a:ext cx="4160527" cy="5882454"/>
          </a:xfrm>
          <a:prstGeom prst="rect">
            <a:avLst/>
          </a:prstGeom>
        </p:spPr>
      </p:pic>
      <p:sp>
        <p:nvSpPr>
          <p:cNvPr id="41" name="object 41" descr=""/>
          <p:cNvSpPr/>
          <p:nvPr/>
        </p:nvSpPr>
        <p:spPr>
          <a:xfrm>
            <a:off x="668822" y="1430550"/>
            <a:ext cx="2296160" cy="277495"/>
          </a:xfrm>
          <a:custGeom>
            <a:avLst/>
            <a:gdLst/>
            <a:ahLst/>
            <a:cxnLst/>
            <a:rect l="l" t="t" r="r" b="b"/>
            <a:pathLst>
              <a:path w="2296160" h="277494">
                <a:moveTo>
                  <a:pt x="340080" y="0"/>
                </a:moveTo>
                <a:lnTo>
                  <a:pt x="340080" y="277159"/>
                </a:lnTo>
                <a:lnTo>
                  <a:pt x="247194" y="277159"/>
                </a:lnTo>
                <a:lnTo>
                  <a:pt x="247194" y="65544"/>
                </a:lnTo>
                <a:lnTo>
                  <a:pt x="92883" y="65544"/>
                </a:lnTo>
                <a:lnTo>
                  <a:pt x="92883" y="277159"/>
                </a:lnTo>
                <a:lnTo>
                  <a:pt x="0" y="277159"/>
                </a:lnTo>
                <a:lnTo>
                  <a:pt x="0" y="0"/>
                </a:lnTo>
                <a:lnTo>
                  <a:pt x="340080" y="0"/>
                </a:lnTo>
                <a:close/>
              </a:path>
              <a:path w="2296160" h="277494">
                <a:moveTo>
                  <a:pt x="743460" y="277159"/>
                </a:moveTo>
                <a:lnTo>
                  <a:pt x="650203" y="277159"/>
                </a:lnTo>
                <a:lnTo>
                  <a:pt x="624358" y="229593"/>
                </a:lnTo>
                <a:lnTo>
                  <a:pt x="467427" y="229593"/>
                </a:lnTo>
                <a:lnTo>
                  <a:pt x="441582" y="277159"/>
                </a:lnTo>
                <a:lnTo>
                  <a:pt x="348321" y="277159"/>
                </a:lnTo>
                <a:lnTo>
                  <a:pt x="498513" y="0"/>
                </a:lnTo>
                <a:lnTo>
                  <a:pt x="593272" y="0"/>
                </a:lnTo>
                <a:lnTo>
                  <a:pt x="743460" y="277159"/>
                </a:lnTo>
                <a:close/>
              </a:path>
              <a:path w="2296160" h="277494">
                <a:moveTo>
                  <a:pt x="546079" y="84646"/>
                </a:moveTo>
                <a:lnTo>
                  <a:pt x="501134" y="167046"/>
                </a:lnTo>
                <a:lnTo>
                  <a:pt x="590647" y="167046"/>
                </a:lnTo>
                <a:lnTo>
                  <a:pt x="546079" y="84646"/>
                </a:lnTo>
                <a:close/>
              </a:path>
              <a:path w="2296160" h="277494">
                <a:moveTo>
                  <a:pt x="844214" y="98502"/>
                </a:moveTo>
                <a:lnTo>
                  <a:pt x="992159" y="98502"/>
                </a:lnTo>
                <a:lnTo>
                  <a:pt x="992159" y="0"/>
                </a:lnTo>
                <a:lnTo>
                  <a:pt x="1084294" y="0"/>
                </a:lnTo>
                <a:lnTo>
                  <a:pt x="1084294" y="277159"/>
                </a:lnTo>
                <a:lnTo>
                  <a:pt x="992159" y="277159"/>
                </a:lnTo>
                <a:lnTo>
                  <a:pt x="992159" y="171165"/>
                </a:lnTo>
                <a:lnTo>
                  <a:pt x="844214" y="171165"/>
                </a:lnTo>
                <a:lnTo>
                  <a:pt x="844214" y="277159"/>
                </a:lnTo>
                <a:lnTo>
                  <a:pt x="751705" y="277159"/>
                </a:lnTo>
                <a:lnTo>
                  <a:pt x="751705" y="0"/>
                </a:lnTo>
                <a:lnTo>
                  <a:pt x="844214" y="0"/>
                </a:lnTo>
                <a:lnTo>
                  <a:pt x="844214" y="98502"/>
                </a:lnTo>
                <a:close/>
              </a:path>
              <a:path w="2296160" h="277494">
                <a:moveTo>
                  <a:pt x="1487674" y="277159"/>
                </a:moveTo>
                <a:lnTo>
                  <a:pt x="1394416" y="277159"/>
                </a:lnTo>
                <a:lnTo>
                  <a:pt x="1368572" y="229593"/>
                </a:lnTo>
                <a:lnTo>
                  <a:pt x="1211640" y="229593"/>
                </a:lnTo>
                <a:lnTo>
                  <a:pt x="1185796" y="277159"/>
                </a:lnTo>
                <a:lnTo>
                  <a:pt x="1092535" y="277159"/>
                </a:lnTo>
                <a:lnTo>
                  <a:pt x="1242726" y="0"/>
                </a:lnTo>
                <a:lnTo>
                  <a:pt x="1337486" y="0"/>
                </a:lnTo>
                <a:lnTo>
                  <a:pt x="1487674" y="277159"/>
                </a:lnTo>
                <a:close/>
              </a:path>
              <a:path w="2296160" h="277494">
                <a:moveTo>
                  <a:pt x="1290293" y="84646"/>
                </a:moveTo>
                <a:lnTo>
                  <a:pt x="1245348" y="167046"/>
                </a:lnTo>
                <a:lnTo>
                  <a:pt x="1334861" y="167046"/>
                </a:lnTo>
                <a:lnTo>
                  <a:pt x="1290293" y="84646"/>
                </a:lnTo>
                <a:close/>
              </a:path>
              <a:path w="2296160" h="277494">
                <a:moveTo>
                  <a:pt x="1891807" y="0"/>
                </a:moveTo>
                <a:lnTo>
                  <a:pt x="1891807" y="277159"/>
                </a:lnTo>
                <a:lnTo>
                  <a:pt x="1799668" y="277159"/>
                </a:lnTo>
                <a:lnTo>
                  <a:pt x="1799668" y="152063"/>
                </a:lnTo>
                <a:lnTo>
                  <a:pt x="1738619" y="277159"/>
                </a:lnTo>
                <a:lnTo>
                  <a:pt x="1653598" y="277159"/>
                </a:lnTo>
                <a:lnTo>
                  <a:pt x="1588428" y="150566"/>
                </a:lnTo>
                <a:lnTo>
                  <a:pt x="1588428" y="277159"/>
                </a:lnTo>
                <a:lnTo>
                  <a:pt x="1495919" y="277159"/>
                </a:lnTo>
                <a:lnTo>
                  <a:pt x="1495919" y="0"/>
                </a:lnTo>
                <a:lnTo>
                  <a:pt x="1601538" y="0"/>
                </a:lnTo>
                <a:lnTo>
                  <a:pt x="1695919" y="190640"/>
                </a:lnTo>
                <a:lnTo>
                  <a:pt x="1788807" y="0"/>
                </a:lnTo>
                <a:lnTo>
                  <a:pt x="1891807" y="0"/>
                </a:lnTo>
                <a:close/>
              </a:path>
              <a:path w="2296160" h="277494">
                <a:moveTo>
                  <a:pt x="2295558" y="277159"/>
                </a:moveTo>
                <a:lnTo>
                  <a:pt x="2202299" y="277159"/>
                </a:lnTo>
                <a:lnTo>
                  <a:pt x="2176454" y="229593"/>
                </a:lnTo>
                <a:lnTo>
                  <a:pt x="2019524" y="229593"/>
                </a:lnTo>
                <a:lnTo>
                  <a:pt x="1993680" y="277159"/>
                </a:lnTo>
                <a:lnTo>
                  <a:pt x="1900417" y="277159"/>
                </a:lnTo>
                <a:lnTo>
                  <a:pt x="2050610" y="0"/>
                </a:lnTo>
                <a:lnTo>
                  <a:pt x="2145369" y="0"/>
                </a:lnTo>
                <a:lnTo>
                  <a:pt x="2295558" y="277159"/>
                </a:lnTo>
                <a:close/>
              </a:path>
              <a:path w="2296160" h="277494">
                <a:moveTo>
                  <a:pt x="2098177" y="84646"/>
                </a:moveTo>
                <a:lnTo>
                  <a:pt x="2053230" y="167046"/>
                </a:lnTo>
                <a:lnTo>
                  <a:pt x="2142745" y="167046"/>
                </a:lnTo>
                <a:lnTo>
                  <a:pt x="2098177" y="84646"/>
                </a:lnTo>
                <a:close/>
              </a:path>
            </a:pathLst>
          </a:custGeom>
          <a:ln w="1799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2" name="object 42" descr=""/>
          <p:cNvGrpSpPr/>
          <p:nvPr/>
        </p:nvGrpSpPr>
        <p:grpSpPr>
          <a:xfrm>
            <a:off x="-190" y="431082"/>
            <a:ext cx="3482340" cy="396875"/>
            <a:chOff x="-190" y="431082"/>
            <a:chExt cx="3482340" cy="396875"/>
          </a:xfrm>
        </p:grpSpPr>
        <p:sp>
          <p:nvSpPr>
            <p:cNvPr id="43" name="object 43" descr=""/>
            <p:cNvSpPr/>
            <p:nvPr/>
          </p:nvSpPr>
          <p:spPr>
            <a:xfrm>
              <a:off x="-190" y="431082"/>
              <a:ext cx="3482340" cy="396875"/>
            </a:xfrm>
            <a:custGeom>
              <a:avLst/>
              <a:gdLst/>
              <a:ahLst/>
              <a:cxnLst/>
              <a:rect l="l" t="t" r="r" b="b"/>
              <a:pathLst>
                <a:path w="3482340" h="396875">
                  <a:moveTo>
                    <a:pt x="3481890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3481890" y="396647"/>
                  </a:lnTo>
                  <a:lnTo>
                    <a:pt x="3481890" y="0"/>
                  </a:lnTo>
                  <a:close/>
                </a:path>
              </a:pathLst>
            </a:custGeom>
            <a:solidFill>
              <a:srgbClr val="08B4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261708" y="539785"/>
              <a:ext cx="3061335" cy="203200"/>
            </a:xfrm>
            <a:custGeom>
              <a:avLst/>
              <a:gdLst/>
              <a:ahLst/>
              <a:cxnLst/>
              <a:rect l="l" t="t" r="r" b="b"/>
              <a:pathLst>
                <a:path w="3061335" h="203200">
                  <a:moveTo>
                    <a:pt x="193509" y="143395"/>
                  </a:moveTo>
                  <a:lnTo>
                    <a:pt x="174434" y="143395"/>
                  </a:lnTo>
                  <a:lnTo>
                    <a:pt x="174307" y="73723"/>
                  </a:lnTo>
                  <a:lnTo>
                    <a:pt x="174307" y="69570"/>
                  </a:lnTo>
                  <a:lnTo>
                    <a:pt x="174244" y="35458"/>
                  </a:lnTo>
                  <a:lnTo>
                    <a:pt x="130098" y="35458"/>
                  </a:lnTo>
                  <a:lnTo>
                    <a:pt x="130098" y="69761"/>
                  </a:lnTo>
                  <a:lnTo>
                    <a:pt x="130098" y="143395"/>
                  </a:lnTo>
                  <a:lnTo>
                    <a:pt x="59753" y="143395"/>
                  </a:lnTo>
                  <a:lnTo>
                    <a:pt x="64617" y="132969"/>
                  </a:lnTo>
                  <a:lnTo>
                    <a:pt x="68973" y="123101"/>
                  </a:lnTo>
                  <a:lnTo>
                    <a:pt x="83845" y="78727"/>
                  </a:lnTo>
                  <a:lnTo>
                    <a:pt x="85547" y="69761"/>
                  </a:lnTo>
                  <a:lnTo>
                    <a:pt x="85585" y="69570"/>
                  </a:lnTo>
                  <a:lnTo>
                    <a:pt x="130098" y="69761"/>
                  </a:lnTo>
                  <a:lnTo>
                    <a:pt x="130098" y="35458"/>
                  </a:lnTo>
                  <a:lnTo>
                    <a:pt x="44145" y="35458"/>
                  </a:lnTo>
                  <a:lnTo>
                    <a:pt x="43929" y="45656"/>
                  </a:lnTo>
                  <a:lnTo>
                    <a:pt x="43294" y="55435"/>
                  </a:lnTo>
                  <a:lnTo>
                    <a:pt x="34023" y="99072"/>
                  </a:lnTo>
                  <a:lnTo>
                    <a:pt x="14262" y="143395"/>
                  </a:lnTo>
                  <a:lnTo>
                    <a:pt x="0" y="143395"/>
                  </a:lnTo>
                  <a:lnTo>
                    <a:pt x="0" y="196596"/>
                  </a:lnTo>
                  <a:lnTo>
                    <a:pt x="44526" y="196596"/>
                  </a:lnTo>
                  <a:lnTo>
                    <a:pt x="44526" y="178092"/>
                  </a:lnTo>
                  <a:lnTo>
                    <a:pt x="148996" y="178282"/>
                  </a:lnTo>
                  <a:lnTo>
                    <a:pt x="148996" y="196596"/>
                  </a:lnTo>
                  <a:lnTo>
                    <a:pt x="193509" y="196596"/>
                  </a:lnTo>
                  <a:lnTo>
                    <a:pt x="193509" y="178092"/>
                  </a:lnTo>
                  <a:lnTo>
                    <a:pt x="193509" y="143395"/>
                  </a:lnTo>
                  <a:close/>
                </a:path>
                <a:path w="3061335" h="203200">
                  <a:moveTo>
                    <a:pt x="375462" y="35458"/>
                  </a:moveTo>
                  <a:lnTo>
                    <a:pt x="237464" y="35458"/>
                  </a:lnTo>
                  <a:lnTo>
                    <a:pt x="235153" y="59855"/>
                  </a:lnTo>
                  <a:lnTo>
                    <a:pt x="231724" y="83108"/>
                  </a:lnTo>
                  <a:lnTo>
                    <a:pt x="221462" y="126238"/>
                  </a:lnTo>
                  <a:lnTo>
                    <a:pt x="206629" y="139725"/>
                  </a:lnTo>
                  <a:lnTo>
                    <a:pt x="200456" y="139725"/>
                  </a:lnTo>
                  <a:lnTo>
                    <a:pt x="200456" y="178092"/>
                  </a:lnTo>
                  <a:lnTo>
                    <a:pt x="241998" y="170065"/>
                  </a:lnTo>
                  <a:lnTo>
                    <a:pt x="266369" y="130886"/>
                  </a:lnTo>
                  <a:lnTo>
                    <a:pt x="276491" y="92633"/>
                  </a:lnTo>
                  <a:lnTo>
                    <a:pt x="280822" y="69189"/>
                  </a:lnTo>
                  <a:lnTo>
                    <a:pt x="327863" y="69189"/>
                  </a:lnTo>
                  <a:lnTo>
                    <a:pt x="327863" y="178092"/>
                  </a:lnTo>
                  <a:lnTo>
                    <a:pt x="375462" y="178092"/>
                  </a:lnTo>
                  <a:lnTo>
                    <a:pt x="375462" y="35458"/>
                  </a:lnTo>
                  <a:close/>
                </a:path>
                <a:path w="3061335" h="203200">
                  <a:moveTo>
                    <a:pt x="554139" y="35267"/>
                  </a:moveTo>
                  <a:lnTo>
                    <a:pt x="508838" y="35267"/>
                  </a:lnTo>
                  <a:lnTo>
                    <a:pt x="508838" y="68224"/>
                  </a:lnTo>
                  <a:lnTo>
                    <a:pt x="508838" y="98869"/>
                  </a:lnTo>
                  <a:lnTo>
                    <a:pt x="452945" y="98869"/>
                  </a:lnTo>
                  <a:lnTo>
                    <a:pt x="447967" y="98615"/>
                  </a:lnTo>
                  <a:lnTo>
                    <a:pt x="441159" y="97586"/>
                  </a:lnTo>
                  <a:lnTo>
                    <a:pt x="438391" y="96266"/>
                  </a:lnTo>
                  <a:lnTo>
                    <a:pt x="434149" y="92024"/>
                  </a:lnTo>
                  <a:lnTo>
                    <a:pt x="433095" y="88595"/>
                  </a:lnTo>
                  <a:lnTo>
                    <a:pt x="433095" y="78828"/>
                  </a:lnTo>
                  <a:lnTo>
                    <a:pt x="434149" y="75158"/>
                  </a:lnTo>
                  <a:lnTo>
                    <a:pt x="438391" y="70535"/>
                  </a:lnTo>
                  <a:lnTo>
                    <a:pt x="441159" y="69126"/>
                  </a:lnTo>
                  <a:lnTo>
                    <a:pt x="447103" y="68224"/>
                  </a:lnTo>
                  <a:lnTo>
                    <a:pt x="445452" y="68224"/>
                  </a:lnTo>
                  <a:lnTo>
                    <a:pt x="452945" y="67843"/>
                  </a:lnTo>
                  <a:lnTo>
                    <a:pt x="460692" y="67843"/>
                  </a:lnTo>
                  <a:lnTo>
                    <a:pt x="491515" y="68224"/>
                  </a:lnTo>
                  <a:lnTo>
                    <a:pt x="508838" y="68224"/>
                  </a:lnTo>
                  <a:lnTo>
                    <a:pt x="508838" y="35267"/>
                  </a:lnTo>
                  <a:lnTo>
                    <a:pt x="446392" y="35267"/>
                  </a:lnTo>
                  <a:lnTo>
                    <a:pt x="408178" y="44526"/>
                  </a:lnTo>
                  <a:lnTo>
                    <a:pt x="386156" y="75857"/>
                  </a:lnTo>
                  <a:lnTo>
                    <a:pt x="385673" y="82677"/>
                  </a:lnTo>
                  <a:lnTo>
                    <a:pt x="385673" y="83451"/>
                  </a:lnTo>
                  <a:lnTo>
                    <a:pt x="386334" y="92024"/>
                  </a:lnTo>
                  <a:lnTo>
                    <a:pt x="386346" y="92202"/>
                  </a:lnTo>
                  <a:lnTo>
                    <a:pt x="409117" y="123685"/>
                  </a:lnTo>
                  <a:lnTo>
                    <a:pt x="425958" y="129705"/>
                  </a:lnTo>
                  <a:lnTo>
                    <a:pt x="384517" y="177888"/>
                  </a:lnTo>
                  <a:lnTo>
                    <a:pt x="438302" y="177888"/>
                  </a:lnTo>
                  <a:lnTo>
                    <a:pt x="477812" y="131826"/>
                  </a:lnTo>
                  <a:lnTo>
                    <a:pt x="508838" y="131826"/>
                  </a:lnTo>
                  <a:lnTo>
                    <a:pt x="508838" y="177888"/>
                  </a:lnTo>
                  <a:lnTo>
                    <a:pt x="554139" y="177888"/>
                  </a:lnTo>
                  <a:lnTo>
                    <a:pt x="554139" y="131826"/>
                  </a:lnTo>
                  <a:lnTo>
                    <a:pt x="554139" y="98869"/>
                  </a:lnTo>
                  <a:lnTo>
                    <a:pt x="554139" y="87109"/>
                  </a:lnTo>
                  <a:lnTo>
                    <a:pt x="554139" y="67843"/>
                  </a:lnTo>
                  <a:lnTo>
                    <a:pt x="554139" y="35267"/>
                  </a:lnTo>
                  <a:close/>
                </a:path>
                <a:path w="3061335" h="203200">
                  <a:moveTo>
                    <a:pt x="833996" y="35458"/>
                  </a:moveTo>
                  <a:lnTo>
                    <a:pt x="780999" y="35458"/>
                  </a:lnTo>
                  <a:lnTo>
                    <a:pt x="733196" y="133565"/>
                  </a:lnTo>
                  <a:lnTo>
                    <a:pt x="684618" y="35458"/>
                  </a:lnTo>
                  <a:lnTo>
                    <a:pt x="630262" y="35458"/>
                  </a:lnTo>
                  <a:lnTo>
                    <a:pt x="630262" y="178092"/>
                  </a:lnTo>
                  <a:lnTo>
                    <a:pt x="677875" y="178092"/>
                  </a:lnTo>
                  <a:lnTo>
                    <a:pt x="677875" y="112941"/>
                  </a:lnTo>
                  <a:lnTo>
                    <a:pt x="711415" y="178092"/>
                  </a:lnTo>
                  <a:lnTo>
                    <a:pt x="755167" y="178092"/>
                  </a:lnTo>
                  <a:lnTo>
                    <a:pt x="786574" y="113715"/>
                  </a:lnTo>
                  <a:lnTo>
                    <a:pt x="786574" y="178092"/>
                  </a:lnTo>
                  <a:lnTo>
                    <a:pt x="833996" y="178092"/>
                  </a:lnTo>
                  <a:lnTo>
                    <a:pt x="833996" y="35458"/>
                  </a:lnTo>
                  <a:close/>
                </a:path>
                <a:path w="3061335" h="203200">
                  <a:moveTo>
                    <a:pt x="1002931" y="35394"/>
                  </a:moveTo>
                  <a:lnTo>
                    <a:pt x="849985" y="35394"/>
                  </a:lnTo>
                  <a:lnTo>
                    <a:pt x="849985" y="69684"/>
                  </a:lnTo>
                  <a:lnTo>
                    <a:pt x="849985" y="88734"/>
                  </a:lnTo>
                  <a:lnTo>
                    <a:pt x="849985" y="123024"/>
                  </a:lnTo>
                  <a:lnTo>
                    <a:pt x="849985" y="143344"/>
                  </a:lnTo>
                  <a:lnTo>
                    <a:pt x="849985" y="144614"/>
                  </a:lnTo>
                  <a:lnTo>
                    <a:pt x="849985" y="177634"/>
                  </a:lnTo>
                  <a:lnTo>
                    <a:pt x="1002830" y="177634"/>
                  </a:lnTo>
                  <a:lnTo>
                    <a:pt x="1002830" y="144614"/>
                  </a:lnTo>
                  <a:lnTo>
                    <a:pt x="1002830" y="143344"/>
                  </a:lnTo>
                  <a:lnTo>
                    <a:pt x="948397" y="143344"/>
                  </a:lnTo>
                  <a:lnTo>
                    <a:pt x="948397" y="144614"/>
                  </a:lnTo>
                  <a:lnTo>
                    <a:pt x="897597" y="144614"/>
                  </a:lnTo>
                  <a:lnTo>
                    <a:pt x="897597" y="143344"/>
                  </a:lnTo>
                  <a:lnTo>
                    <a:pt x="897597" y="123024"/>
                  </a:lnTo>
                  <a:lnTo>
                    <a:pt x="986637" y="123024"/>
                  </a:lnTo>
                  <a:lnTo>
                    <a:pt x="986637" y="88734"/>
                  </a:lnTo>
                  <a:lnTo>
                    <a:pt x="897597" y="88734"/>
                  </a:lnTo>
                  <a:lnTo>
                    <a:pt x="897597" y="69684"/>
                  </a:lnTo>
                  <a:lnTo>
                    <a:pt x="1002931" y="69684"/>
                  </a:lnTo>
                  <a:lnTo>
                    <a:pt x="1002931" y="35394"/>
                  </a:lnTo>
                  <a:close/>
                </a:path>
                <a:path w="3061335" h="203200">
                  <a:moveTo>
                    <a:pt x="1184389" y="82867"/>
                  </a:moveTo>
                  <a:lnTo>
                    <a:pt x="1167625" y="48590"/>
                  </a:lnTo>
                  <a:lnTo>
                    <a:pt x="1141603" y="37211"/>
                  </a:lnTo>
                  <a:lnTo>
                    <a:pt x="1141603" y="78955"/>
                  </a:lnTo>
                  <a:lnTo>
                    <a:pt x="1141603" y="88595"/>
                  </a:lnTo>
                  <a:lnTo>
                    <a:pt x="1121879" y="98298"/>
                  </a:lnTo>
                  <a:lnTo>
                    <a:pt x="1063548" y="98298"/>
                  </a:lnTo>
                  <a:lnTo>
                    <a:pt x="1063548" y="68668"/>
                  </a:lnTo>
                  <a:lnTo>
                    <a:pt x="1126375" y="68668"/>
                  </a:lnTo>
                  <a:lnTo>
                    <a:pt x="1133322" y="69697"/>
                  </a:lnTo>
                  <a:lnTo>
                    <a:pt x="1136142" y="71056"/>
                  </a:lnTo>
                  <a:lnTo>
                    <a:pt x="1140510" y="75425"/>
                  </a:lnTo>
                  <a:lnTo>
                    <a:pt x="1141603" y="78955"/>
                  </a:lnTo>
                  <a:lnTo>
                    <a:pt x="1141603" y="37211"/>
                  </a:lnTo>
                  <a:lnTo>
                    <a:pt x="1140574" y="36957"/>
                  </a:lnTo>
                  <a:lnTo>
                    <a:pt x="1132382" y="35826"/>
                  </a:lnTo>
                  <a:lnTo>
                    <a:pt x="1123683" y="35458"/>
                  </a:lnTo>
                  <a:lnTo>
                    <a:pt x="1015936" y="35458"/>
                  </a:lnTo>
                  <a:lnTo>
                    <a:pt x="1015936" y="178092"/>
                  </a:lnTo>
                  <a:lnTo>
                    <a:pt x="1063548" y="178092"/>
                  </a:lnTo>
                  <a:lnTo>
                    <a:pt x="1063548" y="132016"/>
                  </a:lnTo>
                  <a:lnTo>
                    <a:pt x="1125410" y="132016"/>
                  </a:lnTo>
                  <a:lnTo>
                    <a:pt x="1168590" y="119392"/>
                  </a:lnTo>
                  <a:lnTo>
                    <a:pt x="1184389" y="83642"/>
                  </a:lnTo>
                  <a:lnTo>
                    <a:pt x="1184389" y="82867"/>
                  </a:lnTo>
                  <a:close/>
                </a:path>
                <a:path w="3061335" h="203200">
                  <a:moveTo>
                    <a:pt x="1354010" y="35458"/>
                  </a:moveTo>
                  <a:lnTo>
                    <a:pt x="1309484" y="35458"/>
                  </a:lnTo>
                  <a:lnTo>
                    <a:pt x="1309484" y="89623"/>
                  </a:lnTo>
                  <a:lnTo>
                    <a:pt x="1306817" y="97459"/>
                  </a:lnTo>
                  <a:lnTo>
                    <a:pt x="1275943" y="110629"/>
                  </a:lnTo>
                  <a:lnTo>
                    <a:pt x="1267409" y="110083"/>
                  </a:lnTo>
                  <a:lnTo>
                    <a:pt x="1238173" y="88404"/>
                  </a:lnTo>
                  <a:lnTo>
                    <a:pt x="1238173" y="35458"/>
                  </a:lnTo>
                  <a:lnTo>
                    <a:pt x="1193457" y="35458"/>
                  </a:lnTo>
                  <a:lnTo>
                    <a:pt x="1193457" y="79209"/>
                  </a:lnTo>
                  <a:lnTo>
                    <a:pt x="1194117" y="89725"/>
                  </a:lnTo>
                  <a:lnTo>
                    <a:pt x="1216177" y="128358"/>
                  </a:lnTo>
                  <a:lnTo>
                    <a:pt x="1257261" y="143548"/>
                  </a:lnTo>
                  <a:lnTo>
                    <a:pt x="1266317" y="143967"/>
                  </a:lnTo>
                  <a:lnTo>
                    <a:pt x="1279486" y="143002"/>
                  </a:lnTo>
                  <a:lnTo>
                    <a:pt x="1291082" y="140068"/>
                  </a:lnTo>
                  <a:lnTo>
                    <a:pt x="1301076" y="135191"/>
                  </a:lnTo>
                  <a:lnTo>
                    <a:pt x="1309484" y="128358"/>
                  </a:lnTo>
                  <a:lnTo>
                    <a:pt x="1309484" y="178092"/>
                  </a:lnTo>
                  <a:lnTo>
                    <a:pt x="1354010" y="178092"/>
                  </a:lnTo>
                  <a:lnTo>
                    <a:pt x="1354010" y="35458"/>
                  </a:lnTo>
                  <a:close/>
                </a:path>
                <a:path w="3061335" h="203200">
                  <a:moveTo>
                    <a:pt x="1435531" y="109080"/>
                  </a:moveTo>
                  <a:lnTo>
                    <a:pt x="1368272" y="109080"/>
                  </a:lnTo>
                  <a:lnTo>
                    <a:pt x="1368272" y="135496"/>
                  </a:lnTo>
                  <a:lnTo>
                    <a:pt x="1435531" y="135496"/>
                  </a:lnTo>
                  <a:lnTo>
                    <a:pt x="1435531" y="109080"/>
                  </a:lnTo>
                  <a:close/>
                </a:path>
                <a:path w="3061335" h="203200">
                  <a:moveTo>
                    <a:pt x="1613623" y="178092"/>
                  </a:moveTo>
                  <a:lnTo>
                    <a:pt x="1535950" y="100799"/>
                  </a:lnTo>
                  <a:lnTo>
                    <a:pt x="1610741" y="35458"/>
                  </a:lnTo>
                  <a:lnTo>
                    <a:pt x="1551762" y="35458"/>
                  </a:lnTo>
                  <a:lnTo>
                    <a:pt x="1497406" y="84988"/>
                  </a:lnTo>
                  <a:lnTo>
                    <a:pt x="1497406" y="35458"/>
                  </a:lnTo>
                  <a:lnTo>
                    <a:pt x="1449806" y="35458"/>
                  </a:lnTo>
                  <a:lnTo>
                    <a:pt x="1449806" y="178092"/>
                  </a:lnTo>
                  <a:lnTo>
                    <a:pt x="1497406" y="178092"/>
                  </a:lnTo>
                  <a:lnTo>
                    <a:pt x="1497406" y="118338"/>
                  </a:lnTo>
                  <a:lnTo>
                    <a:pt x="1555229" y="178092"/>
                  </a:lnTo>
                  <a:lnTo>
                    <a:pt x="1613623" y="178092"/>
                  </a:lnTo>
                  <a:close/>
                </a:path>
                <a:path w="3061335" h="203200">
                  <a:moveTo>
                    <a:pt x="1777263" y="107353"/>
                  </a:moveTo>
                  <a:lnTo>
                    <a:pt x="1776514" y="97002"/>
                  </a:lnTo>
                  <a:lnTo>
                    <a:pt x="1774278" y="87160"/>
                  </a:lnTo>
                  <a:lnTo>
                    <a:pt x="1770545" y="77825"/>
                  </a:lnTo>
                  <a:lnTo>
                    <a:pt x="1770494" y="77698"/>
                  </a:lnTo>
                  <a:lnTo>
                    <a:pt x="1765274" y="68999"/>
                  </a:lnTo>
                  <a:lnTo>
                    <a:pt x="1758670" y="60883"/>
                  </a:lnTo>
                  <a:lnTo>
                    <a:pt x="1750885" y="53695"/>
                  </a:lnTo>
                  <a:lnTo>
                    <a:pt x="1741957" y="47434"/>
                  </a:lnTo>
                  <a:lnTo>
                    <a:pt x="1731873" y="42100"/>
                  </a:lnTo>
                  <a:lnTo>
                    <a:pt x="1727352" y="40347"/>
                  </a:lnTo>
                  <a:lnTo>
                    <a:pt x="1727352" y="99377"/>
                  </a:lnTo>
                  <a:lnTo>
                    <a:pt x="1727352" y="115316"/>
                  </a:lnTo>
                  <a:lnTo>
                    <a:pt x="1698472" y="144360"/>
                  </a:lnTo>
                  <a:lnTo>
                    <a:pt x="1691563" y="145897"/>
                  </a:lnTo>
                  <a:lnTo>
                    <a:pt x="1677047" y="145897"/>
                  </a:lnTo>
                  <a:lnTo>
                    <a:pt x="1643253" y="122186"/>
                  </a:lnTo>
                  <a:lnTo>
                    <a:pt x="1641195" y="115316"/>
                  </a:lnTo>
                  <a:lnTo>
                    <a:pt x="1641233" y="99377"/>
                  </a:lnTo>
                  <a:lnTo>
                    <a:pt x="1669719" y="70345"/>
                  </a:lnTo>
                  <a:lnTo>
                    <a:pt x="1675790" y="68999"/>
                  </a:lnTo>
                  <a:lnTo>
                    <a:pt x="1692071" y="68999"/>
                  </a:lnTo>
                  <a:lnTo>
                    <a:pt x="1725256" y="92481"/>
                  </a:lnTo>
                  <a:lnTo>
                    <a:pt x="1727352" y="99377"/>
                  </a:lnTo>
                  <a:lnTo>
                    <a:pt x="1727352" y="40347"/>
                  </a:lnTo>
                  <a:lnTo>
                    <a:pt x="1720913" y="37846"/>
                  </a:lnTo>
                  <a:lnTo>
                    <a:pt x="1709305" y="34810"/>
                  </a:lnTo>
                  <a:lnTo>
                    <a:pt x="1697062" y="32981"/>
                  </a:lnTo>
                  <a:lnTo>
                    <a:pt x="1684172" y="32372"/>
                  </a:lnTo>
                  <a:lnTo>
                    <a:pt x="1671701" y="32981"/>
                  </a:lnTo>
                  <a:lnTo>
                    <a:pt x="1627047" y="47434"/>
                  </a:lnTo>
                  <a:lnTo>
                    <a:pt x="1597685" y="77698"/>
                  </a:lnTo>
                  <a:lnTo>
                    <a:pt x="1590497" y="107353"/>
                  </a:lnTo>
                  <a:lnTo>
                    <a:pt x="1591310" y="117690"/>
                  </a:lnTo>
                  <a:lnTo>
                    <a:pt x="1610055" y="153543"/>
                  </a:lnTo>
                  <a:lnTo>
                    <a:pt x="1648371" y="176466"/>
                  </a:lnTo>
                  <a:lnTo>
                    <a:pt x="1684362" y="181940"/>
                  </a:lnTo>
                  <a:lnTo>
                    <a:pt x="1697240" y="181330"/>
                  </a:lnTo>
                  <a:lnTo>
                    <a:pt x="1741995" y="166890"/>
                  </a:lnTo>
                  <a:lnTo>
                    <a:pt x="1764906" y="145897"/>
                  </a:lnTo>
                  <a:lnTo>
                    <a:pt x="1765223" y="145516"/>
                  </a:lnTo>
                  <a:lnTo>
                    <a:pt x="1770494" y="136766"/>
                  </a:lnTo>
                  <a:lnTo>
                    <a:pt x="1774253" y="127495"/>
                  </a:lnTo>
                  <a:lnTo>
                    <a:pt x="1776514" y="117690"/>
                  </a:lnTo>
                  <a:lnTo>
                    <a:pt x="1777263" y="107353"/>
                  </a:lnTo>
                  <a:close/>
                </a:path>
                <a:path w="3061335" h="203200">
                  <a:moveTo>
                    <a:pt x="1951507" y="35458"/>
                  </a:moveTo>
                  <a:lnTo>
                    <a:pt x="1813509" y="35458"/>
                  </a:lnTo>
                  <a:lnTo>
                    <a:pt x="1811197" y="59855"/>
                  </a:lnTo>
                  <a:lnTo>
                    <a:pt x="1807768" y="83108"/>
                  </a:lnTo>
                  <a:lnTo>
                    <a:pt x="1797507" y="126238"/>
                  </a:lnTo>
                  <a:lnTo>
                    <a:pt x="1782673" y="139725"/>
                  </a:lnTo>
                  <a:lnTo>
                    <a:pt x="1776501" y="139725"/>
                  </a:lnTo>
                  <a:lnTo>
                    <a:pt x="1776501" y="178092"/>
                  </a:lnTo>
                  <a:lnTo>
                    <a:pt x="1818043" y="170065"/>
                  </a:lnTo>
                  <a:lnTo>
                    <a:pt x="1842414" y="130886"/>
                  </a:lnTo>
                  <a:lnTo>
                    <a:pt x="1852536" y="92633"/>
                  </a:lnTo>
                  <a:lnTo>
                    <a:pt x="1856867" y="69189"/>
                  </a:lnTo>
                  <a:lnTo>
                    <a:pt x="1903895" y="69189"/>
                  </a:lnTo>
                  <a:lnTo>
                    <a:pt x="1903895" y="178092"/>
                  </a:lnTo>
                  <a:lnTo>
                    <a:pt x="1951507" y="178092"/>
                  </a:lnTo>
                  <a:lnTo>
                    <a:pt x="1951507" y="35458"/>
                  </a:lnTo>
                  <a:close/>
                </a:path>
                <a:path w="3061335" h="203200">
                  <a:moveTo>
                    <a:pt x="2138464" y="35458"/>
                  </a:moveTo>
                  <a:lnTo>
                    <a:pt x="2000465" y="35458"/>
                  </a:lnTo>
                  <a:lnTo>
                    <a:pt x="1998167" y="59855"/>
                  </a:lnTo>
                  <a:lnTo>
                    <a:pt x="1994725" y="83108"/>
                  </a:lnTo>
                  <a:lnTo>
                    <a:pt x="1984463" y="126238"/>
                  </a:lnTo>
                  <a:lnTo>
                    <a:pt x="1969630" y="139725"/>
                  </a:lnTo>
                  <a:lnTo>
                    <a:pt x="1963458" y="139725"/>
                  </a:lnTo>
                  <a:lnTo>
                    <a:pt x="1963458" y="178092"/>
                  </a:lnTo>
                  <a:lnTo>
                    <a:pt x="2004999" y="170065"/>
                  </a:lnTo>
                  <a:lnTo>
                    <a:pt x="2029371" y="130886"/>
                  </a:lnTo>
                  <a:lnTo>
                    <a:pt x="2039493" y="92633"/>
                  </a:lnTo>
                  <a:lnTo>
                    <a:pt x="2043823" y="69189"/>
                  </a:lnTo>
                  <a:lnTo>
                    <a:pt x="2090864" y="69189"/>
                  </a:lnTo>
                  <a:lnTo>
                    <a:pt x="2090864" y="178092"/>
                  </a:lnTo>
                  <a:lnTo>
                    <a:pt x="2138464" y="178092"/>
                  </a:lnTo>
                  <a:lnTo>
                    <a:pt x="2138464" y="35458"/>
                  </a:lnTo>
                  <a:close/>
                </a:path>
                <a:path w="3061335" h="203200">
                  <a:moveTo>
                    <a:pt x="2307209" y="35394"/>
                  </a:moveTo>
                  <a:lnTo>
                    <a:pt x="2154275" y="35394"/>
                  </a:lnTo>
                  <a:lnTo>
                    <a:pt x="2154275" y="69684"/>
                  </a:lnTo>
                  <a:lnTo>
                    <a:pt x="2154275" y="88734"/>
                  </a:lnTo>
                  <a:lnTo>
                    <a:pt x="2154275" y="123024"/>
                  </a:lnTo>
                  <a:lnTo>
                    <a:pt x="2154275" y="143344"/>
                  </a:lnTo>
                  <a:lnTo>
                    <a:pt x="2154275" y="144614"/>
                  </a:lnTo>
                  <a:lnTo>
                    <a:pt x="2154275" y="177634"/>
                  </a:lnTo>
                  <a:lnTo>
                    <a:pt x="2307120" y="177634"/>
                  </a:lnTo>
                  <a:lnTo>
                    <a:pt x="2307120" y="144614"/>
                  </a:lnTo>
                  <a:lnTo>
                    <a:pt x="2307120" y="143344"/>
                  </a:lnTo>
                  <a:lnTo>
                    <a:pt x="2252675" y="143344"/>
                  </a:lnTo>
                  <a:lnTo>
                    <a:pt x="2252675" y="144614"/>
                  </a:lnTo>
                  <a:lnTo>
                    <a:pt x="2201875" y="144614"/>
                  </a:lnTo>
                  <a:lnTo>
                    <a:pt x="2201875" y="143344"/>
                  </a:lnTo>
                  <a:lnTo>
                    <a:pt x="2201875" y="123024"/>
                  </a:lnTo>
                  <a:lnTo>
                    <a:pt x="2290927" y="123024"/>
                  </a:lnTo>
                  <a:lnTo>
                    <a:pt x="2290927" y="88734"/>
                  </a:lnTo>
                  <a:lnTo>
                    <a:pt x="2201875" y="88734"/>
                  </a:lnTo>
                  <a:lnTo>
                    <a:pt x="2201875" y="69684"/>
                  </a:lnTo>
                  <a:lnTo>
                    <a:pt x="2307209" y="69684"/>
                  </a:lnTo>
                  <a:lnTo>
                    <a:pt x="2307209" y="35394"/>
                  </a:lnTo>
                  <a:close/>
                </a:path>
                <a:path w="3061335" h="203200">
                  <a:moveTo>
                    <a:pt x="2484043" y="178092"/>
                  </a:moveTo>
                  <a:lnTo>
                    <a:pt x="2406370" y="100799"/>
                  </a:lnTo>
                  <a:lnTo>
                    <a:pt x="2481161" y="35458"/>
                  </a:lnTo>
                  <a:lnTo>
                    <a:pt x="2422182" y="35458"/>
                  </a:lnTo>
                  <a:lnTo>
                    <a:pt x="2367826" y="84988"/>
                  </a:lnTo>
                  <a:lnTo>
                    <a:pt x="2367826" y="35458"/>
                  </a:lnTo>
                  <a:lnTo>
                    <a:pt x="2320213" y="35458"/>
                  </a:lnTo>
                  <a:lnTo>
                    <a:pt x="2320213" y="178092"/>
                  </a:lnTo>
                  <a:lnTo>
                    <a:pt x="2367826" y="178092"/>
                  </a:lnTo>
                  <a:lnTo>
                    <a:pt x="2367826" y="118338"/>
                  </a:lnTo>
                  <a:lnTo>
                    <a:pt x="2425649" y="178092"/>
                  </a:lnTo>
                  <a:lnTo>
                    <a:pt x="2484043" y="178092"/>
                  </a:lnTo>
                  <a:close/>
                </a:path>
                <a:path w="3061335" h="203200">
                  <a:moveTo>
                    <a:pt x="2687193" y="143344"/>
                  </a:moveTo>
                  <a:lnTo>
                    <a:pt x="2664447" y="143344"/>
                  </a:lnTo>
                  <a:lnTo>
                    <a:pt x="2664447" y="35394"/>
                  </a:lnTo>
                  <a:lnTo>
                    <a:pt x="2616847" y="35394"/>
                  </a:lnTo>
                  <a:lnTo>
                    <a:pt x="2616847" y="143344"/>
                  </a:lnTo>
                  <a:lnTo>
                    <a:pt x="2538209" y="143344"/>
                  </a:lnTo>
                  <a:lnTo>
                    <a:pt x="2538209" y="35394"/>
                  </a:lnTo>
                  <a:lnTo>
                    <a:pt x="2490597" y="35394"/>
                  </a:lnTo>
                  <a:lnTo>
                    <a:pt x="2490597" y="143344"/>
                  </a:lnTo>
                  <a:lnTo>
                    <a:pt x="2490597" y="177634"/>
                  </a:lnTo>
                  <a:lnTo>
                    <a:pt x="2639593" y="177634"/>
                  </a:lnTo>
                  <a:lnTo>
                    <a:pt x="2639593" y="203034"/>
                  </a:lnTo>
                  <a:lnTo>
                    <a:pt x="2687193" y="203034"/>
                  </a:lnTo>
                  <a:lnTo>
                    <a:pt x="2687193" y="177634"/>
                  </a:lnTo>
                  <a:lnTo>
                    <a:pt x="2687193" y="143344"/>
                  </a:lnTo>
                  <a:close/>
                </a:path>
                <a:path w="3061335" h="203200">
                  <a:moveTo>
                    <a:pt x="2871266" y="35458"/>
                  </a:moveTo>
                  <a:lnTo>
                    <a:pt x="2823845" y="35458"/>
                  </a:lnTo>
                  <a:lnTo>
                    <a:pt x="2744825" y="123926"/>
                  </a:lnTo>
                  <a:lnTo>
                    <a:pt x="2744825" y="35458"/>
                  </a:lnTo>
                  <a:lnTo>
                    <a:pt x="2697213" y="35458"/>
                  </a:lnTo>
                  <a:lnTo>
                    <a:pt x="2697213" y="178092"/>
                  </a:lnTo>
                  <a:lnTo>
                    <a:pt x="2744825" y="178092"/>
                  </a:lnTo>
                  <a:lnTo>
                    <a:pt x="2823845" y="89420"/>
                  </a:lnTo>
                  <a:lnTo>
                    <a:pt x="2823845" y="178092"/>
                  </a:lnTo>
                  <a:lnTo>
                    <a:pt x="2871266" y="178092"/>
                  </a:lnTo>
                  <a:lnTo>
                    <a:pt x="2871266" y="35458"/>
                  </a:lnTo>
                  <a:close/>
                </a:path>
                <a:path w="3061335" h="203200">
                  <a:moveTo>
                    <a:pt x="3021406" y="0"/>
                  </a:moveTo>
                  <a:lnTo>
                    <a:pt x="2995777" y="0"/>
                  </a:lnTo>
                  <a:lnTo>
                    <a:pt x="2995777" y="5905"/>
                  </a:lnTo>
                  <a:lnTo>
                    <a:pt x="2993682" y="10845"/>
                  </a:lnTo>
                  <a:lnTo>
                    <a:pt x="2985338" y="18821"/>
                  </a:lnTo>
                  <a:lnTo>
                    <a:pt x="2980105" y="20815"/>
                  </a:lnTo>
                  <a:lnTo>
                    <a:pt x="2967380" y="20815"/>
                  </a:lnTo>
                  <a:lnTo>
                    <a:pt x="2962084" y="18821"/>
                  </a:lnTo>
                  <a:lnTo>
                    <a:pt x="2953728" y="10845"/>
                  </a:lnTo>
                  <a:lnTo>
                    <a:pt x="2951632" y="5905"/>
                  </a:lnTo>
                  <a:lnTo>
                    <a:pt x="2951632" y="0"/>
                  </a:lnTo>
                  <a:lnTo>
                    <a:pt x="2926003" y="0"/>
                  </a:lnTo>
                  <a:lnTo>
                    <a:pt x="2946273" y="32981"/>
                  </a:lnTo>
                  <a:lnTo>
                    <a:pt x="2973997" y="38354"/>
                  </a:lnTo>
                  <a:lnTo>
                    <a:pt x="2983903" y="37757"/>
                  </a:lnTo>
                  <a:lnTo>
                    <a:pt x="3018028" y="16840"/>
                  </a:lnTo>
                  <a:lnTo>
                    <a:pt x="3020555" y="9017"/>
                  </a:lnTo>
                  <a:lnTo>
                    <a:pt x="3021406" y="0"/>
                  </a:lnTo>
                  <a:close/>
                </a:path>
                <a:path w="3061335" h="203200">
                  <a:moveTo>
                    <a:pt x="3061119" y="35458"/>
                  </a:moveTo>
                  <a:lnTo>
                    <a:pt x="3013697" y="35458"/>
                  </a:lnTo>
                  <a:lnTo>
                    <a:pt x="2934678" y="123926"/>
                  </a:lnTo>
                  <a:lnTo>
                    <a:pt x="2934678" y="35458"/>
                  </a:lnTo>
                  <a:lnTo>
                    <a:pt x="2887065" y="35458"/>
                  </a:lnTo>
                  <a:lnTo>
                    <a:pt x="2887065" y="178092"/>
                  </a:lnTo>
                  <a:lnTo>
                    <a:pt x="2934678" y="178092"/>
                  </a:lnTo>
                  <a:lnTo>
                    <a:pt x="2982950" y="123926"/>
                  </a:lnTo>
                  <a:lnTo>
                    <a:pt x="3013697" y="89420"/>
                  </a:lnTo>
                  <a:lnTo>
                    <a:pt x="3013697" y="178092"/>
                  </a:lnTo>
                  <a:lnTo>
                    <a:pt x="3061119" y="178092"/>
                  </a:lnTo>
                  <a:lnTo>
                    <a:pt x="3061119" y="89420"/>
                  </a:lnTo>
                  <a:lnTo>
                    <a:pt x="3061119" y="3545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59701" y="1989096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95"/>
                </a:lnTo>
                <a:lnTo>
                  <a:pt x="361759" y="39281"/>
                </a:lnTo>
                <a:lnTo>
                  <a:pt x="366572" y="44107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19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60"/>
                </a:lnTo>
                <a:lnTo>
                  <a:pt x="492213" y="42760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60"/>
                </a:lnTo>
                <a:lnTo>
                  <a:pt x="610908" y="42760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59"/>
                </a:moveTo>
                <a:lnTo>
                  <a:pt x="616432" y="118059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399514" y="1984423"/>
            <a:ext cx="615950" cy="167005"/>
          </a:xfrm>
          <a:custGeom>
            <a:avLst/>
            <a:gdLst/>
            <a:ahLst/>
            <a:cxnLst/>
            <a:rect l="l" t="t" r="r" b="b"/>
            <a:pathLst>
              <a:path w="615950" h="167005">
                <a:moveTo>
                  <a:pt x="197612" y="124218"/>
                </a:moveTo>
                <a:lnTo>
                  <a:pt x="46583" y="124218"/>
                </a:lnTo>
                <a:lnTo>
                  <a:pt x="46583" y="119545"/>
                </a:lnTo>
                <a:lnTo>
                  <a:pt x="85852" y="108191"/>
                </a:lnTo>
                <a:lnTo>
                  <a:pt x="111671" y="104013"/>
                </a:lnTo>
                <a:lnTo>
                  <a:pt x="133807" y="100101"/>
                </a:lnTo>
                <a:lnTo>
                  <a:pt x="170307" y="88722"/>
                </a:lnTo>
                <a:lnTo>
                  <a:pt x="193560" y="52959"/>
                </a:lnTo>
                <a:lnTo>
                  <a:pt x="191693" y="38087"/>
                </a:lnTo>
                <a:lnTo>
                  <a:pt x="163677" y="10210"/>
                </a:lnTo>
                <a:lnTo>
                  <a:pt x="114007" y="635"/>
                </a:lnTo>
                <a:lnTo>
                  <a:pt x="95288" y="0"/>
                </a:lnTo>
                <a:lnTo>
                  <a:pt x="77622" y="749"/>
                </a:lnTo>
                <a:lnTo>
                  <a:pt x="29565" y="12014"/>
                </a:lnTo>
                <a:lnTo>
                  <a:pt x="1841" y="41706"/>
                </a:lnTo>
                <a:lnTo>
                  <a:pt x="0" y="56794"/>
                </a:lnTo>
                <a:lnTo>
                  <a:pt x="52959" y="56794"/>
                </a:lnTo>
                <a:lnTo>
                  <a:pt x="52959" y="49276"/>
                </a:lnTo>
                <a:lnTo>
                  <a:pt x="57073" y="43713"/>
                </a:lnTo>
                <a:lnTo>
                  <a:pt x="95288" y="34455"/>
                </a:lnTo>
                <a:lnTo>
                  <a:pt x="104203" y="34734"/>
                </a:lnTo>
                <a:lnTo>
                  <a:pt x="139750" y="46291"/>
                </a:lnTo>
                <a:lnTo>
                  <a:pt x="139750" y="56222"/>
                </a:lnTo>
                <a:lnTo>
                  <a:pt x="85509" y="70904"/>
                </a:lnTo>
                <a:lnTo>
                  <a:pt x="68618" y="73787"/>
                </a:lnTo>
                <a:lnTo>
                  <a:pt x="26238" y="87896"/>
                </a:lnTo>
                <a:lnTo>
                  <a:pt x="800" y="129057"/>
                </a:lnTo>
                <a:lnTo>
                  <a:pt x="0" y="141871"/>
                </a:lnTo>
                <a:lnTo>
                  <a:pt x="0" y="162077"/>
                </a:lnTo>
                <a:lnTo>
                  <a:pt x="197612" y="162077"/>
                </a:lnTo>
                <a:lnTo>
                  <a:pt x="197612" y="124218"/>
                </a:lnTo>
                <a:close/>
              </a:path>
              <a:path w="615950" h="167005">
                <a:moveTo>
                  <a:pt x="406501" y="109550"/>
                </a:moveTo>
                <a:lnTo>
                  <a:pt x="405904" y="102057"/>
                </a:lnTo>
                <a:lnTo>
                  <a:pt x="404126" y="95110"/>
                </a:lnTo>
                <a:lnTo>
                  <a:pt x="401167" y="88709"/>
                </a:lnTo>
                <a:lnTo>
                  <a:pt x="399059" y="85725"/>
                </a:lnTo>
                <a:lnTo>
                  <a:pt x="397027" y="82842"/>
                </a:lnTo>
                <a:lnTo>
                  <a:pt x="362013" y="63271"/>
                </a:lnTo>
                <a:lnTo>
                  <a:pt x="357136" y="62331"/>
                </a:lnTo>
                <a:lnTo>
                  <a:pt x="357136" y="100253"/>
                </a:lnTo>
                <a:lnTo>
                  <a:pt x="357136" y="117551"/>
                </a:lnTo>
                <a:lnTo>
                  <a:pt x="320116" y="131521"/>
                </a:lnTo>
                <a:lnTo>
                  <a:pt x="317423" y="131521"/>
                </a:lnTo>
                <a:lnTo>
                  <a:pt x="311835" y="131660"/>
                </a:lnTo>
                <a:lnTo>
                  <a:pt x="263156" y="118795"/>
                </a:lnTo>
                <a:lnTo>
                  <a:pt x="259930" y="112522"/>
                </a:lnTo>
                <a:lnTo>
                  <a:pt x="259930" y="104013"/>
                </a:lnTo>
                <a:lnTo>
                  <a:pt x="260146" y="104013"/>
                </a:lnTo>
                <a:lnTo>
                  <a:pt x="262788" y="96012"/>
                </a:lnTo>
                <a:lnTo>
                  <a:pt x="271360" y="90297"/>
                </a:lnTo>
                <a:lnTo>
                  <a:pt x="285534" y="86944"/>
                </a:lnTo>
                <a:lnTo>
                  <a:pt x="284441" y="86944"/>
                </a:lnTo>
                <a:lnTo>
                  <a:pt x="306311" y="85725"/>
                </a:lnTo>
                <a:lnTo>
                  <a:pt x="318096" y="86029"/>
                </a:lnTo>
                <a:lnTo>
                  <a:pt x="328345" y="86944"/>
                </a:lnTo>
                <a:lnTo>
                  <a:pt x="337070" y="88468"/>
                </a:lnTo>
                <a:lnTo>
                  <a:pt x="344271" y="90614"/>
                </a:lnTo>
                <a:lnTo>
                  <a:pt x="352856" y="93878"/>
                </a:lnTo>
                <a:lnTo>
                  <a:pt x="357136" y="100253"/>
                </a:lnTo>
                <a:lnTo>
                  <a:pt x="357136" y="62331"/>
                </a:lnTo>
                <a:lnTo>
                  <a:pt x="352564" y="61442"/>
                </a:lnTo>
                <a:lnTo>
                  <a:pt x="342442" y="60350"/>
                </a:lnTo>
                <a:lnTo>
                  <a:pt x="331622" y="59982"/>
                </a:lnTo>
                <a:lnTo>
                  <a:pt x="320675" y="60121"/>
                </a:lnTo>
                <a:lnTo>
                  <a:pt x="281508" y="63703"/>
                </a:lnTo>
                <a:lnTo>
                  <a:pt x="258013" y="72529"/>
                </a:lnTo>
                <a:lnTo>
                  <a:pt x="260210" y="63703"/>
                </a:lnTo>
                <a:lnTo>
                  <a:pt x="292849" y="37376"/>
                </a:lnTo>
                <a:lnTo>
                  <a:pt x="311137" y="35344"/>
                </a:lnTo>
                <a:lnTo>
                  <a:pt x="320522" y="35344"/>
                </a:lnTo>
                <a:lnTo>
                  <a:pt x="354799" y="48425"/>
                </a:lnTo>
                <a:lnTo>
                  <a:pt x="354799" y="55943"/>
                </a:lnTo>
                <a:lnTo>
                  <a:pt x="402234" y="55943"/>
                </a:lnTo>
                <a:lnTo>
                  <a:pt x="400862" y="44030"/>
                </a:lnTo>
                <a:lnTo>
                  <a:pt x="400748" y="43002"/>
                </a:lnTo>
                <a:lnTo>
                  <a:pt x="400710" y="42646"/>
                </a:lnTo>
                <a:lnTo>
                  <a:pt x="397764" y="35344"/>
                </a:lnTo>
                <a:lnTo>
                  <a:pt x="364464" y="8636"/>
                </a:lnTo>
                <a:lnTo>
                  <a:pt x="311619" y="1270"/>
                </a:lnTo>
                <a:lnTo>
                  <a:pt x="290817" y="2476"/>
                </a:lnTo>
                <a:lnTo>
                  <a:pt x="253911" y="12103"/>
                </a:lnTo>
                <a:lnTo>
                  <a:pt x="214833" y="47726"/>
                </a:lnTo>
                <a:lnTo>
                  <a:pt x="207594" y="85725"/>
                </a:lnTo>
                <a:lnTo>
                  <a:pt x="207492" y="86944"/>
                </a:lnTo>
                <a:lnTo>
                  <a:pt x="216890" y="129324"/>
                </a:lnTo>
                <a:lnTo>
                  <a:pt x="252361" y="157848"/>
                </a:lnTo>
                <a:lnTo>
                  <a:pt x="311619" y="166763"/>
                </a:lnTo>
                <a:lnTo>
                  <a:pt x="324688" y="166382"/>
                </a:lnTo>
                <a:lnTo>
                  <a:pt x="369951" y="157251"/>
                </a:lnTo>
                <a:lnTo>
                  <a:pt x="401167" y="131660"/>
                </a:lnTo>
                <a:lnTo>
                  <a:pt x="406501" y="109969"/>
                </a:lnTo>
                <a:lnTo>
                  <a:pt x="406501" y="109550"/>
                </a:lnTo>
                <a:close/>
              </a:path>
              <a:path w="615950" h="167005">
                <a:moveTo>
                  <a:pt x="615378" y="82740"/>
                </a:moveTo>
                <a:lnTo>
                  <a:pt x="609206" y="47498"/>
                </a:lnTo>
                <a:lnTo>
                  <a:pt x="604304" y="40830"/>
                </a:lnTo>
                <a:lnTo>
                  <a:pt x="590702" y="22390"/>
                </a:lnTo>
                <a:lnTo>
                  <a:pt x="568223" y="11480"/>
                </a:lnTo>
                <a:lnTo>
                  <a:pt x="568223" y="75158"/>
                </a:lnTo>
                <a:lnTo>
                  <a:pt x="567944" y="82524"/>
                </a:lnTo>
                <a:lnTo>
                  <a:pt x="546989" y="120281"/>
                </a:lnTo>
                <a:lnTo>
                  <a:pt x="516890" y="126555"/>
                </a:lnTo>
                <a:lnTo>
                  <a:pt x="508165" y="126161"/>
                </a:lnTo>
                <a:lnTo>
                  <a:pt x="467474" y="97523"/>
                </a:lnTo>
                <a:lnTo>
                  <a:pt x="465975" y="90322"/>
                </a:lnTo>
                <a:lnTo>
                  <a:pt x="466255" y="82740"/>
                </a:lnTo>
                <a:lnTo>
                  <a:pt x="466267" y="82524"/>
                </a:lnTo>
                <a:lnTo>
                  <a:pt x="465975" y="75158"/>
                </a:lnTo>
                <a:lnTo>
                  <a:pt x="493280" y="44183"/>
                </a:lnTo>
                <a:lnTo>
                  <a:pt x="516890" y="40830"/>
                </a:lnTo>
                <a:lnTo>
                  <a:pt x="525703" y="41211"/>
                </a:lnTo>
                <a:lnTo>
                  <a:pt x="566737" y="68351"/>
                </a:lnTo>
                <a:lnTo>
                  <a:pt x="568223" y="75158"/>
                </a:lnTo>
                <a:lnTo>
                  <a:pt x="568223" y="11480"/>
                </a:lnTo>
                <a:lnTo>
                  <a:pt x="559854" y="7404"/>
                </a:lnTo>
                <a:lnTo>
                  <a:pt x="516674" y="2552"/>
                </a:lnTo>
                <a:lnTo>
                  <a:pt x="489394" y="4102"/>
                </a:lnTo>
                <a:lnTo>
                  <a:pt x="449199" y="16484"/>
                </a:lnTo>
                <a:lnTo>
                  <a:pt x="420484" y="53568"/>
                </a:lnTo>
                <a:lnTo>
                  <a:pt x="415213" y="82740"/>
                </a:lnTo>
                <a:lnTo>
                  <a:pt x="415378" y="90322"/>
                </a:lnTo>
                <a:lnTo>
                  <a:pt x="415404" y="91617"/>
                </a:lnTo>
                <a:lnTo>
                  <a:pt x="433476" y="136232"/>
                </a:lnTo>
                <a:lnTo>
                  <a:pt x="479882" y="161607"/>
                </a:lnTo>
                <a:lnTo>
                  <a:pt x="516674" y="165061"/>
                </a:lnTo>
                <a:lnTo>
                  <a:pt x="543699" y="163474"/>
                </a:lnTo>
                <a:lnTo>
                  <a:pt x="583107" y="150761"/>
                </a:lnTo>
                <a:lnTo>
                  <a:pt x="610400" y="112712"/>
                </a:lnTo>
                <a:lnTo>
                  <a:pt x="614133" y="98107"/>
                </a:lnTo>
                <a:lnTo>
                  <a:pt x="615378" y="8274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662" y="2441577"/>
            <a:ext cx="97937" cy="123973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832284" y="2478416"/>
            <a:ext cx="472440" cy="128270"/>
            <a:chOff x="832284" y="2478416"/>
            <a:chExt cx="472440" cy="12827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2284" y="2478416"/>
              <a:ext cx="281062" cy="128221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9554" y="2478416"/>
              <a:ext cx="165029" cy="89259"/>
            </a:xfrm>
            <a:prstGeom prst="rect">
              <a:avLst/>
            </a:prstGeom>
          </p:spPr>
        </p:pic>
      </p:grpSp>
      <p:grpSp>
        <p:nvGrpSpPr>
          <p:cNvPr id="8" name="object 8" descr=""/>
          <p:cNvGrpSpPr/>
          <p:nvPr/>
        </p:nvGrpSpPr>
        <p:grpSpPr>
          <a:xfrm>
            <a:off x="1368723" y="2478416"/>
            <a:ext cx="1186180" cy="128270"/>
            <a:chOff x="1368723" y="2478416"/>
            <a:chExt cx="1186180" cy="128270"/>
          </a:xfrm>
        </p:grpSpPr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8723" y="2480541"/>
              <a:ext cx="77572" cy="8500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72504" y="2478416"/>
              <a:ext cx="473040" cy="12822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66262" y="2480541"/>
              <a:ext cx="92803" cy="8500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79431" y="2478416"/>
              <a:ext cx="377552" cy="12609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77023" y="2480541"/>
              <a:ext cx="77572" cy="85009"/>
            </a:xfrm>
            <a:prstGeom prst="rect">
              <a:avLst/>
            </a:prstGeom>
          </p:spPr>
        </p:pic>
      </p:grpSp>
      <p:grpSp>
        <p:nvGrpSpPr>
          <p:cNvPr id="14" name="object 14" descr=""/>
          <p:cNvGrpSpPr/>
          <p:nvPr/>
        </p:nvGrpSpPr>
        <p:grpSpPr>
          <a:xfrm>
            <a:off x="2624904" y="2478416"/>
            <a:ext cx="767080" cy="128270"/>
            <a:chOff x="2624904" y="2478416"/>
            <a:chExt cx="767080" cy="128270"/>
          </a:xfrm>
        </p:grpSpPr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24904" y="2480541"/>
              <a:ext cx="75448" cy="85009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21956" y="2478416"/>
              <a:ext cx="468404" cy="12822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10401" y="2480541"/>
              <a:ext cx="77572" cy="85009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14181" y="2480541"/>
              <a:ext cx="77572" cy="85009"/>
            </a:xfrm>
            <a:prstGeom prst="rect">
              <a:avLst/>
            </a:prstGeom>
          </p:spPr>
        </p:pic>
      </p:grpSp>
      <p:grpSp>
        <p:nvGrpSpPr>
          <p:cNvPr id="19" name="object 19" descr=""/>
          <p:cNvGrpSpPr/>
          <p:nvPr/>
        </p:nvGrpSpPr>
        <p:grpSpPr>
          <a:xfrm>
            <a:off x="3417962" y="2447248"/>
            <a:ext cx="182880" cy="118745"/>
            <a:chOff x="3417962" y="2447248"/>
            <a:chExt cx="182880" cy="118745"/>
          </a:xfrm>
        </p:grpSpPr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22452" y="2447248"/>
              <a:ext cx="78281" cy="118303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17962" y="2480541"/>
              <a:ext cx="78281" cy="85009"/>
            </a:xfrm>
            <a:prstGeom prst="rect">
              <a:avLst/>
            </a:prstGeom>
          </p:spPr>
        </p:pic>
      </p:grpSp>
      <p:pic>
        <p:nvPicPr>
          <p:cNvPr id="22" name="object 22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71471" y="2685625"/>
            <a:ext cx="1793328" cy="126097"/>
          </a:xfrm>
          <a:prstGeom prst="rect">
            <a:avLst/>
          </a:prstGeom>
        </p:spPr>
      </p:pic>
      <p:grpSp>
        <p:nvGrpSpPr>
          <p:cNvPr id="23" name="object 23" descr=""/>
          <p:cNvGrpSpPr/>
          <p:nvPr/>
        </p:nvGrpSpPr>
        <p:grpSpPr>
          <a:xfrm>
            <a:off x="2535113" y="2654457"/>
            <a:ext cx="694055" cy="120650"/>
            <a:chOff x="2535113" y="2654457"/>
            <a:chExt cx="694055" cy="120650"/>
          </a:xfrm>
        </p:grpSpPr>
        <p:pic>
          <p:nvPicPr>
            <p:cNvPr id="24" name="object 24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35113" y="2687749"/>
              <a:ext cx="92803" cy="85011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48282" y="2685625"/>
              <a:ext cx="181349" cy="89258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850000" y="2685625"/>
              <a:ext cx="177458" cy="89258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47824" y="2685625"/>
              <a:ext cx="82499" cy="89258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50363" y="2654457"/>
              <a:ext cx="78282" cy="118303"/>
            </a:xfrm>
            <a:prstGeom prst="rect">
              <a:avLst/>
            </a:prstGeom>
          </p:spPr>
        </p:pic>
      </p:grpSp>
      <p:pic>
        <p:nvPicPr>
          <p:cNvPr id="29" name="object 29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71471" y="2894958"/>
            <a:ext cx="78281" cy="85009"/>
          </a:xfrm>
          <a:prstGeom prst="rect">
            <a:avLst/>
          </a:prstGeom>
        </p:spPr>
      </p:pic>
      <p:grpSp>
        <p:nvGrpSpPr>
          <p:cNvPr id="30" name="object 30" descr=""/>
          <p:cNvGrpSpPr/>
          <p:nvPr/>
        </p:nvGrpSpPr>
        <p:grpSpPr>
          <a:xfrm>
            <a:off x="811563" y="2892833"/>
            <a:ext cx="1029335" cy="128270"/>
            <a:chOff x="811563" y="2892833"/>
            <a:chExt cx="1029335" cy="128270"/>
          </a:xfrm>
        </p:grpSpPr>
        <p:pic>
          <p:nvPicPr>
            <p:cNvPr id="31" name="object 31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1563" y="2892833"/>
              <a:ext cx="203666" cy="110157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35593" y="2894958"/>
              <a:ext cx="280710" cy="126097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36668" y="2892833"/>
              <a:ext cx="82499" cy="89259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39208" y="2892833"/>
              <a:ext cx="268488" cy="89259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1728050" y="2894962"/>
              <a:ext cx="112395" cy="86995"/>
            </a:xfrm>
            <a:custGeom>
              <a:avLst/>
              <a:gdLst/>
              <a:ahLst/>
              <a:cxnLst/>
              <a:rect l="l" t="t" r="r" b="b"/>
              <a:pathLst>
                <a:path w="112394" h="86994">
                  <a:moveTo>
                    <a:pt x="75450" y="50825"/>
                  </a:moveTo>
                  <a:lnTo>
                    <a:pt x="72656" y="48171"/>
                  </a:lnTo>
                  <a:lnTo>
                    <a:pt x="68364" y="44107"/>
                  </a:lnTo>
                  <a:lnTo>
                    <a:pt x="61455" y="41795"/>
                  </a:lnTo>
                  <a:lnTo>
                    <a:pt x="67830" y="38963"/>
                  </a:lnTo>
                  <a:lnTo>
                    <a:pt x="69938" y="35953"/>
                  </a:lnTo>
                  <a:lnTo>
                    <a:pt x="72796" y="31877"/>
                  </a:lnTo>
                  <a:lnTo>
                    <a:pt x="72796" y="23025"/>
                  </a:lnTo>
                  <a:lnTo>
                    <a:pt x="70789" y="13081"/>
                  </a:lnTo>
                  <a:lnTo>
                    <a:pt x="70269" y="12395"/>
                  </a:lnTo>
                  <a:lnTo>
                    <a:pt x="65265" y="5867"/>
                  </a:lnTo>
                  <a:lnTo>
                    <a:pt x="61277" y="3771"/>
                  </a:lnTo>
                  <a:lnTo>
                    <a:pt x="61277" y="50482"/>
                  </a:lnTo>
                  <a:lnTo>
                    <a:pt x="61277" y="69951"/>
                  </a:lnTo>
                  <a:lnTo>
                    <a:pt x="54902" y="72618"/>
                  </a:lnTo>
                  <a:lnTo>
                    <a:pt x="14173" y="72618"/>
                  </a:lnTo>
                  <a:lnTo>
                    <a:pt x="14173" y="48171"/>
                  </a:lnTo>
                  <a:lnTo>
                    <a:pt x="53670" y="48171"/>
                  </a:lnTo>
                  <a:lnTo>
                    <a:pt x="61277" y="50482"/>
                  </a:lnTo>
                  <a:lnTo>
                    <a:pt x="61277" y="3771"/>
                  </a:lnTo>
                  <a:lnTo>
                    <a:pt x="58445" y="2273"/>
                  </a:lnTo>
                  <a:lnTo>
                    <a:pt x="58445" y="14884"/>
                  </a:lnTo>
                  <a:lnTo>
                    <a:pt x="58445" y="33121"/>
                  </a:lnTo>
                  <a:lnTo>
                    <a:pt x="52603" y="35953"/>
                  </a:lnTo>
                  <a:lnTo>
                    <a:pt x="14173" y="35953"/>
                  </a:lnTo>
                  <a:lnTo>
                    <a:pt x="14173" y="12395"/>
                  </a:lnTo>
                  <a:lnTo>
                    <a:pt x="51193" y="12395"/>
                  </a:lnTo>
                  <a:lnTo>
                    <a:pt x="58445" y="14884"/>
                  </a:lnTo>
                  <a:lnTo>
                    <a:pt x="58445" y="2273"/>
                  </a:lnTo>
                  <a:lnTo>
                    <a:pt x="56959" y="1485"/>
                  </a:lnTo>
                  <a:lnTo>
                    <a:pt x="46583" y="0"/>
                  </a:lnTo>
                  <a:lnTo>
                    <a:pt x="0" y="0"/>
                  </a:lnTo>
                  <a:lnTo>
                    <a:pt x="0" y="85013"/>
                  </a:lnTo>
                  <a:lnTo>
                    <a:pt x="48006" y="85013"/>
                  </a:lnTo>
                  <a:lnTo>
                    <a:pt x="75450" y="61455"/>
                  </a:lnTo>
                  <a:lnTo>
                    <a:pt x="75450" y="50825"/>
                  </a:lnTo>
                  <a:close/>
                </a:path>
                <a:path w="112394" h="86994">
                  <a:moveTo>
                    <a:pt x="112293" y="71729"/>
                  </a:moveTo>
                  <a:lnTo>
                    <a:pt x="108038" y="68719"/>
                  </a:lnTo>
                  <a:lnTo>
                    <a:pt x="98120" y="68719"/>
                  </a:lnTo>
                  <a:lnTo>
                    <a:pt x="93700" y="71729"/>
                  </a:lnTo>
                  <a:lnTo>
                    <a:pt x="93700" y="83591"/>
                  </a:lnTo>
                  <a:lnTo>
                    <a:pt x="98120" y="86601"/>
                  </a:lnTo>
                  <a:lnTo>
                    <a:pt x="108038" y="86601"/>
                  </a:lnTo>
                  <a:lnTo>
                    <a:pt x="112293" y="83591"/>
                  </a:lnTo>
                  <a:lnTo>
                    <a:pt x="112293" y="77571"/>
                  </a:lnTo>
                  <a:lnTo>
                    <a:pt x="112293" y="71729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6" name="object 36" descr=""/>
          <p:cNvGrpSpPr/>
          <p:nvPr/>
        </p:nvGrpSpPr>
        <p:grpSpPr>
          <a:xfrm>
            <a:off x="1910480" y="2856100"/>
            <a:ext cx="1325245" cy="163195"/>
            <a:chOff x="1910480" y="2856100"/>
            <a:chExt cx="1325245" cy="163195"/>
          </a:xfrm>
        </p:grpSpPr>
        <p:pic>
          <p:nvPicPr>
            <p:cNvPr id="37" name="object 37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910480" y="2856100"/>
              <a:ext cx="308333" cy="153669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245024" y="2894958"/>
              <a:ext cx="169134" cy="85009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434525" y="2892833"/>
              <a:ext cx="90676" cy="89259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545567" y="2892833"/>
              <a:ext cx="384459" cy="126098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950066" y="2894958"/>
              <a:ext cx="77572" cy="85009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048005" y="2892833"/>
              <a:ext cx="187698" cy="89259"/>
            </a:xfrm>
            <a:prstGeom prst="rect">
              <a:avLst/>
            </a:prstGeom>
          </p:spPr>
        </p:pic>
      </p:grpSp>
      <p:grpSp>
        <p:nvGrpSpPr>
          <p:cNvPr id="43" name="object 43" descr=""/>
          <p:cNvGrpSpPr/>
          <p:nvPr/>
        </p:nvGrpSpPr>
        <p:grpSpPr>
          <a:xfrm>
            <a:off x="3291343" y="2892833"/>
            <a:ext cx="309245" cy="110489"/>
            <a:chOff x="3291343" y="2892833"/>
            <a:chExt cx="309245" cy="110489"/>
          </a:xfrm>
        </p:grpSpPr>
        <p:pic>
          <p:nvPicPr>
            <p:cNvPr id="44" name="object 44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291343" y="2894958"/>
              <a:ext cx="198175" cy="108032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09884" y="2892833"/>
              <a:ext cx="90676" cy="89259"/>
            </a:xfrm>
            <a:prstGeom prst="rect">
              <a:avLst/>
            </a:prstGeom>
          </p:spPr>
        </p:pic>
      </p:grpSp>
      <p:pic>
        <p:nvPicPr>
          <p:cNvPr id="46" name="object 46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71471" y="3102166"/>
            <a:ext cx="78281" cy="85011"/>
          </a:xfrm>
          <a:prstGeom prst="rect">
            <a:avLst/>
          </a:prstGeom>
        </p:spPr>
      </p:pic>
      <p:grpSp>
        <p:nvGrpSpPr>
          <p:cNvPr id="47" name="object 47" descr=""/>
          <p:cNvGrpSpPr/>
          <p:nvPr/>
        </p:nvGrpSpPr>
        <p:grpSpPr>
          <a:xfrm>
            <a:off x="820061" y="3100043"/>
            <a:ext cx="689610" cy="89535"/>
            <a:chOff x="820061" y="3100043"/>
            <a:chExt cx="689610" cy="89535"/>
          </a:xfrm>
        </p:grpSpPr>
        <p:pic>
          <p:nvPicPr>
            <p:cNvPr id="48" name="object 4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0061" y="3102166"/>
              <a:ext cx="75449" cy="85011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17113" y="3102166"/>
              <a:ext cx="103960" cy="85011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41440" y="3100043"/>
              <a:ext cx="177101" cy="89258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238907" y="3100043"/>
              <a:ext cx="270228" cy="89258"/>
            </a:xfrm>
            <a:prstGeom prst="rect">
              <a:avLst/>
            </a:prstGeom>
          </p:spPr>
        </p:pic>
      </p:grpSp>
      <p:grpSp>
        <p:nvGrpSpPr>
          <p:cNvPr id="52" name="object 52" descr=""/>
          <p:cNvGrpSpPr/>
          <p:nvPr/>
        </p:nvGrpSpPr>
        <p:grpSpPr>
          <a:xfrm>
            <a:off x="1573275" y="3100043"/>
            <a:ext cx="730250" cy="89535"/>
            <a:chOff x="1573275" y="3100043"/>
            <a:chExt cx="730250" cy="89535"/>
          </a:xfrm>
        </p:grpSpPr>
        <p:pic>
          <p:nvPicPr>
            <p:cNvPr id="53" name="object 53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573275" y="3100043"/>
              <a:ext cx="254140" cy="89258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847782" y="3100043"/>
              <a:ext cx="455151" cy="89258"/>
            </a:xfrm>
            <a:prstGeom prst="rect">
              <a:avLst/>
            </a:prstGeom>
          </p:spPr>
        </p:pic>
      </p:grpSp>
      <p:grpSp>
        <p:nvGrpSpPr>
          <p:cNvPr id="55" name="object 55" descr=""/>
          <p:cNvGrpSpPr/>
          <p:nvPr/>
        </p:nvGrpSpPr>
        <p:grpSpPr>
          <a:xfrm>
            <a:off x="2367399" y="3100043"/>
            <a:ext cx="577850" cy="126364"/>
            <a:chOff x="2367399" y="3100043"/>
            <a:chExt cx="577850" cy="126364"/>
          </a:xfrm>
        </p:grpSpPr>
        <p:pic>
          <p:nvPicPr>
            <p:cNvPr id="56" name="object 5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67399" y="3102166"/>
              <a:ext cx="92805" cy="85011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479330" y="3100043"/>
              <a:ext cx="257120" cy="89258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756491" y="3100043"/>
              <a:ext cx="89613" cy="126097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66471" y="3102166"/>
              <a:ext cx="78281" cy="85011"/>
            </a:xfrm>
            <a:prstGeom prst="rect">
              <a:avLst/>
            </a:prstGeom>
          </p:spPr>
        </p:pic>
      </p:grpSp>
      <p:pic>
        <p:nvPicPr>
          <p:cNvPr id="60" name="object 60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650142" y="4656269"/>
            <a:ext cx="1523808" cy="364121"/>
          </a:xfrm>
          <a:prstGeom prst="rect">
            <a:avLst/>
          </a:prstGeom>
        </p:spPr>
      </p:pic>
      <p:grpSp>
        <p:nvGrpSpPr>
          <p:cNvPr id="61" name="object 61" descr=""/>
          <p:cNvGrpSpPr/>
          <p:nvPr/>
        </p:nvGrpSpPr>
        <p:grpSpPr>
          <a:xfrm>
            <a:off x="2963880" y="3100043"/>
            <a:ext cx="292100" cy="89535"/>
            <a:chOff x="2963880" y="3100043"/>
            <a:chExt cx="292100" cy="89535"/>
          </a:xfrm>
        </p:grpSpPr>
        <p:pic>
          <p:nvPicPr>
            <p:cNvPr id="62" name="object 62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963880" y="3100043"/>
              <a:ext cx="183297" cy="89258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166308" y="3100043"/>
              <a:ext cx="89258" cy="89258"/>
            </a:xfrm>
            <a:prstGeom prst="rect">
              <a:avLst/>
            </a:prstGeom>
          </p:spPr>
        </p:pic>
      </p:grpSp>
      <p:pic>
        <p:nvPicPr>
          <p:cNvPr id="64" name="object 64" descr="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671471" y="3271831"/>
            <a:ext cx="3112042" cy="163642"/>
          </a:xfrm>
          <a:prstGeom prst="rect">
            <a:avLst/>
          </a:prstGeom>
        </p:spPr>
      </p:pic>
      <p:pic>
        <p:nvPicPr>
          <p:cNvPr id="65" name="object 65" descr="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3849749" y="3309376"/>
            <a:ext cx="171968" cy="86605"/>
          </a:xfrm>
          <a:prstGeom prst="rect">
            <a:avLst/>
          </a:prstGeom>
        </p:spPr>
      </p:pic>
      <p:grpSp>
        <p:nvGrpSpPr>
          <p:cNvPr id="66" name="object 66" descr=""/>
          <p:cNvGrpSpPr/>
          <p:nvPr/>
        </p:nvGrpSpPr>
        <p:grpSpPr>
          <a:xfrm>
            <a:off x="655995" y="3785721"/>
            <a:ext cx="379095" cy="136525"/>
            <a:chOff x="655995" y="3785721"/>
            <a:chExt cx="379095" cy="136525"/>
          </a:xfrm>
        </p:grpSpPr>
        <p:pic>
          <p:nvPicPr>
            <p:cNvPr id="67" name="object 67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55995" y="3788129"/>
              <a:ext cx="284439" cy="133501"/>
            </a:xfrm>
            <a:prstGeom prst="rect">
              <a:avLst/>
            </a:prstGeom>
          </p:spPr>
        </p:pic>
        <p:sp>
          <p:nvSpPr>
            <p:cNvPr id="68" name="object 68" descr=""/>
            <p:cNvSpPr/>
            <p:nvPr/>
          </p:nvSpPr>
          <p:spPr>
            <a:xfrm>
              <a:off x="960831" y="3785727"/>
              <a:ext cx="74295" cy="135890"/>
            </a:xfrm>
            <a:custGeom>
              <a:avLst/>
              <a:gdLst/>
              <a:ahLst/>
              <a:cxnLst/>
              <a:rect l="l" t="t" r="r" b="b"/>
              <a:pathLst>
                <a:path w="74294" h="135889">
                  <a:moveTo>
                    <a:pt x="25768" y="0"/>
                  </a:moveTo>
                  <a:lnTo>
                    <a:pt x="0" y="0"/>
                  </a:lnTo>
                  <a:lnTo>
                    <a:pt x="0" y="135356"/>
                  </a:lnTo>
                  <a:lnTo>
                    <a:pt x="25768" y="135356"/>
                  </a:lnTo>
                  <a:lnTo>
                    <a:pt x="25768" y="0"/>
                  </a:lnTo>
                  <a:close/>
                </a:path>
                <a:path w="74294" h="135889">
                  <a:moveTo>
                    <a:pt x="74168" y="0"/>
                  </a:moveTo>
                  <a:lnTo>
                    <a:pt x="48387" y="0"/>
                  </a:lnTo>
                  <a:lnTo>
                    <a:pt x="48387" y="135356"/>
                  </a:lnTo>
                  <a:lnTo>
                    <a:pt x="74168" y="135356"/>
                  </a:lnTo>
                  <a:lnTo>
                    <a:pt x="7416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9" name="object 69" descr="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660999" y="3977820"/>
            <a:ext cx="345074" cy="131281"/>
          </a:xfrm>
          <a:prstGeom prst="rect">
            <a:avLst/>
          </a:prstGeom>
        </p:spPr>
      </p:pic>
      <p:grpSp>
        <p:nvGrpSpPr>
          <p:cNvPr id="70" name="object 70" descr=""/>
          <p:cNvGrpSpPr/>
          <p:nvPr/>
        </p:nvGrpSpPr>
        <p:grpSpPr>
          <a:xfrm>
            <a:off x="1055663" y="3965768"/>
            <a:ext cx="749935" cy="337820"/>
            <a:chOff x="1055663" y="3965768"/>
            <a:chExt cx="749935" cy="337820"/>
          </a:xfrm>
        </p:grpSpPr>
        <p:pic>
          <p:nvPicPr>
            <p:cNvPr id="71" name="object 71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69120" y="3965768"/>
              <a:ext cx="446321" cy="151678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536764" y="3977820"/>
              <a:ext cx="94568" cy="128685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55663" y="4151008"/>
              <a:ext cx="160020" cy="152045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294048" y="4162132"/>
              <a:ext cx="127943" cy="129797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441055" y="4162132"/>
              <a:ext cx="124232" cy="131469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602334" y="4159538"/>
              <a:ext cx="137955" cy="134988"/>
            </a:xfrm>
            <a:prstGeom prst="rect">
              <a:avLst/>
            </a:prstGeom>
          </p:spPr>
        </p:pic>
        <p:sp>
          <p:nvSpPr>
            <p:cNvPr id="77" name="object 77" descr=""/>
            <p:cNvSpPr/>
            <p:nvPr/>
          </p:nvSpPr>
          <p:spPr>
            <a:xfrm>
              <a:off x="1777342" y="4187060"/>
              <a:ext cx="27940" cy="105410"/>
            </a:xfrm>
            <a:custGeom>
              <a:avLst/>
              <a:gdLst/>
              <a:ahLst/>
              <a:cxnLst/>
              <a:rect l="l" t="t" r="r" b="b"/>
              <a:pathLst>
                <a:path w="27939" h="105410">
                  <a:moveTo>
                    <a:pt x="0" y="105410"/>
                  </a:moveTo>
                  <a:lnTo>
                    <a:pt x="27812" y="105410"/>
                  </a:lnTo>
                  <a:lnTo>
                    <a:pt x="27812" y="0"/>
                  </a:lnTo>
                  <a:lnTo>
                    <a:pt x="0" y="0"/>
                  </a:lnTo>
                  <a:lnTo>
                    <a:pt x="0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8" name="object 78" descr=""/>
          <p:cNvGrpSpPr/>
          <p:nvPr/>
        </p:nvGrpSpPr>
        <p:grpSpPr>
          <a:xfrm>
            <a:off x="1777342" y="4159538"/>
            <a:ext cx="440055" cy="135255"/>
            <a:chOff x="1777342" y="4159538"/>
            <a:chExt cx="440055" cy="135255"/>
          </a:xfrm>
        </p:grpSpPr>
        <p:sp>
          <p:nvSpPr>
            <p:cNvPr id="79" name="object 79" descr=""/>
            <p:cNvSpPr/>
            <p:nvPr/>
          </p:nvSpPr>
          <p:spPr>
            <a:xfrm>
              <a:off x="1777339" y="4161660"/>
              <a:ext cx="113030" cy="130810"/>
            </a:xfrm>
            <a:custGeom>
              <a:avLst/>
              <a:gdLst/>
              <a:ahLst/>
              <a:cxnLst/>
              <a:rect l="l" t="t" r="r" b="b"/>
              <a:pathLst>
                <a:path w="113030" h="130810">
                  <a:moveTo>
                    <a:pt x="112915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85293" y="25400"/>
                  </a:lnTo>
                  <a:lnTo>
                    <a:pt x="85293" y="130810"/>
                  </a:lnTo>
                  <a:lnTo>
                    <a:pt x="112915" y="130810"/>
                  </a:lnTo>
                  <a:lnTo>
                    <a:pt x="112915" y="25400"/>
                  </a:lnTo>
                  <a:lnTo>
                    <a:pt x="11291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27313" y="4159538"/>
              <a:ext cx="137956" cy="134988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102321" y="4162132"/>
              <a:ext cx="114961" cy="129797"/>
            </a:xfrm>
            <a:prstGeom prst="rect">
              <a:avLst/>
            </a:prstGeom>
          </p:spPr>
        </p:pic>
      </p:grpSp>
      <p:pic>
        <p:nvPicPr>
          <p:cNvPr id="82" name="object 82" descr="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663040" y="4165841"/>
            <a:ext cx="71946" cy="126089"/>
          </a:xfrm>
          <a:prstGeom prst="rect">
            <a:avLst/>
          </a:prstGeom>
        </p:spPr>
      </p:pic>
      <p:grpSp>
        <p:nvGrpSpPr>
          <p:cNvPr id="83" name="object 83" descr=""/>
          <p:cNvGrpSpPr/>
          <p:nvPr/>
        </p:nvGrpSpPr>
        <p:grpSpPr>
          <a:xfrm>
            <a:off x="763506" y="4163245"/>
            <a:ext cx="262890" cy="131445"/>
            <a:chOff x="763506" y="4163245"/>
            <a:chExt cx="262890" cy="131445"/>
          </a:xfrm>
        </p:grpSpPr>
        <p:pic>
          <p:nvPicPr>
            <p:cNvPr id="84" name="object 84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10883" y="4163245"/>
              <a:ext cx="114961" cy="131281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63506" y="4163245"/>
              <a:ext cx="114961" cy="131281"/>
            </a:xfrm>
            <a:prstGeom prst="rect">
              <a:avLst/>
            </a:prstGeom>
          </p:spPr>
        </p:pic>
      </p:grpSp>
      <p:pic>
        <p:nvPicPr>
          <p:cNvPr id="86" name="object 86" descr="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7353465" y="461283"/>
            <a:ext cx="2506268" cy="4559108"/>
          </a:xfrm>
          <a:prstGeom prst="rect">
            <a:avLst/>
          </a:prstGeom>
        </p:spPr>
      </p:pic>
      <p:pic>
        <p:nvPicPr>
          <p:cNvPr id="87" name="object 87" descr="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4605605" y="965761"/>
            <a:ext cx="2532397" cy="4594712"/>
          </a:xfrm>
          <a:prstGeom prst="rect">
            <a:avLst/>
          </a:prstGeom>
        </p:spPr>
      </p:pic>
      <p:grpSp>
        <p:nvGrpSpPr>
          <p:cNvPr id="88" name="object 88" descr=""/>
          <p:cNvGrpSpPr/>
          <p:nvPr/>
        </p:nvGrpSpPr>
        <p:grpSpPr>
          <a:xfrm>
            <a:off x="659822" y="1593368"/>
            <a:ext cx="1942464" cy="309245"/>
            <a:chOff x="659822" y="1593368"/>
            <a:chExt cx="1942464" cy="309245"/>
          </a:xfrm>
        </p:grpSpPr>
        <p:sp>
          <p:nvSpPr>
            <p:cNvPr id="89" name="object 89" descr=""/>
            <p:cNvSpPr/>
            <p:nvPr/>
          </p:nvSpPr>
          <p:spPr>
            <a:xfrm>
              <a:off x="668822" y="1602367"/>
              <a:ext cx="881380" cy="290830"/>
            </a:xfrm>
            <a:custGeom>
              <a:avLst/>
              <a:gdLst/>
              <a:ahLst/>
              <a:cxnLst/>
              <a:rect l="l" t="t" r="r" b="b"/>
              <a:pathLst>
                <a:path w="881380" h="290830">
                  <a:moveTo>
                    <a:pt x="0" y="5990"/>
                  </a:moveTo>
                  <a:lnTo>
                    <a:pt x="92509" y="5990"/>
                  </a:lnTo>
                </a:path>
                <a:path w="881380" h="290830">
                  <a:moveTo>
                    <a:pt x="301877" y="216481"/>
                  </a:moveTo>
                  <a:lnTo>
                    <a:pt x="419482" y="216481"/>
                  </a:lnTo>
                  <a:lnTo>
                    <a:pt x="419482" y="5990"/>
                  </a:lnTo>
                  <a:lnTo>
                    <a:pt x="511620" y="5990"/>
                  </a:lnTo>
                  <a:lnTo>
                    <a:pt x="511620" y="283150"/>
                  </a:lnTo>
                  <a:lnTo>
                    <a:pt x="0" y="283150"/>
                  </a:lnTo>
                  <a:lnTo>
                    <a:pt x="0" y="5990"/>
                  </a:lnTo>
                  <a:lnTo>
                    <a:pt x="92509" y="5990"/>
                  </a:lnTo>
                  <a:lnTo>
                    <a:pt x="92509" y="216481"/>
                  </a:lnTo>
                  <a:lnTo>
                    <a:pt x="209739" y="216481"/>
                  </a:lnTo>
                  <a:lnTo>
                    <a:pt x="209739" y="5990"/>
                  </a:lnTo>
                  <a:lnTo>
                    <a:pt x="301877" y="5990"/>
                  </a:lnTo>
                  <a:lnTo>
                    <a:pt x="301877" y="216481"/>
                  </a:lnTo>
                  <a:close/>
                </a:path>
                <a:path w="881380" h="290830">
                  <a:moveTo>
                    <a:pt x="700016" y="0"/>
                  </a:moveTo>
                  <a:lnTo>
                    <a:pt x="748845" y="4727"/>
                  </a:lnTo>
                  <a:lnTo>
                    <a:pt x="792712" y="18910"/>
                  </a:lnTo>
                  <a:lnTo>
                    <a:pt x="829606" y="41385"/>
                  </a:lnTo>
                  <a:lnTo>
                    <a:pt x="857509" y="70973"/>
                  </a:lnTo>
                  <a:lnTo>
                    <a:pt x="875066" y="106227"/>
                  </a:lnTo>
                  <a:lnTo>
                    <a:pt x="880920" y="145695"/>
                  </a:lnTo>
                  <a:lnTo>
                    <a:pt x="879456" y="165779"/>
                  </a:lnTo>
                  <a:lnTo>
                    <a:pt x="867750" y="202858"/>
                  </a:lnTo>
                  <a:lnTo>
                    <a:pt x="844692" y="235454"/>
                  </a:lnTo>
                  <a:lnTo>
                    <a:pt x="812388" y="261392"/>
                  </a:lnTo>
                  <a:lnTo>
                    <a:pt x="771669" y="280001"/>
                  </a:lnTo>
                  <a:lnTo>
                    <a:pt x="725414" y="289459"/>
                  </a:lnTo>
                  <a:lnTo>
                    <a:pt x="700391" y="290642"/>
                  </a:lnTo>
                  <a:lnTo>
                    <a:pt x="676138" y="289459"/>
                  </a:lnTo>
                  <a:lnTo>
                    <a:pt x="630444" y="280001"/>
                  </a:lnTo>
                  <a:lnTo>
                    <a:pt x="589115" y="261380"/>
                  </a:lnTo>
                  <a:lnTo>
                    <a:pt x="555874" y="235349"/>
                  </a:lnTo>
                  <a:lnTo>
                    <a:pt x="531787" y="202611"/>
                  </a:lnTo>
                  <a:lnTo>
                    <a:pt x="519522" y="165627"/>
                  </a:lnTo>
                  <a:lnTo>
                    <a:pt x="517989" y="145695"/>
                  </a:lnTo>
                  <a:lnTo>
                    <a:pt x="519522" y="125586"/>
                  </a:lnTo>
                  <a:lnTo>
                    <a:pt x="531787" y="88319"/>
                  </a:lnTo>
                  <a:lnTo>
                    <a:pt x="555863" y="55394"/>
                  </a:lnTo>
                  <a:lnTo>
                    <a:pt x="589011" y="29269"/>
                  </a:lnTo>
                  <a:lnTo>
                    <a:pt x="630174" y="10636"/>
                  </a:lnTo>
                  <a:lnTo>
                    <a:pt x="675775" y="1181"/>
                  </a:lnTo>
                  <a:lnTo>
                    <a:pt x="700016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0" name="object 90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276315" y="1664154"/>
              <a:ext cx="185417" cy="167813"/>
            </a:xfrm>
            <a:prstGeom prst="rect">
              <a:avLst/>
            </a:prstGeom>
          </p:spPr>
        </p:pic>
        <p:sp>
          <p:nvSpPr>
            <p:cNvPr id="91" name="object 91" descr=""/>
            <p:cNvSpPr/>
            <p:nvPr/>
          </p:nvSpPr>
          <p:spPr>
            <a:xfrm>
              <a:off x="1572587" y="1608358"/>
              <a:ext cx="1021080" cy="277495"/>
            </a:xfrm>
            <a:custGeom>
              <a:avLst/>
              <a:gdLst/>
              <a:ahLst/>
              <a:cxnLst/>
              <a:rect l="l" t="t" r="r" b="b"/>
              <a:pathLst>
                <a:path w="1021080" h="277494">
                  <a:moveTo>
                    <a:pt x="340081" y="0"/>
                  </a:moveTo>
                  <a:lnTo>
                    <a:pt x="340081" y="277159"/>
                  </a:lnTo>
                  <a:lnTo>
                    <a:pt x="247194" y="277159"/>
                  </a:lnTo>
                  <a:lnTo>
                    <a:pt x="247194" y="65544"/>
                  </a:lnTo>
                  <a:lnTo>
                    <a:pt x="92883" y="65544"/>
                  </a:lnTo>
                  <a:lnTo>
                    <a:pt x="92883" y="277159"/>
                  </a:lnTo>
                  <a:lnTo>
                    <a:pt x="0" y="277159"/>
                  </a:lnTo>
                  <a:lnTo>
                    <a:pt x="0" y="0"/>
                  </a:lnTo>
                  <a:lnTo>
                    <a:pt x="340081" y="0"/>
                  </a:lnTo>
                  <a:close/>
                </a:path>
                <a:path w="1021080" h="277494">
                  <a:moveTo>
                    <a:pt x="636343" y="169293"/>
                  </a:moveTo>
                  <a:lnTo>
                    <a:pt x="463306" y="169293"/>
                  </a:lnTo>
                  <a:lnTo>
                    <a:pt x="463306" y="211615"/>
                  </a:lnTo>
                  <a:lnTo>
                    <a:pt x="667807" y="210117"/>
                  </a:lnTo>
                  <a:lnTo>
                    <a:pt x="667807" y="277159"/>
                  </a:lnTo>
                  <a:lnTo>
                    <a:pt x="370796" y="277159"/>
                  </a:lnTo>
                  <a:lnTo>
                    <a:pt x="370796" y="0"/>
                  </a:lnTo>
                  <a:lnTo>
                    <a:pt x="667807" y="0"/>
                  </a:lnTo>
                  <a:lnTo>
                    <a:pt x="668182" y="67042"/>
                  </a:lnTo>
                  <a:lnTo>
                    <a:pt x="463306" y="67042"/>
                  </a:lnTo>
                  <a:lnTo>
                    <a:pt x="463306" y="103747"/>
                  </a:lnTo>
                  <a:lnTo>
                    <a:pt x="636343" y="103747"/>
                  </a:lnTo>
                  <a:lnTo>
                    <a:pt x="636343" y="169293"/>
                  </a:lnTo>
                  <a:close/>
                </a:path>
                <a:path w="1021080" h="277494">
                  <a:moveTo>
                    <a:pt x="902642" y="0"/>
                  </a:moveTo>
                  <a:lnTo>
                    <a:pt x="950363" y="6530"/>
                  </a:lnTo>
                  <a:lnTo>
                    <a:pt x="988038" y="25514"/>
                  </a:lnTo>
                  <a:lnTo>
                    <a:pt x="1016926" y="66435"/>
                  </a:lnTo>
                  <a:lnTo>
                    <a:pt x="1020625" y="92138"/>
                  </a:lnTo>
                  <a:lnTo>
                    <a:pt x="1020625" y="93635"/>
                  </a:lnTo>
                  <a:lnTo>
                    <a:pt x="1012946" y="133477"/>
                  </a:lnTo>
                  <a:lnTo>
                    <a:pt x="973150" y="173845"/>
                  </a:lnTo>
                  <a:lnTo>
                    <a:pt x="931203" y="186112"/>
                  </a:lnTo>
                  <a:lnTo>
                    <a:pt x="906015" y="187646"/>
                  </a:lnTo>
                  <a:lnTo>
                    <a:pt x="785787" y="187646"/>
                  </a:lnTo>
                  <a:lnTo>
                    <a:pt x="785787" y="277159"/>
                  </a:lnTo>
                  <a:lnTo>
                    <a:pt x="693277" y="277159"/>
                  </a:lnTo>
                  <a:lnTo>
                    <a:pt x="693277" y="0"/>
                  </a:lnTo>
                  <a:lnTo>
                    <a:pt x="902642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2" name="object 92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349374" y="1663406"/>
              <a:ext cx="169688" cy="76052"/>
            </a:xfrm>
            <a:prstGeom prst="rect">
              <a:avLst/>
            </a:prstGeom>
          </p:spPr>
        </p:pic>
      </p:grpSp>
      <p:sp>
        <p:nvSpPr>
          <p:cNvPr id="93" name="object 93" descr=""/>
          <p:cNvSpPr/>
          <p:nvPr/>
        </p:nvSpPr>
        <p:spPr>
          <a:xfrm>
            <a:off x="7830846" y="3469408"/>
            <a:ext cx="351155" cy="659130"/>
          </a:xfrm>
          <a:custGeom>
            <a:avLst/>
            <a:gdLst/>
            <a:ahLst/>
            <a:cxnLst/>
            <a:rect l="l" t="t" r="r" b="b"/>
            <a:pathLst>
              <a:path w="351154" h="659129">
                <a:moveTo>
                  <a:pt x="393" y="622211"/>
                </a:moveTo>
                <a:lnTo>
                  <a:pt x="0" y="622211"/>
                </a:lnTo>
                <a:lnTo>
                  <a:pt x="139" y="623481"/>
                </a:lnTo>
                <a:lnTo>
                  <a:pt x="381" y="623481"/>
                </a:lnTo>
                <a:lnTo>
                  <a:pt x="393" y="622211"/>
                </a:lnTo>
                <a:close/>
              </a:path>
              <a:path w="351154" h="659129">
                <a:moveTo>
                  <a:pt x="1854" y="604431"/>
                </a:moveTo>
                <a:lnTo>
                  <a:pt x="1270" y="604431"/>
                </a:lnTo>
                <a:lnTo>
                  <a:pt x="977" y="606971"/>
                </a:lnTo>
                <a:lnTo>
                  <a:pt x="1435" y="606971"/>
                </a:lnTo>
                <a:lnTo>
                  <a:pt x="1701" y="605701"/>
                </a:lnTo>
                <a:lnTo>
                  <a:pt x="1854" y="604431"/>
                </a:lnTo>
                <a:close/>
              </a:path>
              <a:path w="351154" h="659129">
                <a:moveTo>
                  <a:pt x="16103" y="556171"/>
                </a:moveTo>
                <a:lnTo>
                  <a:pt x="15506" y="557441"/>
                </a:lnTo>
                <a:lnTo>
                  <a:pt x="14947" y="558711"/>
                </a:lnTo>
                <a:lnTo>
                  <a:pt x="15265" y="558711"/>
                </a:lnTo>
                <a:lnTo>
                  <a:pt x="16103" y="556171"/>
                </a:lnTo>
                <a:close/>
              </a:path>
              <a:path w="351154" h="659129">
                <a:moveTo>
                  <a:pt x="34429" y="519455"/>
                </a:moveTo>
                <a:lnTo>
                  <a:pt x="34277" y="519455"/>
                </a:lnTo>
                <a:lnTo>
                  <a:pt x="34239" y="519709"/>
                </a:lnTo>
                <a:lnTo>
                  <a:pt x="34429" y="519455"/>
                </a:lnTo>
                <a:close/>
              </a:path>
              <a:path w="351154" h="659129">
                <a:moveTo>
                  <a:pt x="35585" y="519455"/>
                </a:moveTo>
                <a:lnTo>
                  <a:pt x="34836" y="519455"/>
                </a:lnTo>
                <a:lnTo>
                  <a:pt x="34480" y="520992"/>
                </a:lnTo>
                <a:lnTo>
                  <a:pt x="35585" y="519455"/>
                </a:lnTo>
                <a:close/>
              </a:path>
              <a:path w="351154" h="659129">
                <a:moveTo>
                  <a:pt x="37617" y="514261"/>
                </a:moveTo>
                <a:lnTo>
                  <a:pt x="37007" y="515531"/>
                </a:lnTo>
                <a:lnTo>
                  <a:pt x="36563" y="516801"/>
                </a:lnTo>
                <a:lnTo>
                  <a:pt x="37185" y="515531"/>
                </a:lnTo>
                <a:lnTo>
                  <a:pt x="37388" y="515073"/>
                </a:lnTo>
                <a:lnTo>
                  <a:pt x="37617" y="514261"/>
                </a:lnTo>
                <a:close/>
              </a:path>
              <a:path w="351154" h="659129">
                <a:moveTo>
                  <a:pt x="48983" y="500329"/>
                </a:moveTo>
                <a:lnTo>
                  <a:pt x="48780" y="499059"/>
                </a:lnTo>
                <a:lnTo>
                  <a:pt x="46888" y="502043"/>
                </a:lnTo>
                <a:lnTo>
                  <a:pt x="48983" y="500329"/>
                </a:lnTo>
                <a:close/>
              </a:path>
              <a:path w="351154" h="659129">
                <a:moveTo>
                  <a:pt x="50419" y="496481"/>
                </a:moveTo>
                <a:lnTo>
                  <a:pt x="48501" y="497751"/>
                </a:lnTo>
                <a:lnTo>
                  <a:pt x="48780" y="499059"/>
                </a:lnTo>
                <a:lnTo>
                  <a:pt x="50419" y="496481"/>
                </a:lnTo>
                <a:close/>
              </a:path>
              <a:path w="351154" h="659129">
                <a:moveTo>
                  <a:pt x="70662" y="471081"/>
                </a:moveTo>
                <a:lnTo>
                  <a:pt x="70319" y="471081"/>
                </a:lnTo>
                <a:lnTo>
                  <a:pt x="69291" y="472351"/>
                </a:lnTo>
                <a:lnTo>
                  <a:pt x="70662" y="471081"/>
                </a:lnTo>
                <a:close/>
              </a:path>
              <a:path w="351154" h="659129">
                <a:moveTo>
                  <a:pt x="77901" y="458381"/>
                </a:moveTo>
                <a:lnTo>
                  <a:pt x="74091" y="462191"/>
                </a:lnTo>
                <a:lnTo>
                  <a:pt x="74015" y="462546"/>
                </a:lnTo>
                <a:lnTo>
                  <a:pt x="73901" y="463054"/>
                </a:lnTo>
                <a:lnTo>
                  <a:pt x="73291" y="463511"/>
                </a:lnTo>
                <a:lnTo>
                  <a:pt x="71970" y="466039"/>
                </a:lnTo>
                <a:lnTo>
                  <a:pt x="71742" y="467271"/>
                </a:lnTo>
                <a:lnTo>
                  <a:pt x="73888" y="464731"/>
                </a:lnTo>
                <a:lnTo>
                  <a:pt x="72948" y="464731"/>
                </a:lnTo>
                <a:lnTo>
                  <a:pt x="73748" y="463677"/>
                </a:lnTo>
                <a:lnTo>
                  <a:pt x="73787" y="463511"/>
                </a:lnTo>
                <a:lnTo>
                  <a:pt x="74307" y="463054"/>
                </a:lnTo>
                <a:lnTo>
                  <a:pt x="74396" y="462902"/>
                </a:lnTo>
                <a:lnTo>
                  <a:pt x="74790" y="462546"/>
                </a:lnTo>
                <a:lnTo>
                  <a:pt x="75120" y="462191"/>
                </a:lnTo>
                <a:lnTo>
                  <a:pt x="74612" y="462546"/>
                </a:lnTo>
                <a:lnTo>
                  <a:pt x="75857" y="460921"/>
                </a:lnTo>
                <a:lnTo>
                  <a:pt x="77089" y="460032"/>
                </a:lnTo>
                <a:lnTo>
                  <a:pt x="77381" y="459727"/>
                </a:lnTo>
                <a:lnTo>
                  <a:pt x="77101" y="459727"/>
                </a:lnTo>
                <a:lnTo>
                  <a:pt x="77901" y="458381"/>
                </a:lnTo>
                <a:close/>
              </a:path>
              <a:path w="351154" h="659129">
                <a:moveTo>
                  <a:pt x="79387" y="458381"/>
                </a:moveTo>
                <a:lnTo>
                  <a:pt x="78676" y="458381"/>
                </a:lnTo>
                <a:lnTo>
                  <a:pt x="77381" y="459727"/>
                </a:lnTo>
                <a:lnTo>
                  <a:pt x="79387" y="458381"/>
                </a:lnTo>
                <a:close/>
              </a:path>
              <a:path w="351154" h="659129">
                <a:moveTo>
                  <a:pt x="84582" y="452031"/>
                </a:moveTo>
                <a:lnTo>
                  <a:pt x="81051" y="452031"/>
                </a:lnTo>
                <a:lnTo>
                  <a:pt x="80505" y="452031"/>
                </a:lnTo>
                <a:lnTo>
                  <a:pt x="79057" y="455841"/>
                </a:lnTo>
                <a:lnTo>
                  <a:pt x="78117" y="457111"/>
                </a:lnTo>
                <a:lnTo>
                  <a:pt x="77533" y="458190"/>
                </a:lnTo>
                <a:lnTo>
                  <a:pt x="77431" y="458381"/>
                </a:lnTo>
                <a:lnTo>
                  <a:pt x="76327" y="459727"/>
                </a:lnTo>
                <a:lnTo>
                  <a:pt x="78955" y="457111"/>
                </a:lnTo>
                <a:lnTo>
                  <a:pt x="80137" y="455841"/>
                </a:lnTo>
                <a:lnTo>
                  <a:pt x="80467" y="455841"/>
                </a:lnTo>
                <a:lnTo>
                  <a:pt x="79768" y="457111"/>
                </a:lnTo>
                <a:lnTo>
                  <a:pt x="78828" y="458190"/>
                </a:lnTo>
                <a:lnTo>
                  <a:pt x="82435" y="455841"/>
                </a:lnTo>
                <a:lnTo>
                  <a:pt x="81343" y="454571"/>
                </a:lnTo>
                <a:lnTo>
                  <a:pt x="84264" y="453301"/>
                </a:lnTo>
                <a:lnTo>
                  <a:pt x="84582" y="452031"/>
                </a:lnTo>
                <a:close/>
              </a:path>
              <a:path w="351154" h="659129">
                <a:moveTo>
                  <a:pt x="87655" y="447903"/>
                </a:moveTo>
                <a:lnTo>
                  <a:pt x="87452" y="447903"/>
                </a:lnTo>
                <a:lnTo>
                  <a:pt x="87287" y="448221"/>
                </a:lnTo>
                <a:lnTo>
                  <a:pt x="87655" y="447903"/>
                </a:lnTo>
                <a:close/>
              </a:path>
              <a:path w="351154" h="659129">
                <a:moveTo>
                  <a:pt x="89065" y="446951"/>
                </a:moveTo>
                <a:lnTo>
                  <a:pt x="88798" y="446951"/>
                </a:lnTo>
                <a:lnTo>
                  <a:pt x="88138" y="447497"/>
                </a:lnTo>
                <a:lnTo>
                  <a:pt x="89065" y="446951"/>
                </a:lnTo>
                <a:close/>
              </a:path>
              <a:path w="351154" h="659129">
                <a:moveTo>
                  <a:pt x="90665" y="504101"/>
                </a:moveTo>
                <a:lnTo>
                  <a:pt x="48209" y="504101"/>
                </a:lnTo>
                <a:lnTo>
                  <a:pt x="47434" y="504101"/>
                </a:lnTo>
                <a:lnTo>
                  <a:pt x="46875" y="504101"/>
                </a:lnTo>
                <a:lnTo>
                  <a:pt x="46431" y="505371"/>
                </a:lnTo>
                <a:lnTo>
                  <a:pt x="46164" y="504101"/>
                </a:lnTo>
                <a:lnTo>
                  <a:pt x="47282" y="502831"/>
                </a:lnTo>
                <a:lnTo>
                  <a:pt x="48387" y="501561"/>
                </a:lnTo>
                <a:lnTo>
                  <a:pt x="49047" y="500329"/>
                </a:lnTo>
                <a:lnTo>
                  <a:pt x="47713" y="501561"/>
                </a:lnTo>
                <a:lnTo>
                  <a:pt x="46393" y="502831"/>
                </a:lnTo>
                <a:lnTo>
                  <a:pt x="46888" y="502043"/>
                </a:lnTo>
                <a:lnTo>
                  <a:pt x="44234" y="504101"/>
                </a:lnTo>
                <a:lnTo>
                  <a:pt x="43649" y="506145"/>
                </a:lnTo>
                <a:lnTo>
                  <a:pt x="43497" y="506679"/>
                </a:lnTo>
                <a:lnTo>
                  <a:pt x="43141" y="507911"/>
                </a:lnTo>
                <a:lnTo>
                  <a:pt x="41224" y="510451"/>
                </a:lnTo>
                <a:lnTo>
                  <a:pt x="42659" y="507911"/>
                </a:lnTo>
                <a:lnTo>
                  <a:pt x="43078" y="507149"/>
                </a:lnTo>
                <a:lnTo>
                  <a:pt x="42418" y="507911"/>
                </a:lnTo>
                <a:lnTo>
                  <a:pt x="42278" y="507911"/>
                </a:lnTo>
                <a:lnTo>
                  <a:pt x="41440" y="509181"/>
                </a:lnTo>
                <a:lnTo>
                  <a:pt x="40830" y="509181"/>
                </a:lnTo>
                <a:lnTo>
                  <a:pt x="38823" y="511721"/>
                </a:lnTo>
                <a:lnTo>
                  <a:pt x="37960" y="513537"/>
                </a:lnTo>
                <a:lnTo>
                  <a:pt x="36093" y="519455"/>
                </a:lnTo>
                <a:lnTo>
                  <a:pt x="36017" y="519709"/>
                </a:lnTo>
                <a:lnTo>
                  <a:pt x="36258" y="519455"/>
                </a:lnTo>
                <a:lnTo>
                  <a:pt x="38023" y="516801"/>
                </a:lnTo>
                <a:lnTo>
                  <a:pt x="37693" y="518071"/>
                </a:lnTo>
                <a:lnTo>
                  <a:pt x="36537" y="519455"/>
                </a:lnTo>
                <a:lnTo>
                  <a:pt x="35572" y="521576"/>
                </a:lnTo>
                <a:lnTo>
                  <a:pt x="36220" y="519709"/>
                </a:lnTo>
                <a:lnTo>
                  <a:pt x="36309" y="519455"/>
                </a:lnTo>
                <a:lnTo>
                  <a:pt x="36017" y="519709"/>
                </a:lnTo>
                <a:lnTo>
                  <a:pt x="34353" y="521563"/>
                </a:lnTo>
                <a:lnTo>
                  <a:pt x="34480" y="520992"/>
                </a:lnTo>
                <a:lnTo>
                  <a:pt x="34061" y="521576"/>
                </a:lnTo>
                <a:lnTo>
                  <a:pt x="34340" y="521576"/>
                </a:lnTo>
                <a:lnTo>
                  <a:pt x="33921" y="522046"/>
                </a:lnTo>
                <a:lnTo>
                  <a:pt x="34137" y="521576"/>
                </a:lnTo>
                <a:lnTo>
                  <a:pt x="33832" y="521944"/>
                </a:lnTo>
                <a:lnTo>
                  <a:pt x="33439" y="522439"/>
                </a:lnTo>
                <a:lnTo>
                  <a:pt x="32854" y="523252"/>
                </a:lnTo>
                <a:lnTo>
                  <a:pt x="33566" y="522439"/>
                </a:lnTo>
                <a:lnTo>
                  <a:pt x="33743" y="522439"/>
                </a:lnTo>
                <a:lnTo>
                  <a:pt x="33528" y="523252"/>
                </a:lnTo>
                <a:lnTo>
                  <a:pt x="33616" y="522439"/>
                </a:lnTo>
                <a:lnTo>
                  <a:pt x="33362" y="523252"/>
                </a:lnTo>
                <a:lnTo>
                  <a:pt x="33235" y="523544"/>
                </a:lnTo>
                <a:lnTo>
                  <a:pt x="28638" y="528231"/>
                </a:lnTo>
                <a:lnTo>
                  <a:pt x="28689" y="529501"/>
                </a:lnTo>
                <a:lnTo>
                  <a:pt x="28130" y="532041"/>
                </a:lnTo>
                <a:lnTo>
                  <a:pt x="27051" y="534581"/>
                </a:lnTo>
                <a:lnTo>
                  <a:pt x="26339" y="538391"/>
                </a:lnTo>
                <a:lnTo>
                  <a:pt x="24536" y="539661"/>
                </a:lnTo>
                <a:lnTo>
                  <a:pt x="23368" y="543471"/>
                </a:lnTo>
                <a:lnTo>
                  <a:pt x="22631" y="544741"/>
                </a:lnTo>
                <a:lnTo>
                  <a:pt x="59156" y="544741"/>
                </a:lnTo>
                <a:lnTo>
                  <a:pt x="60909" y="542201"/>
                </a:lnTo>
                <a:lnTo>
                  <a:pt x="65684" y="537121"/>
                </a:lnTo>
                <a:lnTo>
                  <a:pt x="70345" y="530771"/>
                </a:lnTo>
                <a:lnTo>
                  <a:pt x="77457" y="521576"/>
                </a:lnTo>
                <a:lnTo>
                  <a:pt x="81140" y="516801"/>
                </a:lnTo>
                <a:lnTo>
                  <a:pt x="83108" y="514261"/>
                </a:lnTo>
                <a:lnTo>
                  <a:pt x="85940" y="510451"/>
                </a:lnTo>
                <a:lnTo>
                  <a:pt x="89725" y="505371"/>
                </a:lnTo>
                <a:lnTo>
                  <a:pt x="90665" y="504101"/>
                </a:lnTo>
                <a:close/>
              </a:path>
              <a:path w="351154" h="659129">
                <a:moveTo>
                  <a:pt x="90817" y="443141"/>
                </a:moveTo>
                <a:lnTo>
                  <a:pt x="90525" y="443357"/>
                </a:lnTo>
                <a:lnTo>
                  <a:pt x="89738" y="444411"/>
                </a:lnTo>
                <a:lnTo>
                  <a:pt x="90424" y="443357"/>
                </a:lnTo>
                <a:lnTo>
                  <a:pt x="89217" y="444411"/>
                </a:lnTo>
                <a:lnTo>
                  <a:pt x="87553" y="444411"/>
                </a:lnTo>
                <a:lnTo>
                  <a:pt x="85712" y="446951"/>
                </a:lnTo>
                <a:lnTo>
                  <a:pt x="86410" y="446951"/>
                </a:lnTo>
                <a:lnTo>
                  <a:pt x="84188" y="450761"/>
                </a:lnTo>
                <a:lnTo>
                  <a:pt x="86131" y="450761"/>
                </a:lnTo>
                <a:lnTo>
                  <a:pt x="86487" y="450469"/>
                </a:lnTo>
                <a:lnTo>
                  <a:pt x="86309" y="450761"/>
                </a:lnTo>
                <a:lnTo>
                  <a:pt x="87274" y="449834"/>
                </a:lnTo>
                <a:lnTo>
                  <a:pt x="87680" y="449491"/>
                </a:lnTo>
                <a:lnTo>
                  <a:pt x="86931" y="448221"/>
                </a:lnTo>
                <a:lnTo>
                  <a:pt x="87452" y="447903"/>
                </a:lnTo>
                <a:lnTo>
                  <a:pt x="87947" y="446951"/>
                </a:lnTo>
                <a:lnTo>
                  <a:pt x="89827" y="445681"/>
                </a:lnTo>
                <a:lnTo>
                  <a:pt x="90512" y="444411"/>
                </a:lnTo>
                <a:lnTo>
                  <a:pt x="90297" y="444411"/>
                </a:lnTo>
                <a:lnTo>
                  <a:pt x="90716" y="443357"/>
                </a:lnTo>
                <a:lnTo>
                  <a:pt x="90817" y="443141"/>
                </a:lnTo>
                <a:close/>
              </a:path>
              <a:path w="351154" h="659129">
                <a:moveTo>
                  <a:pt x="94488" y="439331"/>
                </a:moveTo>
                <a:lnTo>
                  <a:pt x="92621" y="439331"/>
                </a:lnTo>
                <a:lnTo>
                  <a:pt x="92354" y="439648"/>
                </a:lnTo>
                <a:lnTo>
                  <a:pt x="91478" y="440601"/>
                </a:lnTo>
                <a:lnTo>
                  <a:pt x="91351" y="440740"/>
                </a:lnTo>
                <a:lnTo>
                  <a:pt x="89166" y="443141"/>
                </a:lnTo>
                <a:lnTo>
                  <a:pt x="89547" y="443141"/>
                </a:lnTo>
                <a:lnTo>
                  <a:pt x="91478" y="440740"/>
                </a:lnTo>
                <a:lnTo>
                  <a:pt x="91528" y="441871"/>
                </a:lnTo>
                <a:lnTo>
                  <a:pt x="90589" y="443141"/>
                </a:lnTo>
                <a:lnTo>
                  <a:pt x="92125" y="441871"/>
                </a:lnTo>
                <a:lnTo>
                  <a:pt x="94488" y="439331"/>
                </a:lnTo>
                <a:close/>
              </a:path>
              <a:path w="351154" h="659129">
                <a:moveTo>
                  <a:pt x="95250" y="441071"/>
                </a:moveTo>
                <a:lnTo>
                  <a:pt x="91274" y="444411"/>
                </a:lnTo>
                <a:lnTo>
                  <a:pt x="90652" y="446951"/>
                </a:lnTo>
                <a:lnTo>
                  <a:pt x="91414" y="445681"/>
                </a:lnTo>
                <a:lnTo>
                  <a:pt x="92113" y="444411"/>
                </a:lnTo>
                <a:lnTo>
                  <a:pt x="93560" y="444411"/>
                </a:lnTo>
                <a:lnTo>
                  <a:pt x="93827" y="443357"/>
                </a:lnTo>
                <a:lnTo>
                  <a:pt x="93878" y="443141"/>
                </a:lnTo>
                <a:lnTo>
                  <a:pt x="94640" y="441871"/>
                </a:lnTo>
                <a:lnTo>
                  <a:pt x="95250" y="441071"/>
                </a:lnTo>
                <a:close/>
              </a:path>
              <a:path w="351154" h="659129">
                <a:moveTo>
                  <a:pt x="96316" y="439648"/>
                </a:moveTo>
                <a:lnTo>
                  <a:pt x="95250" y="441071"/>
                </a:lnTo>
                <a:lnTo>
                  <a:pt x="95796" y="440601"/>
                </a:lnTo>
                <a:lnTo>
                  <a:pt x="96316" y="439648"/>
                </a:lnTo>
                <a:close/>
              </a:path>
              <a:path w="351154" h="659129">
                <a:moveTo>
                  <a:pt x="97878" y="436791"/>
                </a:moveTo>
                <a:lnTo>
                  <a:pt x="95669" y="438061"/>
                </a:lnTo>
                <a:lnTo>
                  <a:pt x="94488" y="439331"/>
                </a:lnTo>
                <a:lnTo>
                  <a:pt x="94907" y="439331"/>
                </a:lnTo>
                <a:lnTo>
                  <a:pt x="97510" y="437464"/>
                </a:lnTo>
                <a:lnTo>
                  <a:pt x="97878" y="436791"/>
                </a:lnTo>
                <a:close/>
              </a:path>
              <a:path w="351154" h="659129">
                <a:moveTo>
                  <a:pt x="104508" y="430441"/>
                </a:moveTo>
                <a:lnTo>
                  <a:pt x="104317" y="430441"/>
                </a:lnTo>
                <a:lnTo>
                  <a:pt x="104076" y="431520"/>
                </a:lnTo>
                <a:lnTo>
                  <a:pt x="104508" y="430441"/>
                </a:lnTo>
                <a:close/>
              </a:path>
              <a:path w="351154" h="659129">
                <a:moveTo>
                  <a:pt x="115709" y="473621"/>
                </a:moveTo>
                <a:lnTo>
                  <a:pt x="68846" y="473621"/>
                </a:lnTo>
                <a:lnTo>
                  <a:pt x="68630" y="473621"/>
                </a:lnTo>
                <a:lnTo>
                  <a:pt x="68059" y="473621"/>
                </a:lnTo>
                <a:lnTo>
                  <a:pt x="66332" y="474891"/>
                </a:lnTo>
                <a:lnTo>
                  <a:pt x="65976" y="475996"/>
                </a:lnTo>
                <a:lnTo>
                  <a:pt x="67157" y="474891"/>
                </a:lnTo>
                <a:lnTo>
                  <a:pt x="66497" y="475996"/>
                </a:lnTo>
                <a:lnTo>
                  <a:pt x="67691" y="474891"/>
                </a:lnTo>
                <a:lnTo>
                  <a:pt x="67945" y="474891"/>
                </a:lnTo>
                <a:lnTo>
                  <a:pt x="66865" y="477431"/>
                </a:lnTo>
                <a:lnTo>
                  <a:pt x="65062" y="478701"/>
                </a:lnTo>
                <a:lnTo>
                  <a:pt x="66255" y="476300"/>
                </a:lnTo>
                <a:lnTo>
                  <a:pt x="65138" y="477431"/>
                </a:lnTo>
                <a:lnTo>
                  <a:pt x="62801" y="479971"/>
                </a:lnTo>
                <a:lnTo>
                  <a:pt x="63373" y="478701"/>
                </a:lnTo>
                <a:lnTo>
                  <a:pt x="61734" y="481241"/>
                </a:lnTo>
                <a:lnTo>
                  <a:pt x="60680" y="482511"/>
                </a:lnTo>
                <a:lnTo>
                  <a:pt x="59359" y="485051"/>
                </a:lnTo>
                <a:lnTo>
                  <a:pt x="57772" y="488861"/>
                </a:lnTo>
                <a:lnTo>
                  <a:pt x="57302" y="488861"/>
                </a:lnTo>
                <a:lnTo>
                  <a:pt x="54432" y="493941"/>
                </a:lnTo>
                <a:lnTo>
                  <a:pt x="50317" y="497751"/>
                </a:lnTo>
                <a:lnTo>
                  <a:pt x="48806" y="501561"/>
                </a:lnTo>
                <a:lnTo>
                  <a:pt x="49123" y="501561"/>
                </a:lnTo>
                <a:lnTo>
                  <a:pt x="48666" y="502831"/>
                </a:lnTo>
                <a:lnTo>
                  <a:pt x="91617" y="502831"/>
                </a:lnTo>
                <a:lnTo>
                  <a:pt x="96342" y="496481"/>
                </a:lnTo>
                <a:lnTo>
                  <a:pt x="109943" y="479971"/>
                </a:lnTo>
                <a:lnTo>
                  <a:pt x="111099" y="478701"/>
                </a:lnTo>
                <a:lnTo>
                  <a:pt x="114554" y="474891"/>
                </a:lnTo>
                <a:lnTo>
                  <a:pt x="115709" y="473621"/>
                </a:lnTo>
                <a:close/>
              </a:path>
              <a:path w="351154" h="659129">
                <a:moveTo>
                  <a:pt x="126098" y="413931"/>
                </a:moveTo>
                <a:lnTo>
                  <a:pt x="125069" y="413931"/>
                </a:lnTo>
                <a:lnTo>
                  <a:pt x="125133" y="415366"/>
                </a:lnTo>
                <a:lnTo>
                  <a:pt x="126098" y="413931"/>
                </a:lnTo>
                <a:close/>
              </a:path>
              <a:path w="351154" h="659129">
                <a:moveTo>
                  <a:pt x="142951" y="400050"/>
                </a:moveTo>
                <a:lnTo>
                  <a:pt x="141897" y="399618"/>
                </a:lnTo>
                <a:lnTo>
                  <a:pt x="140182" y="401231"/>
                </a:lnTo>
                <a:lnTo>
                  <a:pt x="140995" y="401231"/>
                </a:lnTo>
                <a:lnTo>
                  <a:pt x="142951" y="400050"/>
                </a:lnTo>
                <a:close/>
              </a:path>
              <a:path w="351154" h="659129">
                <a:moveTo>
                  <a:pt x="148501" y="393611"/>
                </a:moveTo>
                <a:lnTo>
                  <a:pt x="147726" y="393611"/>
                </a:lnTo>
                <a:lnTo>
                  <a:pt x="139674" y="398691"/>
                </a:lnTo>
                <a:lnTo>
                  <a:pt x="141897" y="399618"/>
                </a:lnTo>
                <a:lnTo>
                  <a:pt x="144233" y="397421"/>
                </a:lnTo>
                <a:lnTo>
                  <a:pt x="142989" y="397421"/>
                </a:lnTo>
                <a:lnTo>
                  <a:pt x="147027" y="394881"/>
                </a:lnTo>
                <a:lnTo>
                  <a:pt x="146685" y="395605"/>
                </a:lnTo>
                <a:lnTo>
                  <a:pt x="147345" y="394881"/>
                </a:lnTo>
                <a:lnTo>
                  <a:pt x="148501" y="393611"/>
                </a:lnTo>
                <a:close/>
              </a:path>
              <a:path w="351154" h="659129">
                <a:moveTo>
                  <a:pt x="148653" y="396151"/>
                </a:moveTo>
                <a:lnTo>
                  <a:pt x="147447" y="396151"/>
                </a:lnTo>
                <a:lnTo>
                  <a:pt x="147040" y="396989"/>
                </a:lnTo>
                <a:lnTo>
                  <a:pt x="148653" y="396151"/>
                </a:lnTo>
                <a:close/>
              </a:path>
              <a:path w="351154" h="659129">
                <a:moveTo>
                  <a:pt x="156222" y="389801"/>
                </a:moveTo>
                <a:lnTo>
                  <a:pt x="154495" y="391071"/>
                </a:lnTo>
                <a:lnTo>
                  <a:pt x="155117" y="391071"/>
                </a:lnTo>
                <a:lnTo>
                  <a:pt x="156222" y="389801"/>
                </a:lnTo>
                <a:close/>
              </a:path>
              <a:path w="351154" h="659129">
                <a:moveTo>
                  <a:pt x="163322" y="383451"/>
                </a:moveTo>
                <a:lnTo>
                  <a:pt x="159258" y="384721"/>
                </a:lnTo>
                <a:lnTo>
                  <a:pt x="157162" y="387261"/>
                </a:lnTo>
                <a:lnTo>
                  <a:pt x="155371" y="388531"/>
                </a:lnTo>
                <a:lnTo>
                  <a:pt x="151701" y="391071"/>
                </a:lnTo>
                <a:lnTo>
                  <a:pt x="152082" y="391071"/>
                </a:lnTo>
                <a:lnTo>
                  <a:pt x="150710" y="392125"/>
                </a:lnTo>
                <a:lnTo>
                  <a:pt x="151333" y="391071"/>
                </a:lnTo>
                <a:lnTo>
                  <a:pt x="150723" y="391071"/>
                </a:lnTo>
                <a:lnTo>
                  <a:pt x="148780" y="393611"/>
                </a:lnTo>
                <a:lnTo>
                  <a:pt x="149847" y="393611"/>
                </a:lnTo>
                <a:lnTo>
                  <a:pt x="150583" y="392341"/>
                </a:lnTo>
                <a:lnTo>
                  <a:pt x="151155" y="392341"/>
                </a:lnTo>
                <a:lnTo>
                  <a:pt x="150075" y="393611"/>
                </a:lnTo>
                <a:lnTo>
                  <a:pt x="149440" y="394881"/>
                </a:lnTo>
                <a:lnTo>
                  <a:pt x="149237" y="396151"/>
                </a:lnTo>
                <a:lnTo>
                  <a:pt x="150825" y="394881"/>
                </a:lnTo>
                <a:lnTo>
                  <a:pt x="151104" y="394881"/>
                </a:lnTo>
                <a:lnTo>
                  <a:pt x="151472" y="393611"/>
                </a:lnTo>
                <a:lnTo>
                  <a:pt x="151549" y="392341"/>
                </a:lnTo>
                <a:lnTo>
                  <a:pt x="152768" y="391071"/>
                </a:lnTo>
                <a:lnTo>
                  <a:pt x="154292" y="391071"/>
                </a:lnTo>
                <a:lnTo>
                  <a:pt x="155625" y="389801"/>
                </a:lnTo>
                <a:lnTo>
                  <a:pt x="156222" y="389801"/>
                </a:lnTo>
                <a:lnTo>
                  <a:pt x="156451" y="389801"/>
                </a:lnTo>
                <a:lnTo>
                  <a:pt x="157543" y="388531"/>
                </a:lnTo>
                <a:lnTo>
                  <a:pt x="158432" y="388531"/>
                </a:lnTo>
                <a:lnTo>
                  <a:pt x="159994" y="385991"/>
                </a:lnTo>
                <a:lnTo>
                  <a:pt x="161023" y="385991"/>
                </a:lnTo>
                <a:lnTo>
                  <a:pt x="162636" y="384721"/>
                </a:lnTo>
                <a:lnTo>
                  <a:pt x="163322" y="383451"/>
                </a:lnTo>
                <a:close/>
              </a:path>
              <a:path w="351154" h="659129">
                <a:moveTo>
                  <a:pt x="191414" y="365696"/>
                </a:moveTo>
                <a:lnTo>
                  <a:pt x="189382" y="366941"/>
                </a:lnTo>
                <a:lnTo>
                  <a:pt x="189230" y="368274"/>
                </a:lnTo>
                <a:lnTo>
                  <a:pt x="189992" y="366941"/>
                </a:lnTo>
                <a:lnTo>
                  <a:pt x="190207" y="366941"/>
                </a:lnTo>
                <a:lnTo>
                  <a:pt x="191414" y="365696"/>
                </a:lnTo>
                <a:close/>
              </a:path>
              <a:path w="351154" h="659129">
                <a:moveTo>
                  <a:pt x="195592" y="361950"/>
                </a:moveTo>
                <a:lnTo>
                  <a:pt x="194360" y="361950"/>
                </a:lnTo>
                <a:lnTo>
                  <a:pt x="193687" y="363131"/>
                </a:lnTo>
                <a:lnTo>
                  <a:pt x="192773" y="364401"/>
                </a:lnTo>
                <a:lnTo>
                  <a:pt x="194462" y="363131"/>
                </a:lnTo>
                <a:lnTo>
                  <a:pt x="194043" y="363131"/>
                </a:lnTo>
                <a:lnTo>
                  <a:pt x="195592" y="361950"/>
                </a:lnTo>
                <a:close/>
              </a:path>
              <a:path w="351154" h="659129">
                <a:moveTo>
                  <a:pt x="197053" y="363131"/>
                </a:moveTo>
                <a:lnTo>
                  <a:pt x="196786" y="363131"/>
                </a:lnTo>
                <a:lnTo>
                  <a:pt x="196672" y="363321"/>
                </a:lnTo>
                <a:lnTo>
                  <a:pt x="197053" y="363131"/>
                </a:lnTo>
                <a:close/>
              </a:path>
              <a:path w="351154" h="659129">
                <a:moveTo>
                  <a:pt x="198196" y="360591"/>
                </a:moveTo>
                <a:lnTo>
                  <a:pt x="194919" y="363131"/>
                </a:lnTo>
                <a:lnTo>
                  <a:pt x="194691" y="363131"/>
                </a:lnTo>
                <a:lnTo>
                  <a:pt x="193967" y="364401"/>
                </a:lnTo>
                <a:lnTo>
                  <a:pt x="195351" y="363131"/>
                </a:lnTo>
                <a:lnTo>
                  <a:pt x="198107" y="361950"/>
                </a:lnTo>
                <a:lnTo>
                  <a:pt x="198196" y="360591"/>
                </a:lnTo>
                <a:close/>
              </a:path>
              <a:path w="351154" h="659129">
                <a:moveTo>
                  <a:pt x="199377" y="360591"/>
                </a:moveTo>
                <a:lnTo>
                  <a:pt x="198107" y="361950"/>
                </a:lnTo>
                <a:lnTo>
                  <a:pt x="198259" y="361950"/>
                </a:lnTo>
                <a:lnTo>
                  <a:pt x="199377" y="360591"/>
                </a:lnTo>
                <a:close/>
              </a:path>
              <a:path w="351154" h="659129">
                <a:moveTo>
                  <a:pt x="201079" y="359435"/>
                </a:moveTo>
                <a:lnTo>
                  <a:pt x="200329" y="359435"/>
                </a:lnTo>
                <a:lnTo>
                  <a:pt x="200507" y="359892"/>
                </a:lnTo>
                <a:lnTo>
                  <a:pt x="201079" y="359435"/>
                </a:lnTo>
                <a:close/>
              </a:path>
              <a:path w="351154" h="659129">
                <a:moveTo>
                  <a:pt x="232079" y="217144"/>
                </a:moveTo>
                <a:lnTo>
                  <a:pt x="231648" y="217144"/>
                </a:lnTo>
                <a:lnTo>
                  <a:pt x="230365" y="218351"/>
                </a:lnTo>
                <a:lnTo>
                  <a:pt x="232079" y="217144"/>
                </a:lnTo>
                <a:close/>
              </a:path>
              <a:path w="351154" h="659129">
                <a:moveTo>
                  <a:pt x="242785" y="504101"/>
                </a:moveTo>
                <a:lnTo>
                  <a:pt x="242189" y="504825"/>
                </a:lnTo>
                <a:lnTo>
                  <a:pt x="242227" y="505371"/>
                </a:lnTo>
                <a:lnTo>
                  <a:pt x="242785" y="504101"/>
                </a:lnTo>
                <a:close/>
              </a:path>
              <a:path w="351154" h="659129">
                <a:moveTo>
                  <a:pt x="249897" y="206921"/>
                </a:moveTo>
                <a:lnTo>
                  <a:pt x="249847" y="206692"/>
                </a:lnTo>
                <a:lnTo>
                  <a:pt x="249580" y="206921"/>
                </a:lnTo>
                <a:lnTo>
                  <a:pt x="249897" y="206921"/>
                </a:lnTo>
                <a:close/>
              </a:path>
              <a:path w="351154" h="659129">
                <a:moveTo>
                  <a:pt x="250215" y="206921"/>
                </a:moveTo>
                <a:lnTo>
                  <a:pt x="249897" y="206921"/>
                </a:lnTo>
                <a:lnTo>
                  <a:pt x="247827" y="208191"/>
                </a:lnTo>
                <a:lnTo>
                  <a:pt x="248577" y="208191"/>
                </a:lnTo>
                <a:lnTo>
                  <a:pt x="250215" y="206921"/>
                </a:lnTo>
                <a:close/>
              </a:path>
              <a:path w="351154" h="659129">
                <a:moveTo>
                  <a:pt x="250901" y="205651"/>
                </a:moveTo>
                <a:lnTo>
                  <a:pt x="250291" y="205651"/>
                </a:lnTo>
                <a:lnTo>
                  <a:pt x="249580" y="205651"/>
                </a:lnTo>
                <a:lnTo>
                  <a:pt x="249224" y="205651"/>
                </a:lnTo>
                <a:lnTo>
                  <a:pt x="249110" y="206209"/>
                </a:lnTo>
                <a:lnTo>
                  <a:pt x="249021" y="206692"/>
                </a:lnTo>
                <a:lnTo>
                  <a:pt x="248970" y="206921"/>
                </a:lnTo>
                <a:lnTo>
                  <a:pt x="249720" y="206209"/>
                </a:lnTo>
                <a:lnTo>
                  <a:pt x="249847" y="206692"/>
                </a:lnTo>
                <a:lnTo>
                  <a:pt x="250863" y="205803"/>
                </a:lnTo>
                <a:lnTo>
                  <a:pt x="250901" y="205651"/>
                </a:lnTo>
                <a:close/>
              </a:path>
              <a:path w="351154" h="659129">
                <a:moveTo>
                  <a:pt x="254393" y="205651"/>
                </a:moveTo>
                <a:lnTo>
                  <a:pt x="253187" y="205651"/>
                </a:lnTo>
                <a:lnTo>
                  <a:pt x="254342" y="204381"/>
                </a:lnTo>
                <a:lnTo>
                  <a:pt x="253733" y="204381"/>
                </a:lnTo>
                <a:lnTo>
                  <a:pt x="251244" y="206921"/>
                </a:lnTo>
                <a:lnTo>
                  <a:pt x="252920" y="206921"/>
                </a:lnTo>
                <a:lnTo>
                  <a:pt x="254393" y="205651"/>
                </a:lnTo>
                <a:close/>
              </a:path>
              <a:path w="351154" h="659129">
                <a:moveTo>
                  <a:pt x="258533" y="200837"/>
                </a:moveTo>
                <a:lnTo>
                  <a:pt x="257517" y="201841"/>
                </a:lnTo>
                <a:lnTo>
                  <a:pt x="257390" y="201841"/>
                </a:lnTo>
                <a:lnTo>
                  <a:pt x="255346" y="203212"/>
                </a:lnTo>
                <a:lnTo>
                  <a:pt x="256463" y="203212"/>
                </a:lnTo>
                <a:lnTo>
                  <a:pt x="257835" y="201841"/>
                </a:lnTo>
                <a:lnTo>
                  <a:pt x="258533" y="200837"/>
                </a:lnTo>
                <a:close/>
              </a:path>
              <a:path w="351154" h="659129">
                <a:moveTo>
                  <a:pt x="258610" y="200672"/>
                </a:moveTo>
                <a:lnTo>
                  <a:pt x="257124" y="200672"/>
                </a:lnTo>
                <a:lnTo>
                  <a:pt x="256755" y="201841"/>
                </a:lnTo>
                <a:lnTo>
                  <a:pt x="258533" y="200837"/>
                </a:lnTo>
                <a:lnTo>
                  <a:pt x="258610" y="200672"/>
                </a:lnTo>
                <a:close/>
              </a:path>
              <a:path w="351154" h="659129">
                <a:moveTo>
                  <a:pt x="258876" y="199301"/>
                </a:moveTo>
                <a:lnTo>
                  <a:pt x="258584" y="199301"/>
                </a:lnTo>
                <a:lnTo>
                  <a:pt x="258699" y="199644"/>
                </a:lnTo>
                <a:lnTo>
                  <a:pt x="258876" y="199301"/>
                </a:lnTo>
                <a:close/>
              </a:path>
              <a:path w="351154" h="659129">
                <a:moveTo>
                  <a:pt x="259041" y="200672"/>
                </a:moveTo>
                <a:lnTo>
                  <a:pt x="258699" y="199644"/>
                </a:lnTo>
                <a:lnTo>
                  <a:pt x="258635" y="200672"/>
                </a:lnTo>
                <a:lnTo>
                  <a:pt x="258533" y="200837"/>
                </a:lnTo>
                <a:lnTo>
                  <a:pt x="258813" y="200672"/>
                </a:lnTo>
                <a:lnTo>
                  <a:pt x="259041" y="200672"/>
                </a:lnTo>
                <a:close/>
              </a:path>
              <a:path w="351154" h="659129">
                <a:moveTo>
                  <a:pt x="261010" y="200672"/>
                </a:moveTo>
                <a:lnTo>
                  <a:pt x="260019" y="200672"/>
                </a:lnTo>
                <a:lnTo>
                  <a:pt x="257848" y="201841"/>
                </a:lnTo>
                <a:lnTo>
                  <a:pt x="260261" y="201841"/>
                </a:lnTo>
                <a:lnTo>
                  <a:pt x="260908" y="200837"/>
                </a:lnTo>
                <a:lnTo>
                  <a:pt x="261010" y="200672"/>
                </a:lnTo>
                <a:close/>
              </a:path>
              <a:path w="351154" h="659129">
                <a:moveTo>
                  <a:pt x="263626" y="200672"/>
                </a:moveTo>
                <a:lnTo>
                  <a:pt x="262496" y="199644"/>
                </a:lnTo>
                <a:lnTo>
                  <a:pt x="261454" y="200672"/>
                </a:lnTo>
                <a:lnTo>
                  <a:pt x="263626" y="200672"/>
                </a:lnTo>
                <a:close/>
              </a:path>
              <a:path w="351154" h="659129">
                <a:moveTo>
                  <a:pt x="268795" y="0"/>
                </a:moveTo>
                <a:lnTo>
                  <a:pt x="267855" y="0"/>
                </a:lnTo>
                <a:lnTo>
                  <a:pt x="267601" y="1181"/>
                </a:lnTo>
                <a:lnTo>
                  <a:pt x="267754" y="1181"/>
                </a:lnTo>
                <a:lnTo>
                  <a:pt x="268795" y="0"/>
                </a:lnTo>
                <a:close/>
              </a:path>
              <a:path w="351154" h="659129">
                <a:moveTo>
                  <a:pt x="288505" y="182791"/>
                </a:moveTo>
                <a:lnTo>
                  <a:pt x="287718" y="182791"/>
                </a:lnTo>
                <a:lnTo>
                  <a:pt x="287566" y="182079"/>
                </a:lnTo>
                <a:lnTo>
                  <a:pt x="287058" y="182791"/>
                </a:lnTo>
                <a:lnTo>
                  <a:pt x="286473" y="182791"/>
                </a:lnTo>
                <a:lnTo>
                  <a:pt x="282943" y="184061"/>
                </a:lnTo>
                <a:lnTo>
                  <a:pt x="286258" y="184061"/>
                </a:lnTo>
                <a:lnTo>
                  <a:pt x="284810" y="185331"/>
                </a:lnTo>
                <a:lnTo>
                  <a:pt x="286664" y="185331"/>
                </a:lnTo>
                <a:lnTo>
                  <a:pt x="287388" y="184061"/>
                </a:lnTo>
                <a:lnTo>
                  <a:pt x="287782" y="184061"/>
                </a:lnTo>
                <a:lnTo>
                  <a:pt x="288505" y="182791"/>
                </a:lnTo>
                <a:close/>
              </a:path>
              <a:path w="351154" h="659129">
                <a:moveTo>
                  <a:pt x="289814" y="181521"/>
                </a:moveTo>
                <a:lnTo>
                  <a:pt x="289394" y="181521"/>
                </a:lnTo>
                <a:lnTo>
                  <a:pt x="289217" y="181521"/>
                </a:lnTo>
                <a:lnTo>
                  <a:pt x="288505" y="182791"/>
                </a:lnTo>
                <a:lnTo>
                  <a:pt x="288963" y="182791"/>
                </a:lnTo>
                <a:lnTo>
                  <a:pt x="289814" y="181521"/>
                </a:lnTo>
                <a:close/>
              </a:path>
              <a:path w="351154" h="659129">
                <a:moveTo>
                  <a:pt x="291452" y="178981"/>
                </a:moveTo>
                <a:lnTo>
                  <a:pt x="290004" y="180251"/>
                </a:lnTo>
                <a:lnTo>
                  <a:pt x="288848" y="180251"/>
                </a:lnTo>
                <a:lnTo>
                  <a:pt x="289394" y="181521"/>
                </a:lnTo>
                <a:lnTo>
                  <a:pt x="290372" y="180251"/>
                </a:lnTo>
                <a:lnTo>
                  <a:pt x="291452" y="178981"/>
                </a:lnTo>
                <a:close/>
              </a:path>
              <a:path w="351154" h="659129">
                <a:moveTo>
                  <a:pt x="294500" y="177952"/>
                </a:moveTo>
                <a:lnTo>
                  <a:pt x="294030" y="177952"/>
                </a:lnTo>
                <a:lnTo>
                  <a:pt x="293941" y="178981"/>
                </a:lnTo>
                <a:lnTo>
                  <a:pt x="294500" y="177952"/>
                </a:lnTo>
                <a:close/>
              </a:path>
              <a:path w="351154" h="659129">
                <a:moveTo>
                  <a:pt x="295376" y="176441"/>
                </a:moveTo>
                <a:lnTo>
                  <a:pt x="294132" y="176441"/>
                </a:lnTo>
                <a:lnTo>
                  <a:pt x="293547" y="176441"/>
                </a:lnTo>
                <a:lnTo>
                  <a:pt x="292582" y="177952"/>
                </a:lnTo>
                <a:lnTo>
                  <a:pt x="293890" y="177952"/>
                </a:lnTo>
                <a:lnTo>
                  <a:pt x="295376" y="176441"/>
                </a:lnTo>
                <a:close/>
              </a:path>
              <a:path w="351154" h="659129">
                <a:moveTo>
                  <a:pt x="299021" y="384721"/>
                </a:moveTo>
                <a:lnTo>
                  <a:pt x="169011" y="384721"/>
                </a:lnTo>
                <a:lnTo>
                  <a:pt x="168236" y="384721"/>
                </a:lnTo>
                <a:lnTo>
                  <a:pt x="167144" y="385991"/>
                </a:lnTo>
                <a:lnTo>
                  <a:pt x="166446" y="385991"/>
                </a:lnTo>
                <a:lnTo>
                  <a:pt x="164223" y="388531"/>
                </a:lnTo>
                <a:lnTo>
                  <a:pt x="163131" y="388531"/>
                </a:lnTo>
                <a:lnTo>
                  <a:pt x="161696" y="389801"/>
                </a:lnTo>
                <a:lnTo>
                  <a:pt x="159956" y="391071"/>
                </a:lnTo>
                <a:lnTo>
                  <a:pt x="157162" y="392341"/>
                </a:lnTo>
                <a:lnTo>
                  <a:pt x="157594" y="393611"/>
                </a:lnTo>
                <a:lnTo>
                  <a:pt x="155829" y="393611"/>
                </a:lnTo>
                <a:lnTo>
                  <a:pt x="156819" y="392341"/>
                </a:lnTo>
                <a:lnTo>
                  <a:pt x="152920" y="394881"/>
                </a:lnTo>
                <a:lnTo>
                  <a:pt x="151041" y="396151"/>
                </a:lnTo>
                <a:lnTo>
                  <a:pt x="151282" y="396151"/>
                </a:lnTo>
                <a:lnTo>
                  <a:pt x="149377" y="397421"/>
                </a:lnTo>
                <a:lnTo>
                  <a:pt x="150495" y="397421"/>
                </a:lnTo>
                <a:lnTo>
                  <a:pt x="152476" y="396151"/>
                </a:lnTo>
                <a:lnTo>
                  <a:pt x="150329" y="398691"/>
                </a:lnTo>
                <a:lnTo>
                  <a:pt x="148348" y="400050"/>
                </a:lnTo>
                <a:lnTo>
                  <a:pt x="146926" y="401231"/>
                </a:lnTo>
                <a:lnTo>
                  <a:pt x="145313" y="401231"/>
                </a:lnTo>
                <a:lnTo>
                  <a:pt x="145554" y="400050"/>
                </a:lnTo>
                <a:lnTo>
                  <a:pt x="145834" y="400050"/>
                </a:lnTo>
                <a:lnTo>
                  <a:pt x="146215" y="398691"/>
                </a:lnTo>
                <a:lnTo>
                  <a:pt x="147040" y="396989"/>
                </a:lnTo>
                <a:lnTo>
                  <a:pt x="143776" y="398691"/>
                </a:lnTo>
                <a:lnTo>
                  <a:pt x="145237" y="398691"/>
                </a:lnTo>
                <a:lnTo>
                  <a:pt x="142951" y="400050"/>
                </a:lnTo>
                <a:lnTo>
                  <a:pt x="136728" y="405041"/>
                </a:lnTo>
                <a:lnTo>
                  <a:pt x="135928" y="403771"/>
                </a:lnTo>
                <a:lnTo>
                  <a:pt x="134937" y="405041"/>
                </a:lnTo>
                <a:lnTo>
                  <a:pt x="134353" y="405041"/>
                </a:lnTo>
                <a:lnTo>
                  <a:pt x="134353" y="405790"/>
                </a:lnTo>
                <a:lnTo>
                  <a:pt x="133946" y="406311"/>
                </a:lnTo>
                <a:lnTo>
                  <a:pt x="133578" y="406311"/>
                </a:lnTo>
                <a:lnTo>
                  <a:pt x="134353" y="405790"/>
                </a:lnTo>
                <a:lnTo>
                  <a:pt x="134353" y="405041"/>
                </a:lnTo>
                <a:lnTo>
                  <a:pt x="134035" y="405041"/>
                </a:lnTo>
                <a:lnTo>
                  <a:pt x="133159" y="406311"/>
                </a:lnTo>
                <a:lnTo>
                  <a:pt x="132956" y="406311"/>
                </a:lnTo>
                <a:lnTo>
                  <a:pt x="130670" y="408851"/>
                </a:lnTo>
                <a:lnTo>
                  <a:pt x="131102" y="407581"/>
                </a:lnTo>
                <a:lnTo>
                  <a:pt x="129311" y="408686"/>
                </a:lnTo>
                <a:lnTo>
                  <a:pt x="130911" y="406311"/>
                </a:lnTo>
                <a:lnTo>
                  <a:pt x="126542" y="410121"/>
                </a:lnTo>
                <a:lnTo>
                  <a:pt x="125704" y="411391"/>
                </a:lnTo>
                <a:lnTo>
                  <a:pt x="121742" y="416471"/>
                </a:lnTo>
                <a:lnTo>
                  <a:pt x="123634" y="412661"/>
                </a:lnTo>
                <a:lnTo>
                  <a:pt x="119481" y="416471"/>
                </a:lnTo>
                <a:lnTo>
                  <a:pt x="119837" y="415366"/>
                </a:lnTo>
                <a:lnTo>
                  <a:pt x="118529" y="416471"/>
                </a:lnTo>
                <a:lnTo>
                  <a:pt x="117182" y="417741"/>
                </a:lnTo>
                <a:lnTo>
                  <a:pt x="118427" y="417741"/>
                </a:lnTo>
                <a:lnTo>
                  <a:pt x="117449" y="419011"/>
                </a:lnTo>
                <a:lnTo>
                  <a:pt x="116547" y="420281"/>
                </a:lnTo>
                <a:lnTo>
                  <a:pt x="115595" y="420281"/>
                </a:lnTo>
                <a:lnTo>
                  <a:pt x="114160" y="422567"/>
                </a:lnTo>
                <a:lnTo>
                  <a:pt x="115404" y="421551"/>
                </a:lnTo>
                <a:lnTo>
                  <a:pt x="116827" y="420281"/>
                </a:lnTo>
                <a:lnTo>
                  <a:pt x="116687" y="420281"/>
                </a:lnTo>
                <a:lnTo>
                  <a:pt x="118402" y="419011"/>
                </a:lnTo>
                <a:lnTo>
                  <a:pt x="119900" y="416471"/>
                </a:lnTo>
                <a:lnTo>
                  <a:pt x="120510" y="416471"/>
                </a:lnTo>
                <a:lnTo>
                  <a:pt x="118402" y="419011"/>
                </a:lnTo>
                <a:lnTo>
                  <a:pt x="119888" y="419011"/>
                </a:lnTo>
                <a:lnTo>
                  <a:pt x="120510" y="417741"/>
                </a:lnTo>
                <a:lnTo>
                  <a:pt x="121539" y="417741"/>
                </a:lnTo>
                <a:lnTo>
                  <a:pt x="123609" y="416471"/>
                </a:lnTo>
                <a:lnTo>
                  <a:pt x="125056" y="415366"/>
                </a:lnTo>
                <a:lnTo>
                  <a:pt x="123977" y="415366"/>
                </a:lnTo>
                <a:lnTo>
                  <a:pt x="124434" y="413931"/>
                </a:lnTo>
                <a:lnTo>
                  <a:pt x="126936" y="411391"/>
                </a:lnTo>
                <a:lnTo>
                  <a:pt x="129133" y="408940"/>
                </a:lnTo>
                <a:lnTo>
                  <a:pt x="130009" y="408940"/>
                </a:lnTo>
                <a:lnTo>
                  <a:pt x="129603" y="410121"/>
                </a:lnTo>
                <a:lnTo>
                  <a:pt x="129794" y="410121"/>
                </a:lnTo>
                <a:lnTo>
                  <a:pt x="128574" y="411391"/>
                </a:lnTo>
                <a:lnTo>
                  <a:pt x="131064" y="410121"/>
                </a:lnTo>
                <a:lnTo>
                  <a:pt x="130644" y="411391"/>
                </a:lnTo>
                <a:lnTo>
                  <a:pt x="129590" y="412661"/>
                </a:lnTo>
                <a:lnTo>
                  <a:pt x="129794" y="412661"/>
                </a:lnTo>
                <a:lnTo>
                  <a:pt x="128549" y="413931"/>
                </a:lnTo>
                <a:lnTo>
                  <a:pt x="126695" y="416471"/>
                </a:lnTo>
                <a:lnTo>
                  <a:pt x="125463" y="416471"/>
                </a:lnTo>
                <a:lnTo>
                  <a:pt x="124231" y="417741"/>
                </a:lnTo>
                <a:lnTo>
                  <a:pt x="122174" y="420281"/>
                </a:lnTo>
                <a:lnTo>
                  <a:pt x="120916" y="420281"/>
                </a:lnTo>
                <a:lnTo>
                  <a:pt x="119075" y="422821"/>
                </a:lnTo>
                <a:lnTo>
                  <a:pt x="119519" y="422567"/>
                </a:lnTo>
                <a:lnTo>
                  <a:pt x="118427" y="423951"/>
                </a:lnTo>
                <a:lnTo>
                  <a:pt x="118325" y="424091"/>
                </a:lnTo>
                <a:lnTo>
                  <a:pt x="118084" y="422821"/>
                </a:lnTo>
                <a:lnTo>
                  <a:pt x="114871" y="425361"/>
                </a:lnTo>
                <a:lnTo>
                  <a:pt x="117449" y="421551"/>
                </a:lnTo>
                <a:lnTo>
                  <a:pt x="116268" y="422821"/>
                </a:lnTo>
                <a:lnTo>
                  <a:pt x="115493" y="423951"/>
                </a:lnTo>
                <a:lnTo>
                  <a:pt x="116039" y="421551"/>
                </a:lnTo>
                <a:lnTo>
                  <a:pt x="115392" y="422465"/>
                </a:lnTo>
                <a:lnTo>
                  <a:pt x="115392" y="424091"/>
                </a:lnTo>
                <a:lnTo>
                  <a:pt x="114515" y="425361"/>
                </a:lnTo>
                <a:lnTo>
                  <a:pt x="114655" y="424091"/>
                </a:lnTo>
                <a:lnTo>
                  <a:pt x="115392" y="424091"/>
                </a:lnTo>
                <a:lnTo>
                  <a:pt x="115392" y="422465"/>
                </a:lnTo>
                <a:lnTo>
                  <a:pt x="114325" y="423951"/>
                </a:lnTo>
                <a:lnTo>
                  <a:pt x="114223" y="424091"/>
                </a:lnTo>
                <a:lnTo>
                  <a:pt x="110655" y="426631"/>
                </a:lnTo>
                <a:lnTo>
                  <a:pt x="109334" y="427901"/>
                </a:lnTo>
                <a:lnTo>
                  <a:pt x="107492" y="429171"/>
                </a:lnTo>
                <a:lnTo>
                  <a:pt x="106553" y="431520"/>
                </a:lnTo>
                <a:lnTo>
                  <a:pt x="106337" y="431876"/>
                </a:lnTo>
                <a:lnTo>
                  <a:pt x="105410" y="432981"/>
                </a:lnTo>
                <a:lnTo>
                  <a:pt x="104470" y="435521"/>
                </a:lnTo>
                <a:lnTo>
                  <a:pt x="103225" y="436791"/>
                </a:lnTo>
                <a:lnTo>
                  <a:pt x="102362" y="436791"/>
                </a:lnTo>
                <a:lnTo>
                  <a:pt x="100533" y="439331"/>
                </a:lnTo>
                <a:lnTo>
                  <a:pt x="100799" y="438061"/>
                </a:lnTo>
                <a:lnTo>
                  <a:pt x="100380" y="438061"/>
                </a:lnTo>
                <a:lnTo>
                  <a:pt x="100952" y="436791"/>
                </a:lnTo>
                <a:lnTo>
                  <a:pt x="102146" y="436791"/>
                </a:lnTo>
                <a:lnTo>
                  <a:pt x="102120" y="435521"/>
                </a:lnTo>
                <a:lnTo>
                  <a:pt x="101879" y="435521"/>
                </a:lnTo>
                <a:lnTo>
                  <a:pt x="100495" y="436791"/>
                </a:lnTo>
                <a:lnTo>
                  <a:pt x="101663" y="435521"/>
                </a:lnTo>
                <a:lnTo>
                  <a:pt x="101866" y="435521"/>
                </a:lnTo>
                <a:lnTo>
                  <a:pt x="102425" y="434251"/>
                </a:lnTo>
                <a:lnTo>
                  <a:pt x="101257" y="435521"/>
                </a:lnTo>
                <a:lnTo>
                  <a:pt x="102019" y="434251"/>
                </a:lnTo>
                <a:lnTo>
                  <a:pt x="102882" y="432981"/>
                </a:lnTo>
                <a:lnTo>
                  <a:pt x="103962" y="431876"/>
                </a:lnTo>
                <a:lnTo>
                  <a:pt x="102946" y="431876"/>
                </a:lnTo>
                <a:lnTo>
                  <a:pt x="102387" y="431723"/>
                </a:lnTo>
                <a:lnTo>
                  <a:pt x="102476" y="431520"/>
                </a:lnTo>
                <a:lnTo>
                  <a:pt x="102844" y="430441"/>
                </a:lnTo>
                <a:lnTo>
                  <a:pt x="102247" y="430441"/>
                </a:lnTo>
                <a:lnTo>
                  <a:pt x="102095" y="431520"/>
                </a:lnTo>
                <a:lnTo>
                  <a:pt x="102273" y="431520"/>
                </a:lnTo>
                <a:lnTo>
                  <a:pt x="102209" y="431673"/>
                </a:lnTo>
                <a:lnTo>
                  <a:pt x="102069" y="431634"/>
                </a:lnTo>
                <a:lnTo>
                  <a:pt x="102044" y="431876"/>
                </a:lnTo>
                <a:lnTo>
                  <a:pt x="100799" y="432981"/>
                </a:lnTo>
                <a:lnTo>
                  <a:pt x="99364" y="434251"/>
                </a:lnTo>
                <a:lnTo>
                  <a:pt x="101739" y="432981"/>
                </a:lnTo>
                <a:lnTo>
                  <a:pt x="101803" y="432803"/>
                </a:lnTo>
                <a:lnTo>
                  <a:pt x="102323" y="431876"/>
                </a:lnTo>
                <a:lnTo>
                  <a:pt x="101739" y="432981"/>
                </a:lnTo>
                <a:lnTo>
                  <a:pt x="100965" y="434251"/>
                </a:lnTo>
                <a:lnTo>
                  <a:pt x="100025" y="435521"/>
                </a:lnTo>
                <a:lnTo>
                  <a:pt x="98844" y="436791"/>
                </a:lnTo>
                <a:lnTo>
                  <a:pt x="99301" y="435521"/>
                </a:lnTo>
                <a:lnTo>
                  <a:pt x="98780" y="435521"/>
                </a:lnTo>
                <a:lnTo>
                  <a:pt x="98005" y="435521"/>
                </a:lnTo>
                <a:lnTo>
                  <a:pt x="98450" y="436791"/>
                </a:lnTo>
                <a:lnTo>
                  <a:pt x="97510" y="437464"/>
                </a:lnTo>
                <a:lnTo>
                  <a:pt x="96494" y="439331"/>
                </a:lnTo>
                <a:lnTo>
                  <a:pt x="97205" y="439331"/>
                </a:lnTo>
                <a:lnTo>
                  <a:pt x="95046" y="443141"/>
                </a:lnTo>
                <a:lnTo>
                  <a:pt x="94805" y="443141"/>
                </a:lnTo>
                <a:lnTo>
                  <a:pt x="93865" y="445681"/>
                </a:lnTo>
                <a:lnTo>
                  <a:pt x="93167" y="446951"/>
                </a:lnTo>
                <a:lnTo>
                  <a:pt x="92671" y="446951"/>
                </a:lnTo>
                <a:lnTo>
                  <a:pt x="91325" y="448221"/>
                </a:lnTo>
                <a:lnTo>
                  <a:pt x="91046" y="448221"/>
                </a:lnTo>
                <a:lnTo>
                  <a:pt x="90106" y="449491"/>
                </a:lnTo>
                <a:lnTo>
                  <a:pt x="90411" y="448221"/>
                </a:lnTo>
                <a:lnTo>
                  <a:pt x="86931" y="450761"/>
                </a:lnTo>
                <a:lnTo>
                  <a:pt x="86474" y="454571"/>
                </a:lnTo>
                <a:lnTo>
                  <a:pt x="83045" y="457111"/>
                </a:lnTo>
                <a:lnTo>
                  <a:pt x="82588" y="457111"/>
                </a:lnTo>
                <a:lnTo>
                  <a:pt x="80137" y="459638"/>
                </a:lnTo>
                <a:lnTo>
                  <a:pt x="80657" y="458381"/>
                </a:lnTo>
                <a:lnTo>
                  <a:pt x="80187" y="458381"/>
                </a:lnTo>
                <a:lnTo>
                  <a:pt x="79781" y="459727"/>
                </a:lnTo>
                <a:lnTo>
                  <a:pt x="79159" y="459727"/>
                </a:lnTo>
                <a:lnTo>
                  <a:pt x="78930" y="460921"/>
                </a:lnTo>
                <a:lnTo>
                  <a:pt x="78282" y="460921"/>
                </a:lnTo>
                <a:lnTo>
                  <a:pt x="79057" y="459727"/>
                </a:lnTo>
                <a:lnTo>
                  <a:pt x="79997" y="458381"/>
                </a:lnTo>
                <a:lnTo>
                  <a:pt x="79387" y="458381"/>
                </a:lnTo>
                <a:lnTo>
                  <a:pt x="75603" y="462191"/>
                </a:lnTo>
                <a:lnTo>
                  <a:pt x="78257" y="460933"/>
                </a:lnTo>
                <a:lnTo>
                  <a:pt x="77965" y="462191"/>
                </a:lnTo>
                <a:lnTo>
                  <a:pt x="77533" y="463511"/>
                </a:lnTo>
                <a:lnTo>
                  <a:pt x="76873" y="463511"/>
                </a:lnTo>
                <a:lnTo>
                  <a:pt x="74790" y="466039"/>
                </a:lnTo>
                <a:lnTo>
                  <a:pt x="74358" y="467271"/>
                </a:lnTo>
                <a:lnTo>
                  <a:pt x="73037" y="467271"/>
                </a:lnTo>
                <a:lnTo>
                  <a:pt x="71158" y="471081"/>
                </a:lnTo>
                <a:lnTo>
                  <a:pt x="70662" y="471081"/>
                </a:lnTo>
                <a:lnTo>
                  <a:pt x="69748" y="472351"/>
                </a:lnTo>
                <a:lnTo>
                  <a:pt x="116865" y="472351"/>
                </a:lnTo>
                <a:lnTo>
                  <a:pt x="123786" y="464731"/>
                </a:lnTo>
                <a:lnTo>
                  <a:pt x="132499" y="454571"/>
                </a:lnTo>
                <a:lnTo>
                  <a:pt x="137782" y="449491"/>
                </a:lnTo>
                <a:lnTo>
                  <a:pt x="141757" y="445681"/>
                </a:lnTo>
                <a:lnTo>
                  <a:pt x="151269" y="438061"/>
                </a:lnTo>
                <a:lnTo>
                  <a:pt x="160743" y="429171"/>
                </a:lnTo>
                <a:lnTo>
                  <a:pt x="164414" y="425361"/>
                </a:lnTo>
                <a:lnTo>
                  <a:pt x="165633" y="424091"/>
                </a:lnTo>
                <a:lnTo>
                  <a:pt x="168059" y="421551"/>
                </a:lnTo>
                <a:lnTo>
                  <a:pt x="172834" y="416471"/>
                </a:lnTo>
                <a:lnTo>
                  <a:pt x="178892" y="410121"/>
                </a:lnTo>
                <a:lnTo>
                  <a:pt x="185318" y="405041"/>
                </a:lnTo>
                <a:lnTo>
                  <a:pt x="187388" y="402501"/>
                </a:lnTo>
                <a:lnTo>
                  <a:pt x="189725" y="401231"/>
                </a:lnTo>
                <a:lnTo>
                  <a:pt x="192836" y="398691"/>
                </a:lnTo>
                <a:lnTo>
                  <a:pt x="193509" y="394881"/>
                </a:lnTo>
                <a:lnTo>
                  <a:pt x="196596" y="397421"/>
                </a:lnTo>
                <a:lnTo>
                  <a:pt x="196507" y="398691"/>
                </a:lnTo>
                <a:lnTo>
                  <a:pt x="196380" y="400050"/>
                </a:lnTo>
                <a:lnTo>
                  <a:pt x="196100" y="401231"/>
                </a:lnTo>
                <a:lnTo>
                  <a:pt x="192036" y="421551"/>
                </a:lnTo>
                <a:lnTo>
                  <a:pt x="182283" y="460921"/>
                </a:lnTo>
                <a:lnTo>
                  <a:pt x="168719" y="501561"/>
                </a:lnTo>
                <a:lnTo>
                  <a:pt x="148094" y="543471"/>
                </a:lnTo>
                <a:lnTo>
                  <a:pt x="126250" y="575221"/>
                </a:lnTo>
                <a:lnTo>
                  <a:pt x="105143" y="594271"/>
                </a:lnTo>
                <a:lnTo>
                  <a:pt x="94195" y="604431"/>
                </a:lnTo>
                <a:lnTo>
                  <a:pt x="82804" y="613321"/>
                </a:lnTo>
                <a:lnTo>
                  <a:pt x="70510" y="619671"/>
                </a:lnTo>
                <a:lnTo>
                  <a:pt x="57518" y="626021"/>
                </a:lnTo>
                <a:lnTo>
                  <a:pt x="44056" y="629831"/>
                </a:lnTo>
                <a:lnTo>
                  <a:pt x="36220" y="632371"/>
                </a:lnTo>
                <a:lnTo>
                  <a:pt x="31673" y="631101"/>
                </a:lnTo>
                <a:lnTo>
                  <a:pt x="29552" y="626021"/>
                </a:lnTo>
                <a:lnTo>
                  <a:pt x="29489" y="624751"/>
                </a:lnTo>
                <a:lnTo>
                  <a:pt x="29413" y="623481"/>
                </a:lnTo>
                <a:lnTo>
                  <a:pt x="29349" y="622211"/>
                </a:lnTo>
                <a:lnTo>
                  <a:pt x="29273" y="620941"/>
                </a:lnTo>
                <a:lnTo>
                  <a:pt x="29197" y="619671"/>
                </a:lnTo>
                <a:lnTo>
                  <a:pt x="29133" y="618401"/>
                </a:lnTo>
                <a:lnTo>
                  <a:pt x="29057" y="617131"/>
                </a:lnTo>
                <a:lnTo>
                  <a:pt x="30187" y="609511"/>
                </a:lnTo>
                <a:lnTo>
                  <a:pt x="31102" y="603415"/>
                </a:lnTo>
                <a:lnTo>
                  <a:pt x="31140" y="603161"/>
                </a:lnTo>
                <a:lnTo>
                  <a:pt x="34531" y="591731"/>
                </a:lnTo>
                <a:lnTo>
                  <a:pt x="34912" y="590461"/>
                </a:lnTo>
                <a:lnTo>
                  <a:pt x="39395" y="580301"/>
                </a:lnTo>
                <a:lnTo>
                  <a:pt x="41071" y="576491"/>
                </a:lnTo>
                <a:lnTo>
                  <a:pt x="48234" y="567601"/>
                </a:lnTo>
                <a:lnTo>
                  <a:pt x="50279" y="565061"/>
                </a:lnTo>
                <a:lnTo>
                  <a:pt x="53060" y="561251"/>
                </a:lnTo>
                <a:lnTo>
                  <a:pt x="51828" y="558711"/>
                </a:lnTo>
                <a:lnTo>
                  <a:pt x="52959" y="556171"/>
                </a:lnTo>
                <a:lnTo>
                  <a:pt x="54140" y="553631"/>
                </a:lnTo>
                <a:lnTo>
                  <a:pt x="56515" y="548551"/>
                </a:lnTo>
                <a:lnTo>
                  <a:pt x="58267" y="546011"/>
                </a:lnTo>
                <a:lnTo>
                  <a:pt x="21894" y="546011"/>
                </a:lnTo>
                <a:lnTo>
                  <a:pt x="20916" y="546011"/>
                </a:lnTo>
                <a:lnTo>
                  <a:pt x="20027" y="548551"/>
                </a:lnTo>
                <a:lnTo>
                  <a:pt x="18757" y="551091"/>
                </a:lnTo>
                <a:lnTo>
                  <a:pt x="17957" y="551091"/>
                </a:lnTo>
                <a:lnTo>
                  <a:pt x="16243" y="555777"/>
                </a:lnTo>
                <a:lnTo>
                  <a:pt x="16129" y="557441"/>
                </a:lnTo>
                <a:lnTo>
                  <a:pt x="16687" y="556171"/>
                </a:lnTo>
                <a:lnTo>
                  <a:pt x="16814" y="555777"/>
                </a:lnTo>
                <a:lnTo>
                  <a:pt x="16535" y="556171"/>
                </a:lnTo>
                <a:lnTo>
                  <a:pt x="17081" y="554901"/>
                </a:lnTo>
                <a:lnTo>
                  <a:pt x="17640" y="554901"/>
                </a:lnTo>
                <a:lnTo>
                  <a:pt x="18338" y="553631"/>
                </a:lnTo>
                <a:lnTo>
                  <a:pt x="16598" y="558711"/>
                </a:lnTo>
                <a:lnTo>
                  <a:pt x="16230" y="558711"/>
                </a:lnTo>
                <a:lnTo>
                  <a:pt x="16675" y="559981"/>
                </a:lnTo>
                <a:lnTo>
                  <a:pt x="16129" y="561251"/>
                </a:lnTo>
                <a:lnTo>
                  <a:pt x="15659" y="561251"/>
                </a:lnTo>
                <a:lnTo>
                  <a:pt x="15100" y="562521"/>
                </a:lnTo>
                <a:lnTo>
                  <a:pt x="14605" y="563791"/>
                </a:lnTo>
                <a:lnTo>
                  <a:pt x="13754" y="565061"/>
                </a:lnTo>
                <a:lnTo>
                  <a:pt x="13766" y="565404"/>
                </a:lnTo>
                <a:lnTo>
                  <a:pt x="14617" y="563841"/>
                </a:lnTo>
                <a:lnTo>
                  <a:pt x="15151" y="565061"/>
                </a:lnTo>
                <a:lnTo>
                  <a:pt x="13830" y="567601"/>
                </a:lnTo>
                <a:lnTo>
                  <a:pt x="13792" y="566331"/>
                </a:lnTo>
                <a:lnTo>
                  <a:pt x="13766" y="565404"/>
                </a:lnTo>
                <a:lnTo>
                  <a:pt x="13271" y="566331"/>
                </a:lnTo>
                <a:lnTo>
                  <a:pt x="13843" y="563791"/>
                </a:lnTo>
                <a:lnTo>
                  <a:pt x="14820" y="561251"/>
                </a:lnTo>
                <a:lnTo>
                  <a:pt x="15151" y="559981"/>
                </a:lnTo>
                <a:lnTo>
                  <a:pt x="14478" y="559981"/>
                </a:lnTo>
                <a:lnTo>
                  <a:pt x="13512" y="562521"/>
                </a:lnTo>
                <a:lnTo>
                  <a:pt x="12026" y="568871"/>
                </a:lnTo>
                <a:lnTo>
                  <a:pt x="11264" y="572681"/>
                </a:lnTo>
                <a:lnTo>
                  <a:pt x="9931" y="573951"/>
                </a:lnTo>
                <a:lnTo>
                  <a:pt x="9906" y="576491"/>
                </a:lnTo>
                <a:lnTo>
                  <a:pt x="8597" y="579031"/>
                </a:lnTo>
                <a:lnTo>
                  <a:pt x="8305" y="580301"/>
                </a:lnTo>
                <a:lnTo>
                  <a:pt x="7696" y="580301"/>
                </a:lnTo>
                <a:lnTo>
                  <a:pt x="7950" y="579031"/>
                </a:lnTo>
                <a:lnTo>
                  <a:pt x="7175" y="581571"/>
                </a:lnTo>
                <a:lnTo>
                  <a:pt x="6654" y="582841"/>
                </a:lnTo>
                <a:lnTo>
                  <a:pt x="5981" y="586651"/>
                </a:lnTo>
                <a:lnTo>
                  <a:pt x="5537" y="587921"/>
                </a:lnTo>
                <a:lnTo>
                  <a:pt x="5219" y="590461"/>
                </a:lnTo>
                <a:lnTo>
                  <a:pt x="4013" y="591731"/>
                </a:lnTo>
                <a:lnTo>
                  <a:pt x="2146" y="598081"/>
                </a:lnTo>
                <a:lnTo>
                  <a:pt x="5473" y="591731"/>
                </a:lnTo>
                <a:lnTo>
                  <a:pt x="4064" y="596811"/>
                </a:lnTo>
                <a:lnTo>
                  <a:pt x="2946" y="598081"/>
                </a:lnTo>
                <a:lnTo>
                  <a:pt x="2006" y="603161"/>
                </a:lnTo>
                <a:lnTo>
                  <a:pt x="2311" y="604431"/>
                </a:lnTo>
                <a:lnTo>
                  <a:pt x="2209" y="605701"/>
                </a:lnTo>
                <a:lnTo>
                  <a:pt x="2120" y="606971"/>
                </a:lnTo>
                <a:lnTo>
                  <a:pt x="1511" y="608241"/>
                </a:lnTo>
                <a:lnTo>
                  <a:pt x="1117" y="609511"/>
                </a:lnTo>
                <a:lnTo>
                  <a:pt x="901" y="608241"/>
                </a:lnTo>
                <a:lnTo>
                  <a:pt x="330" y="613321"/>
                </a:lnTo>
                <a:lnTo>
                  <a:pt x="114" y="614591"/>
                </a:lnTo>
                <a:lnTo>
                  <a:pt x="0" y="621944"/>
                </a:lnTo>
                <a:lnTo>
                  <a:pt x="355" y="620941"/>
                </a:lnTo>
                <a:lnTo>
                  <a:pt x="711" y="620941"/>
                </a:lnTo>
                <a:lnTo>
                  <a:pt x="647" y="621423"/>
                </a:lnTo>
                <a:lnTo>
                  <a:pt x="558" y="622211"/>
                </a:lnTo>
                <a:lnTo>
                  <a:pt x="1079" y="622211"/>
                </a:lnTo>
                <a:lnTo>
                  <a:pt x="1092" y="621423"/>
                </a:lnTo>
                <a:lnTo>
                  <a:pt x="927" y="620941"/>
                </a:lnTo>
                <a:lnTo>
                  <a:pt x="495" y="619671"/>
                </a:lnTo>
                <a:lnTo>
                  <a:pt x="1104" y="618401"/>
                </a:lnTo>
                <a:lnTo>
                  <a:pt x="1092" y="621423"/>
                </a:lnTo>
                <a:lnTo>
                  <a:pt x="1270" y="621944"/>
                </a:lnTo>
                <a:lnTo>
                  <a:pt x="1346" y="622211"/>
                </a:lnTo>
                <a:lnTo>
                  <a:pt x="1092" y="621423"/>
                </a:lnTo>
                <a:lnTo>
                  <a:pt x="1168" y="626021"/>
                </a:lnTo>
                <a:lnTo>
                  <a:pt x="1485" y="629831"/>
                </a:lnTo>
                <a:lnTo>
                  <a:pt x="1600" y="631101"/>
                </a:lnTo>
                <a:lnTo>
                  <a:pt x="1701" y="632371"/>
                </a:lnTo>
                <a:lnTo>
                  <a:pt x="3060" y="638721"/>
                </a:lnTo>
                <a:lnTo>
                  <a:pt x="5207" y="643801"/>
                </a:lnTo>
                <a:lnTo>
                  <a:pt x="7505" y="650151"/>
                </a:lnTo>
                <a:lnTo>
                  <a:pt x="14846" y="651421"/>
                </a:lnTo>
                <a:lnTo>
                  <a:pt x="20205" y="653961"/>
                </a:lnTo>
                <a:lnTo>
                  <a:pt x="26987" y="656501"/>
                </a:lnTo>
                <a:lnTo>
                  <a:pt x="33972" y="659041"/>
                </a:lnTo>
                <a:lnTo>
                  <a:pt x="41224" y="659041"/>
                </a:lnTo>
                <a:lnTo>
                  <a:pt x="48793" y="657771"/>
                </a:lnTo>
                <a:lnTo>
                  <a:pt x="64503" y="657771"/>
                </a:lnTo>
                <a:lnTo>
                  <a:pt x="80416" y="650151"/>
                </a:lnTo>
                <a:lnTo>
                  <a:pt x="96075" y="641261"/>
                </a:lnTo>
                <a:lnTo>
                  <a:pt x="106921" y="633641"/>
                </a:lnTo>
                <a:lnTo>
                  <a:pt x="108889" y="632371"/>
                </a:lnTo>
                <a:lnTo>
                  <a:pt x="120713" y="624751"/>
                </a:lnTo>
                <a:lnTo>
                  <a:pt x="134048" y="614591"/>
                </a:lnTo>
                <a:lnTo>
                  <a:pt x="146951" y="603161"/>
                </a:lnTo>
                <a:lnTo>
                  <a:pt x="159435" y="593001"/>
                </a:lnTo>
                <a:lnTo>
                  <a:pt x="180733" y="572681"/>
                </a:lnTo>
                <a:lnTo>
                  <a:pt x="202158" y="551091"/>
                </a:lnTo>
                <a:lnTo>
                  <a:pt x="223050" y="528231"/>
                </a:lnTo>
                <a:lnTo>
                  <a:pt x="242189" y="504825"/>
                </a:lnTo>
                <a:lnTo>
                  <a:pt x="242125" y="504101"/>
                </a:lnTo>
                <a:lnTo>
                  <a:pt x="242785" y="504101"/>
                </a:lnTo>
                <a:lnTo>
                  <a:pt x="243090" y="504101"/>
                </a:lnTo>
                <a:lnTo>
                  <a:pt x="264020" y="474891"/>
                </a:lnTo>
                <a:lnTo>
                  <a:pt x="281216" y="443357"/>
                </a:lnTo>
                <a:lnTo>
                  <a:pt x="281330" y="443141"/>
                </a:lnTo>
                <a:lnTo>
                  <a:pt x="293941" y="410121"/>
                </a:lnTo>
                <a:lnTo>
                  <a:pt x="299021" y="384721"/>
                </a:lnTo>
                <a:close/>
              </a:path>
              <a:path w="351154" h="659129">
                <a:moveTo>
                  <a:pt x="299834" y="174218"/>
                </a:moveTo>
                <a:lnTo>
                  <a:pt x="297472" y="175171"/>
                </a:lnTo>
                <a:lnTo>
                  <a:pt x="296329" y="173901"/>
                </a:lnTo>
                <a:lnTo>
                  <a:pt x="296240" y="175171"/>
                </a:lnTo>
                <a:lnTo>
                  <a:pt x="296075" y="175412"/>
                </a:lnTo>
                <a:lnTo>
                  <a:pt x="295643" y="177952"/>
                </a:lnTo>
                <a:lnTo>
                  <a:pt x="298704" y="175171"/>
                </a:lnTo>
                <a:lnTo>
                  <a:pt x="299834" y="174218"/>
                </a:lnTo>
                <a:close/>
              </a:path>
              <a:path w="351154" h="659129">
                <a:moveTo>
                  <a:pt x="300621" y="173901"/>
                </a:moveTo>
                <a:lnTo>
                  <a:pt x="300215" y="173901"/>
                </a:lnTo>
                <a:lnTo>
                  <a:pt x="299834" y="174218"/>
                </a:lnTo>
                <a:lnTo>
                  <a:pt x="300621" y="173901"/>
                </a:lnTo>
                <a:close/>
              </a:path>
              <a:path w="351154" h="659129">
                <a:moveTo>
                  <a:pt x="301371" y="364401"/>
                </a:moveTo>
                <a:lnTo>
                  <a:pt x="196240" y="364401"/>
                </a:lnTo>
                <a:lnTo>
                  <a:pt x="196075" y="364401"/>
                </a:lnTo>
                <a:lnTo>
                  <a:pt x="194525" y="364401"/>
                </a:lnTo>
                <a:lnTo>
                  <a:pt x="193560" y="365696"/>
                </a:lnTo>
                <a:lnTo>
                  <a:pt x="192341" y="365696"/>
                </a:lnTo>
                <a:lnTo>
                  <a:pt x="190030" y="368274"/>
                </a:lnTo>
                <a:lnTo>
                  <a:pt x="189293" y="369214"/>
                </a:lnTo>
                <a:lnTo>
                  <a:pt x="192163" y="368274"/>
                </a:lnTo>
                <a:lnTo>
                  <a:pt x="187223" y="372021"/>
                </a:lnTo>
                <a:lnTo>
                  <a:pt x="185191" y="372021"/>
                </a:lnTo>
                <a:lnTo>
                  <a:pt x="187515" y="369481"/>
                </a:lnTo>
                <a:lnTo>
                  <a:pt x="188468" y="369481"/>
                </a:lnTo>
                <a:lnTo>
                  <a:pt x="189090" y="369481"/>
                </a:lnTo>
                <a:lnTo>
                  <a:pt x="189293" y="369214"/>
                </a:lnTo>
                <a:lnTo>
                  <a:pt x="188569" y="369455"/>
                </a:lnTo>
                <a:lnTo>
                  <a:pt x="189230" y="368274"/>
                </a:lnTo>
                <a:lnTo>
                  <a:pt x="188328" y="368274"/>
                </a:lnTo>
                <a:lnTo>
                  <a:pt x="185610" y="369481"/>
                </a:lnTo>
                <a:lnTo>
                  <a:pt x="185445" y="369481"/>
                </a:lnTo>
                <a:lnTo>
                  <a:pt x="185470" y="369214"/>
                </a:lnTo>
                <a:lnTo>
                  <a:pt x="185597" y="368274"/>
                </a:lnTo>
                <a:lnTo>
                  <a:pt x="187566" y="366941"/>
                </a:lnTo>
                <a:lnTo>
                  <a:pt x="190169" y="365696"/>
                </a:lnTo>
                <a:lnTo>
                  <a:pt x="188315" y="366941"/>
                </a:lnTo>
                <a:lnTo>
                  <a:pt x="189382" y="366941"/>
                </a:lnTo>
                <a:lnTo>
                  <a:pt x="191325" y="365696"/>
                </a:lnTo>
                <a:lnTo>
                  <a:pt x="192697" y="364401"/>
                </a:lnTo>
                <a:lnTo>
                  <a:pt x="189255" y="364401"/>
                </a:lnTo>
                <a:lnTo>
                  <a:pt x="186093" y="366941"/>
                </a:lnTo>
                <a:lnTo>
                  <a:pt x="183819" y="369481"/>
                </a:lnTo>
                <a:lnTo>
                  <a:pt x="184048" y="370751"/>
                </a:lnTo>
                <a:lnTo>
                  <a:pt x="183248" y="372021"/>
                </a:lnTo>
                <a:lnTo>
                  <a:pt x="183032" y="374561"/>
                </a:lnTo>
                <a:lnTo>
                  <a:pt x="179463" y="377101"/>
                </a:lnTo>
                <a:lnTo>
                  <a:pt x="175691" y="378371"/>
                </a:lnTo>
                <a:lnTo>
                  <a:pt x="171716" y="380911"/>
                </a:lnTo>
                <a:lnTo>
                  <a:pt x="171894" y="380911"/>
                </a:lnTo>
                <a:lnTo>
                  <a:pt x="172046" y="382181"/>
                </a:lnTo>
                <a:lnTo>
                  <a:pt x="170776" y="382181"/>
                </a:lnTo>
                <a:lnTo>
                  <a:pt x="169887" y="383451"/>
                </a:lnTo>
                <a:lnTo>
                  <a:pt x="299275" y="383451"/>
                </a:lnTo>
                <a:lnTo>
                  <a:pt x="300786" y="375831"/>
                </a:lnTo>
                <a:lnTo>
                  <a:pt x="300990" y="372021"/>
                </a:lnTo>
                <a:lnTo>
                  <a:pt x="301053" y="370751"/>
                </a:lnTo>
                <a:lnTo>
                  <a:pt x="301167" y="368274"/>
                </a:lnTo>
                <a:lnTo>
                  <a:pt x="301244" y="366941"/>
                </a:lnTo>
                <a:lnTo>
                  <a:pt x="301307" y="365696"/>
                </a:lnTo>
                <a:lnTo>
                  <a:pt x="301371" y="364401"/>
                </a:lnTo>
                <a:close/>
              </a:path>
              <a:path w="351154" h="659129">
                <a:moveTo>
                  <a:pt x="301739" y="170230"/>
                </a:moveTo>
                <a:lnTo>
                  <a:pt x="301104" y="170230"/>
                </a:lnTo>
                <a:lnTo>
                  <a:pt x="301434" y="171157"/>
                </a:lnTo>
                <a:lnTo>
                  <a:pt x="301739" y="170230"/>
                </a:lnTo>
                <a:close/>
              </a:path>
              <a:path w="351154" h="659129">
                <a:moveTo>
                  <a:pt x="302006" y="170230"/>
                </a:moveTo>
                <a:lnTo>
                  <a:pt x="301434" y="171157"/>
                </a:lnTo>
                <a:lnTo>
                  <a:pt x="301256" y="171488"/>
                </a:lnTo>
                <a:lnTo>
                  <a:pt x="301548" y="171488"/>
                </a:lnTo>
                <a:lnTo>
                  <a:pt x="301713" y="171157"/>
                </a:lnTo>
                <a:lnTo>
                  <a:pt x="302006" y="170230"/>
                </a:lnTo>
                <a:close/>
              </a:path>
              <a:path w="351154" h="659129">
                <a:moveTo>
                  <a:pt x="305028" y="167551"/>
                </a:moveTo>
                <a:lnTo>
                  <a:pt x="304965" y="167220"/>
                </a:lnTo>
                <a:lnTo>
                  <a:pt x="304622" y="167551"/>
                </a:lnTo>
                <a:lnTo>
                  <a:pt x="305028" y="167551"/>
                </a:lnTo>
                <a:close/>
              </a:path>
              <a:path w="351154" h="659129">
                <a:moveTo>
                  <a:pt x="306578" y="166281"/>
                </a:moveTo>
                <a:lnTo>
                  <a:pt x="305828" y="167551"/>
                </a:lnTo>
                <a:lnTo>
                  <a:pt x="304177" y="168821"/>
                </a:lnTo>
                <a:lnTo>
                  <a:pt x="304520" y="170230"/>
                </a:lnTo>
                <a:lnTo>
                  <a:pt x="305308" y="168821"/>
                </a:lnTo>
                <a:lnTo>
                  <a:pt x="306133" y="167551"/>
                </a:lnTo>
                <a:lnTo>
                  <a:pt x="306476" y="167551"/>
                </a:lnTo>
                <a:lnTo>
                  <a:pt x="306578" y="166281"/>
                </a:lnTo>
                <a:close/>
              </a:path>
              <a:path w="351154" h="659129">
                <a:moveTo>
                  <a:pt x="307187" y="11341"/>
                </a:moveTo>
                <a:lnTo>
                  <a:pt x="306044" y="11341"/>
                </a:lnTo>
                <a:lnTo>
                  <a:pt x="304609" y="10071"/>
                </a:lnTo>
                <a:lnTo>
                  <a:pt x="303999" y="10071"/>
                </a:lnTo>
                <a:lnTo>
                  <a:pt x="307174" y="12611"/>
                </a:lnTo>
                <a:lnTo>
                  <a:pt x="307187" y="11341"/>
                </a:lnTo>
                <a:close/>
              </a:path>
              <a:path w="351154" h="659129">
                <a:moveTo>
                  <a:pt x="307860" y="156616"/>
                </a:moveTo>
                <a:lnTo>
                  <a:pt x="307327" y="157391"/>
                </a:lnTo>
                <a:lnTo>
                  <a:pt x="306603" y="158661"/>
                </a:lnTo>
                <a:lnTo>
                  <a:pt x="307441" y="157734"/>
                </a:lnTo>
                <a:lnTo>
                  <a:pt x="307860" y="156616"/>
                </a:lnTo>
                <a:close/>
              </a:path>
              <a:path w="351154" h="659129">
                <a:moveTo>
                  <a:pt x="309499" y="154901"/>
                </a:moveTo>
                <a:lnTo>
                  <a:pt x="308711" y="156197"/>
                </a:lnTo>
                <a:lnTo>
                  <a:pt x="308851" y="156197"/>
                </a:lnTo>
                <a:lnTo>
                  <a:pt x="309448" y="155536"/>
                </a:lnTo>
                <a:lnTo>
                  <a:pt x="309499" y="154901"/>
                </a:lnTo>
                <a:close/>
              </a:path>
              <a:path w="351154" h="659129">
                <a:moveTo>
                  <a:pt x="309740" y="162471"/>
                </a:moveTo>
                <a:lnTo>
                  <a:pt x="309054" y="162471"/>
                </a:lnTo>
                <a:lnTo>
                  <a:pt x="308546" y="163741"/>
                </a:lnTo>
                <a:lnTo>
                  <a:pt x="307911" y="164846"/>
                </a:lnTo>
                <a:lnTo>
                  <a:pt x="308851" y="163906"/>
                </a:lnTo>
                <a:lnTo>
                  <a:pt x="308495" y="164846"/>
                </a:lnTo>
                <a:lnTo>
                  <a:pt x="308432" y="165011"/>
                </a:lnTo>
                <a:lnTo>
                  <a:pt x="307467" y="166281"/>
                </a:lnTo>
                <a:lnTo>
                  <a:pt x="306946" y="167551"/>
                </a:lnTo>
                <a:lnTo>
                  <a:pt x="307606" y="167551"/>
                </a:lnTo>
                <a:lnTo>
                  <a:pt x="308368" y="166281"/>
                </a:lnTo>
                <a:lnTo>
                  <a:pt x="309029" y="166281"/>
                </a:lnTo>
                <a:lnTo>
                  <a:pt x="309333" y="165011"/>
                </a:lnTo>
                <a:lnTo>
                  <a:pt x="309359" y="164846"/>
                </a:lnTo>
                <a:lnTo>
                  <a:pt x="308940" y="163817"/>
                </a:lnTo>
                <a:lnTo>
                  <a:pt x="309740" y="162471"/>
                </a:lnTo>
                <a:close/>
              </a:path>
              <a:path w="351154" h="659129">
                <a:moveTo>
                  <a:pt x="310667" y="154901"/>
                </a:moveTo>
                <a:lnTo>
                  <a:pt x="310311" y="153581"/>
                </a:lnTo>
                <a:lnTo>
                  <a:pt x="309499" y="154901"/>
                </a:lnTo>
                <a:lnTo>
                  <a:pt x="310667" y="154901"/>
                </a:lnTo>
                <a:close/>
              </a:path>
              <a:path w="351154" h="659129">
                <a:moveTo>
                  <a:pt x="311581" y="163741"/>
                </a:moveTo>
                <a:lnTo>
                  <a:pt x="310527" y="163741"/>
                </a:lnTo>
                <a:lnTo>
                  <a:pt x="309029" y="166281"/>
                </a:lnTo>
                <a:lnTo>
                  <a:pt x="309905" y="166281"/>
                </a:lnTo>
                <a:lnTo>
                  <a:pt x="311581" y="163741"/>
                </a:lnTo>
                <a:close/>
              </a:path>
              <a:path w="351154" h="659129">
                <a:moveTo>
                  <a:pt x="327914" y="137833"/>
                </a:moveTo>
                <a:lnTo>
                  <a:pt x="327558" y="138341"/>
                </a:lnTo>
                <a:lnTo>
                  <a:pt x="326809" y="139611"/>
                </a:lnTo>
                <a:lnTo>
                  <a:pt x="327748" y="138341"/>
                </a:lnTo>
                <a:lnTo>
                  <a:pt x="327914" y="137833"/>
                </a:lnTo>
                <a:close/>
              </a:path>
              <a:path w="351154" h="659129">
                <a:moveTo>
                  <a:pt x="328891" y="31762"/>
                </a:moveTo>
                <a:lnTo>
                  <a:pt x="327774" y="31762"/>
                </a:lnTo>
                <a:lnTo>
                  <a:pt x="328536" y="32943"/>
                </a:lnTo>
                <a:lnTo>
                  <a:pt x="328891" y="31762"/>
                </a:lnTo>
                <a:close/>
              </a:path>
              <a:path w="351154" h="659129">
                <a:moveTo>
                  <a:pt x="330288" y="137833"/>
                </a:moveTo>
                <a:lnTo>
                  <a:pt x="329806" y="138341"/>
                </a:lnTo>
                <a:lnTo>
                  <a:pt x="330263" y="138341"/>
                </a:lnTo>
                <a:lnTo>
                  <a:pt x="330288" y="137833"/>
                </a:lnTo>
                <a:close/>
              </a:path>
              <a:path w="351154" h="659129">
                <a:moveTo>
                  <a:pt x="330962" y="34201"/>
                </a:moveTo>
                <a:lnTo>
                  <a:pt x="329590" y="33121"/>
                </a:lnTo>
                <a:lnTo>
                  <a:pt x="329463" y="33121"/>
                </a:lnTo>
                <a:lnTo>
                  <a:pt x="329793" y="33642"/>
                </a:lnTo>
                <a:lnTo>
                  <a:pt x="330962" y="34201"/>
                </a:lnTo>
                <a:close/>
              </a:path>
              <a:path w="351154" h="659129">
                <a:moveTo>
                  <a:pt x="333641" y="39281"/>
                </a:moveTo>
                <a:lnTo>
                  <a:pt x="333146" y="38620"/>
                </a:lnTo>
                <a:lnTo>
                  <a:pt x="333133" y="39281"/>
                </a:lnTo>
                <a:lnTo>
                  <a:pt x="333641" y="39281"/>
                </a:lnTo>
                <a:close/>
              </a:path>
              <a:path w="351154" h="659129">
                <a:moveTo>
                  <a:pt x="333971" y="135801"/>
                </a:moveTo>
                <a:lnTo>
                  <a:pt x="333946" y="133743"/>
                </a:lnTo>
                <a:lnTo>
                  <a:pt x="332701" y="136512"/>
                </a:lnTo>
                <a:lnTo>
                  <a:pt x="333273" y="135801"/>
                </a:lnTo>
                <a:lnTo>
                  <a:pt x="332447" y="137071"/>
                </a:lnTo>
                <a:lnTo>
                  <a:pt x="332701" y="136512"/>
                </a:lnTo>
                <a:lnTo>
                  <a:pt x="331228" y="138341"/>
                </a:lnTo>
                <a:lnTo>
                  <a:pt x="331038" y="138341"/>
                </a:lnTo>
                <a:lnTo>
                  <a:pt x="330606" y="139611"/>
                </a:lnTo>
                <a:lnTo>
                  <a:pt x="329907" y="140881"/>
                </a:lnTo>
                <a:lnTo>
                  <a:pt x="329565" y="140881"/>
                </a:lnTo>
                <a:lnTo>
                  <a:pt x="329476" y="140208"/>
                </a:lnTo>
                <a:lnTo>
                  <a:pt x="329476" y="141681"/>
                </a:lnTo>
                <a:lnTo>
                  <a:pt x="329222" y="142151"/>
                </a:lnTo>
                <a:lnTo>
                  <a:pt x="329425" y="142151"/>
                </a:lnTo>
                <a:lnTo>
                  <a:pt x="328536" y="143421"/>
                </a:lnTo>
                <a:lnTo>
                  <a:pt x="329222" y="142151"/>
                </a:lnTo>
                <a:lnTo>
                  <a:pt x="329476" y="141681"/>
                </a:lnTo>
                <a:lnTo>
                  <a:pt x="329476" y="140208"/>
                </a:lnTo>
                <a:lnTo>
                  <a:pt x="329399" y="139611"/>
                </a:lnTo>
                <a:lnTo>
                  <a:pt x="329171" y="138341"/>
                </a:lnTo>
                <a:lnTo>
                  <a:pt x="327571" y="140881"/>
                </a:lnTo>
                <a:lnTo>
                  <a:pt x="329196" y="140881"/>
                </a:lnTo>
                <a:lnTo>
                  <a:pt x="328206" y="142151"/>
                </a:lnTo>
                <a:lnTo>
                  <a:pt x="326758" y="143421"/>
                </a:lnTo>
                <a:lnTo>
                  <a:pt x="327469" y="143421"/>
                </a:lnTo>
                <a:lnTo>
                  <a:pt x="326936" y="144691"/>
                </a:lnTo>
                <a:lnTo>
                  <a:pt x="326694" y="144691"/>
                </a:lnTo>
                <a:lnTo>
                  <a:pt x="325412" y="145961"/>
                </a:lnTo>
                <a:lnTo>
                  <a:pt x="324789" y="147231"/>
                </a:lnTo>
                <a:lnTo>
                  <a:pt x="324015" y="147231"/>
                </a:lnTo>
                <a:lnTo>
                  <a:pt x="323596" y="148501"/>
                </a:lnTo>
                <a:lnTo>
                  <a:pt x="323329" y="149771"/>
                </a:lnTo>
                <a:lnTo>
                  <a:pt x="325882" y="148501"/>
                </a:lnTo>
                <a:lnTo>
                  <a:pt x="326872" y="145961"/>
                </a:lnTo>
                <a:lnTo>
                  <a:pt x="327723" y="145961"/>
                </a:lnTo>
                <a:lnTo>
                  <a:pt x="330403" y="142151"/>
                </a:lnTo>
                <a:lnTo>
                  <a:pt x="331228" y="139611"/>
                </a:lnTo>
                <a:lnTo>
                  <a:pt x="331444" y="140881"/>
                </a:lnTo>
                <a:lnTo>
                  <a:pt x="332549" y="139611"/>
                </a:lnTo>
                <a:lnTo>
                  <a:pt x="333641" y="138341"/>
                </a:lnTo>
                <a:lnTo>
                  <a:pt x="333959" y="137071"/>
                </a:lnTo>
                <a:lnTo>
                  <a:pt x="333971" y="135801"/>
                </a:lnTo>
                <a:close/>
              </a:path>
              <a:path w="351154" h="659129">
                <a:moveTo>
                  <a:pt x="334162" y="133261"/>
                </a:moveTo>
                <a:lnTo>
                  <a:pt x="333921" y="133261"/>
                </a:lnTo>
                <a:lnTo>
                  <a:pt x="333946" y="133743"/>
                </a:lnTo>
                <a:lnTo>
                  <a:pt x="334162" y="133261"/>
                </a:lnTo>
                <a:close/>
              </a:path>
              <a:path w="351154" h="659129">
                <a:moveTo>
                  <a:pt x="334594" y="40551"/>
                </a:moveTo>
                <a:lnTo>
                  <a:pt x="334175" y="39281"/>
                </a:lnTo>
                <a:lnTo>
                  <a:pt x="333641" y="39281"/>
                </a:lnTo>
                <a:lnTo>
                  <a:pt x="334594" y="40551"/>
                </a:lnTo>
                <a:close/>
              </a:path>
              <a:path w="351154" h="659129">
                <a:moveTo>
                  <a:pt x="337121" y="45783"/>
                </a:moveTo>
                <a:lnTo>
                  <a:pt x="336499" y="44361"/>
                </a:lnTo>
                <a:lnTo>
                  <a:pt x="336003" y="43091"/>
                </a:lnTo>
                <a:lnTo>
                  <a:pt x="336156" y="44361"/>
                </a:lnTo>
                <a:lnTo>
                  <a:pt x="336334" y="44361"/>
                </a:lnTo>
                <a:lnTo>
                  <a:pt x="337121" y="45783"/>
                </a:lnTo>
                <a:close/>
              </a:path>
              <a:path w="351154" h="659129">
                <a:moveTo>
                  <a:pt x="337337" y="129451"/>
                </a:moveTo>
                <a:lnTo>
                  <a:pt x="336943" y="128295"/>
                </a:lnTo>
                <a:lnTo>
                  <a:pt x="336499" y="129451"/>
                </a:lnTo>
                <a:lnTo>
                  <a:pt x="337337" y="129451"/>
                </a:lnTo>
                <a:close/>
              </a:path>
              <a:path w="351154" h="659129">
                <a:moveTo>
                  <a:pt x="337972" y="48171"/>
                </a:moveTo>
                <a:lnTo>
                  <a:pt x="337883" y="45783"/>
                </a:lnTo>
                <a:lnTo>
                  <a:pt x="337121" y="45783"/>
                </a:lnTo>
                <a:lnTo>
                  <a:pt x="337972" y="48171"/>
                </a:lnTo>
                <a:close/>
              </a:path>
              <a:path w="351154" h="659129">
                <a:moveTo>
                  <a:pt x="339725" y="121831"/>
                </a:moveTo>
                <a:lnTo>
                  <a:pt x="339204" y="120561"/>
                </a:lnTo>
                <a:lnTo>
                  <a:pt x="339166" y="121831"/>
                </a:lnTo>
                <a:lnTo>
                  <a:pt x="339725" y="121831"/>
                </a:lnTo>
                <a:close/>
              </a:path>
              <a:path w="351154" h="659129">
                <a:moveTo>
                  <a:pt x="347764" y="74841"/>
                </a:moveTo>
                <a:lnTo>
                  <a:pt x="347738" y="73571"/>
                </a:lnTo>
                <a:lnTo>
                  <a:pt x="346913" y="71031"/>
                </a:lnTo>
                <a:lnTo>
                  <a:pt x="346176" y="71031"/>
                </a:lnTo>
                <a:lnTo>
                  <a:pt x="346367" y="72301"/>
                </a:lnTo>
                <a:lnTo>
                  <a:pt x="346748" y="72301"/>
                </a:lnTo>
                <a:lnTo>
                  <a:pt x="347446" y="73571"/>
                </a:lnTo>
                <a:lnTo>
                  <a:pt x="347764" y="74841"/>
                </a:lnTo>
                <a:close/>
              </a:path>
              <a:path w="351154" h="659129">
                <a:moveTo>
                  <a:pt x="348056" y="97701"/>
                </a:moveTo>
                <a:lnTo>
                  <a:pt x="347535" y="97701"/>
                </a:lnTo>
                <a:lnTo>
                  <a:pt x="347522" y="96431"/>
                </a:lnTo>
                <a:lnTo>
                  <a:pt x="347446" y="91351"/>
                </a:lnTo>
                <a:lnTo>
                  <a:pt x="347268" y="90081"/>
                </a:lnTo>
                <a:lnTo>
                  <a:pt x="346824" y="90081"/>
                </a:lnTo>
                <a:lnTo>
                  <a:pt x="346989" y="91351"/>
                </a:lnTo>
                <a:lnTo>
                  <a:pt x="347116" y="92621"/>
                </a:lnTo>
                <a:lnTo>
                  <a:pt x="346583" y="92621"/>
                </a:lnTo>
                <a:lnTo>
                  <a:pt x="347129" y="93891"/>
                </a:lnTo>
                <a:lnTo>
                  <a:pt x="347230" y="96431"/>
                </a:lnTo>
                <a:lnTo>
                  <a:pt x="346532" y="96431"/>
                </a:lnTo>
                <a:lnTo>
                  <a:pt x="346468" y="95161"/>
                </a:lnTo>
                <a:lnTo>
                  <a:pt x="346405" y="93891"/>
                </a:lnTo>
                <a:lnTo>
                  <a:pt x="345884" y="93891"/>
                </a:lnTo>
                <a:lnTo>
                  <a:pt x="345490" y="92621"/>
                </a:lnTo>
                <a:lnTo>
                  <a:pt x="345452" y="91351"/>
                </a:lnTo>
                <a:lnTo>
                  <a:pt x="345376" y="88811"/>
                </a:lnTo>
                <a:lnTo>
                  <a:pt x="346290" y="88811"/>
                </a:lnTo>
                <a:lnTo>
                  <a:pt x="346316" y="86271"/>
                </a:lnTo>
                <a:lnTo>
                  <a:pt x="345643" y="83731"/>
                </a:lnTo>
                <a:lnTo>
                  <a:pt x="345554" y="81191"/>
                </a:lnTo>
                <a:lnTo>
                  <a:pt x="346125" y="81191"/>
                </a:lnTo>
                <a:lnTo>
                  <a:pt x="346189" y="78689"/>
                </a:lnTo>
                <a:lnTo>
                  <a:pt x="346506" y="79921"/>
                </a:lnTo>
                <a:lnTo>
                  <a:pt x="346544" y="78689"/>
                </a:lnTo>
                <a:lnTo>
                  <a:pt x="346519" y="78422"/>
                </a:lnTo>
                <a:lnTo>
                  <a:pt x="346405" y="77381"/>
                </a:lnTo>
                <a:lnTo>
                  <a:pt x="345909" y="77381"/>
                </a:lnTo>
                <a:lnTo>
                  <a:pt x="345592" y="76111"/>
                </a:lnTo>
                <a:lnTo>
                  <a:pt x="345846" y="76111"/>
                </a:lnTo>
                <a:lnTo>
                  <a:pt x="345300" y="73571"/>
                </a:lnTo>
                <a:lnTo>
                  <a:pt x="344906" y="72301"/>
                </a:lnTo>
                <a:lnTo>
                  <a:pt x="345071" y="71031"/>
                </a:lnTo>
                <a:lnTo>
                  <a:pt x="344347" y="69761"/>
                </a:lnTo>
                <a:lnTo>
                  <a:pt x="344868" y="68491"/>
                </a:lnTo>
                <a:lnTo>
                  <a:pt x="344474" y="67221"/>
                </a:lnTo>
                <a:lnTo>
                  <a:pt x="343928" y="68491"/>
                </a:lnTo>
                <a:lnTo>
                  <a:pt x="343916" y="67221"/>
                </a:lnTo>
                <a:lnTo>
                  <a:pt x="344144" y="67221"/>
                </a:lnTo>
                <a:lnTo>
                  <a:pt x="344284" y="65951"/>
                </a:lnTo>
                <a:lnTo>
                  <a:pt x="343992" y="64681"/>
                </a:lnTo>
                <a:lnTo>
                  <a:pt x="343662" y="64020"/>
                </a:lnTo>
                <a:lnTo>
                  <a:pt x="343662" y="64681"/>
                </a:lnTo>
                <a:lnTo>
                  <a:pt x="343446" y="64681"/>
                </a:lnTo>
                <a:lnTo>
                  <a:pt x="343293" y="64681"/>
                </a:lnTo>
                <a:lnTo>
                  <a:pt x="343433" y="65951"/>
                </a:lnTo>
                <a:lnTo>
                  <a:pt x="343090" y="65951"/>
                </a:lnTo>
                <a:lnTo>
                  <a:pt x="342277" y="64681"/>
                </a:lnTo>
                <a:lnTo>
                  <a:pt x="342315" y="62141"/>
                </a:lnTo>
                <a:lnTo>
                  <a:pt x="343408" y="64223"/>
                </a:lnTo>
                <a:lnTo>
                  <a:pt x="343662" y="64681"/>
                </a:lnTo>
                <a:lnTo>
                  <a:pt x="343662" y="64020"/>
                </a:lnTo>
                <a:lnTo>
                  <a:pt x="343357" y="63411"/>
                </a:lnTo>
                <a:lnTo>
                  <a:pt x="343065" y="62141"/>
                </a:lnTo>
                <a:lnTo>
                  <a:pt x="342760" y="60871"/>
                </a:lnTo>
                <a:lnTo>
                  <a:pt x="343458" y="62141"/>
                </a:lnTo>
                <a:lnTo>
                  <a:pt x="343204" y="60871"/>
                </a:lnTo>
                <a:lnTo>
                  <a:pt x="342684" y="58331"/>
                </a:lnTo>
                <a:lnTo>
                  <a:pt x="340982" y="57061"/>
                </a:lnTo>
                <a:lnTo>
                  <a:pt x="340106" y="55753"/>
                </a:lnTo>
                <a:lnTo>
                  <a:pt x="340106" y="92621"/>
                </a:lnTo>
                <a:lnTo>
                  <a:pt x="339890" y="93891"/>
                </a:lnTo>
                <a:lnTo>
                  <a:pt x="339699" y="93891"/>
                </a:lnTo>
                <a:lnTo>
                  <a:pt x="338734" y="97701"/>
                </a:lnTo>
                <a:lnTo>
                  <a:pt x="338696" y="96431"/>
                </a:lnTo>
                <a:lnTo>
                  <a:pt x="338353" y="96431"/>
                </a:lnTo>
                <a:lnTo>
                  <a:pt x="338747" y="95161"/>
                </a:lnTo>
                <a:lnTo>
                  <a:pt x="338848" y="91351"/>
                </a:lnTo>
                <a:lnTo>
                  <a:pt x="339356" y="91351"/>
                </a:lnTo>
                <a:lnTo>
                  <a:pt x="339572" y="92621"/>
                </a:lnTo>
                <a:lnTo>
                  <a:pt x="339890" y="91351"/>
                </a:lnTo>
                <a:lnTo>
                  <a:pt x="340106" y="92621"/>
                </a:lnTo>
                <a:lnTo>
                  <a:pt x="340106" y="55753"/>
                </a:lnTo>
                <a:lnTo>
                  <a:pt x="339293" y="54521"/>
                </a:lnTo>
                <a:lnTo>
                  <a:pt x="338848" y="53454"/>
                </a:lnTo>
                <a:lnTo>
                  <a:pt x="338848" y="71031"/>
                </a:lnTo>
                <a:lnTo>
                  <a:pt x="338467" y="71031"/>
                </a:lnTo>
                <a:lnTo>
                  <a:pt x="338709" y="69761"/>
                </a:lnTo>
                <a:lnTo>
                  <a:pt x="338848" y="71031"/>
                </a:lnTo>
                <a:lnTo>
                  <a:pt x="338848" y="53454"/>
                </a:lnTo>
                <a:lnTo>
                  <a:pt x="338328" y="52197"/>
                </a:lnTo>
                <a:lnTo>
                  <a:pt x="338328" y="71031"/>
                </a:lnTo>
                <a:lnTo>
                  <a:pt x="338239" y="97167"/>
                </a:lnTo>
                <a:lnTo>
                  <a:pt x="338201" y="97701"/>
                </a:lnTo>
                <a:lnTo>
                  <a:pt x="337959" y="100241"/>
                </a:lnTo>
                <a:lnTo>
                  <a:pt x="337705" y="100241"/>
                </a:lnTo>
                <a:lnTo>
                  <a:pt x="337959" y="98971"/>
                </a:lnTo>
                <a:lnTo>
                  <a:pt x="338162" y="97701"/>
                </a:lnTo>
                <a:lnTo>
                  <a:pt x="338239" y="97167"/>
                </a:lnTo>
                <a:lnTo>
                  <a:pt x="338239" y="71031"/>
                </a:lnTo>
                <a:lnTo>
                  <a:pt x="338188" y="69761"/>
                </a:lnTo>
                <a:lnTo>
                  <a:pt x="338328" y="71031"/>
                </a:lnTo>
                <a:lnTo>
                  <a:pt x="338328" y="52197"/>
                </a:lnTo>
                <a:lnTo>
                  <a:pt x="337718" y="50711"/>
                </a:lnTo>
                <a:lnTo>
                  <a:pt x="337388" y="49441"/>
                </a:lnTo>
                <a:lnTo>
                  <a:pt x="335902" y="46901"/>
                </a:lnTo>
                <a:lnTo>
                  <a:pt x="335203" y="45783"/>
                </a:lnTo>
                <a:lnTo>
                  <a:pt x="335356" y="45783"/>
                </a:lnTo>
                <a:lnTo>
                  <a:pt x="336334" y="45783"/>
                </a:lnTo>
                <a:lnTo>
                  <a:pt x="336156" y="44361"/>
                </a:lnTo>
                <a:lnTo>
                  <a:pt x="336016" y="44361"/>
                </a:lnTo>
                <a:lnTo>
                  <a:pt x="335394" y="43091"/>
                </a:lnTo>
                <a:lnTo>
                  <a:pt x="335114" y="41884"/>
                </a:lnTo>
                <a:lnTo>
                  <a:pt x="335114" y="45542"/>
                </a:lnTo>
                <a:lnTo>
                  <a:pt x="334606" y="45021"/>
                </a:lnTo>
                <a:lnTo>
                  <a:pt x="334606" y="116751"/>
                </a:lnTo>
                <a:lnTo>
                  <a:pt x="334149" y="118021"/>
                </a:lnTo>
                <a:lnTo>
                  <a:pt x="333514" y="119291"/>
                </a:lnTo>
                <a:lnTo>
                  <a:pt x="332346" y="121831"/>
                </a:lnTo>
                <a:lnTo>
                  <a:pt x="331787" y="123101"/>
                </a:lnTo>
                <a:lnTo>
                  <a:pt x="331635" y="123101"/>
                </a:lnTo>
                <a:lnTo>
                  <a:pt x="331139" y="124371"/>
                </a:lnTo>
                <a:lnTo>
                  <a:pt x="331304" y="124371"/>
                </a:lnTo>
                <a:lnTo>
                  <a:pt x="330695" y="125641"/>
                </a:lnTo>
                <a:lnTo>
                  <a:pt x="330555" y="124371"/>
                </a:lnTo>
                <a:lnTo>
                  <a:pt x="331330" y="123101"/>
                </a:lnTo>
                <a:lnTo>
                  <a:pt x="332066" y="120561"/>
                </a:lnTo>
                <a:lnTo>
                  <a:pt x="332727" y="119291"/>
                </a:lnTo>
                <a:lnTo>
                  <a:pt x="333971" y="118021"/>
                </a:lnTo>
                <a:lnTo>
                  <a:pt x="334606" y="116751"/>
                </a:lnTo>
                <a:lnTo>
                  <a:pt x="334606" y="45021"/>
                </a:lnTo>
                <a:lnTo>
                  <a:pt x="333971" y="44361"/>
                </a:lnTo>
                <a:lnTo>
                  <a:pt x="334797" y="44361"/>
                </a:lnTo>
                <a:lnTo>
                  <a:pt x="333971" y="43091"/>
                </a:lnTo>
                <a:lnTo>
                  <a:pt x="334886" y="43091"/>
                </a:lnTo>
                <a:lnTo>
                  <a:pt x="335114" y="45542"/>
                </a:lnTo>
                <a:lnTo>
                  <a:pt x="335114" y="41884"/>
                </a:lnTo>
                <a:lnTo>
                  <a:pt x="334378" y="40551"/>
                </a:lnTo>
                <a:lnTo>
                  <a:pt x="333527" y="40551"/>
                </a:lnTo>
                <a:lnTo>
                  <a:pt x="332676" y="38011"/>
                </a:lnTo>
                <a:lnTo>
                  <a:pt x="333146" y="38620"/>
                </a:lnTo>
                <a:lnTo>
                  <a:pt x="333146" y="38011"/>
                </a:lnTo>
                <a:lnTo>
                  <a:pt x="333463" y="38011"/>
                </a:lnTo>
                <a:lnTo>
                  <a:pt x="333006" y="36741"/>
                </a:lnTo>
                <a:lnTo>
                  <a:pt x="332371" y="36741"/>
                </a:lnTo>
                <a:lnTo>
                  <a:pt x="330974" y="34201"/>
                </a:lnTo>
                <a:lnTo>
                  <a:pt x="330136" y="34201"/>
                </a:lnTo>
                <a:lnTo>
                  <a:pt x="329793" y="33642"/>
                </a:lnTo>
                <a:lnTo>
                  <a:pt x="328663" y="33121"/>
                </a:lnTo>
                <a:lnTo>
                  <a:pt x="328485" y="33121"/>
                </a:lnTo>
                <a:lnTo>
                  <a:pt x="328320" y="33121"/>
                </a:lnTo>
                <a:lnTo>
                  <a:pt x="329565" y="34201"/>
                </a:lnTo>
                <a:lnTo>
                  <a:pt x="328917" y="34201"/>
                </a:lnTo>
                <a:lnTo>
                  <a:pt x="328129" y="33121"/>
                </a:lnTo>
                <a:lnTo>
                  <a:pt x="327190" y="31762"/>
                </a:lnTo>
                <a:lnTo>
                  <a:pt x="328409" y="33121"/>
                </a:lnTo>
                <a:lnTo>
                  <a:pt x="327647" y="31762"/>
                </a:lnTo>
                <a:lnTo>
                  <a:pt x="326821" y="30391"/>
                </a:lnTo>
                <a:lnTo>
                  <a:pt x="327482" y="30391"/>
                </a:lnTo>
                <a:lnTo>
                  <a:pt x="328993" y="31762"/>
                </a:lnTo>
                <a:lnTo>
                  <a:pt x="327736" y="30391"/>
                </a:lnTo>
                <a:lnTo>
                  <a:pt x="325348" y="26581"/>
                </a:lnTo>
                <a:lnTo>
                  <a:pt x="324688" y="25311"/>
                </a:lnTo>
                <a:lnTo>
                  <a:pt x="323367" y="25311"/>
                </a:lnTo>
                <a:lnTo>
                  <a:pt x="321602" y="24041"/>
                </a:lnTo>
                <a:lnTo>
                  <a:pt x="320725" y="24041"/>
                </a:lnTo>
                <a:lnTo>
                  <a:pt x="319798" y="22771"/>
                </a:lnTo>
                <a:lnTo>
                  <a:pt x="318922" y="22771"/>
                </a:lnTo>
                <a:lnTo>
                  <a:pt x="318135" y="21501"/>
                </a:lnTo>
                <a:lnTo>
                  <a:pt x="316750" y="20485"/>
                </a:lnTo>
                <a:lnTo>
                  <a:pt x="316750" y="145961"/>
                </a:lnTo>
                <a:lnTo>
                  <a:pt x="316369" y="147231"/>
                </a:lnTo>
                <a:lnTo>
                  <a:pt x="315950" y="147231"/>
                </a:lnTo>
                <a:lnTo>
                  <a:pt x="315607" y="148501"/>
                </a:lnTo>
                <a:lnTo>
                  <a:pt x="315125" y="148501"/>
                </a:lnTo>
                <a:lnTo>
                  <a:pt x="316560" y="145961"/>
                </a:lnTo>
                <a:lnTo>
                  <a:pt x="316750" y="145961"/>
                </a:lnTo>
                <a:lnTo>
                  <a:pt x="316750" y="20485"/>
                </a:lnTo>
                <a:lnTo>
                  <a:pt x="316420" y="20231"/>
                </a:lnTo>
                <a:lnTo>
                  <a:pt x="315087" y="18961"/>
                </a:lnTo>
                <a:lnTo>
                  <a:pt x="315569" y="18961"/>
                </a:lnTo>
                <a:lnTo>
                  <a:pt x="314845" y="17691"/>
                </a:lnTo>
                <a:lnTo>
                  <a:pt x="313296" y="16421"/>
                </a:lnTo>
                <a:lnTo>
                  <a:pt x="313029" y="16116"/>
                </a:lnTo>
                <a:lnTo>
                  <a:pt x="313029" y="150596"/>
                </a:lnTo>
                <a:lnTo>
                  <a:pt x="312432" y="152311"/>
                </a:lnTo>
                <a:lnTo>
                  <a:pt x="310870" y="154901"/>
                </a:lnTo>
                <a:lnTo>
                  <a:pt x="310083" y="155663"/>
                </a:lnTo>
                <a:lnTo>
                  <a:pt x="310083" y="156197"/>
                </a:lnTo>
                <a:lnTo>
                  <a:pt x="308127" y="157391"/>
                </a:lnTo>
                <a:lnTo>
                  <a:pt x="309041" y="156197"/>
                </a:lnTo>
                <a:lnTo>
                  <a:pt x="309524" y="156197"/>
                </a:lnTo>
                <a:lnTo>
                  <a:pt x="310083" y="156197"/>
                </a:lnTo>
                <a:lnTo>
                  <a:pt x="310083" y="155663"/>
                </a:lnTo>
                <a:lnTo>
                  <a:pt x="309587" y="156133"/>
                </a:lnTo>
                <a:lnTo>
                  <a:pt x="309549" y="155536"/>
                </a:lnTo>
                <a:lnTo>
                  <a:pt x="308851" y="156197"/>
                </a:lnTo>
                <a:lnTo>
                  <a:pt x="307441" y="157734"/>
                </a:lnTo>
                <a:lnTo>
                  <a:pt x="307098" y="158661"/>
                </a:lnTo>
                <a:lnTo>
                  <a:pt x="305650" y="159931"/>
                </a:lnTo>
                <a:lnTo>
                  <a:pt x="303580" y="161201"/>
                </a:lnTo>
                <a:lnTo>
                  <a:pt x="301625" y="162471"/>
                </a:lnTo>
                <a:lnTo>
                  <a:pt x="301066" y="162471"/>
                </a:lnTo>
                <a:lnTo>
                  <a:pt x="300647" y="163741"/>
                </a:lnTo>
                <a:lnTo>
                  <a:pt x="301396" y="163741"/>
                </a:lnTo>
                <a:lnTo>
                  <a:pt x="300507" y="164846"/>
                </a:lnTo>
                <a:lnTo>
                  <a:pt x="300380" y="165011"/>
                </a:lnTo>
                <a:lnTo>
                  <a:pt x="298411" y="165011"/>
                </a:lnTo>
                <a:lnTo>
                  <a:pt x="298373" y="164846"/>
                </a:lnTo>
                <a:lnTo>
                  <a:pt x="298196" y="163741"/>
                </a:lnTo>
                <a:lnTo>
                  <a:pt x="300024" y="162471"/>
                </a:lnTo>
                <a:lnTo>
                  <a:pt x="299466" y="162471"/>
                </a:lnTo>
                <a:lnTo>
                  <a:pt x="302234" y="159931"/>
                </a:lnTo>
                <a:lnTo>
                  <a:pt x="302755" y="159931"/>
                </a:lnTo>
                <a:lnTo>
                  <a:pt x="304063" y="158661"/>
                </a:lnTo>
                <a:lnTo>
                  <a:pt x="305320" y="157734"/>
                </a:lnTo>
                <a:lnTo>
                  <a:pt x="305828" y="157391"/>
                </a:lnTo>
                <a:lnTo>
                  <a:pt x="313029" y="150596"/>
                </a:lnTo>
                <a:lnTo>
                  <a:pt x="313029" y="16116"/>
                </a:lnTo>
                <a:lnTo>
                  <a:pt x="312216" y="15151"/>
                </a:lnTo>
                <a:lnTo>
                  <a:pt x="311721" y="13919"/>
                </a:lnTo>
                <a:lnTo>
                  <a:pt x="311061" y="13919"/>
                </a:lnTo>
                <a:lnTo>
                  <a:pt x="309549" y="12611"/>
                </a:lnTo>
                <a:lnTo>
                  <a:pt x="308737" y="12611"/>
                </a:lnTo>
                <a:lnTo>
                  <a:pt x="308038" y="11341"/>
                </a:lnTo>
                <a:lnTo>
                  <a:pt x="307809" y="12611"/>
                </a:lnTo>
                <a:lnTo>
                  <a:pt x="308279" y="12611"/>
                </a:lnTo>
                <a:lnTo>
                  <a:pt x="308927" y="13919"/>
                </a:lnTo>
                <a:lnTo>
                  <a:pt x="309956" y="13919"/>
                </a:lnTo>
                <a:lnTo>
                  <a:pt x="310324" y="15151"/>
                </a:lnTo>
                <a:lnTo>
                  <a:pt x="308927" y="13919"/>
                </a:lnTo>
                <a:lnTo>
                  <a:pt x="307416" y="12611"/>
                </a:lnTo>
                <a:lnTo>
                  <a:pt x="307200" y="12611"/>
                </a:lnTo>
                <a:lnTo>
                  <a:pt x="306603" y="13881"/>
                </a:lnTo>
                <a:lnTo>
                  <a:pt x="305816" y="12611"/>
                </a:lnTo>
                <a:lnTo>
                  <a:pt x="306095" y="12611"/>
                </a:lnTo>
                <a:lnTo>
                  <a:pt x="304380" y="11341"/>
                </a:lnTo>
                <a:lnTo>
                  <a:pt x="304673" y="11341"/>
                </a:lnTo>
                <a:lnTo>
                  <a:pt x="303504" y="10071"/>
                </a:lnTo>
                <a:lnTo>
                  <a:pt x="304050" y="11341"/>
                </a:lnTo>
                <a:lnTo>
                  <a:pt x="303390" y="11341"/>
                </a:lnTo>
                <a:lnTo>
                  <a:pt x="301828" y="10071"/>
                </a:lnTo>
                <a:lnTo>
                  <a:pt x="303187" y="10071"/>
                </a:lnTo>
                <a:lnTo>
                  <a:pt x="300342" y="8801"/>
                </a:lnTo>
                <a:lnTo>
                  <a:pt x="299173" y="8801"/>
                </a:lnTo>
                <a:lnTo>
                  <a:pt x="298869" y="7531"/>
                </a:lnTo>
                <a:lnTo>
                  <a:pt x="298221" y="7531"/>
                </a:lnTo>
                <a:lnTo>
                  <a:pt x="297624" y="7035"/>
                </a:lnTo>
                <a:lnTo>
                  <a:pt x="297624" y="164846"/>
                </a:lnTo>
                <a:lnTo>
                  <a:pt x="297268" y="166281"/>
                </a:lnTo>
                <a:lnTo>
                  <a:pt x="296240" y="167551"/>
                </a:lnTo>
                <a:lnTo>
                  <a:pt x="294195" y="170230"/>
                </a:lnTo>
                <a:lnTo>
                  <a:pt x="293408" y="171373"/>
                </a:lnTo>
                <a:lnTo>
                  <a:pt x="293027" y="170230"/>
                </a:lnTo>
                <a:lnTo>
                  <a:pt x="292849" y="170903"/>
                </a:lnTo>
                <a:lnTo>
                  <a:pt x="292849" y="171488"/>
                </a:lnTo>
                <a:lnTo>
                  <a:pt x="292849" y="170903"/>
                </a:lnTo>
                <a:lnTo>
                  <a:pt x="292811" y="171043"/>
                </a:lnTo>
                <a:lnTo>
                  <a:pt x="292595" y="170230"/>
                </a:lnTo>
                <a:lnTo>
                  <a:pt x="291744" y="170230"/>
                </a:lnTo>
                <a:lnTo>
                  <a:pt x="297548" y="164846"/>
                </a:lnTo>
                <a:lnTo>
                  <a:pt x="297624" y="7035"/>
                </a:lnTo>
                <a:lnTo>
                  <a:pt x="296875" y="6400"/>
                </a:lnTo>
                <a:lnTo>
                  <a:pt x="295059" y="6400"/>
                </a:lnTo>
                <a:lnTo>
                  <a:pt x="294881" y="4991"/>
                </a:lnTo>
                <a:lnTo>
                  <a:pt x="294309" y="4991"/>
                </a:lnTo>
                <a:lnTo>
                  <a:pt x="292989" y="3721"/>
                </a:lnTo>
                <a:lnTo>
                  <a:pt x="290728" y="3721"/>
                </a:lnTo>
                <a:lnTo>
                  <a:pt x="290728" y="171157"/>
                </a:lnTo>
                <a:lnTo>
                  <a:pt x="290207" y="173367"/>
                </a:lnTo>
                <a:lnTo>
                  <a:pt x="290080" y="173901"/>
                </a:lnTo>
                <a:lnTo>
                  <a:pt x="288061" y="173901"/>
                </a:lnTo>
                <a:lnTo>
                  <a:pt x="287794" y="175171"/>
                </a:lnTo>
                <a:lnTo>
                  <a:pt x="287007" y="175171"/>
                </a:lnTo>
                <a:lnTo>
                  <a:pt x="285115" y="176441"/>
                </a:lnTo>
                <a:lnTo>
                  <a:pt x="284784" y="176441"/>
                </a:lnTo>
                <a:lnTo>
                  <a:pt x="287769" y="173901"/>
                </a:lnTo>
                <a:lnTo>
                  <a:pt x="290728" y="171157"/>
                </a:lnTo>
                <a:lnTo>
                  <a:pt x="290728" y="3721"/>
                </a:lnTo>
                <a:lnTo>
                  <a:pt x="290423" y="3721"/>
                </a:lnTo>
                <a:lnTo>
                  <a:pt x="289483" y="3238"/>
                </a:lnTo>
                <a:lnTo>
                  <a:pt x="289483" y="7531"/>
                </a:lnTo>
                <a:lnTo>
                  <a:pt x="287489" y="7531"/>
                </a:lnTo>
                <a:lnTo>
                  <a:pt x="284899" y="6400"/>
                </a:lnTo>
                <a:lnTo>
                  <a:pt x="288340" y="6400"/>
                </a:lnTo>
                <a:lnTo>
                  <a:pt x="289483" y="7531"/>
                </a:lnTo>
                <a:lnTo>
                  <a:pt x="289483" y="3238"/>
                </a:lnTo>
                <a:lnTo>
                  <a:pt x="288099" y="2514"/>
                </a:lnTo>
                <a:lnTo>
                  <a:pt x="287121" y="1181"/>
                </a:lnTo>
                <a:lnTo>
                  <a:pt x="285445" y="1181"/>
                </a:lnTo>
                <a:lnTo>
                  <a:pt x="285483" y="2514"/>
                </a:lnTo>
                <a:lnTo>
                  <a:pt x="284429" y="2514"/>
                </a:lnTo>
                <a:lnTo>
                  <a:pt x="284429" y="6273"/>
                </a:lnTo>
                <a:lnTo>
                  <a:pt x="279908" y="4991"/>
                </a:lnTo>
                <a:lnTo>
                  <a:pt x="283159" y="4991"/>
                </a:lnTo>
                <a:lnTo>
                  <a:pt x="284429" y="6273"/>
                </a:lnTo>
                <a:lnTo>
                  <a:pt x="284429" y="2514"/>
                </a:lnTo>
                <a:lnTo>
                  <a:pt x="283603" y="2514"/>
                </a:lnTo>
                <a:lnTo>
                  <a:pt x="283248" y="1181"/>
                </a:lnTo>
                <a:lnTo>
                  <a:pt x="282117" y="1181"/>
                </a:lnTo>
                <a:lnTo>
                  <a:pt x="279209" y="0"/>
                </a:lnTo>
                <a:lnTo>
                  <a:pt x="277520" y="1181"/>
                </a:lnTo>
                <a:lnTo>
                  <a:pt x="276999" y="0"/>
                </a:lnTo>
                <a:lnTo>
                  <a:pt x="273075" y="0"/>
                </a:lnTo>
                <a:lnTo>
                  <a:pt x="273075" y="3721"/>
                </a:lnTo>
                <a:lnTo>
                  <a:pt x="271081" y="2514"/>
                </a:lnTo>
                <a:lnTo>
                  <a:pt x="272999" y="2514"/>
                </a:lnTo>
                <a:lnTo>
                  <a:pt x="273075" y="3721"/>
                </a:lnTo>
                <a:lnTo>
                  <a:pt x="273075" y="0"/>
                </a:lnTo>
                <a:lnTo>
                  <a:pt x="268986" y="0"/>
                </a:lnTo>
                <a:lnTo>
                  <a:pt x="270167" y="1181"/>
                </a:lnTo>
                <a:lnTo>
                  <a:pt x="268008" y="1181"/>
                </a:lnTo>
                <a:lnTo>
                  <a:pt x="269176" y="2451"/>
                </a:lnTo>
                <a:lnTo>
                  <a:pt x="261061" y="0"/>
                </a:lnTo>
                <a:lnTo>
                  <a:pt x="260400" y="0"/>
                </a:lnTo>
                <a:lnTo>
                  <a:pt x="224980" y="15151"/>
                </a:lnTo>
                <a:lnTo>
                  <a:pt x="192278" y="40551"/>
                </a:lnTo>
                <a:lnTo>
                  <a:pt x="148374" y="83731"/>
                </a:lnTo>
                <a:lnTo>
                  <a:pt x="108877" y="128295"/>
                </a:lnTo>
                <a:lnTo>
                  <a:pt x="76708" y="176441"/>
                </a:lnTo>
                <a:lnTo>
                  <a:pt x="69748" y="205651"/>
                </a:lnTo>
                <a:lnTo>
                  <a:pt x="69773" y="206209"/>
                </a:lnTo>
                <a:lnTo>
                  <a:pt x="69888" y="209461"/>
                </a:lnTo>
                <a:lnTo>
                  <a:pt x="69989" y="212001"/>
                </a:lnTo>
                <a:lnTo>
                  <a:pt x="70091" y="214541"/>
                </a:lnTo>
                <a:lnTo>
                  <a:pt x="72136" y="223431"/>
                </a:lnTo>
                <a:lnTo>
                  <a:pt x="122923" y="248831"/>
                </a:lnTo>
                <a:lnTo>
                  <a:pt x="140335" y="251371"/>
                </a:lnTo>
                <a:lnTo>
                  <a:pt x="158356" y="255181"/>
                </a:lnTo>
                <a:lnTo>
                  <a:pt x="175298" y="260261"/>
                </a:lnTo>
                <a:lnTo>
                  <a:pt x="189509" y="270421"/>
                </a:lnTo>
                <a:lnTo>
                  <a:pt x="199745" y="289471"/>
                </a:lnTo>
                <a:lnTo>
                  <a:pt x="203415" y="311061"/>
                </a:lnTo>
                <a:lnTo>
                  <a:pt x="203390" y="313601"/>
                </a:lnTo>
                <a:lnTo>
                  <a:pt x="203276" y="325031"/>
                </a:lnTo>
                <a:lnTo>
                  <a:pt x="203187" y="333921"/>
                </a:lnTo>
                <a:lnTo>
                  <a:pt x="201726" y="354241"/>
                </a:lnTo>
                <a:lnTo>
                  <a:pt x="201650" y="356781"/>
                </a:lnTo>
                <a:lnTo>
                  <a:pt x="201472" y="358051"/>
                </a:lnTo>
                <a:lnTo>
                  <a:pt x="201079" y="359435"/>
                </a:lnTo>
                <a:lnTo>
                  <a:pt x="201028" y="359892"/>
                </a:lnTo>
                <a:lnTo>
                  <a:pt x="200939" y="360591"/>
                </a:lnTo>
                <a:lnTo>
                  <a:pt x="200710" y="360591"/>
                </a:lnTo>
                <a:lnTo>
                  <a:pt x="200507" y="359892"/>
                </a:lnTo>
                <a:lnTo>
                  <a:pt x="199644" y="360591"/>
                </a:lnTo>
                <a:lnTo>
                  <a:pt x="200583" y="360591"/>
                </a:lnTo>
                <a:lnTo>
                  <a:pt x="199288" y="361950"/>
                </a:lnTo>
                <a:lnTo>
                  <a:pt x="198259" y="361950"/>
                </a:lnTo>
                <a:lnTo>
                  <a:pt x="197129" y="363321"/>
                </a:lnTo>
                <a:lnTo>
                  <a:pt x="301332" y="363321"/>
                </a:lnTo>
                <a:lnTo>
                  <a:pt x="301218" y="359892"/>
                </a:lnTo>
                <a:lnTo>
                  <a:pt x="301104" y="356781"/>
                </a:lnTo>
                <a:lnTo>
                  <a:pt x="301028" y="354241"/>
                </a:lnTo>
                <a:lnTo>
                  <a:pt x="299986" y="342811"/>
                </a:lnTo>
                <a:lnTo>
                  <a:pt x="298500" y="332651"/>
                </a:lnTo>
                <a:lnTo>
                  <a:pt x="298018" y="328841"/>
                </a:lnTo>
                <a:lnTo>
                  <a:pt x="296862" y="325031"/>
                </a:lnTo>
                <a:lnTo>
                  <a:pt x="307670" y="321221"/>
                </a:lnTo>
                <a:lnTo>
                  <a:pt x="312407" y="316141"/>
                </a:lnTo>
                <a:lnTo>
                  <a:pt x="318401" y="313601"/>
                </a:lnTo>
                <a:lnTo>
                  <a:pt x="318985" y="313601"/>
                </a:lnTo>
                <a:lnTo>
                  <a:pt x="322821" y="311061"/>
                </a:lnTo>
                <a:lnTo>
                  <a:pt x="324751" y="309791"/>
                </a:lnTo>
                <a:lnTo>
                  <a:pt x="330390" y="305981"/>
                </a:lnTo>
                <a:lnTo>
                  <a:pt x="336156" y="300901"/>
                </a:lnTo>
                <a:lnTo>
                  <a:pt x="342265" y="297091"/>
                </a:lnTo>
                <a:lnTo>
                  <a:pt x="346087" y="297091"/>
                </a:lnTo>
                <a:lnTo>
                  <a:pt x="346265" y="295821"/>
                </a:lnTo>
                <a:lnTo>
                  <a:pt x="336943" y="295821"/>
                </a:lnTo>
                <a:lnTo>
                  <a:pt x="338696" y="294551"/>
                </a:lnTo>
                <a:lnTo>
                  <a:pt x="336308" y="295821"/>
                </a:lnTo>
                <a:lnTo>
                  <a:pt x="336588" y="294551"/>
                </a:lnTo>
                <a:lnTo>
                  <a:pt x="338696" y="294551"/>
                </a:lnTo>
                <a:lnTo>
                  <a:pt x="340131" y="294551"/>
                </a:lnTo>
                <a:lnTo>
                  <a:pt x="340499" y="293281"/>
                </a:lnTo>
                <a:lnTo>
                  <a:pt x="336410" y="294551"/>
                </a:lnTo>
                <a:lnTo>
                  <a:pt x="335826" y="295821"/>
                </a:lnTo>
                <a:lnTo>
                  <a:pt x="331812" y="295821"/>
                </a:lnTo>
                <a:lnTo>
                  <a:pt x="331177" y="297091"/>
                </a:lnTo>
                <a:lnTo>
                  <a:pt x="330911" y="297091"/>
                </a:lnTo>
                <a:lnTo>
                  <a:pt x="326224" y="299631"/>
                </a:lnTo>
                <a:lnTo>
                  <a:pt x="328422" y="297091"/>
                </a:lnTo>
                <a:lnTo>
                  <a:pt x="326872" y="297091"/>
                </a:lnTo>
                <a:lnTo>
                  <a:pt x="323684" y="298361"/>
                </a:lnTo>
                <a:lnTo>
                  <a:pt x="322122" y="298361"/>
                </a:lnTo>
                <a:lnTo>
                  <a:pt x="324218" y="299631"/>
                </a:lnTo>
                <a:lnTo>
                  <a:pt x="323773" y="299631"/>
                </a:lnTo>
                <a:lnTo>
                  <a:pt x="318668" y="302171"/>
                </a:lnTo>
                <a:lnTo>
                  <a:pt x="316052" y="303441"/>
                </a:lnTo>
                <a:lnTo>
                  <a:pt x="318617" y="302171"/>
                </a:lnTo>
                <a:lnTo>
                  <a:pt x="319747" y="300901"/>
                </a:lnTo>
                <a:lnTo>
                  <a:pt x="318846" y="300901"/>
                </a:lnTo>
                <a:lnTo>
                  <a:pt x="318262" y="302171"/>
                </a:lnTo>
                <a:lnTo>
                  <a:pt x="316712" y="302171"/>
                </a:lnTo>
                <a:lnTo>
                  <a:pt x="318033" y="300901"/>
                </a:lnTo>
                <a:lnTo>
                  <a:pt x="317652" y="300901"/>
                </a:lnTo>
                <a:lnTo>
                  <a:pt x="320687" y="299631"/>
                </a:lnTo>
                <a:lnTo>
                  <a:pt x="318592" y="299631"/>
                </a:lnTo>
                <a:lnTo>
                  <a:pt x="316572" y="300901"/>
                </a:lnTo>
                <a:lnTo>
                  <a:pt x="314858" y="302171"/>
                </a:lnTo>
                <a:lnTo>
                  <a:pt x="312597" y="303441"/>
                </a:lnTo>
                <a:lnTo>
                  <a:pt x="311886" y="303441"/>
                </a:lnTo>
                <a:lnTo>
                  <a:pt x="311226" y="304711"/>
                </a:lnTo>
                <a:lnTo>
                  <a:pt x="309943" y="304711"/>
                </a:lnTo>
                <a:lnTo>
                  <a:pt x="309346" y="305981"/>
                </a:lnTo>
                <a:lnTo>
                  <a:pt x="311594" y="304711"/>
                </a:lnTo>
                <a:lnTo>
                  <a:pt x="314159" y="303441"/>
                </a:lnTo>
                <a:lnTo>
                  <a:pt x="316242" y="302171"/>
                </a:lnTo>
                <a:lnTo>
                  <a:pt x="315798" y="303441"/>
                </a:lnTo>
                <a:lnTo>
                  <a:pt x="315201" y="303441"/>
                </a:lnTo>
                <a:lnTo>
                  <a:pt x="313093" y="304711"/>
                </a:lnTo>
                <a:lnTo>
                  <a:pt x="311924" y="304711"/>
                </a:lnTo>
                <a:lnTo>
                  <a:pt x="309930" y="305981"/>
                </a:lnTo>
                <a:lnTo>
                  <a:pt x="311581" y="305981"/>
                </a:lnTo>
                <a:lnTo>
                  <a:pt x="306070" y="308521"/>
                </a:lnTo>
                <a:lnTo>
                  <a:pt x="306235" y="307251"/>
                </a:lnTo>
                <a:lnTo>
                  <a:pt x="305168" y="307251"/>
                </a:lnTo>
                <a:lnTo>
                  <a:pt x="304825" y="308521"/>
                </a:lnTo>
                <a:lnTo>
                  <a:pt x="304380" y="308521"/>
                </a:lnTo>
                <a:lnTo>
                  <a:pt x="299504" y="311061"/>
                </a:lnTo>
                <a:lnTo>
                  <a:pt x="299732" y="309791"/>
                </a:lnTo>
                <a:lnTo>
                  <a:pt x="299275" y="309791"/>
                </a:lnTo>
                <a:lnTo>
                  <a:pt x="297332" y="311061"/>
                </a:lnTo>
                <a:lnTo>
                  <a:pt x="294817" y="311061"/>
                </a:lnTo>
                <a:lnTo>
                  <a:pt x="294284" y="309791"/>
                </a:lnTo>
                <a:lnTo>
                  <a:pt x="293712" y="308521"/>
                </a:lnTo>
                <a:lnTo>
                  <a:pt x="287947" y="294551"/>
                </a:lnTo>
                <a:lnTo>
                  <a:pt x="284251" y="289471"/>
                </a:lnTo>
                <a:lnTo>
                  <a:pt x="279971" y="283121"/>
                </a:lnTo>
                <a:lnTo>
                  <a:pt x="237769" y="246291"/>
                </a:lnTo>
                <a:lnTo>
                  <a:pt x="188455" y="236131"/>
                </a:lnTo>
                <a:lnTo>
                  <a:pt x="157327" y="231051"/>
                </a:lnTo>
                <a:lnTo>
                  <a:pt x="112979" y="225971"/>
                </a:lnTo>
                <a:lnTo>
                  <a:pt x="108089" y="225971"/>
                </a:lnTo>
                <a:lnTo>
                  <a:pt x="106299" y="224701"/>
                </a:lnTo>
                <a:lnTo>
                  <a:pt x="104101" y="219621"/>
                </a:lnTo>
                <a:lnTo>
                  <a:pt x="104000" y="214541"/>
                </a:lnTo>
                <a:lnTo>
                  <a:pt x="103936" y="212001"/>
                </a:lnTo>
                <a:lnTo>
                  <a:pt x="126060" y="153581"/>
                </a:lnTo>
                <a:lnTo>
                  <a:pt x="157010" y="112941"/>
                </a:lnTo>
                <a:lnTo>
                  <a:pt x="193738" y="74841"/>
                </a:lnTo>
                <a:lnTo>
                  <a:pt x="230962" y="43091"/>
                </a:lnTo>
                <a:lnTo>
                  <a:pt x="234772" y="40551"/>
                </a:lnTo>
                <a:lnTo>
                  <a:pt x="240398" y="34201"/>
                </a:lnTo>
                <a:lnTo>
                  <a:pt x="246913" y="39281"/>
                </a:lnTo>
                <a:lnTo>
                  <a:pt x="246786" y="40551"/>
                </a:lnTo>
                <a:lnTo>
                  <a:pt x="246672" y="41821"/>
                </a:lnTo>
                <a:lnTo>
                  <a:pt x="246545" y="43091"/>
                </a:lnTo>
                <a:lnTo>
                  <a:pt x="246468" y="50711"/>
                </a:lnTo>
                <a:lnTo>
                  <a:pt x="245618" y="60871"/>
                </a:lnTo>
                <a:lnTo>
                  <a:pt x="245516" y="62141"/>
                </a:lnTo>
                <a:lnTo>
                  <a:pt x="245402" y="63411"/>
                </a:lnTo>
                <a:lnTo>
                  <a:pt x="245300" y="64681"/>
                </a:lnTo>
                <a:lnTo>
                  <a:pt x="245198" y="65951"/>
                </a:lnTo>
                <a:lnTo>
                  <a:pt x="245084" y="67221"/>
                </a:lnTo>
                <a:lnTo>
                  <a:pt x="244983" y="68491"/>
                </a:lnTo>
                <a:lnTo>
                  <a:pt x="244881" y="69761"/>
                </a:lnTo>
                <a:lnTo>
                  <a:pt x="244767" y="71031"/>
                </a:lnTo>
                <a:lnTo>
                  <a:pt x="244665" y="72301"/>
                </a:lnTo>
                <a:lnTo>
                  <a:pt x="244551" y="73571"/>
                </a:lnTo>
                <a:lnTo>
                  <a:pt x="244449" y="74841"/>
                </a:lnTo>
                <a:lnTo>
                  <a:pt x="244348" y="76111"/>
                </a:lnTo>
                <a:lnTo>
                  <a:pt x="244233" y="77381"/>
                </a:lnTo>
                <a:lnTo>
                  <a:pt x="244144" y="78422"/>
                </a:lnTo>
                <a:lnTo>
                  <a:pt x="244030" y="79921"/>
                </a:lnTo>
                <a:lnTo>
                  <a:pt x="243916" y="81191"/>
                </a:lnTo>
                <a:lnTo>
                  <a:pt x="243814" y="82461"/>
                </a:lnTo>
                <a:lnTo>
                  <a:pt x="243713" y="83731"/>
                </a:lnTo>
                <a:lnTo>
                  <a:pt x="243598" y="85001"/>
                </a:lnTo>
                <a:lnTo>
                  <a:pt x="243497" y="86271"/>
                </a:lnTo>
                <a:lnTo>
                  <a:pt x="234797" y="120561"/>
                </a:lnTo>
                <a:lnTo>
                  <a:pt x="224205" y="154901"/>
                </a:lnTo>
                <a:lnTo>
                  <a:pt x="215607" y="189141"/>
                </a:lnTo>
                <a:lnTo>
                  <a:pt x="213829" y="195491"/>
                </a:lnTo>
                <a:lnTo>
                  <a:pt x="211569" y="201841"/>
                </a:lnTo>
                <a:lnTo>
                  <a:pt x="209753" y="208191"/>
                </a:lnTo>
                <a:lnTo>
                  <a:pt x="209677" y="209461"/>
                </a:lnTo>
                <a:lnTo>
                  <a:pt x="209600" y="210731"/>
                </a:lnTo>
                <a:lnTo>
                  <a:pt x="209524" y="212001"/>
                </a:lnTo>
                <a:lnTo>
                  <a:pt x="209448" y="218351"/>
                </a:lnTo>
                <a:lnTo>
                  <a:pt x="207924" y="220891"/>
                </a:lnTo>
                <a:lnTo>
                  <a:pt x="212356" y="223431"/>
                </a:lnTo>
                <a:lnTo>
                  <a:pt x="214947" y="223431"/>
                </a:lnTo>
                <a:lnTo>
                  <a:pt x="219189" y="220891"/>
                </a:lnTo>
                <a:lnTo>
                  <a:pt x="222262" y="219621"/>
                </a:lnTo>
                <a:lnTo>
                  <a:pt x="224815" y="219621"/>
                </a:lnTo>
                <a:lnTo>
                  <a:pt x="225869" y="218351"/>
                </a:lnTo>
                <a:lnTo>
                  <a:pt x="225361" y="219621"/>
                </a:lnTo>
                <a:lnTo>
                  <a:pt x="226542" y="219621"/>
                </a:lnTo>
                <a:lnTo>
                  <a:pt x="228409" y="218351"/>
                </a:lnTo>
                <a:lnTo>
                  <a:pt x="227977" y="218351"/>
                </a:lnTo>
                <a:lnTo>
                  <a:pt x="229908" y="217144"/>
                </a:lnTo>
                <a:lnTo>
                  <a:pt x="230873" y="215811"/>
                </a:lnTo>
                <a:lnTo>
                  <a:pt x="231889" y="215811"/>
                </a:lnTo>
                <a:lnTo>
                  <a:pt x="231089" y="217144"/>
                </a:lnTo>
                <a:lnTo>
                  <a:pt x="231597" y="217144"/>
                </a:lnTo>
                <a:lnTo>
                  <a:pt x="233984" y="215811"/>
                </a:lnTo>
                <a:lnTo>
                  <a:pt x="235585" y="214541"/>
                </a:lnTo>
                <a:lnTo>
                  <a:pt x="236766" y="213271"/>
                </a:lnTo>
                <a:lnTo>
                  <a:pt x="238950" y="212001"/>
                </a:lnTo>
                <a:lnTo>
                  <a:pt x="239382" y="212001"/>
                </a:lnTo>
                <a:lnTo>
                  <a:pt x="241503" y="210731"/>
                </a:lnTo>
                <a:lnTo>
                  <a:pt x="242557" y="209461"/>
                </a:lnTo>
                <a:lnTo>
                  <a:pt x="244767" y="209461"/>
                </a:lnTo>
                <a:lnTo>
                  <a:pt x="246926" y="208191"/>
                </a:lnTo>
                <a:lnTo>
                  <a:pt x="245833" y="208191"/>
                </a:lnTo>
                <a:lnTo>
                  <a:pt x="246392" y="206921"/>
                </a:lnTo>
                <a:lnTo>
                  <a:pt x="246595" y="206921"/>
                </a:lnTo>
                <a:lnTo>
                  <a:pt x="253314" y="202844"/>
                </a:lnTo>
                <a:lnTo>
                  <a:pt x="250901" y="205651"/>
                </a:lnTo>
                <a:lnTo>
                  <a:pt x="253733" y="204381"/>
                </a:lnTo>
                <a:lnTo>
                  <a:pt x="252679" y="204381"/>
                </a:lnTo>
                <a:lnTo>
                  <a:pt x="253949" y="203212"/>
                </a:lnTo>
                <a:lnTo>
                  <a:pt x="254050" y="202844"/>
                </a:lnTo>
                <a:lnTo>
                  <a:pt x="254000" y="201841"/>
                </a:lnTo>
                <a:lnTo>
                  <a:pt x="254698" y="201841"/>
                </a:lnTo>
                <a:lnTo>
                  <a:pt x="255409" y="200837"/>
                </a:lnTo>
                <a:lnTo>
                  <a:pt x="255511" y="200672"/>
                </a:lnTo>
                <a:lnTo>
                  <a:pt x="256514" y="200672"/>
                </a:lnTo>
                <a:lnTo>
                  <a:pt x="257073" y="199301"/>
                </a:lnTo>
                <a:lnTo>
                  <a:pt x="258584" y="199301"/>
                </a:lnTo>
                <a:lnTo>
                  <a:pt x="260629" y="198031"/>
                </a:lnTo>
                <a:lnTo>
                  <a:pt x="262890" y="198031"/>
                </a:lnTo>
                <a:lnTo>
                  <a:pt x="258927" y="199301"/>
                </a:lnTo>
                <a:lnTo>
                  <a:pt x="259461" y="200672"/>
                </a:lnTo>
                <a:lnTo>
                  <a:pt x="260680" y="199644"/>
                </a:lnTo>
                <a:lnTo>
                  <a:pt x="261048" y="199301"/>
                </a:lnTo>
                <a:lnTo>
                  <a:pt x="261048" y="200634"/>
                </a:lnTo>
                <a:lnTo>
                  <a:pt x="262356" y="199644"/>
                </a:lnTo>
                <a:lnTo>
                  <a:pt x="262496" y="199644"/>
                </a:lnTo>
                <a:lnTo>
                  <a:pt x="262826" y="199301"/>
                </a:lnTo>
                <a:lnTo>
                  <a:pt x="262432" y="199593"/>
                </a:lnTo>
                <a:lnTo>
                  <a:pt x="262128" y="199301"/>
                </a:lnTo>
                <a:lnTo>
                  <a:pt x="262547" y="199301"/>
                </a:lnTo>
                <a:lnTo>
                  <a:pt x="264655" y="198031"/>
                </a:lnTo>
                <a:lnTo>
                  <a:pt x="265645" y="198031"/>
                </a:lnTo>
                <a:lnTo>
                  <a:pt x="267385" y="196761"/>
                </a:lnTo>
                <a:lnTo>
                  <a:pt x="267843" y="196761"/>
                </a:lnTo>
                <a:lnTo>
                  <a:pt x="268986" y="195491"/>
                </a:lnTo>
                <a:lnTo>
                  <a:pt x="270306" y="194221"/>
                </a:lnTo>
                <a:lnTo>
                  <a:pt x="271614" y="194221"/>
                </a:lnTo>
                <a:lnTo>
                  <a:pt x="273113" y="192951"/>
                </a:lnTo>
                <a:lnTo>
                  <a:pt x="274320" y="191681"/>
                </a:lnTo>
                <a:lnTo>
                  <a:pt x="274218" y="192951"/>
                </a:lnTo>
                <a:lnTo>
                  <a:pt x="274688" y="191681"/>
                </a:lnTo>
                <a:lnTo>
                  <a:pt x="274993" y="192951"/>
                </a:lnTo>
                <a:lnTo>
                  <a:pt x="275348" y="191681"/>
                </a:lnTo>
                <a:lnTo>
                  <a:pt x="275691" y="190411"/>
                </a:lnTo>
                <a:lnTo>
                  <a:pt x="275475" y="191681"/>
                </a:lnTo>
                <a:lnTo>
                  <a:pt x="276783" y="189141"/>
                </a:lnTo>
                <a:lnTo>
                  <a:pt x="275031" y="190411"/>
                </a:lnTo>
                <a:lnTo>
                  <a:pt x="276148" y="189141"/>
                </a:lnTo>
                <a:lnTo>
                  <a:pt x="276580" y="187871"/>
                </a:lnTo>
                <a:lnTo>
                  <a:pt x="275945" y="187871"/>
                </a:lnTo>
                <a:lnTo>
                  <a:pt x="279450" y="185331"/>
                </a:lnTo>
                <a:lnTo>
                  <a:pt x="280073" y="184061"/>
                </a:lnTo>
                <a:lnTo>
                  <a:pt x="281533" y="184061"/>
                </a:lnTo>
                <a:lnTo>
                  <a:pt x="282219" y="182791"/>
                </a:lnTo>
                <a:lnTo>
                  <a:pt x="283159" y="182791"/>
                </a:lnTo>
                <a:lnTo>
                  <a:pt x="284937" y="181521"/>
                </a:lnTo>
                <a:lnTo>
                  <a:pt x="285419" y="182791"/>
                </a:lnTo>
                <a:lnTo>
                  <a:pt x="286854" y="181521"/>
                </a:lnTo>
                <a:lnTo>
                  <a:pt x="287794" y="180251"/>
                </a:lnTo>
                <a:lnTo>
                  <a:pt x="287172" y="180251"/>
                </a:lnTo>
                <a:lnTo>
                  <a:pt x="288582" y="178981"/>
                </a:lnTo>
                <a:lnTo>
                  <a:pt x="287947" y="180251"/>
                </a:lnTo>
                <a:lnTo>
                  <a:pt x="288442" y="180251"/>
                </a:lnTo>
                <a:lnTo>
                  <a:pt x="287959" y="181521"/>
                </a:lnTo>
                <a:lnTo>
                  <a:pt x="288251" y="181521"/>
                </a:lnTo>
                <a:lnTo>
                  <a:pt x="288848" y="180251"/>
                </a:lnTo>
                <a:lnTo>
                  <a:pt x="289306" y="178981"/>
                </a:lnTo>
                <a:lnTo>
                  <a:pt x="290588" y="178981"/>
                </a:lnTo>
                <a:lnTo>
                  <a:pt x="290131" y="177952"/>
                </a:lnTo>
                <a:lnTo>
                  <a:pt x="291985" y="177952"/>
                </a:lnTo>
                <a:lnTo>
                  <a:pt x="291388" y="176441"/>
                </a:lnTo>
                <a:lnTo>
                  <a:pt x="292620" y="176441"/>
                </a:lnTo>
                <a:lnTo>
                  <a:pt x="292709" y="175996"/>
                </a:lnTo>
                <a:lnTo>
                  <a:pt x="292811" y="175412"/>
                </a:lnTo>
                <a:lnTo>
                  <a:pt x="292862" y="175171"/>
                </a:lnTo>
                <a:lnTo>
                  <a:pt x="293865" y="175171"/>
                </a:lnTo>
                <a:lnTo>
                  <a:pt x="293916" y="175412"/>
                </a:lnTo>
                <a:lnTo>
                  <a:pt x="294043" y="175996"/>
                </a:lnTo>
                <a:lnTo>
                  <a:pt x="294449" y="175996"/>
                </a:lnTo>
                <a:lnTo>
                  <a:pt x="295681" y="175996"/>
                </a:lnTo>
                <a:lnTo>
                  <a:pt x="296075" y="175412"/>
                </a:lnTo>
                <a:lnTo>
                  <a:pt x="296113" y="175171"/>
                </a:lnTo>
                <a:lnTo>
                  <a:pt x="295046" y="175171"/>
                </a:lnTo>
                <a:lnTo>
                  <a:pt x="294716" y="175399"/>
                </a:lnTo>
                <a:lnTo>
                  <a:pt x="294970" y="175171"/>
                </a:lnTo>
                <a:lnTo>
                  <a:pt x="295351" y="174218"/>
                </a:lnTo>
                <a:lnTo>
                  <a:pt x="295503" y="173901"/>
                </a:lnTo>
                <a:lnTo>
                  <a:pt x="295833" y="173901"/>
                </a:lnTo>
                <a:lnTo>
                  <a:pt x="297091" y="172631"/>
                </a:lnTo>
                <a:lnTo>
                  <a:pt x="296887" y="173367"/>
                </a:lnTo>
                <a:lnTo>
                  <a:pt x="296824" y="173621"/>
                </a:lnTo>
                <a:lnTo>
                  <a:pt x="296748" y="173901"/>
                </a:lnTo>
                <a:lnTo>
                  <a:pt x="298526" y="172643"/>
                </a:lnTo>
                <a:lnTo>
                  <a:pt x="300621" y="173901"/>
                </a:lnTo>
                <a:lnTo>
                  <a:pt x="300875" y="173901"/>
                </a:lnTo>
                <a:lnTo>
                  <a:pt x="301421" y="173901"/>
                </a:lnTo>
                <a:lnTo>
                  <a:pt x="301218" y="173621"/>
                </a:lnTo>
                <a:lnTo>
                  <a:pt x="302463" y="172631"/>
                </a:lnTo>
                <a:lnTo>
                  <a:pt x="302653" y="171488"/>
                </a:lnTo>
                <a:lnTo>
                  <a:pt x="302907" y="171157"/>
                </a:lnTo>
                <a:lnTo>
                  <a:pt x="303301" y="170230"/>
                </a:lnTo>
                <a:lnTo>
                  <a:pt x="302183" y="171488"/>
                </a:lnTo>
                <a:lnTo>
                  <a:pt x="301612" y="171488"/>
                </a:lnTo>
                <a:lnTo>
                  <a:pt x="301040" y="173367"/>
                </a:lnTo>
                <a:lnTo>
                  <a:pt x="300520" y="172631"/>
                </a:lnTo>
                <a:lnTo>
                  <a:pt x="301205" y="171488"/>
                </a:lnTo>
                <a:lnTo>
                  <a:pt x="298538" y="172631"/>
                </a:lnTo>
                <a:lnTo>
                  <a:pt x="299021" y="171488"/>
                </a:lnTo>
                <a:lnTo>
                  <a:pt x="300164" y="168821"/>
                </a:lnTo>
                <a:lnTo>
                  <a:pt x="301790" y="170230"/>
                </a:lnTo>
                <a:lnTo>
                  <a:pt x="302006" y="170230"/>
                </a:lnTo>
                <a:lnTo>
                  <a:pt x="302323" y="170230"/>
                </a:lnTo>
                <a:lnTo>
                  <a:pt x="303276" y="168821"/>
                </a:lnTo>
                <a:lnTo>
                  <a:pt x="304139" y="167551"/>
                </a:lnTo>
                <a:lnTo>
                  <a:pt x="304292" y="167220"/>
                </a:lnTo>
                <a:lnTo>
                  <a:pt x="304800" y="166281"/>
                </a:lnTo>
                <a:lnTo>
                  <a:pt x="304965" y="167220"/>
                </a:lnTo>
                <a:lnTo>
                  <a:pt x="306006" y="166281"/>
                </a:lnTo>
                <a:lnTo>
                  <a:pt x="306908" y="165011"/>
                </a:lnTo>
                <a:lnTo>
                  <a:pt x="308483" y="163741"/>
                </a:lnTo>
                <a:lnTo>
                  <a:pt x="308876" y="162471"/>
                </a:lnTo>
                <a:lnTo>
                  <a:pt x="306451" y="163741"/>
                </a:lnTo>
                <a:lnTo>
                  <a:pt x="309219" y="159931"/>
                </a:lnTo>
                <a:lnTo>
                  <a:pt x="310845" y="159931"/>
                </a:lnTo>
                <a:lnTo>
                  <a:pt x="310349" y="161201"/>
                </a:lnTo>
                <a:lnTo>
                  <a:pt x="309740" y="162471"/>
                </a:lnTo>
                <a:lnTo>
                  <a:pt x="309511" y="163741"/>
                </a:lnTo>
                <a:lnTo>
                  <a:pt x="311150" y="162471"/>
                </a:lnTo>
                <a:lnTo>
                  <a:pt x="311391" y="162471"/>
                </a:lnTo>
                <a:lnTo>
                  <a:pt x="311645" y="163741"/>
                </a:lnTo>
                <a:lnTo>
                  <a:pt x="312724" y="162471"/>
                </a:lnTo>
                <a:lnTo>
                  <a:pt x="312026" y="161201"/>
                </a:lnTo>
                <a:lnTo>
                  <a:pt x="312115" y="159931"/>
                </a:lnTo>
                <a:lnTo>
                  <a:pt x="311569" y="158661"/>
                </a:lnTo>
                <a:lnTo>
                  <a:pt x="312496" y="157391"/>
                </a:lnTo>
                <a:lnTo>
                  <a:pt x="313359" y="156197"/>
                </a:lnTo>
                <a:lnTo>
                  <a:pt x="314058" y="155536"/>
                </a:lnTo>
                <a:lnTo>
                  <a:pt x="317563" y="152311"/>
                </a:lnTo>
                <a:lnTo>
                  <a:pt x="317309" y="152311"/>
                </a:lnTo>
                <a:lnTo>
                  <a:pt x="317004" y="151041"/>
                </a:lnTo>
                <a:lnTo>
                  <a:pt x="317830" y="151041"/>
                </a:lnTo>
                <a:lnTo>
                  <a:pt x="318604" y="149771"/>
                </a:lnTo>
                <a:lnTo>
                  <a:pt x="319125" y="149771"/>
                </a:lnTo>
                <a:lnTo>
                  <a:pt x="319201" y="148501"/>
                </a:lnTo>
                <a:lnTo>
                  <a:pt x="320294" y="145961"/>
                </a:lnTo>
                <a:lnTo>
                  <a:pt x="320954" y="145961"/>
                </a:lnTo>
                <a:lnTo>
                  <a:pt x="322097" y="144691"/>
                </a:lnTo>
                <a:lnTo>
                  <a:pt x="322503" y="144691"/>
                </a:lnTo>
                <a:lnTo>
                  <a:pt x="323354" y="143421"/>
                </a:lnTo>
                <a:lnTo>
                  <a:pt x="323773" y="143421"/>
                </a:lnTo>
                <a:lnTo>
                  <a:pt x="324586" y="142151"/>
                </a:lnTo>
                <a:lnTo>
                  <a:pt x="324243" y="142151"/>
                </a:lnTo>
                <a:lnTo>
                  <a:pt x="323621" y="140881"/>
                </a:lnTo>
                <a:lnTo>
                  <a:pt x="324637" y="140881"/>
                </a:lnTo>
                <a:lnTo>
                  <a:pt x="324993" y="139611"/>
                </a:lnTo>
                <a:lnTo>
                  <a:pt x="324993" y="140881"/>
                </a:lnTo>
                <a:lnTo>
                  <a:pt x="325145" y="140881"/>
                </a:lnTo>
                <a:lnTo>
                  <a:pt x="324675" y="142151"/>
                </a:lnTo>
                <a:lnTo>
                  <a:pt x="326809" y="139611"/>
                </a:lnTo>
                <a:lnTo>
                  <a:pt x="326364" y="138341"/>
                </a:lnTo>
                <a:lnTo>
                  <a:pt x="327025" y="137071"/>
                </a:lnTo>
                <a:lnTo>
                  <a:pt x="328282" y="135801"/>
                </a:lnTo>
                <a:lnTo>
                  <a:pt x="328447" y="134531"/>
                </a:lnTo>
                <a:lnTo>
                  <a:pt x="330327" y="134531"/>
                </a:lnTo>
                <a:lnTo>
                  <a:pt x="330200" y="135801"/>
                </a:lnTo>
                <a:lnTo>
                  <a:pt x="330390" y="135801"/>
                </a:lnTo>
                <a:lnTo>
                  <a:pt x="330288" y="137833"/>
                </a:lnTo>
                <a:lnTo>
                  <a:pt x="332257" y="135801"/>
                </a:lnTo>
                <a:lnTo>
                  <a:pt x="331393" y="135801"/>
                </a:lnTo>
                <a:lnTo>
                  <a:pt x="332384" y="134531"/>
                </a:lnTo>
                <a:lnTo>
                  <a:pt x="333375" y="133261"/>
                </a:lnTo>
                <a:lnTo>
                  <a:pt x="333921" y="133261"/>
                </a:lnTo>
                <a:lnTo>
                  <a:pt x="333832" y="131991"/>
                </a:lnTo>
                <a:lnTo>
                  <a:pt x="335114" y="130721"/>
                </a:lnTo>
                <a:lnTo>
                  <a:pt x="336067" y="130721"/>
                </a:lnTo>
                <a:lnTo>
                  <a:pt x="336118" y="128295"/>
                </a:lnTo>
                <a:lnTo>
                  <a:pt x="336854" y="128295"/>
                </a:lnTo>
                <a:lnTo>
                  <a:pt x="338124" y="126911"/>
                </a:lnTo>
                <a:lnTo>
                  <a:pt x="338277" y="126911"/>
                </a:lnTo>
                <a:lnTo>
                  <a:pt x="339394" y="125641"/>
                </a:lnTo>
                <a:lnTo>
                  <a:pt x="338721" y="128295"/>
                </a:lnTo>
                <a:lnTo>
                  <a:pt x="339369" y="126911"/>
                </a:lnTo>
                <a:lnTo>
                  <a:pt x="339801" y="125641"/>
                </a:lnTo>
                <a:lnTo>
                  <a:pt x="339966" y="125641"/>
                </a:lnTo>
                <a:lnTo>
                  <a:pt x="340334" y="124371"/>
                </a:lnTo>
                <a:lnTo>
                  <a:pt x="340385" y="123101"/>
                </a:lnTo>
                <a:lnTo>
                  <a:pt x="340245" y="123101"/>
                </a:lnTo>
                <a:lnTo>
                  <a:pt x="340690" y="120561"/>
                </a:lnTo>
                <a:lnTo>
                  <a:pt x="342303" y="120561"/>
                </a:lnTo>
                <a:lnTo>
                  <a:pt x="342823" y="118021"/>
                </a:lnTo>
                <a:lnTo>
                  <a:pt x="342950" y="119291"/>
                </a:lnTo>
                <a:lnTo>
                  <a:pt x="343763" y="116751"/>
                </a:lnTo>
                <a:lnTo>
                  <a:pt x="343192" y="116751"/>
                </a:lnTo>
                <a:lnTo>
                  <a:pt x="343458" y="114211"/>
                </a:lnTo>
                <a:lnTo>
                  <a:pt x="343522" y="112941"/>
                </a:lnTo>
                <a:lnTo>
                  <a:pt x="342607" y="114211"/>
                </a:lnTo>
                <a:lnTo>
                  <a:pt x="342303" y="114211"/>
                </a:lnTo>
                <a:lnTo>
                  <a:pt x="342798" y="115481"/>
                </a:lnTo>
                <a:lnTo>
                  <a:pt x="342252" y="116751"/>
                </a:lnTo>
                <a:lnTo>
                  <a:pt x="342176" y="118021"/>
                </a:lnTo>
                <a:lnTo>
                  <a:pt x="341617" y="118021"/>
                </a:lnTo>
                <a:lnTo>
                  <a:pt x="342239" y="116751"/>
                </a:lnTo>
                <a:lnTo>
                  <a:pt x="341528" y="116751"/>
                </a:lnTo>
                <a:lnTo>
                  <a:pt x="341541" y="115481"/>
                </a:lnTo>
                <a:lnTo>
                  <a:pt x="341134" y="118021"/>
                </a:lnTo>
                <a:lnTo>
                  <a:pt x="340398" y="118021"/>
                </a:lnTo>
                <a:lnTo>
                  <a:pt x="339725" y="119291"/>
                </a:lnTo>
                <a:lnTo>
                  <a:pt x="339267" y="120561"/>
                </a:lnTo>
                <a:lnTo>
                  <a:pt x="339826" y="120561"/>
                </a:lnTo>
                <a:lnTo>
                  <a:pt x="340334" y="121831"/>
                </a:lnTo>
                <a:lnTo>
                  <a:pt x="339445" y="123101"/>
                </a:lnTo>
                <a:lnTo>
                  <a:pt x="338810" y="125641"/>
                </a:lnTo>
                <a:lnTo>
                  <a:pt x="337985" y="125641"/>
                </a:lnTo>
                <a:lnTo>
                  <a:pt x="338277" y="124371"/>
                </a:lnTo>
                <a:lnTo>
                  <a:pt x="337172" y="125641"/>
                </a:lnTo>
                <a:lnTo>
                  <a:pt x="336918" y="124371"/>
                </a:lnTo>
                <a:lnTo>
                  <a:pt x="336575" y="123101"/>
                </a:lnTo>
                <a:lnTo>
                  <a:pt x="336359" y="123101"/>
                </a:lnTo>
                <a:lnTo>
                  <a:pt x="336677" y="121831"/>
                </a:lnTo>
                <a:lnTo>
                  <a:pt x="337324" y="120561"/>
                </a:lnTo>
                <a:lnTo>
                  <a:pt x="338467" y="118021"/>
                </a:lnTo>
                <a:lnTo>
                  <a:pt x="338658" y="116751"/>
                </a:lnTo>
                <a:lnTo>
                  <a:pt x="339331" y="116751"/>
                </a:lnTo>
                <a:lnTo>
                  <a:pt x="339420" y="115481"/>
                </a:lnTo>
                <a:lnTo>
                  <a:pt x="339877" y="114211"/>
                </a:lnTo>
                <a:lnTo>
                  <a:pt x="338874" y="115481"/>
                </a:lnTo>
                <a:lnTo>
                  <a:pt x="339140" y="114211"/>
                </a:lnTo>
                <a:lnTo>
                  <a:pt x="339521" y="112941"/>
                </a:lnTo>
                <a:lnTo>
                  <a:pt x="340461" y="114211"/>
                </a:lnTo>
                <a:lnTo>
                  <a:pt x="341020" y="112941"/>
                </a:lnTo>
                <a:lnTo>
                  <a:pt x="341591" y="111671"/>
                </a:lnTo>
                <a:lnTo>
                  <a:pt x="341541" y="114211"/>
                </a:lnTo>
                <a:lnTo>
                  <a:pt x="342150" y="112255"/>
                </a:lnTo>
                <a:lnTo>
                  <a:pt x="342392" y="112941"/>
                </a:lnTo>
                <a:lnTo>
                  <a:pt x="343090" y="111671"/>
                </a:lnTo>
                <a:lnTo>
                  <a:pt x="343674" y="110401"/>
                </a:lnTo>
                <a:lnTo>
                  <a:pt x="343154" y="110401"/>
                </a:lnTo>
                <a:lnTo>
                  <a:pt x="343903" y="109131"/>
                </a:lnTo>
                <a:lnTo>
                  <a:pt x="344703" y="107861"/>
                </a:lnTo>
                <a:lnTo>
                  <a:pt x="344957" y="106591"/>
                </a:lnTo>
                <a:lnTo>
                  <a:pt x="344538" y="104051"/>
                </a:lnTo>
                <a:lnTo>
                  <a:pt x="343585" y="101511"/>
                </a:lnTo>
                <a:lnTo>
                  <a:pt x="343712" y="100241"/>
                </a:lnTo>
                <a:lnTo>
                  <a:pt x="344182" y="100241"/>
                </a:lnTo>
                <a:lnTo>
                  <a:pt x="344246" y="97701"/>
                </a:lnTo>
                <a:lnTo>
                  <a:pt x="344868" y="98971"/>
                </a:lnTo>
                <a:lnTo>
                  <a:pt x="345236" y="98971"/>
                </a:lnTo>
                <a:lnTo>
                  <a:pt x="344944" y="100241"/>
                </a:lnTo>
                <a:lnTo>
                  <a:pt x="345884" y="100241"/>
                </a:lnTo>
                <a:lnTo>
                  <a:pt x="346062" y="101244"/>
                </a:lnTo>
                <a:lnTo>
                  <a:pt x="346036" y="101511"/>
                </a:lnTo>
                <a:lnTo>
                  <a:pt x="346367" y="104051"/>
                </a:lnTo>
                <a:lnTo>
                  <a:pt x="347268" y="102781"/>
                </a:lnTo>
                <a:lnTo>
                  <a:pt x="347599" y="102781"/>
                </a:lnTo>
                <a:lnTo>
                  <a:pt x="347713" y="104051"/>
                </a:lnTo>
                <a:lnTo>
                  <a:pt x="348056" y="104051"/>
                </a:lnTo>
                <a:lnTo>
                  <a:pt x="348043" y="100241"/>
                </a:lnTo>
                <a:lnTo>
                  <a:pt x="347268" y="102743"/>
                </a:lnTo>
                <a:lnTo>
                  <a:pt x="347281" y="101511"/>
                </a:lnTo>
                <a:lnTo>
                  <a:pt x="347078" y="100241"/>
                </a:lnTo>
                <a:lnTo>
                  <a:pt x="347484" y="98971"/>
                </a:lnTo>
                <a:lnTo>
                  <a:pt x="348056" y="97701"/>
                </a:lnTo>
                <a:close/>
              </a:path>
              <a:path w="351154" h="659129">
                <a:moveTo>
                  <a:pt x="348551" y="100241"/>
                </a:moveTo>
                <a:lnTo>
                  <a:pt x="348272" y="98971"/>
                </a:lnTo>
                <a:lnTo>
                  <a:pt x="347484" y="98971"/>
                </a:lnTo>
                <a:lnTo>
                  <a:pt x="347662" y="100241"/>
                </a:lnTo>
                <a:lnTo>
                  <a:pt x="348043" y="100241"/>
                </a:lnTo>
                <a:lnTo>
                  <a:pt x="348551" y="100241"/>
                </a:lnTo>
                <a:close/>
              </a:path>
              <a:path w="351154" h="659129">
                <a:moveTo>
                  <a:pt x="348551" y="78422"/>
                </a:moveTo>
                <a:lnTo>
                  <a:pt x="348462" y="74841"/>
                </a:lnTo>
                <a:lnTo>
                  <a:pt x="348056" y="73571"/>
                </a:lnTo>
                <a:lnTo>
                  <a:pt x="347764" y="74841"/>
                </a:lnTo>
                <a:lnTo>
                  <a:pt x="347814" y="76111"/>
                </a:lnTo>
                <a:lnTo>
                  <a:pt x="348551" y="78422"/>
                </a:lnTo>
                <a:close/>
              </a:path>
              <a:path w="351154" h="659129">
                <a:moveTo>
                  <a:pt x="351028" y="82461"/>
                </a:moveTo>
                <a:lnTo>
                  <a:pt x="350558" y="81191"/>
                </a:lnTo>
                <a:lnTo>
                  <a:pt x="349465" y="79921"/>
                </a:lnTo>
                <a:lnTo>
                  <a:pt x="348945" y="78689"/>
                </a:lnTo>
                <a:lnTo>
                  <a:pt x="348919" y="81191"/>
                </a:lnTo>
                <a:lnTo>
                  <a:pt x="348640" y="79921"/>
                </a:lnTo>
                <a:lnTo>
                  <a:pt x="348373" y="78689"/>
                </a:lnTo>
                <a:lnTo>
                  <a:pt x="348513" y="79921"/>
                </a:lnTo>
                <a:lnTo>
                  <a:pt x="348234" y="78689"/>
                </a:lnTo>
                <a:lnTo>
                  <a:pt x="348195" y="78422"/>
                </a:lnTo>
                <a:lnTo>
                  <a:pt x="347814" y="76111"/>
                </a:lnTo>
                <a:lnTo>
                  <a:pt x="347637" y="77381"/>
                </a:lnTo>
                <a:lnTo>
                  <a:pt x="347459" y="78270"/>
                </a:lnTo>
                <a:lnTo>
                  <a:pt x="347345" y="77381"/>
                </a:lnTo>
                <a:lnTo>
                  <a:pt x="347243" y="76111"/>
                </a:lnTo>
                <a:lnTo>
                  <a:pt x="347129" y="74841"/>
                </a:lnTo>
                <a:lnTo>
                  <a:pt x="346405" y="77381"/>
                </a:lnTo>
                <a:lnTo>
                  <a:pt x="346684" y="77381"/>
                </a:lnTo>
                <a:lnTo>
                  <a:pt x="346862" y="78422"/>
                </a:lnTo>
                <a:lnTo>
                  <a:pt x="347154" y="79921"/>
                </a:lnTo>
                <a:lnTo>
                  <a:pt x="347205" y="78689"/>
                </a:lnTo>
                <a:lnTo>
                  <a:pt x="347446" y="78689"/>
                </a:lnTo>
                <a:lnTo>
                  <a:pt x="348094" y="78689"/>
                </a:lnTo>
                <a:lnTo>
                  <a:pt x="347218" y="81191"/>
                </a:lnTo>
                <a:lnTo>
                  <a:pt x="348310" y="81191"/>
                </a:lnTo>
                <a:lnTo>
                  <a:pt x="347916" y="82461"/>
                </a:lnTo>
                <a:lnTo>
                  <a:pt x="347700" y="83731"/>
                </a:lnTo>
                <a:lnTo>
                  <a:pt x="347599" y="85001"/>
                </a:lnTo>
                <a:lnTo>
                  <a:pt x="347548" y="86334"/>
                </a:lnTo>
                <a:lnTo>
                  <a:pt x="347078" y="87541"/>
                </a:lnTo>
                <a:lnTo>
                  <a:pt x="347408" y="87541"/>
                </a:lnTo>
                <a:lnTo>
                  <a:pt x="347535" y="86474"/>
                </a:lnTo>
                <a:lnTo>
                  <a:pt x="347510" y="87541"/>
                </a:lnTo>
                <a:lnTo>
                  <a:pt x="348538" y="87541"/>
                </a:lnTo>
                <a:lnTo>
                  <a:pt x="347764" y="88811"/>
                </a:lnTo>
                <a:lnTo>
                  <a:pt x="347548" y="90081"/>
                </a:lnTo>
                <a:lnTo>
                  <a:pt x="348538" y="88861"/>
                </a:lnTo>
                <a:lnTo>
                  <a:pt x="348551" y="90081"/>
                </a:lnTo>
                <a:lnTo>
                  <a:pt x="348297" y="91351"/>
                </a:lnTo>
                <a:lnTo>
                  <a:pt x="348589" y="91351"/>
                </a:lnTo>
                <a:lnTo>
                  <a:pt x="349123" y="90081"/>
                </a:lnTo>
                <a:lnTo>
                  <a:pt x="348996" y="91351"/>
                </a:lnTo>
                <a:lnTo>
                  <a:pt x="349186" y="91351"/>
                </a:lnTo>
                <a:lnTo>
                  <a:pt x="349504" y="90081"/>
                </a:lnTo>
                <a:lnTo>
                  <a:pt x="349402" y="91351"/>
                </a:lnTo>
                <a:lnTo>
                  <a:pt x="349300" y="92621"/>
                </a:lnTo>
                <a:lnTo>
                  <a:pt x="349199" y="93891"/>
                </a:lnTo>
                <a:lnTo>
                  <a:pt x="349059" y="93891"/>
                </a:lnTo>
                <a:lnTo>
                  <a:pt x="348615" y="96431"/>
                </a:lnTo>
                <a:lnTo>
                  <a:pt x="348119" y="97701"/>
                </a:lnTo>
                <a:lnTo>
                  <a:pt x="348792" y="96431"/>
                </a:lnTo>
                <a:lnTo>
                  <a:pt x="349796" y="93891"/>
                </a:lnTo>
                <a:lnTo>
                  <a:pt x="350100" y="93891"/>
                </a:lnTo>
                <a:lnTo>
                  <a:pt x="350075" y="92621"/>
                </a:lnTo>
                <a:lnTo>
                  <a:pt x="349897" y="93408"/>
                </a:lnTo>
                <a:lnTo>
                  <a:pt x="349592" y="92621"/>
                </a:lnTo>
                <a:lnTo>
                  <a:pt x="349618" y="91351"/>
                </a:lnTo>
                <a:lnTo>
                  <a:pt x="350354" y="90081"/>
                </a:lnTo>
                <a:lnTo>
                  <a:pt x="350786" y="88811"/>
                </a:lnTo>
                <a:lnTo>
                  <a:pt x="350672" y="87541"/>
                </a:lnTo>
                <a:lnTo>
                  <a:pt x="349719" y="88811"/>
                </a:lnTo>
                <a:lnTo>
                  <a:pt x="349618" y="86271"/>
                </a:lnTo>
                <a:lnTo>
                  <a:pt x="349491" y="85001"/>
                </a:lnTo>
                <a:lnTo>
                  <a:pt x="349808" y="85001"/>
                </a:lnTo>
                <a:lnTo>
                  <a:pt x="350481" y="82461"/>
                </a:lnTo>
                <a:lnTo>
                  <a:pt x="350596" y="83731"/>
                </a:lnTo>
                <a:lnTo>
                  <a:pt x="350723" y="85001"/>
                </a:lnTo>
                <a:lnTo>
                  <a:pt x="351028" y="82461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8509924" y="333608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1" y="241"/>
                </a:lnTo>
                <a:lnTo>
                  <a:pt x="201" y="262"/>
                </a:lnTo>
                <a:lnTo>
                  <a:pt x="245" y="68"/>
                </a:lnTo>
                <a:lnTo>
                  <a:pt x="82" y="29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9294076" y="35028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311" y="0"/>
                </a:moveTo>
                <a:lnTo>
                  <a:pt x="1821" y="1059"/>
                </a:lnTo>
                <a:lnTo>
                  <a:pt x="0" y="1569"/>
                </a:lnTo>
                <a:lnTo>
                  <a:pt x="953" y="3219"/>
                </a:lnTo>
                <a:lnTo>
                  <a:pt x="1540" y="3384"/>
                </a:lnTo>
                <a:lnTo>
                  <a:pt x="3235" y="2369"/>
                </a:lnTo>
                <a:lnTo>
                  <a:pt x="2872" y="1196"/>
                </a:lnTo>
                <a:lnTo>
                  <a:pt x="2311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8175823" y="4176541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975" y="0"/>
                </a:moveTo>
                <a:lnTo>
                  <a:pt x="655" y="669"/>
                </a:lnTo>
                <a:lnTo>
                  <a:pt x="205" y="1309"/>
                </a:lnTo>
                <a:lnTo>
                  <a:pt x="0" y="2393"/>
                </a:lnTo>
                <a:lnTo>
                  <a:pt x="474" y="2865"/>
                </a:lnTo>
                <a:lnTo>
                  <a:pt x="706" y="3293"/>
                </a:lnTo>
                <a:lnTo>
                  <a:pt x="1756" y="1572"/>
                </a:lnTo>
                <a:lnTo>
                  <a:pt x="975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9296273" y="3473561"/>
            <a:ext cx="39370" cy="36195"/>
          </a:xfrm>
          <a:custGeom>
            <a:avLst/>
            <a:gdLst/>
            <a:ahLst/>
            <a:cxnLst/>
            <a:rect l="l" t="t" r="r" b="b"/>
            <a:pathLst>
              <a:path w="39370" h="36195">
                <a:moveTo>
                  <a:pt x="292" y="29121"/>
                </a:moveTo>
                <a:lnTo>
                  <a:pt x="88" y="29019"/>
                </a:lnTo>
                <a:lnTo>
                  <a:pt x="63" y="29159"/>
                </a:lnTo>
                <a:lnTo>
                  <a:pt x="203" y="29159"/>
                </a:lnTo>
                <a:close/>
              </a:path>
              <a:path w="39370" h="36195">
                <a:moveTo>
                  <a:pt x="1625" y="28778"/>
                </a:moveTo>
                <a:lnTo>
                  <a:pt x="1181" y="28892"/>
                </a:lnTo>
                <a:lnTo>
                  <a:pt x="292" y="29121"/>
                </a:lnTo>
                <a:lnTo>
                  <a:pt x="800" y="29438"/>
                </a:lnTo>
                <a:lnTo>
                  <a:pt x="1358" y="30086"/>
                </a:lnTo>
                <a:lnTo>
                  <a:pt x="1625" y="28778"/>
                </a:lnTo>
                <a:close/>
              </a:path>
              <a:path w="39370" h="36195">
                <a:moveTo>
                  <a:pt x="4356" y="23304"/>
                </a:moveTo>
                <a:lnTo>
                  <a:pt x="3911" y="22898"/>
                </a:lnTo>
                <a:lnTo>
                  <a:pt x="3695" y="22707"/>
                </a:lnTo>
                <a:lnTo>
                  <a:pt x="2540" y="23304"/>
                </a:lnTo>
                <a:lnTo>
                  <a:pt x="2349" y="24307"/>
                </a:lnTo>
                <a:lnTo>
                  <a:pt x="2616" y="25450"/>
                </a:lnTo>
                <a:lnTo>
                  <a:pt x="2667" y="25679"/>
                </a:lnTo>
                <a:lnTo>
                  <a:pt x="3073" y="26060"/>
                </a:lnTo>
                <a:lnTo>
                  <a:pt x="4267" y="25450"/>
                </a:lnTo>
                <a:lnTo>
                  <a:pt x="4305" y="24358"/>
                </a:lnTo>
                <a:lnTo>
                  <a:pt x="4356" y="23304"/>
                </a:lnTo>
                <a:close/>
              </a:path>
              <a:path w="39370" h="36195">
                <a:moveTo>
                  <a:pt x="17221" y="32651"/>
                </a:moveTo>
                <a:lnTo>
                  <a:pt x="16954" y="30708"/>
                </a:lnTo>
                <a:lnTo>
                  <a:pt x="16268" y="32308"/>
                </a:lnTo>
                <a:lnTo>
                  <a:pt x="16624" y="34315"/>
                </a:lnTo>
                <a:lnTo>
                  <a:pt x="15113" y="35585"/>
                </a:lnTo>
                <a:lnTo>
                  <a:pt x="16814" y="34340"/>
                </a:lnTo>
                <a:lnTo>
                  <a:pt x="17221" y="32651"/>
                </a:lnTo>
                <a:close/>
              </a:path>
              <a:path w="39370" h="36195">
                <a:moveTo>
                  <a:pt x="17741" y="29400"/>
                </a:moveTo>
                <a:lnTo>
                  <a:pt x="17297" y="30022"/>
                </a:lnTo>
                <a:lnTo>
                  <a:pt x="17018" y="30403"/>
                </a:lnTo>
                <a:lnTo>
                  <a:pt x="16941" y="30556"/>
                </a:lnTo>
                <a:lnTo>
                  <a:pt x="16954" y="30708"/>
                </a:lnTo>
                <a:lnTo>
                  <a:pt x="17513" y="30302"/>
                </a:lnTo>
                <a:lnTo>
                  <a:pt x="17729" y="29857"/>
                </a:lnTo>
                <a:lnTo>
                  <a:pt x="17741" y="29400"/>
                </a:lnTo>
                <a:close/>
              </a:path>
              <a:path w="39370" h="36195">
                <a:moveTo>
                  <a:pt x="38760" y="508"/>
                </a:moveTo>
                <a:lnTo>
                  <a:pt x="38620" y="342"/>
                </a:lnTo>
                <a:lnTo>
                  <a:pt x="38481" y="177"/>
                </a:lnTo>
                <a:lnTo>
                  <a:pt x="38341" y="0"/>
                </a:lnTo>
                <a:lnTo>
                  <a:pt x="37998" y="279"/>
                </a:lnTo>
                <a:lnTo>
                  <a:pt x="37807" y="406"/>
                </a:lnTo>
                <a:lnTo>
                  <a:pt x="37947" y="584"/>
                </a:lnTo>
                <a:lnTo>
                  <a:pt x="38087" y="876"/>
                </a:lnTo>
                <a:lnTo>
                  <a:pt x="38252" y="889"/>
                </a:lnTo>
                <a:lnTo>
                  <a:pt x="38404" y="901"/>
                </a:lnTo>
                <a:lnTo>
                  <a:pt x="38595" y="647"/>
                </a:lnTo>
                <a:lnTo>
                  <a:pt x="38760" y="508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8331644" y="3857978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533" y="1041"/>
                </a:moveTo>
                <a:lnTo>
                  <a:pt x="0" y="736"/>
                </a:lnTo>
                <a:lnTo>
                  <a:pt x="304" y="1244"/>
                </a:lnTo>
                <a:lnTo>
                  <a:pt x="533" y="1041"/>
                </a:lnTo>
                <a:close/>
              </a:path>
              <a:path w="2540" h="1904">
                <a:moveTo>
                  <a:pt x="850" y="609"/>
                </a:moveTo>
                <a:lnTo>
                  <a:pt x="698" y="596"/>
                </a:lnTo>
                <a:lnTo>
                  <a:pt x="520" y="812"/>
                </a:lnTo>
                <a:lnTo>
                  <a:pt x="647" y="838"/>
                </a:lnTo>
                <a:lnTo>
                  <a:pt x="685" y="711"/>
                </a:lnTo>
                <a:lnTo>
                  <a:pt x="850" y="609"/>
                </a:lnTo>
                <a:close/>
              </a:path>
              <a:path w="2540" h="1904">
                <a:moveTo>
                  <a:pt x="1117" y="965"/>
                </a:moveTo>
                <a:lnTo>
                  <a:pt x="647" y="838"/>
                </a:lnTo>
                <a:lnTo>
                  <a:pt x="584" y="1003"/>
                </a:lnTo>
                <a:lnTo>
                  <a:pt x="965" y="1308"/>
                </a:lnTo>
                <a:lnTo>
                  <a:pt x="1117" y="965"/>
                </a:lnTo>
                <a:close/>
              </a:path>
              <a:path w="2540" h="1904">
                <a:moveTo>
                  <a:pt x="2184" y="1485"/>
                </a:moveTo>
                <a:lnTo>
                  <a:pt x="1841" y="0"/>
                </a:lnTo>
                <a:lnTo>
                  <a:pt x="1511" y="203"/>
                </a:lnTo>
                <a:lnTo>
                  <a:pt x="1181" y="406"/>
                </a:lnTo>
                <a:lnTo>
                  <a:pt x="850" y="609"/>
                </a:lnTo>
                <a:lnTo>
                  <a:pt x="1346" y="723"/>
                </a:lnTo>
                <a:lnTo>
                  <a:pt x="2184" y="1485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9293814" y="35338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01" y="0"/>
                </a:moveTo>
                <a:lnTo>
                  <a:pt x="0" y="151"/>
                </a:lnTo>
                <a:lnTo>
                  <a:pt x="158" y="355"/>
                </a:lnTo>
                <a:lnTo>
                  <a:pt x="290" y="683"/>
                </a:lnTo>
                <a:lnTo>
                  <a:pt x="467" y="708"/>
                </a:lnTo>
                <a:lnTo>
                  <a:pt x="647" y="737"/>
                </a:lnTo>
                <a:lnTo>
                  <a:pt x="201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7924355" y="3893969"/>
            <a:ext cx="15875" cy="20955"/>
          </a:xfrm>
          <a:custGeom>
            <a:avLst/>
            <a:gdLst/>
            <a:ahLst/>
            <a:cxnLst/>
            <a:rect l="l" t="t" r="r" b="b"/>
            <a:pathLst>
              <a:path w="15875" h="20954">
                <a:moveTo>
                  <a:pt x="431" y="20053"/>
                </a:moveTo>
                <a:lnTo>
                  <a:pt x="0" y="20815"/>
                </a:lnTo>
                <a:lnTo>
                  <a:pt x="177" y="20523"/>
                </a:lnTo>
                <a:lnTo>
                  <a:pt x="317" y="20281"/>
                </a:lnTo>
                <a:lnTo>
                  <a:pt x="431" y="20053"/>
                </a:lnTo>
                <a:close/>
              </a:path>
              <a:path w="15875" h="20954">
                <a:moveTo>
                  <a:pt x="12268" y="3429"/>
                </a:moveTo>
                <a:lnTo>
                  <a:pt x="11772" y="3873"/>
                </a:lnTo>
                <a:lnTo>
                  <a:pt x="11442" y="4216"/>
                </a:lnTo>
                <a:lnTo>
                  <a:pt x="11315" y="4356"/>
                </a:lnTo>
                <a:lnTo>
                  <a:pt x="11595" y="4356"/>
                </a:lnTo>
                <a:lnTo>
                  <a:pt x="12103" y="3873"/>
                </a:lnTo>
                <a:lnTo>
                  <a:pt x="12268" y="3429"/>
                </a:lnTo>
                <a:close/>
              </a:path>
              <a:path w="15875" h="20954">
                <a:moveTo>
                  <a:pt x="14071" y="4038"/>
                </a:moveTo>
                <a:lnTo>
                  <a:pt x="12090" y="4038"/>
                </a:lnTo>
                <a:lnTo>
                  <a:pt x="11239" y="5930"/>
                </a:lnTo>
                <a:lnTo>
                  <a:pt x="12433" y="5295"/>
                </a:lnTo>
                <a:lnTo>
                  <a:pt x="10299" y="8255"/>
                </a:lnTo>
                <a:lnTo>
                  <a:pt x="12293" y="7137"/>
                </a:lnTo>
                <a:lnTo>
                  <a:pt x="12700" y="6134"/>
                </a:lnTo>
                <a:lnTo>
                  <a:pt x="13131" y="5295"/>
                </a:lnTo>
                <a:lnTo>
                  <a:pt x="13271" y="5029"/>
                </a:lnTo>
                <a:lnTo>
                  <a:pt x="13868" y="4356"/>
                </a:lnTo>
                <a:lnTo>
                  <a:pt x="13982" y="4216"/>
                </a:lnTo>
                <a:lnTo>
                  <a:pt x="14071" y="4038"/>
                </a:lnTo>
                <a:close/>
              </a:path>
              <a:path w="15875" h="20954">
                <a:moveTo>
                  <a:pt x="15811" y="0"/>
                </a:moveTo>
                <a:lnTo>
                  <a:pt x="13208" y="3251"/>
                </a:lnTo>
                <a:lnTo>
                  <a:pt x="13398" y="2628"/>
                </a:lnTo>
                <a:lnTo>
                  <a:pt x="12153" y="3873"/>
                </a:lnTo>
                <a:lnTo>
                  <a:pt x="14160" y="3873"/>
                </a:lnTo>
                <a:lnTo>
                  <a:pt x="14389" y="3429"/>
                </a:lnTo>
                <a:lnTo>
                  <a:pt x="14478" y="3251"/>
                </a:lnTo>
                <a:lnTo>
                  <a:pt x="15633" y="965"/>
                </a:lnTo>
                <a:lnTo>
                  <a:pt x="15811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/>
          <p:nvPr/>
        </p:nvSpPr>
        <p:spPr>
          <a:xfrm>
            <a:off x="7846822" y="4026837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228" y="1143"/>
                </a:moveTo>
                <a:close/>
              </a:path>
              <a:path w="634" h="1270">
                <a:moveTo>
                  <a:pt x="368" y="0"/>
                </a:moveTo>
                <a:lnTo>
                  <a:pt x="0" y="800"/>
                </a:lnTo>
                <a:lnTo>
                  <a:pt x="203" y="1079"/>
                </a:lnTo>
                <a:lnTo>
                  <a:pt x="152" y="825"/>
                </a:lnTo>
                <a:lnTo>
                  <a:pt x="368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8131604" y="37785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557" y="0"/>
                </a:moveTo>
                <a:lnTo>
                  <a:pt x="421" y="7"/>
                </a:lnTo>
                <a:lnTo>
                  <a:pt x="215" y="76"/>
                </a:lnTo>
                <a:lnTo>
                  <a:pt x="0" y="158"/>
                </a:lnTo>
                <a:lnTo>
                  <a:pt x="184" y="107"/>
                </a:lnTo>
                <a:lnTo>
                  <a:pt x="392" y="46"/>
                </a:lnTo>
                <a:lnTo>
                  <a:pt x="557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 descr=""/>
          <p:cNvSpPr/>
          <p:nvPr/>
        </p:nvSpPr>
        <p:spPr>
          <a:xfrm>
            <a:off x="7946225" y="3840159"/>
            <a:ext cx="67310" cy="50165"/>
          </a:xfrm>
          <a:custGeom>
            <a:avLst/>
            <a:gdLst/>
            <a:ahLst/>
            <a:cxnLst/>
            <a:rect l="l" t="t" r="r" b="b"/>
            <a:pathLst>
              <a:path w="67309" h="50164">
                <a:moveTo>
                  <a:pt x="1612" y="47167"/>
                </a:moveTo>
                <a:lnTo>
                  <a:pt x="1206" y="47307"/>
                </a:lnTo>
                <a:lnTo>
                  <a:pt x="0" y="48806"/>
                </a:lnTo>
                <a:lnTo>
                  <a:pt x="406" y="48666"/>
                </a:lnTo>
                <a:lnTo>
                  <a:pt x="1612" y="47167"/>
                </a:lnTo>
                <a:close/>
              </a:path>
              <a:path w="67309" h="50164">
                <a:moveTo>
                  <a:pt x="3251" y="48564"/>
                </a:moveTo>
                <a:lnTo>
                  <a:pt x="2273" y="49669"/>
                </a:lnTo>
                <a:lnTo>
                  <a:pt x="2794" y="49174"/>
                </a:lnTo>
                <a:lnTo>
                  <a:pt x="3073" y="48831"/>
                </a:lnTo>
                <a:lnTo>
                  <a:pt x="3251" y="48564"/>
                </a:lnTo>
                <a:close/>
              </a:path>
              <a:path w="67309" h="50164">
                <a:moveTo>
                  <a:pt x="12382" y="39903"/>
                </a:moveTo>
                <a:lnTo>
                  <a:pt x="10515" y="41554"/>
                </a:lnTo>
                <a:lnTo>
                  <a:pt x="10731" y="41478"/>
                </a:lnTo>
                <a:lnTo>
                  <a:pt x="12382" y="39903"/>
                </a:lnTo>
                <a:close/>
              </a:path>
              <a:path w="67309" h="50164">
                <a:moveTo>
                  <a:pt x="13957" y="38430"/>
                </a:moveTo>
                <a:lnTo>
                  <a:pt x="13677" y="38582"/>
                </a:lnTo>
                <a:lnTo>
                  <a:pt x="13957" y="38430"/>
                </a:lnTo>
                <a:close/>
              </a:path>
              <a:path w="67309" h="50164">
                <a:moveTo>
                  <a:pt x="16840" y="34137"/>
                </a:moveTo>
                <a:lnTo>
                  <a:pt x="16675" y="34226"/>
                </a:lnTo>
                <a:lnTo>
                  <a:pt x="16840" y="34137"/>
                </a:lnTo>
                <a:close/>
              </a:path>
              <a:path w="67309" h="50164">
                <a:moveTo>
                  <a:pt x="18237" y="33121"/>
                </a:moveTo>
                <a:lnTo>
                  <a:pt x="17754" y="33451"/>
                </a:lnTo>
                <a:lnTo>
                  <a:pt x="17310" y="33807"/>
                </a:lnTo>
                <a:lnTo>
                  <a:pt x="16840" y="34137"/>
                </a:lnTo>
                <a:lnTo>
                  <a:pt x="17297" y="33934"/>
                </a:lnTo>
                <a:lnTo>
                  <a:pt x="17018" y="35001"/>
                </a:lnTo>
                <a:lnTo>
                  <a:pt x="17386" y="34277"/>
                </a:lnTo>
                <a:lnTo>
                  <a:pt x="17665" y="33896"/>
                </a:lnTo>
                <a:lnTo>
                  <a:pt x="17945" y="33489"/>
                </a:lnTo>
                <a:lnTo>
                  <a:pt x="18237" y="33121"/>
                </a:lnTo>
                <a:close/>
              </a:path>
              <a:path w="67309" h="50164">
                <a:moveTo>
                  <a:pt x="30568" y="28384"/>
                </a:moveTo>
                <a:lnTo>
                  <a:pt x="30441" y="28486"/>
                </a:lnTo>
                <a:lnTo>
                  <a:pt x="30391" y="28651"/>
                </a:lnTo>
                <a:lnTo>
                  <a:pt x="30530" y="28498"/>
                </a:lnTo>
                <a:close/>
              </a:path>
              <a:path w="67309" h="50164">
                <a:moveTo>
                  <a:pt x="30810" y="24955"/>
                </a:moveTo>
                <a:lnTo>
                  <a:pt x="30645" y="25133"/>
                </a:lnTo>
                <a:lnTo>
                  <a:pt x="30492" y="25285"/>
                </a:lnTo>
                <a:lnTo>
                  <a:pt x="30327" y="25488"/>
                </a:lnTo>
                <a:lnTo>
                  <a:pt x="30581" y="25260"/>
                </a:lnTo>
                <a:lnTo>
                  <a:pt x="30708" y="25107"/>
                </a:lnTo>
                <a:lnTo>
                  <a:pt x="30810" y="24955"/>
                </a:lnTo>
                <a:close/>
              </a:path>
              <a:path w="67309" h="50164">
                <a:moveTo>
                  <a:pt x="33997" y="26606"/>
                </a:moveTo>
                <a:lnTo>
                  <a:pt x="33820" y="26784"/>
                </a:lnTo>
                <a:lnTo>
                  <a:pt x="33655" y="26962"/>
                </a:lnTo>
                <a:lnTo>
                  <a:pt x="33528" y="27114"/>
                </a:lnTo>
                <a:lnTo>
                  <a:pt x="33997" y="26606"/>
                </a:lnTo>
                <a:close/>
              </a:path>
              <a:path w="67309" h="50164">
                <a:moveTo>
                  <a:pt x="42341" y="20561"/>
                </a:moveTo>
                <a:lnTo>
                  <a:pt x="41973" y="20777"/>
                </a:lnTo>
                <a:lnTo>
                  <a:pt x="41694" y="20980"/>
                </a:lnTo>
                <a:lnTo>
                  <a:pt x="41440" y="21158"/>
                </a:lnTo>
                <a:lnTo>
                  <a:pt x="42341" y="20561"/>
                </a:lnTo>
                <a:close/>
              </a:path>
              <a:path w="67309" h="50164">
                <a:moveTo>
                  <a:pt x="44577" y="15506"/>
                </a:moveTo>
                <a:lnTo>
                  <a:pt x="42570" y="17360"/>
                </a:lnTo>
                <a:lnTo>
                  <a:pt x="43002" y="17094"/>
                </a:lnTo>
                <a:lnTo>
                  <a:pt x="43840" y="16891"/>
                </a:lnTo>
                <a:lnTo>
                  <a:pt x="43802" y="17437"/>
                </a:lnTo>
                <a:lnTo>
                  <a:pt x="44272" y="16802"/>
                </a:lnTo>
                <a:lnTo>
                  <a:pt x="44577" y="15506"/>
                </a:lnTo>
                <a:close/>
              </a:path>
              <a:path w="67309" h="50164">
                <a:moveTo>
                  <a:pt x="49339" y="10210"/>
                </a:moveTo>
                <a:lnTo>
                  <a:pt x="49161" y="9715"/>
                </a:lnTo>
                <a:lnTo>
                  <a:pt x="47383" y="11353"/>
                </a:lnTo>
                <a:lnTo>
                  <a:pt x="47815" y="11074"/>
                </a:lnTo>
                <a:lnTo>
                  <a:pt x="48247" y="10807"/>
                </a:lnTo>
                <a:lnTo>
                  <a:pt x="48907" y="10312"/>
                </a:lnTo>
                <a:lnTo>
                  <a:pt x="49339" y="10210"/>
                </a:lnTo>
                <a:close/>
              </a:path>
              <a:path w="67309" h="50164">
                <a:moveTo>
                  <a:pt x="52730" y="11188"/>
                </a:moveTo>
                <a:lnTo>
                  <a:pt x="51638" y="11976"/>
                </a:lnTo>
                <a:lnTo>
                  <a:pt x="52679" y="10756"/>
                </a:lnTo>
                <a:lnTo>
                  <a:pt x="52362" y="10756"/>
                </a:lnTo>
                <a:lnTo>
                  <a:pt x="51435" y="12014"/>
                </a:lnTo>
                <a:lnTo>
                  <a:pt x="49733" y="12395"/>
                </a:lnTo>
                <a:lnTo>
                  <a:pt x="51206" y="12242"/>
                </a:lnTo>
                <a:lnTo>
                  <a:pt x="48742" y="14744"/>
                </a:lnTo>
                <a:lnTo>
                  <a:pt x="48768" y="14439"/>
                </a:lnTo>
                <a:lnTo>
                  <a:pt x="48869" y="13182"/>
                </a:lnTo>
                <a:lnTo>
                  <a:pt x="49491" y="12585"/>
                </a:lnTo>
                <a:lnTo>
                  <a:pt x="51130" y="11010"/>
                </a:lnTo>
                <a:lnTo>
                  <a:pt x="52362" y="10756"/>
                </a:lnTo>
                <a:lnTo>
                  <a:pt x="52120" y="10756"/>
                </a:lnTo>
                <a:lnTo>
                  <a:pt x="48818" y="11379"/>
                </a:lnTo>
                <a:lnTo>
                  <a:pt x="47891" y="12585"/>
                </a:lnTo>
                <a:lnTo>
                  <a:pt x="47663" y="12903"/>
                </a:lnTo>
                <a:lnTo>
                  <a:pt x="47485" y="14439"/>
                </a:lnTo>
                <a:lnTo>
                  <a:pt x="47091" y="14935"/>
                </a:lnTo>
                <a:lnTo>
                  <a:pt x="48171" y="14439"/>
                </a:lnTo>
                <a:lnTo>
                  <a:pt x="48475" y="14439"/>
                </a:lnTo>
                <a:lnTo>
                  <a:pt x="47879" y="15455"/>
                </a:lnTo>
                <a:lnTo>
                  <a:pt x="45948" y="16421"/>
                </a:lnTo>
                <a:lnTo>
                  <a:pt x="45237" y="17640"/>
                </a:lnTo>
                <a:lnTo>
                  <a:pt x="45580" y="18427"/>
                </a:lnTo>
                <a:lnTo>
                  <a:pt x="46939" y="16421"/>
                </a:lnTo>
                <a:lnTo>
                  <a:pt x="49136" y="15163"/>
                </a:lnTo>
                <a:lnTo>
                  <a:pt x="48590" y="16421"/>
                </a:lnTo>
                <a:lnTo>
                  <a:pt x="49834" y="15163"/>
                </a:lnTo>
                <a:lnTo>
                  <a:pt x="50076" y="14935"/>
                </a:lnTo>
                <a:lnTo>
                  <a:pt x="52171" y="12903"/>
                </a:lnTo>
                <a:lnTo>
                  <a:pt x="52285" y="12585"/>
                </a:lnTo>
                <a:lnTo>
                  <a:pt x="52387" y="12242"/>
                </a:lnTo>
                <a:lnTo>
                  <a:pt x="52463" y="12014"/>
                </a:lnTo>
                <a:lnTo>
                  <a:pt x="52666" y="11379"/>
                </a:lnTo>
                <a:lnTo>
                  <a:pt x="52730" y="11188"/>
                </a:lnTo>
                <a:close/>
              </a:path>
              <a:path w="67309" h="50164">
                <a:moveTo>
                  <a:pt x="53886" y="9575"/>
                </a:moveTo>
                <a:lnTo>
                  <a:pt x="53695" y="9575"/>
                </a:lnTo>
                <a:lnTo>
                  <a:pt x="52679" y="10756"/>
                </a:lnTo>
                <a:lnTo>
                  <a:pt x="53276" y="10756"/>
                </a:lnTo>
                <a:lnTo>
                  <a:pt x="53886" y="9575"/>
                </a:lnTo>
                <a:close/>
              </a:path>
              <a:path w="67309" h="50164">
                <a:moveTo>
                  <a:pt x="57137" y="4787"/>
                </a:moveTo>
                <a:lnTo>
                  <a:pt x="54724" y="6527"/>
                </a:lnTo>
                <a:lnTo>
                  <a:pt x="54063" y="6642"/>
                </a:lnTo>
                <a:lnTo>
                  <a:pt x="51295" y="8877"/>
                </a:lnTo>
                <a:lnTo>
                  <a:pt x="53670" y="7454"/>
                </a:lnTo>
                <a:lnTo>
                  <a:pt x="54317" y="7150"/>
                </a:lnTo>
                <a:lnTo>
                  <a:pt x="54483" y="7645"/>
                </a:lnTo>
                <a:lnTo>
                  <a:pt x="56743" y="6311"/>
                </a:lnTo>
                <a:lnTo>
                  <a:pt x="55930" y="5842"/>
                </a:lnTo>
                <a:lnTo>
                  <a:pt x="57137" y="4787"/>
                </a:lnTo>
                <a:close/>
              </a:path>
              <a:path w="67309" h="50164">
                <a:moveTo>
                  <a:pt x="57975" y="4191"/>
                </a:moveTo>
                <a:lnTo>
                  <a:pt x="57607" y="4419"/>
                </a:lnTo>
                <a:lnTo>
                  <a:pt x="57353" y="4610"/>
                </a:lnTo>
                <a:lnTo>
                  <a:pt x="57137" y="4787"/>
                </a:lnTo>
                <a:lnTo>
                  <a:pt x="57404" y="4597"/>
                </a:lnTo>
                <a:lnTo>
                  <a:pt x="57975" y="4191"/>
                </a:lnTo>
                <a:close/>
              </a:path>
              <a:path w="67309" h="50164">
                <a:moveTo>
                  <a:pt x="59220" y="3949"/>
                </a:moveTo>
                <a:lnTo>
                  <a:pt x="59004" y="4152"/>
                </a:lnTo>
                <a:lnTo>
                  <a:pt x="59220" y="3949"/>
                </a:lnTo>
                <a:close/>
              </a:path>
              <a:path w="67309" h="50164">
                <a:moveTo>
                  <a:pt x="60401" y="2844"/>
                </a:moveTo>
                <a:lnTo>
                  <a:pt x="59893" y="3200"/>
                </a:lnTo>
                <a:lnTo>
                  <a:pt x="59537" y="3581"/>
                </a:lnTo>
                <a:lnTo>
                  <a:pt x="59220" y="3949"/>
                </a:lnTo>
                <a:lnTo>
                  <a:pt x="60401" y="2844"/>
                </a:lnTo>
                <a:close/>
              </a:path>
              <a:path w="67309" h="50164">
                <a:moveTo>
                  <a:pt x="60769" y="3390"/>
                </a:moveTo>
                <a:lnTo>
                  <a:pt x="59715" y="3657"/>
                </a:lnTo>
                <a:lnTo>
                  <a:pt x="59639" y="3962"/>
                </a:lnTo>
                <a:lnTo>
                  <a:pt x="60452" y="3657"/>
                </a:lnTo>
                <a:lnTo>
                  <a:pt x="60769" y="3390"/>
                </a:lnTo>
                <a:close/>
              </a:path>
              <a:path w="67309" h="50164">
                <a:moveTo>
                  <a:pt x="62484" y="3390"/>
                </a:moveTo>
                <a:lnTo>
                  <a:pt x="61455" y="2641"/>
                </a:lnTo>
                <a:lnTo>
                  <a:pt x="60769" y="3390"/>
                </a:lnTo>
                <a:lnTo>
                  <a:pt x="62484" y="3390"/>
                </a:lnTo>
                <a:close/>
              </a:path>
              <a:path w="67309" h="50164">
                <a:moveTo>
                  <a:pt x="63449" y="1397"/>
                </a:moveTo>
                <a:lnTo>
                  <a:pt x="63322" y="1143"/>
                </a:lnTo>
                <a:lnTo>
                  <a:pt x="63195" y="1143"/>
                </a:lnTo>
                <a:lnTo>
                  <a:pt x="61963" y="2006"/>
                </a:lnTo>
                <a:lnTo>
                  <a:pt x="61417" y="2641"/>
                </a:lnTo>
                <a:lnTo>
                  <a:pt x="63042" y="1473"/>
                </a:lnTo>
                <a:lnTo>
                  <a:pt x="63449" y="1397"/>
                </a:lnTo>
                <a:close/>
              </a:path>
              <a:path w="67309" h="50164">
                <a:moveTo>
                  <a:pt x="63500" y="1473"/>
                </a:moveTo>
                <a:lnTo>
                  <a:pt x="63347" y="1473"/>
                </a:lnTo>
                <a:lnTo>
                  <a:pt x="63500" y="1473"/>
                </a:lnTo>
                <a:close/>
              </a:path>
              <a:path w="67309" h="50164">
                <a:moveTo>
                  <a:pt x="64084" y="3390"/>
                </a:moveTo>
                <a:lnTo>
                  <a:pt x="63398" y="3390"/>
                </a:lnTo>
                <a:lnTo>
                  <a:pt x="59791" y="5041"/>
                </a:lnTo>
                <a:lnTo>
                  <a:pt x="59004" y="5880"/>
                </a:lnTo>
                <a:lnTo>
                  <a:pt x="59588" y="4127"/>
                </a:lnTo>
                <a:lnTo>
                  <a:pt x="59639" y="3962"/>
                </a:lnTo>
                <a:lnTo>
                  <a:pt x="59105" y="4127"/>
                </a:lnTo>
                <a:lnTo>
                  <a:pt x="58254" y="5219"/>
                </a:lnTo>
                <a:lnTo>
                  <a:pt x="57759" y="6235"/>
                </a:lnTo>
                <a:lnTo>
                  <a:pt x="57632" y="6489"/>
                </a:lnTo>
                <a:lnTo>
                  <a:pt x="56857" y="6934"/>
                </a:lnTo>
                <a:lnTo>
                  <a:pt x="54508" y="8382"/>
                </a:lnTo>
                <a:lnTo>
                  <a:pt x="53886" y="9575"/>
                </a:lnTo>
                <a:lnTo>
                  <a:pt x="55994" y="9575"/>
                </a:lnTo>
                <a:lnTo>
                  <a:pt x="56337" y="9867"/>
                </a:lnTo>
                <a:lnTo>
                  <a:pt x="56870" y="8724"/>
                </a:lnTo>
                <a:lnTo>
                  <a:pt x="59093" y="6934"/>
                </a:lnTo>
                <a:lnTo>
                  <a:pt x="61734" y="5219"/>
                </a:lnTo>
                <a:lnTo>
                  <a:pt x="60858" y="6235"/>
                </a:lnTo>
                <a:lnTo>
                  <a:pt x="62585" y="5219"/>
                </a:lnTo>
                <a:lnTo>
                  <a:pt x="62890" y="5041"/>
                </a:lnTo>
                <a:lnTo>
                  <a:pt x="63500" y="4127"/>
                </a:lnTo>
                <a:lnTo>
                  <a:pt x="63588" y="3962"/>
                </a:lnTo>
                <a:lnTo>
                  <a:pt x="64084" y="3390"/>
                </a:lnTo>
                <a:close/>
              </a:path>
              <a:path w="67309" h="50164">
                <a:moveTo>
                  <a:pt x="65278" y="0"/>
                </a:moveTo>
                <a:lnTo>
                  <a:pt x="63449" y="1397"/>
                </a:lnTo>
                <a:lnTo>
                  <a:pt x="64731" y="1143"/>
                </a:lnTo>
                <a:lnTo>
                  <a:pt x="65278" y="0"/>
                </a:lnTo>
                <a:close/>
              </a:path>
              <a:path w="67309" h="50164">
                <a:moveTo>
                  <a:pt x="67284" y="482"/>
                </a:moveTo>
                <a:lnTo>
                  <a:pt x="66027" y="723"/>
                </a:lnTo>
                <a:lnTo>
                  <a:pt x="65417" y="1473"/>
                </a:lnTo>
                <a:lnTo>
                  <a:pt x="64820" y="1473"/>
                </a:lnTo>
                <a:lnTo>
                  <a:pt x="63842" y="1663"/>
                </a:lnTo>
                <a:lnTo>
                  <a:pt x="63906" y="2006"/>
                </a:lnTo>
                <a:lnTo>
                  <a:pt x="64008" y="2641"/>
                </a:lnTo>
                <a:lnTo>
                  <a:pt x="64122" y="3390"/>
                </a:lnTo>
                <a:lnTo>
                  <a:pt x="64668" y="3390"/>
                </a:lnTo>
                <a:lnTo>
                  <a:pt x="66713" y="1803"/>
                </a:lnTo>
                <a:lnTo>
                  <a:pt x="67170" y="723"/>
                </a:lnTo>
                <a:lnTo>
                  <a:pt x="67284" y="482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 descr=""/>
          <p:cNvSpPr/>
          <p:nvPr/>
        </p:nvSpPr>
        <p:spPr>
          <a:xfrm>
            <a:off x="7828763" y="3927332"/>
            <a:ext cx="78105" cy="140970"/>
          </a:xfrm>
          <a:custGeom>
            <a:avLst/>
            <a:gdLst/>
            <a:ahLst/>
            <a:cxnLst/>
            <a:rect l="l" t="t" r="r" b="b"/>
            <a:pathLst>
              <a:path w="78104" h="140970">
                <a:moveTo>
                  <a:pt x="546" y="139509"/>
                </a:moveTo>
                <a:lnTo>
                  <a:pt x="0" y="140550"/>
                </a:lnTo>
                <a:lnTo>
                  <a:pt x="266" y="140195"/>
                </a:lnTo>
                <a:lnTo>
                  <a:pt x="393" y="140017"/>
                </a:lnTo>
                <a:lnTo>
                  <a:pt x="546" y="139509"/>
                </a:lnTo>
                <a:close/>
              </a:path>
              <a:path w="78104" h="140970">
                <a:moveTo>
                  <a:pt x="11518" y="106159"/>
                </a:moveTo>
                <a:close/>
              </a:path>
              <a:path w="78104" h="140970">
                <a:moveTo>
                  <a:pt x="12700" y="101130"/>
                </a:moveTo>
                <a:lnTo>
                  <a:pt x="12065" y="102552"/>
                </a:lnTo>
                <a:lnTo>
                  <a:pt x="10947" y="105498"/>
                </a:lnTo>
                <a:lnTo>
                  <a:pt x="11442" y="106083"/>
                </a:lnTo>
                <a:lnTo>
                  <a:pt x="11442" y="105625"/>
                </a:lnTo>
                <a:lnTo>
                  <a:pt x="11747" y="103962"/>
                </a:lnTo>
                <a:lnTo>
                  <a:pt x="12230" y="103479"/>
                </a:lnTo>
                <a:lnTo>
                  <a:pt x="12407" y="104279"/>
                </a:lnTo>
                <a:lnTo>
                  <a:pt x="12471" y="103212"/>
                </a:lnTo>
                <a:lnTo>
                  <a:pt x="12700" y="101130"/>
                </a:lnTo>
                <a:close/>
              </a:path>
              <a:path w="78104" h="140970">
                <a:moveTo>
                  <a:pt x="14300" y="100012"/>
                </a:moveTo>
                <a:lnTo>
                  <a:pt x="13817" y="100012"/>
                </a:lnTo>
                <a:lnTo>
                  <a:pt x="13652" y="100215"/>
                </a:lnTo>
                <a:lnTo>
                  <a:pt x="14249" y="100215"/>
                </a:lnTo>
                <a:lnTo>
                  <a:pt x="14300" y="100012"/>
                </a:lnTo>
                <a:close/>
              </a:path>
              <a:path w="78104" h="140970">
                <a:moveTo>
                  <a:pt x="14452" y="100215"/>
                </a:moveTo>
                <a:lnTo>
                  <a:pt x="14249" y="100215"/>
                </a:lnTo>
                <a:lnTo>
                  <a:pt x="13957" y="101333"/>
                </a:lnTo>
                <a:lnTo>
                  <a:pt x="13423" y="100215"/>
                </a:lnTo>
                <a:lnTo>
                  <a:pt x="13322" y="100012"/>
                </a:lnTo>
                <a:lnTo>
                  <a:pt x="13411" y="101625"/>
                </a:lnTo>
                <a:lnTo>
                  <a:pt x="14020" y="101625"/>
                </a:lnTo>
                <a:lnTo>
                  <a:pt x="14109" y="101333"/>
                </a:lnTo>
                <a:lnTo>
                  <a:pt x="14452" y="100215"/>
                </a:lnTo>
                <a:close/>
              </a:path>
              <a:path w="78104" h="140970">
                <a:moveTo>
                  <a:pt x="14770" y="99174"/>
                </a:moveTo>
                <a:lnTo>
                  <a:pt x="14528" y="99174"/>
                </a:lnTo>
                <a:lnTo>
                  <a:pt x="14338" y="99885"/>
                </a:lnTo>
                <a:lnTo>
                  <a:pt x="14300" y="100012"/>
                </a:lnTo>
                <a:lnTo>
                  <a:pt x="14503" y="100012"/>
                </a:lnTo>
                <a:lnTo>
                  <a:pt x="14770" y="99174"/>
                </a:lnTo>
                <a:close/>
              </a:path>
              <a:path w="78104" h="140970">
                <a:moveTo>
                  <a:pt x="14935" y="98552"/>
                </a:moveTo>
                <a:lnTo>
                  <a:pt x="13601" y="97688"/>
                </a:lnTo>
                <a:lnTo>
                  <a:pt x="12903" y="99885"/>
                </a:lnTo>
                <a:lnTo>
                  <a:pt x="12865" y="100012"/>
                </a:lnTo>
                <a:lnTo>
                  <a:pt x="13271" y="100012"/>
                </a:lnTo>
                <a:lnTo>
                  <a:pt x="13258" y="99885"/>
                </a:lnTo>
                <a:lnTo>
                  <a:pt x="13322" y="100012"/>
                </a:lnTo>
                <a:lnTo>
                  <a:pt x="13817" y="100012"/>
                </a:lnTo>
                <a:lnTo>
                  <a:pt x="13931" y="99885"/>
                </a:lnTo>
                <a:lnTo>
                  <a:pt x="14516" y="99174"/>
                </a:lnTo>
                <a:lnTo>
                  <a:pt x="14935" y="98552"/>
                </a:lnTo>
                <a:close/>
              </a:path>
              <a:path w="78104" h="140970">
                <a:moveTo>
                  <a:pt x="15443" y="93814"/>
                </a:moveTo>
                <a:lnTo>
                  <a:pt x="15138" y="93624"/>
                </a:lnTo>
                <a:lnTo>
                  <a:pt x="14643" y="95516"/>
                </a:lnTo>
                <a:lnTo>
                  <a:pt x="14884" y="95046"/>
                </a:lnTo>
                <a:lnTo>
                  <a:pt x="15290" y="94437"/>
                </a:lnTo>
                <a:lnTo>
                  <a:pt x="15443" y="93814"/>
                </a:lnTo>
                <a:close/>
              </a:path>
              <a:path w="78104" h="140970">
                <a:moveTo>
                  <a:pt x="18757" y="87706"/>
                </a:moveTo>
                <a:lnTo>
                  <a:pt x="18389" y="88315"/>
                </a:lnTo>
                <a:lnTo>
                  <a:pt x="18008" y="89001"/>
                </a:lnTo>
                <a:lnTo>
                  <a:pt x="17564" y="89852"/>
                </a:lnTo>
                <a:lnTo>
                  <a:pt x="18757" y="87706"/>
                </a:lnTo>
                <a:close/>
              </a:path>
              <a:path w="78104" h="140970">
                <a:moveTo>
                  <a:pt x="19786" y="86080"/>
                </a:moveTo>
                <a:lnTo>
                  <a:pt x="18757" y="87706"/>
                </a:lnTo>
                <a:lnTo>
                  <a:pt x="19126" y="87122"/>
                </a:lnTo>
                <a:lnTo>
                  <a:pt x="19456" y="86601"/>
                </a:lnTo>
                <a:lnTo>
                  <a:pt x="19786" y="86080"/>
                </a:lnTo>
                <a:close/>
              </a:path>
              <a:path w="78104" h="140970">
                <a:moveTo>
                  <a:pt x="20904" y="83870"/>
                </a:moveTo>
                <a:lnTo>
                  <a:pt x="20294" y="83858"/>
                </a:lnTo>
                <a:lnTo>
                  <a:pt x="19621" y="83883"/>
                </a:lnTo>
                <a:lnTo>
                  <a:pt x="18694" y="86131"/>
                </a:lnTo>
                <a:lnTo>
                  <a:pt x="19672" y="86093"/>
                </a:lnTo>
                <a:lnTo>
                  <a:pt x="20904" y="83870"/>
                </a:lnTo>
                <a:close/>
              </a:path>
              <a:path w="78104" h="140970">
                <a:moveTo>
                  <a:pt x="21729" y="82423"/>
                </a:moveTo>
                <a:lnTo>
                  <a:pt x="21450" y="82905"/>
                </a:lnTo>
                <a:lnTo>
                  <a:pt x="21183" y="83388"/>
                </a:lnTo>
                <a:lnTo>
                  <a:pt x="20904" y="83870"/>
                </a:lnTo>
                <a:lnTo>
                  <a:pt x="21437" y="83896"/>
                </a:lnTo>
                <a:lnTo>
                  <a:pt x="21717" y="83718"/>
                </a:lnTo>
                <a:lnTo>
                  <a:pt x="21717" y="83286"/>
                </a:lnTo>
                <a:lnTo>
                  <a:pt x="21717" y="82842"/>
                </a:lnTo>
                <a:lnTo>
                  <a:pt x="21729" y="82423"/>
                </a:lnTo>
                <a:close/>
              </a:path>
              <a:path w="78104" h="140970">
                <a:moveTo>
                  <a:pt x="22606" y="80987"/>
                </a:moveTo>
                <a:lnTo>
                  <a:pt x="21767" y="81661"/>
                </a:lnTo>
                <a:lnTo>
                  <a:pt x="21729" y="82423"/>
                </a:lnTo>
                <a:lnTo>
                  <a:pt x="22606" y="80987"/>
                </a:lnTo>
                <a:close/>
              </a:path>
              <a:path w="78104" h="140970">
                <a:moveTo>
                  <a:pt x="29883" y="67208"/>
                </a:moveTo>
                <a:lnTo>
                  <a:pt x="28663" y="68757"/>
                </a:lnTo>
                <a:lnTo>
                  <a:pt x="28917" y="67208"/>
                </a:lnTo>
                <a:lnTo>
                  <a:pt x="29006" y="66675"/>
                </a:lnTo>
                <a:lnTo>
                  <a:pt x="28587" y="67208"/>
                </a:lnTo>
                <a:lnTo>
                  <a:pt x="26225" y="71285"/>
                </a:lnTo>
                <a:lnTo>
                  <a:pt x="23723" y="76339"/>
                </a:lnTo>
                <a:lnTo>
                  <a:pt x="22606" y="79222"/>
                </a:lnTo>
                <a:lnTo>
                  <a:pt x="25311" y="75285"/>
                </a:lnTo>
                <a:lnTo>
                  <a:pt x="24866" y="77609"/>
                </a:lnTo>
                <a:lnTo>
                  <a:pt x="25717" y="76047"/>
                </a:lnTo>
                <a:lnTo>
                  <a:pt x="26200" y="75285"/>
                </a:lnTo>
                <a:lnTo>
                  <a:pt x="26873" y="74180"/>
                </a:lnTo>
                <a:lnTo>
                  <a:pt x="28486" y="71285"/>
                </a:lnTo>
                <a:lnTo>
                  <a:pt x="29095" y="70129"/>
                </a:lnTo>
                <a:lnTo>
                  <a:pt x="28981" y="69608"/>
                </a:lnTo>
                <a:lnTo>
                  <a:pt x="29222" y="69748"/>
                </a:lnTo>
                <a:lnTo>
                  <a:pt x="29337" y="69608"/>
                </a:lnTo>
                <a:lnTo>
                  <a:pt x="29540" y="69367"/>
                </a:lnTo>
                <a:lnTo>
                  <a:pt x="29629" y="68757"/>
                </a:lnTo>
                <a:lnTo>
                  <a:pt x="29883" y="67208"/>
                </a:lnTo>
                <a:close/>
              </a:path>
              <a:path w="78104" h="140970">
                <a:moveTo>
                  <a:pt x="31292" y="67081"/>
                </a:moveTo>
                <a:lnTo>
                  <a:pt x="31140" y="67398"/>
                </a:lnTo>
                <a:lnTo>
                  <a:pt x="30810" y="67995"/>
                </a:lnTo>
                <a:lnTo>
                  <a:pt x="31051" y="67589"/>
                </a:lnTo>
                <a:lnTo>
                  <a:pt x="31203" y="67322"/>
                </a:lnTo>
                <a:lnTo>
                  <a:pt x="31292" y="67081"/>
                </a:lnTo>
                <a:close/>
              </a:path>
              <a:path w="78104" h="140970">
                <a:moveTo>
                  <a:pt x="38620" y="50076"/>
                </a:moveTo>
                <a:lnTo>
                  <a:pt x="38214" y="50609"/>
                </a:lnTo>
                <a:lnTo>
                  <a:pt x="37820" y="51193"/>
                </a:lnTo>
                <a:lnTo>
                  <a:pt x="37439" y="51917"/>
                </a:lnTo>
                <a:lnTo>
                  <a:pt x="38620" y="50076"/>
                </a:lnTo>
                <a:close/>
              </a:path>
              <a:path w="78104" h="140970">
                <a:moveTo>
                  <a:pt x="40233" y="51523"/>
                </a:moveTo>
                <a:lnTo>
                  <a:pt x="38404" y="53517"/>
                </a:lnTo>
                <a:lnTo>
                  <a:pt x="38176" y="53708"/>
                </a:lnTo>
                <a:lnTo>
                  <a:pt x="38023" y="53517"/>
                </a:lnTo>
                <a:lnTo>
                  <a:pt x="36893" y="55194"/>
                </a:lnTo>
                <a:lnTo>
                  <a:pt x="37896" y="54076"/>
                </a:lnTo>
                <a:lnTo>
                  <a:pt x="37109" y="55194"/>
                </a:lnTo>
                <a:lnTo>
                  <a:pt x="35941" y="56743"/>
                </a:lnTo>
                <a:lnTo>
                  <a:pt x="36614" y="55194"/>
                </a:lnTo>
                <a:lnTo>
                  <a:pt x="36918" y="54559"/>
                </a:lnTo>
                <a:lnTo>
                  <a:pt x="34607" y="56972"/>
                </a:lnTo>
                <a:lnTo>
                  <a:pt x="33743" y="58394"/>
                </a:lnTo>
                <a:lnTo>
                  <a:pt x="32829" y="59791"/>
                </a:lnTo>
                <a:lnTo>
                  <a:pt x="32626" y="60147"/>
                </a:lnTo>
                <a:lnTo>
                  <a:pt x="32092" y="60909"/>
                </a:lnTo>
                <a:lnTo>
                  <a:pt x="31889" y="61252"/>
                </a:lnTo>
                <a:lnTo>
                  <a:pt x="31851" y="61556"/>
                </a:lnTo>
                <a:lnTo>
                  <a:pt x="29502" y="65722"/>
                </a:lnTo>
                <a:lnTo>
                  <a:pt x="30924" y="63538"/>
                </a:lnTo>
                <a:lnTo>
                  <a:pt x="32346" y="61252"/>
                </a:lnTo>
                <a:lnTo>
                  <a:pt x="32562" y="60909"/>
                </a:lnTo>
                <a:lnTo>
                  <a:pt x="33616" y="60147"/>
                </a:lnTo>
                <a:lnTo>
                  <a:pt x="31902" y="63538"/>
                </a:lnTo>
                <a:lnTo>
                  <a:pt x="33718" y="62420"/>
                </a:lnTo>
                <a:lnTo>
                  <a:pt x="30581" y="66675"/>
                </a:lnTo>
                <a:lnTo>
                  <a:pt x="30810" y="66675"/>
                </a:lnTo>
                <a:lnTo>
                  <a:pt x="31788" y="65989"/>
                </a:lnTo>
                <a:lnTo>
                  <a:pt x="32016" y="65722"/>
                </a:lnTo>
                <a:lnTo>
                  <a:pt x="33934" y="62420"/>
                </a:lnTo>
                <a:lnTo>
                  <a:pt x="34823" y="60909"/>
                </a:lnTo>
                <a:lnTo>
                  <a:pt x="35306" y="60147"/>
                </a:lnTo>
                <a:lnTo>
                  <a:pt x="37096" y="57340"/>
                </a:lnTo>
                <a:lnTo>
                  <a:pt x="38912" y="54317"/>
                </a:lnTo>
                <a:lnTo>
                  <a:pt x="40233" y="51523"/>
                </a:lnTo>
                <a:close/>
              </a:path>
              <a:path w="78104" h="140970">
                <a:moveTo>
                  <a:pt x="62014" y="23431"/>
                </a:moveTo>
                <a:lnTo>
                  <a:pt x="61722" y="23939"/>
                </a:lnTo>
                <a:lnTo>
                  <a:pt x="61861" y="23736"/>
                </a:lnTo>
                <a:lnTo>
                  <a:pt x="61950" y="23571"/>
                </a:lnTo>
                <a:lnTo>
                  <a:pt x="62014" y="23431"/>
                </a:lnTo>
                <a:close/>
              </a:path>
              <a:path w="78104" h="140970">
                <a:moveTo>
                  <a:pt x="66205" y="15748"/>
                </a:moveTo>
                <a:lnTo>
                  <a:pt x="65887" y="16040"/>
                </a:lnTo>
                <a:lnTo>
                  <a:pt x="64846" y="17322"/>
                </a:lnTo>
                <a:lnTo>
                  <a:pt x="64503" y="17322"/>
                </a:lnTo>
                <a:lnTo>
                  <a:pt x="64566" y="16637"/>
                </a:lnTo>
                <a:lnTo>
                  <a:pt x="63436" y="16637"/>
                </a:lnTo>
                <a:lnTo>
                  <a:pt x="63246" y="16637"/>
                </a:lnTo>
                <a:lnTo>
                  <a:pt x="62992" y="16637"/>
                </a:lnTo>
                <a:lnTo>
                  <a:pt x="61264" y="18605"/>
                </a:lnTo>
                <a:lnTo>
                  <a:pt x="61810" y="18605"/>
                </a:lnTo>
                <a:lnTo>
                  <a:pt x="60312" y="20459"/>
                </a:lnTo>
                <a:lnTo>
                  <a:pt x="58788" y="22275"/>
                </a:lnTo>
                <a:lnTo>
                  <a:pt x="57696" y="23647"/>
                </a:lnTo>
                <a:lnTo>
                  <a:pt x="57200" y="24206"/>
                </a:lnTo>
                <a:lnTo>
                  <a:pt x="56743" y="24574"/>
                </a:lnTo>
                <a:lnTo>
                  <a:pt x="56680" y="24739"/>
                </a:lnTo>
                <a:lnTo>
                  <a:pt x="52095" y="31013"/>
                </a:lnTo>
                <a:lnTo>
                  <a:pt x="48869" y="35280"/>
                </a:lnTo>
                <a:lnTo>
                  <a:pt x="48171" y="36182"/>
                </a:lnTo>
                <a:lnTo>
                  <a:pt x="47447" y="37249"/>
                </a:lnTo>
                <a:lnTo>
                  <a:pt x="42989" y="43637"/>
                </a:lnTo>
                <a:lnTo>
                  <a:pt x="41529" y="45770"/>
                </a:lnTo>
                <a:lnTo>
                  <a:pt x="39928" y="47929"/>
                </a:lnTo>
                <a:lnTo>
                  <a:pt x="39001" y="49441"/>
                </a:lnTo>
                <a:lnTo>
                  <a:pt x="39370" y="49110"/>
                </a:lnTo>
                <a:lnTo>
                  <a:pt x="40411" y="47929"/>
                </a:lnTo>
                <a:lnTo>
                  <a:pt x="41033" y="47282"/>
                </a:lnTo>
                <a:lnTo>
                  <a:pt x="41516" y="46723"/>
                </a:lnTo>
                <a:lnTo>
                  <a:pt x="41211" y="47929"/>
                </a:lnTo>
                <a:lnTo>
                  <a:pt x="41135" y="48221"/>
                </a:lnTo>
                <a:lnTo>
                  <a:pt x="41059" y="48488"/>
                </a:lnTo>
                <a:lnTo>
                  <a:pt x="39814" y="49022"/>
                </a:lnTo>
                <a:lnTo>
                  <a:pt x="38608" y="51523"/>
                </a:lnTo>
                <a:lnTo>
                  <a:pt x="38506" y="51168"/>
                </a:lnTo>
                <a:lnTo>
                  <a:pt x="36728" y="54089"/>
                </a:lnTo>
                <a:lnTo>
                  <a:pt x="37477" y="53733"/>
                </a:lnTo>
                <a:lnTo>
                  <a:pt x="37680" y="53517"/>
                </a:lnTo>
                <a:lnTo>
                  <a:pt x="37833" y="53301"/>
                </a:lnTo>
                <a:lnTo>
                  <a:pt x="38023" y="53517"/>
                </a:lnTo>
                <a:lnTo>
                  <a:pt x="38163" y="53301"/>
                </a:lnTo>
                <a:lnTo>
                  <a:pt x="39357" y="51523"/>
                </a:lnTo>
                <a:lnTo>
                  <a:pt x="41529" y="48272"/>
                </a:lnTo>
                <a:lnTo>
                  <a:pt x="41186" y="48425"/>
                </a:lnTo>
                <a:lnTo>
                  <a:pt x="41351" y="48221"/>
                </a:lnTo>
                <a:lnTo>
                  <a:pt x="42113" y="46723"/>
                </a:lnTo>
                <a:lnTo>
                  <a:pt x="43154" y="44653"/>
                </a:lnTo>
                <a:lnTo>
                  <a:pt x="43395" y="45770"/>
                </a:lnTo>
                <a:lnTo>
                  <a:pt x="43065" y="46723"/>
                </a:lnTo>
                <a:lnTo>
                  <a:pt x="42100" y="47929"/>
                </a:lnTo>
                <a:lnTo>
                  <a:pt x="41795" y="48221"/>
                </a:lnTo>
                <a:lnTo>
                  <a:pt x="41414" y="48628"/>
                </a:lnTo>
                <a:lnTo>
                  <a:pt x="41541" y="49110"/>
                </a:lnTo>
                <a:lnTo>
                  <a:pt x="42608" y="48221"/>
                </a:lnTo>
                <a:lnTo>
                  <a:pt x="42926" y="48628"/>
                </a:lnTo>
                <a:lnTo>
                  <a:pt x="43294" y="48221"/>
                </a:lnTo>
                <a:lnTo>
                  <a:pt x="45554" y="45770"/>
                </a:lnTo>
                <a:lnTo>
                  <a:pt x="44729" y="44653"/>
                </a:lnTo>
                <a:lnTo>
                  <a:pt x="44310" y="44119"/>
                </a:lnTo>
                <a:lnTo>
                  <a:pt x="46647" y="41287"/>
                </a:lnTo>
                <a:lnTo>
                  <a:pt x="46748" y="41160"/>
                </a:lnTo>
                <a:lnTo>
                  <a:pt x="47066" y="41567"/>
                </a:lnTo>
                <a:lnTo>
                  <a:pt x="46748" y="42786"/>
                </a:lnTo>
                <a:lnTo>
                  <a:pt x="47739" y="41287"/>
                </a:lnTo>
                <a:lnTo>
                  <a:pt x="47828" y="41160"/>
                </a:lnTo>
                <a:lnTo>
                  <a:pt x="48120" y="40703"/>
                </a:lnTo>
                <a:lnTo>
                  <a:pt x="48768" y="39484"/>
                </a:lnTo>
                <a:lnTo>
                  <a:pt x="49441" y="39014"/>
                </a:lnTo>
                <a:lnTo>
                  <a:pt x="50419" y="38252"/>
                </a:lnTo>
                <a:lnTo>
                  <a:pt x="50698" y="37960"/>
                </a:lnTo>
                <a:lnTo>
                  <a:pt x="50812" y="37249"/>
                </a:lnTo>
                <a:lnTo>
                  <a:pt x="50927" y="36563"/>
                </a:lnTo>
                <a:lnTo>
                  <a:pt x="51460" y="37045"/>
                </a:lnTo>
                <a:lnTo>
                  <a:pt x="51638" y="36563"/>
                </a:lnTo>
                <a:lnTo>
                  <a:pt x="52120" y="35280"/>
                </a:lnTo>
                <a:lnTo>
                  <a:pt x="54254" y="32473"/>
                </a:lnTo>
                <a:lnTo>
                  <a:pt x="55245" y="31013"/>
                </a:lnTo>
                <a:lnTo>
                  <a:pt x="55372" y="30835"/>
                </a:lnTo>
                <a:lnTo>
                  <a:pt x="55511" y="30835"/>
                </a:lnTo>
                <a:lnTo>
                  <a:pt x="56769" y="28549"/>
                </a:lnTo>
                <a:lnTo>
                  <a:pt x="57213" y="27901"/>
                </a:lnTo>
                <a:lnTo>
                  <a:pt x="57746" y="27216"/>
                </a:lnTo>
                <a:lnTo>
                  <a:pt x="58305" y="26555"/>
                </a:lnTo>
                <a:lnTo>
                  <a:pt x="60655" y="23431"/>
                </a:lnTo>
                <a:lnTo>
                  <a:pt x="60756" y="23291"/>
                </a:lnTo>
                <a:lnTo>
                  <a:pt x="59956" y="25107"/>
                </a:lnTo>
                <a:lnTo>
                  <a:pt x="59601" y="26047"/>
                </a:lnTo>
                <a:lnTo>
                  <a:pt x="61214" y="24574"/>
                </a:lnTo>
                <a:lnTo>
                  <a:pt x="60833" y="23647"/>
                </a:lnTo>
                <a:lnTo>
                  <a:pt x="61163" y="23291"/>
                </a:lnTo>
                <a:lnTo>
                  <a:pt x="61887" y="22504"/>
                </a:lnTo>
                <a:lnTo>
                  <a:pt x="61925" y="22733"/>
                </a:lnTo>
                <a:lnTo>
                  <a:pt x="62420" y="22733"/>
                </a:lnTo>
                <a:lnTo>
                  <a:pt x="62547" y="22504"/>
                </a:lnTo>
                <a:lnTo>
                  <a:pt x="65532" y="17322"/>
                </a:lnTo>
                <a:lnTo>
                  <a:pt x="65836" y="16637"/>
                </a:lnTo>
                <a:lnTo>
                  <a:pt x="65913" y="16446"/>
                </a:lnTo>
                <a:lnTo>
                  <a:pt x="66014" y="16217"/>
                </a:lnTo>
                <a:lnTo>
                  <a:pt x="66090" y="16040"/>
                </a:lnTo>
                <a:lnTo>
                  <a:pt x="66205" y="15748"/>
                </a:lnTo>
                <a:close/>
              </a:path>
              <a:path w="78104" h="140970">
                <a:moveTo>
                  <a:pt x="68999" y="13322"/>
                </a:moveTo>
                <a:lnTo>
                  <a:pt x="68694" y="13665"/>
                </a:lnTo>
                <a:lnTo>
                  <a:pt x="67373" y="15748"/>
                </a:lnTo>
                <a:lnTo>
                  <a:pt x="66598" y="17322"/>
                </a:lnTo>
                <a:lnTo>
                  <a:pt x="68961" y="14719"/>
                </a:lnTo>
                <a:lnTo>
                  <a:pt x="68999" y="13322"/>
                </a:lnTo>
                <a:close/>
              </a:path>
              <a:path w="78104" h="140970">
                <a:moveTo>
                  <a:pt x="70612" y="10604"/>
                </a:moveTo>
                <a:lnTo>
                  <a:pt x="69938" y="11125"/>
                </a:lnTo>
                <a:lnTo>
                  <a:pt x="69126" y="11772"/>
                </a:lnTo>
                <a:lnTo>
                  <a:pt x="69456" y="11976"/>
                </a:lnTo>
                <a:lnTo>
                  <a:pt x="69862" y="11772"/>
                </a:lnTo>
                <a:lnTo>
                  <a:pt x="70612" y="10604"/>
                </a:lnTo>
                <a:close/>
              </a:path>
              <a:path w="78104" h="140970">
                <a:moveTo>
                  <a:pt x="70739" y="11404"/>
                </a:moveTo>
                <a:lnTo>
                  <a:pt x="69875" y="11772"/>
                </a:lnTo>
                <a:lnTo>
                  <a:pt x="68999" y="13169"/>
                </a:lnTo>
                <a:lnTo>
                  <a:pt x="69443" y="12763"/>
                </a:lnTo>
                <a:lnTo>
                  <a:pt x="70739" y="11404"/>
                </a:lnTo>
                <a:close/>
              </a:path>
              <a:path w="78104" h="140970">
                <a:moveTo>
                  <a:pt x="72453" y="9588"/>
                </a:moveTo>
                <a:lnTo>
                  <a:pt x="72097" y="9956"/>
                </a:lnTo>
                <a:lnTo>
                  <a:pt x="71793" y="10287"/>
                </a:lnTo>
                <a:lnTo>
                  <a:pt x="71513" y="10604"/>
                </a:lnTo>
                <a:lnTo>
                  <a:pt x="71805" y="10325"/>
                </a:lnTo>
                <a:lnTo>
                  <a:pt x="72123" y="10007"/>
                </a:lnTo>
                <a:lnTo>
                  <a:pt x="72453" y="9588"/>
                </a:lnTo>
                <a:close/>
              </a:path>
              <a:path w="78104" h="140970">
                <a:moveTo>
                  <a:pt x="72859" y="7391"/>
                </a:moveTo>
                <a:lnTo>
                  <a:pt x="71640" y="8216"/>
                </a:lnTo>
                <a:lnTo>
                  <a:pt x="72009" y="7391"/>
                </a:lnTo>
                <a:lnTo>
                  <a:pt x="72567" y="6261"/>
                </a:lnTo>
                <a:lnTo>
                  <a:pt x="72694" y="6096"/>
                </a:lnTo>
                <a:lnTo>
                  <a:pt x="72745" y="5956"/>
                </a:lnTo>
                <a:lnTo>
                  <a:pt x="72834" y="5727"/>
                </a:lnTo>
                <a:lnTo>
                  <a:pt x="72288" y="5727"/>
                </a:lnTo>
                <a:lnTo>
                  <a:pt x="71094" y="7391"/>
                </a:lnTo>
                <a:lnTo>
                  <a:pt x="69469" y="8216"/>
                </a:lnTo>
                <a:lnTo>
                  <a:pt x="68605" y="9169"/>
                </a:lnTo>
                <a:lnTo>
                  <a:pt x="69494" y="9169"/>
                </a:lnTo>
                <a:lnTo>
                  <a:pt x="68846" y="10007"/>
                </a:lnTo>
                <a:lnTo>
                  <a:pt x="67538" y="11404"/>
                </a:lnTo>
                <a:lnTo>
                  <a:pt x="66789" y="12268"/>
                </a:lnTo>
                <a:lnTo>
                  <a:pt x="65455" y="13665"/>
                </a:lnTo>
                <a:lnTo>
                  <a:pt x="65252" y="14071"/>
                </a:lnTo>
                <a:lnTo>
                  <a:pt x="65176" y="14224"/>
                </a:lnTo>
                <a:lnTo>
                  <a:pt x="65062" y="14439"/>
                </a:lnTo>
                <a:lnTo>
                  <a:pt x="63919" y="16040"/>
                </a:lnTo>
                <a:lnTo>
                  <a:pt x="63588" y="16446"/>
                </a:lnTo>
                <a:lnTo>
                  <a:pt x="64579" y="16446"/>
                </a:lnTo>
                <a:lnTo>
                  <a:pt x="66878" y="14071"/>
                </a:lnTo>
                <a:lnTo>
                  <a:pt x="67322" y="14224"/>
                </a:lnTo>
                <a:lnTo>
                  <a:pt x="67259" y="14439"/>
                </a:lnTo>
                <a:lnTo>
                  <a:pt x="67170" y="14719"/>
                </a:lnTo>
                <a:lnTo>
                  <a:pt x="66294" y="16040"/>
                </a:lnTo>
                <a:lnTo>
                  <a:pt x="66776" y="15748"/>
                </a:lnTo>
                <a:lnTo>
                  <a:pt x="67068" y="15544"/>
                </a:lnTo>
                <a:lnTo>
                  <a:pt x="67170" y="15328"/>
                </a:lnTo>
                <a:lnTo>
                  <a:pt x="67348" y="14719"/>
                </a:lnTo>
                <a:lnTo>
                  <a:pt x="67424" y="14439"/>
                </a:lnTo>
                <a:lnTo>
                  <a:pt x="67525" y="14071"/>
                </a:lnTo>
                <a:lnTo>
                  <a:pt x="67652" y="13665"/>
                </a:lnTo>
                <a:lnTo>
                  <a:pt x="67754" y="13322"/>
                </a:lnTo>
                <a:lnTo>
                  <a:pt x="67792" y="13169"/>
                </a:lnTo>
                <a:lnTo>
                  <a:pt x="67906" y="12763"/>
                </a:lnTo>
                <a:lnTo>
                  <a:pt x="69126" y="11772"/>
                </a:lnTo>
                <a:lnTo>
                  <a:pt x="68757" y="11544"/>
                </a:lnTo>
                <a:lnTo>
                  <a:pt x="71348" y="9169"/>
                </a:lnTo>
                <a:lnTo>
                  <a:pt x="72148" y="8216"/>
                </a:lnTo>
                <a:lnTo>
                  <a:pt x="72859" y="7391"/>
                </a:lnTo>
                <a:close/>
              </a:path>
              <a:path w="78104" h="140970">
                <a:moveTo>
                  <a:pt x="74676" y="3543"/>
                </a:moveTo>
                <a:lnTo>
                  <a:pt x="74510" y="3416"/>
                </a:lnTo>
                <a:lnTo>
                  <a:pt x="74180" y="3505"/>
                </a:lnTo>
                <a:lnTo>
                  <a:pt x="73367" y="4216"/>
                </a:lnTo>
                <a:lnTo>
                  <a:pt x="73406" y="4470"/>
                </a:lnTo>
                <a:lnTo>
                  <a:pt x="73202" y="4953"/>
                </a:lnTo>
                <a:lnTo>
                  <a:pt x="72948" y="5486"/>
                </a:lnTo>
                <a:lnTo>
                  <a:pt x="74676" y="3543"/>
                </a:lnTo>
                <a:close/>
              </a:path>
              <a:path w="78104" h="140970">
                <a:moveTo>
                  <a:pt x="77863" y="368"/>
                </a:moveTo>
                <a:lnTo>
                  <a:pt x="77812" y="0"/>
                </a:lnTo>
                <a:lnTo>
                  <a:pt x="74676" y="3543"/>
                </a:lnTo>
                <a:lnTo>
                  <a:pt x="74891" y="3708"/>
                </a:lnTo>
                <a:lnTo>
                  <a:pt x="74803" y="4267"/>
                </a:lnTo>
                <a:lnTo>
                  <a:pt x="75057" y="4368"/>
                </a:lnTo>
                <a:lnTo>
                  <a:pt x="77584" y="1447"/>
                </a:lnTo>
                <a:lnTo>
                  <a:pt x="76428" y="2184"/>
                </a:lnTo>
                <a:lnTo>
                  <a:pt x="77863" y="368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5" name="object 105" descr="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8080409" y="3464828"/>
            <a:ext cx="100324" cy="209523"/>
          </a:xfrm>
          <a:prstGeom prst="rect">
            <a:avLst/>
          </a:prstGeom>
        </p:spPr>
      </p:pic>
      <p:sp>
        <p:nvSpPr>
          <p:cNvPr id="106" name="object 106" descr=""/>
          <p:cNvSpPr/>
          <p:nvPr/>
        </p:nvSpPr>
        <p:spPr>
          <a:xfrm>
            <a:off x="8419655" y="3751234"/>
            <a:ext cx="4445" cy="20320"/>
          </a:xfrm>
          <a:custGeom>
            <a:avLst/>
            <a:gdLst/>
            <a:ahLst/>
            <a:cxnLst/>
            <a:rect l="l" t="t" r="r" b="b"/>
            <a:pathLst>
              <a:path w="4445" h="20320">
                <a:moveTo>
                  <a:pt x="1536" y="15036"/>
                </a:moveTo>
                <a:lnTo>
                  <a:pt x="1460" y="14249"/>
                </a:lnTo>
                <a:lnTo>
                  <a:pt x="749" y="15036"/>
                </a:lnTo>
                <a:lnTo>
                  <a:pt x="1168" y="12217"/>
                </a:lnTo>
                <a:lnTo>
                  <a:pt x="0" y="13589"/>
                </a:lnTo>
                <a:lnTo>
                  <a:pt x="114" y="19215"/>
                </a:lnTo>
                <a:lnTo>
                  <a:pt x="406" y="20002"/>
                </a:lnTo>
                <a:lnTo>
                  <a:pt x="977" y="17348"/>
                </a:lnTo>
                <a:lnTo>
                  <a:pt x="1206" y="17348"/>
                </a:lnTo>
                <a:lnTo>
                  <a:pt x="1384" y="16840"/>
                </a:lnTo>
                <a:lnTo>
                  <a:pt x="1447" y="16662"/>
                </a:lnTo>
                <a:lnTo>
                  <a:pt x="1536" y="15036"/>
                </a:lnTo>
                <a:close/>
              </a:path>
              <a:path w="4445" h="20320">
                <a:moveTo>
                  <a:pt x="1917" y="16141"/>
                </a:moveTo>
                <a:lnTo>
                  <a:pt x="1739" y="16141"/>
                </a:lnTo>
                <a:lnTo>
                  <a:pt x="1765" y="16421"/>
                </a:lnTo>
                <a:lnTo>
                  <a:pt x="1917" y="16141"/>
                </a:lnTo>
                <a:close/>
              </a:path>
              <a:path w="4445" h="20320">
                <a:moveTo>
                  <a:pt x="4140" y="723"/>
                </a:moveTo>
                <a:lnTo>
                  <a:pt x="4038" y="0"/>
                </a:lnTo>
                <a:lnTo>
                  <a:pt x="4013" y="254"/>
                </a:lnTo>
                <a:lnTo>
                  <a:pt x="4013" y="482"/>
                </a:lnTo>
                <a:lnTo>
                  <a:pt x="4025" y="698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 descr=""/>
          <p:cNvSpPr/>
          <p:nvPr/>
        </p:nvSpPr>
        <p:spPr>
          <a:xfrm>
            <a:off x="8444534" y="3648047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76" y="38"/>
                </a:moveTo>
                <a:close/>
              </a:path>
              <a:path w="634" h="1270">
                <a:moveTo>
                  <a:pt x="355" y="190"/>
                </a:moveTo>
                <a:lnTo>
                  <a:pt x="76" y="38"/>
                </a:lnTo>
                <a:lnTo>
                  <a:pt x="203" y="215"/>
                </a:lnTo>
                <a:lnTo>
                  <a:pt x="304" y="863"/>
                </a:lnTo>
                <a:lnTo>
                  <a:pt x="355" y="19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 descr=""/>
          <p:cNvSpPr/>
          <p:nvPr/>
        </p:nvSpPr>
        <p:spPr>
          <a:xfrm>
            <a:off x="8417827" y="3739131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749" y="3695"/>
                </a:moveTo>
                <a:lnTo>
                  <a:pt x="495" y="4521"/>
                </a:lnTo>
                <a:lnTo>
                  <a:pt x="266" y="5359"/>
                </a:lnTo>
                <a:lnTo>
                  <a:pt x="0" y="6172"/>
                </a:lnTo>
                <a:lnTo>
                  <a:pt x="114" y="7239"/>
                </a:lnTo>
                <a:lnTo>
                  <a:pt x="292" y="6248"/>
                </a:lnTo>
                <a:lnTo>
                  <a:pt x="584" y="5118"/>
                </a:lnTo>
                <a:lnTo>
                  <a:pt x="749" y="3695"/>
                </a:lnTo>
                <a:close/>
              </a:path>
              <a:path w="1904" h="7620">
                <a:moveTo>
                  <a:pt x="1600" y="368"/>
                </a:moveTo>
                <a:lnTo>
                  <a:pt x="1587" y="127"/>
                </a:lnTo>
                <a:lnTo>
                  <a:pt x="1536" y="0"/>
                </a:lnTo>
                <a:lnTo>
                  <a:pt x="1485" y="469"/>
                </a:lnTo>
                <a:lnTo>
                  <a:pt x="1460" y="711"/>
                </a:lnTo>
                <a:lnTo>
                  <a:pt x="1524" y="1066"/>
                </a:lnTo>
                <a:lnTo>
                  <a:pt x="1536" y="863"/>
                </a:lnTo>
                <a:lnTo>
                  <a:pt x="1574" y="609"/>
                </a:lnTo>
                <a:lnTo>
                  <a:pt x="1600" y="368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 descr=""/>
          <p:cNvSpPr/>
          <p:nvPr/>
        </p:nvSpPr>
        <p:spPr>
          <a:xfrm>
            <a:off x="8432449" y="36936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53" y="0"/>
                </a:moveTo>
                <a:lnTo>
                  <a:pt x="0" y="302"/>
                </a:lnTo>
                <a:lnTo>
                  <a:pt x="27" y="445"/>
                </a:lnTo>
                <a:lnTo>
                  <a:pt x="53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 descr=""/>
          <p:cNvSpPr/>
          <p:nvPr/>
        </p:nvSpPr>
        <p:spPr>
          <a:xfrm>
            <a:off x="8294057" y="388607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61" y="0"/>
                </a:moveTo>
                <a:lnTo>
                  <a:pt x="0" y="0"/>
                </a:lnTo>
                <a:lnTo>
                  <a:pt x="278" y="21"/>
                </a:lnTo>
                <a:lnTo>
                  <a:pt x="461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 descr=""/>
          <p:cNvSpPr/>
          <p:nvPr/>
        </p:nvSpPr>
        <p:spPr>
          <a:xfrm>
            <a:off x="8387016" y="3808524"/>
            <a:ext cx="8890" cy="19050"/>
          </a:xfrm>
          <a:custGeom>
            <a:avLst/>
            <a:gdLst/>
            <a:ahLst/>
            <a:cxnLst/>
            <a:rect l="l" t="t" r="r" b="b"/>
            <a:pathLst>
              <a:path w="8890" h="19050">
                <a:moveTo>
                  <a:pt x="546" y="17843"/>
                </a:moveTo>
                <a:lnTo>
                  <a:pt x="0" y="19011"/>
                </a:lnTo>
                <a:lnTo>
                  <a:pt x="292" y="18592"/>
                </a:lnTo>
                <a:lnTo>
                  <a:pt x="444" y="18211"/>
                </a:lnTo>
                <a:lnTo>
                  <a:pt x="546" y="17843"/>
                </a:lnTo>
                <a:close/>
              </a:path>
              <a:path w="8890" h="19050">
                <a:moveTo>
                  <a:pt x="8318" y="0"/>
                </a:moveTo>
                <a:lnTo>
                  <a:pt x="7848" y="711"/>
                </a:lnTo>
                <a:lnTo>
                  <a:pt x="8051" y="444"/>
                </a:lnTo>
                <a:lnTo>
                  <a:pt x="8204" y="215"/>
                </a:lnTo>
                <a:lnTo>
                  <a:pt x="8318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 descr=""/>
          <p:cNvSpPr/>
          <p:nvPr/>
        </p:nvSpPr>
        <p:spPr>
          <a:xfrm>
            <a:off x="8304472" y="38834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12" y="0"/>
                </a:moveTo>
                <a:lnTo>
                  <a:pt x="0" y="121"/>
                </a:lnTo>
                <a:lnTo>
                  <a:pt x="147" y="39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3" name="object 113" descr=""/>
          <p:cNvGrpSpPr/>
          <p:nvPr/>
        </p:nvGrpSpPr>
        <p:grpSpPr>
          <a:xfrm>
            <a:off x="8165268" y="3480201"/>
            <a:ext cx="285115" cy="728980"/>
            <a:chOff x="8165268" y="3480201"/>
            <a:chExt cx="285115" cy="728980"/>
          </a:xfrm>
        </p:grpSpPr>
        <p:sp>
          <p:nvSpPr>
            <p:cNvPr id="114" name="object 114" descr=""/>
            <p:cNvSpPr/>
            <p:nvPr/>
          </p:nvSpPr>
          <p:spPr>
            <a:xfrm>
              <a:off x="8169135" y="3480203"/>
              <a:ext cx="280670" cy="728980"/>
            </a:xfrm>
            <a:custGeom>
              <a:avLst/>
              <a:gdLst/>
              <a:ahLst/>
              <a:cxnLst/>
              <a:rect l="l" t="t" r="r" b="b"/>
              <a:pathLst>
                <a:path w="280670" h="728979">
                  <a:moveTo>
                    <a:pt x="1206" y="711200"/>
                  </a:moveTo>
                  <a:lnTo>
                    <a:pt x="1143" y="709930"/>
                  </a:lnTo>
                  <a:lnTo>
                    <a:pt x="609" y="709930"/>
                  </a:lnTo>
                  <a:lnTo>
                    <a:pt x="673" y="711200"/>
                  </a:lnTo>
                  <a:lnTo>
                    <a:pt x="1206" y="711200"/>
                  </a:lnTo>
                  <a:close/>
                </a:path>
                <a:path w="280670" h="728979">
                  <a:moveTo>
                    <a:pt x="3378" y="726440"/>
                  </a:moveTo>
                  <a:lnTo>
                    <a:pt x="2984" y="725322"/>
                  </a:lnTo>
                  <a:lnTo>
                    <a:pt x="2959" y="726440"/>
                  </a:lnTo>
                  <a:lnTo>
                    <a:pt x="3378" y="726440"/>
                  </a:lnTo>
                  <a:close/>
                </a:path>
                <a:path w="280670" h="728979">
                  <a:moveTo>
                    <a:pt x="3784" y="725170"/>
                  </a:moveTo>
                  <a:lnTo>
                    <a:pt x="3454" y="723900"/>
                  </a:lnTo>
                  <a:lnTo>
                    <a:pt x="3416" y="725170"/>
                  </a:lnTo>
                  <a:lnTo>
                    <a:pt x="3784" y="725170"/>
                  </a:lnTo>
                  <a:close/>
                </a:path>
                <a:path w="280670" h="728979">
                  <a:moveTo>
                    <a:pt x="3822" y="727710"/>
                  </a:moveTo>
                  <a:lnTo>
                    <a:pt x="3505" y="726440"/>
                  </a:lnTo>
                  <a:lnTo>
                    <a:pt x="3378" y="726440"/>
                  </a:lnTo>
                  <a:lnTo>
                    <a:pt x="3822" y="727710"/>
                  </a:lnTo>
                  <a:close/>
                </a:path>
                <a:path w="280670" h="728979">
                  <a:moveTo>
                    <a:pt x="5854" y="628370"/>
                  </a:moveTo>
                  <a:lnTo>
                    <a:pt x="5689" y="627837"/>
                  </a:lnTo>
                  <a:lnTo>
                    <a:pt x="5575" y="628370"/>
                  </a:lnTo>
                  <a:lnTo>
                    <a:pt x="5524" y="628815"/>
                  </a:lnTo>
                  <a:lnTo>
                    <a:pt x="5435" y="628675"/>
                  </a:lnTo>
                  <a:lnTo>
                    <a:pt x="5473" y="629107"/>
                  </a:lnTo>
                  <a:lnTo>
                    <a:pt x="5626" y="628954"/>
                  </a:lnTo>
                  <a:lnTo>
                    <a:pt x="5727" y="628675"/>
                  </a:lnTo>
                  <a:lnTo>
                    <a:pt x="5854" y="628370"/>
                  </a:lnTo>
                  <a:close/>
                </a:path>
                <a:path w="280670" h="728979">
                  <a:moveTo>
                    <a:pt x="6057" y="626110"/>
                  </a:moveTo>
                  <a:lnTo>
                    <a:pt x="5156" y="626110"/>
                  </a:lnTo>
                  <a:lnTo>
                    <a:pt x="5689" y="627837"/>
                  </a:lnTo>
                  <a:lnTo>
                    <a:pt x="6057" y="626110"/>
                  </a:lnTo>
                  <a:close/>
                </a:path>
                <a:path w="280670" h="728979">
                  <a:moveTo>
                    <a:pt x="6248" y="716445"/>
                  </a:moveTo>
                  <a:lnTo>
                    <a:pt x="6210" y="716216"/>
                  </a:lnTo>
                  <a:lnTo>
                    <a:pt x="6121" y="715772"/>
                  </a:lnTo>
                  <a:lnTo>
                    <a:pt x="5943" y="715822"/>
                  </a:lnTo>
                  <a:lnTo>
                    <a:pt x="5600" y="715873"/>
                  </a:lnTo>
                  <a:lnTo>
                    <a:pt x="5600" y="716064"/>
                  </a:lnTo>
                  <a:lnTo>
                    <a:pt x="5626" y="716203"/>
                  </a:lnTo>
                  <a:lnTo>
                    <a:pt x="5664" y="716330"/>
                  </a:lnTo>
                  <a:lnTo>
                    <a:pt x="5664" y="716724"/>
                  </a:lnTo>
                  <a:lnTo>
                    <a:pt x="5765" y="717080"/>
                  </a:lnTo>
                  <a:lnTo>
                    <a:pt x="5930" y="717410"/>
                  </a:lnTo>
                  <a:lnTo>
                    <a:pt x="5880" y="717042"/>
                  </a:lnTo>
                  <a:lnTo>
                    <a:pt x="5829" y="716788"/>
                  </a:lnTo>
                  <a:lnTo>
                    <a:pt x="5791" y="716622"/>
                  </a:lnTo>
                  <a:lnTo>
                    <a:pt x="6248" y="716445"/>
                  </a:lnTo>
                  <a:close/>
                </a:path>
                <a:path w="280670" h="728979">
                  <a:moveTo>
                    <a:pt x="7175" y="614680"/>
                  </a:moveTo>
                  <a:lnTo>
                    <a:pt x="7061" y="612140"/>
                  </a:lnTo>
                  <a:lnTo>
                    <a:pt x="6781" y="613410"/>
                  </a:lnTo>
                  <a:lnTo>
                    <a:pt x="7175" y="614680"/>
                  </a:lnTo>
                  <a:close/>
                </a:path>
                <a:path w="280670" h="728979">
                  <a:moveTo>
                    <a:pt x="7632" y="728980"/>
                  </a:moveTo>
                  <a:lnTo>
                    <a:pt x="7480" y="727710"/>
                  </a:lnTo>
                  <a:lnTo>
                    <a:pt x="7137" y="727710"/>
                  </a:lnTo>
                  <a:lnTo>
                    <a:pt x="6731" y="725322"/>
                  </a:lnTo>
                  <a:lnTo>
                    <a:pt x="6705" y="725170"/>
                  </a:lnTo>
                  <a:lnTo>
                    <a:pt x="5702" y="722630"/>
                  </a:lnTo>
                  <a:lnTo>
                    <a:pt x="4699" y="720090"/>
                  </a:lnTo>
                  <a:lnTo>
                    <a:pt x="5016" y="717550"/>
                  </a:lnTo>
                  <a:lnTo>
                    <a:pt x="5562" y="717550"/>
                  </a:lnTo>
                  <a:lnTo>
                    <a:pt x="5181" y="715010"/>
                  </a:lnTo>
                  <a:lnTo>
                    <a:pt x="5118" y="713740"/>
                  </a:lnTo>
                  <a:lnTo>
                    <a:pt x="1536" y="713740"/>
                  </a:lnTo>
                  <a:lnTo>
                    <a:pt x="1397" y="713740"/>
                  </a:lnTo>
                  <a:lnTo>
                    <a:pt x="1066" y="713740"/>
                  </a:lnTo>
                  <a:lnTo>
                    <a:pt x="1270" y="715010"/>
                  </a:lnTo>
                  <a:lnTo>
                    <a:pt x="1422" y="717550"/>
                  </a:lnTo>
                  <a:lnTo>
                    <a:pt x="1816" y="721360"/>
                  </a:lnTo>
                  <a:lnTo>
                    <a:pt x="1981" y="722630"/>
                  </a:lnTo>
                  <a:lnTo>
                    <a:pt x="2603" y="725170"/>
                  </a:lnTo>
                  <a:lnTo>
                    <a:pt x="2984" y="725170"/>
                  </a:lnTo>
                  <a:lnTo>
                    <a:pt x="3009" y="723900"/>
                  </a:lnTo>
                  <a:lnTo>
                    <a:pt x="3454" y="723900"/>
                  </a:lnTo>
                  <a:lnTo>
                    <a:pt x="3136" y="722630"/>
                  </a:lnTo>
                  <a:lnTo>
                    <a:pt x="3289" y="722630"/>
                  </a:lnTo>
                  <a:lnTo>
                    <a:pt x="4013" y="723900"/>
                  </a:lnTo>
                  <a:lnTo>
                    <a:pt x="4406" y="725170"/>
                  </a:lnTo>
                  <a:lnTo>
                    <a:pt x="4521" y="723900"/>
                  </a:lnTo>
                  <a:lnTo>
                    <a:pt x="4826" y="722630"/>
                  </a:lnTo>
                  <a:lnTo>
                    <a:pt x="5626" y="725170"/>
                  </a:lnTo>
                  <a:lnTo>
                    <a:pt x="6591" y="727710"/>
                  </a:lnTo>
                  <a:lnTo>
                    <a:pt x="7632" y="728980"/>
                  </a:lnTo>
                  <a:close/>
                </a:path>
                <a:path w="280670" h="728979">
                  <a:moveTo>
                    <a:pt x="8750" y="601980"/>
                  </a:moveTo>
                  <a:lnTo>
                    <a:pt x="7810" y="603250"/>
                  </a:lnTo>
                  <a:lnTo>
                    <a:pt x="8432" y="604342"/>
                  </a:lnTo>
                  <a:lnTo>
                    <a:pt x="8750" y="601980"/>
                  </a:lnTo>
                  <a:close/>
                </a:path>
                <a:path w="280670" h="728979">
                  <a:moveTo>
                    <a:pt x="8915" y="605193"/>
                  </a:moveTo>
                  <a:lnTo>
                    <a:pt x="8534" y="604520"/>
                  </a:lnTo>
                  <a:lnTo>
                    <a:pt x="8318" y="605193"/>
                  </a:lnTo>
                  <a:lnTo>
                    <a:pt x="7886" y="608330"/>
                  </a:lnTo>
                  <a:lnTo>
                    <a:pt x="8915" y="605193"/>
                  </a:lnTo>
                  <a:close/>
                </a:path>
                <a:path w="280670" h="728979">
                  <a:moveTo>
                    <a:pt x="9258" y="605790"/>
                  </a:moveTo>
                  <a:lnTo>
                    <a:pt x="9207" y="605193"/>
                  </a:lnTo>
                  <a:lnTo>
                    <a:pt x="9131" y="604520"/>
                  </a:lnTo>
                  <a:lnTo>
                    <a:pt x="8915" y="605193"/>
                  </a:lnTo>
                  <a:lnTo>
                    <a:pt x="9258" y="605790"/>
                  </a:lnTo>
                  <a:close/>
                </a:path>
                <a:path w="280670" h="728979">
                  <a:moveTo>
                    <a:pt x="11150" y="566445"/>
                  </a:moveTo>
                  <a:lnTo>
                    <a:pt x="11099" y="565645"/>
                  </a:lnTo>
                  <a:lnTo>
                    <a:pt x="10947" y="566445"/>
                  </a:lnTo>
                  <a:lnTo>
                    <a:pt x="11150" y="566445"/>
                  </a:lnTo>
                  <a:close/>
                </a:path>
                <a:path w="280670" h="728979">
                  <a:moveTo>
                    <a:pt x="12103" y="566445"/>
                  </a:moveTo>
                  <a:lnTo>
                    <a:pt x="11150" y="566445"/>
                  </a:lnTo>
                  <a:lnTo>
                    <a:pt x="11252" y="567690"/>
                  </a:lnTo>
                  <a:lnTo>
                    <a:pt x="11747" y="568960"/>
                  </a:lnTo>
                  <a:lnTo>
                    <a:pt x="11925" y="567690"/>
                  </a:lnTo>
                  <a:lnTo>
                    <a:pt x="12039" y="566902"/>
                  </a:lnTo>
                  <a:lnTo>
                    <a:pt x="12103" y="566445"/>
                  </a:lnTo>
                  <a:close/>
                </a:path>
                <a:path w="280670" h="728979">
                  <a:moveTo>
                    <a:pt x="12192" y="578523"/>
                  </a:moveTo>
                  <a:lnTo>
                    <a:pt x="11963" y="578853"/>
                  </a:lnTo>
                  <a:lnTo>
                    <a:pt x="12001" y="579132"/>
                  </a:lnTo>
                  <a:lnTo>
                    <a:pt x="12141" y="578853"/>
                  </a:lnTo>
                  <a:lnTo>
                    <a:pt x="12192" y="578523"/>
                  </a:lnTo>
                  <a:close/>
                </a:path>
                <a:path w="280670" h="728979">
                  <a:moveTo>
                    <a:pt x="13068" y="541134"/>
                  </a:moveTo>
                  <a:lnTo>
                    <a:pt x="12966" y="542010"/>
                  </a:lnTo>
                  <a:lnTo>
                    <a:pt x="12928" y="542290"/>
                  </a:lnTo>
                  <a:lnTo>
                    <a:pt x="12801" y="543318"/>
                  </a:lnTo>
                  <a:lnTo>
                    <a:pt x="13017" y="542607"/>
                  </a:lnTo>
                  <a:lnTo>
                    <a:pt x="13068" y="541134"/>
                  </a:lnTo>
                  <a:close/>
                </a:path>
                <a:path w="280670" h="728979">
                  <a:moveTo>
                    <a:pt x="13411" y="541134"/>
                  </a:moveTo>
                  <a:lnTo>
                    <a:pt x="13169" y="542010"/>
                  </a:lnTo>
                  <a:lnTo>
                    <a:pt x="13208" y="542290"/>
                  </a:lnTo>
                  <a:lnTo>
                    <a:pt x="13309" y="542010"/>
                  </a:lnTo>
                  <a:lnTo>
                    <a:pt x="13411" y="541134"/>
                  </a:lnTo>
                  <a:close/>
                </a:path>
                <a:path w="280670" h="728979">
                  <a:moveTo>
                    <a:pt x="13436" y="561340"/>
                  </a:moveTo>
                  <a:lnTo>
                    <a:pt x="13360" y="560070"/>
                  </a:lnTo>
                  <a:lnTo>
                    <a:pt x="13284" y="558800"/>
                  </a:lnTo>
                  <a:lnTo>
                    <a:pt x="13220" y="557530"/>
                  </a:lnTo>
                  <a:lnTo>
                    <a:pt x="12890" y="558800"/>
                  </a:lnTo>
                  <a:lnTo>
                    <a:pt x="12141" y="563880"/>
                  </a:lnTo>
                  <a:lnTo>
                    <a:pt x="13436" y="561340"/>
                  </a:lnTo>
                  <a:close/>
                </a:path>
                <a:path w="280670" h="728979">
                  <a:moveTo>
                    <a:pt x="13817" y="536143"/>
                  </a:moveTo>
                  <a:lnTo>
                    <a:pt x="12382" y="537210"/>
                  </a:lnTo>
                  <a:lnTo>
                    <a:pt x="12344" y="539750"/>
                  </a:lnTo>
                  <a:lnTo>
                    <a:pt x="12915" y="539750"/>
                  </a:lnTo>
                  <a:lnTo>
                    <a:pt x="13068" y="541134"/>
                  </a:lnTo>
                  <a:lnTo>
                    <a:pt x="13233" y="539750"/>
                  </a:lnTo>
                  <a:lnTo>
                    <a:pt x="13817" y="536143"/>
                  </a:lnTo>
                  <a:close/>
                </a:path>
                <a:path w="280670" h="728979">
                  <a:moveTo>
                    <a:pt x="14401" y="547370"/>
                  </a:moveTo>
                  <a:lnTo>
                    <a:pt x="13347" y="547370"/>
                  </a:lnTo>
                  <a:lnTo>
                    <a:pt x="14338" y="544830"/>
                  </a:lnTo>
                  <a:lnTo>
                    <a:pt x="13639" y="544830"/>
                  </a:lnTo>
                  <a:lnTo>
                    <a:pt x="13703" y="543560"/>
                  </a:lnTo>
                  <a:lnTo>
                    <a:pt x="14020" y="542607"/>
                  </a:lnTo>
                  <a:lnTo>
                    <a:pt x="14122" y="542290"/>
                  </a:lnTo>
                  <a:lnTo>
                    <a:pt x="13322" y="543318"/>
                  </a:lnTo>
                  <a:lnTo>
                    <a:pt x="13347" y="543560"/>
                  </a:lnTo>
                  <a:lnTo>
                    <a:pt x="11303" y="543560"/>
                  </a:lnTo>
                  <a:lnTo>
                    <a:pt x="11264" y="546100"/>
                  </a:lnTo>
                  <a:lnTo>
                    <a:pt x="12280" y="546100"/>
                  </a:lnTo>
                  <a:lnTo>
                    <a:pt x="12306" y="547370"/>
                  </a:lnTo>
                  <a:lnTo>
                    <a:pt x="12141" y="548640"/>
                  </a:lnTo>
                  <a:lnTo>
                    <a:pt x="12052" y="549910"/>
                  </a:lnTo>
                  <a:lnTo>
                    <a:pt x="11709" y="549910"/>
                  </a:lnTo>
                  <a:lnTo>
                    <a:pt x="10655" y="552450"/>
                  </a:lnTo>
                  <a:lnTo>
                    <a:pt x="10693" y="551180"/>
                  </a:lnTo>
                  <a:lnTo>
                    <a:pt x="9448" y="554990"/>
                  </a:lnTo>
                  <a:lnTo>
                    <a:pt x="11976" y="554990"/>
                  </a:lnTo>
                  <a:lnTo>
                    <a:pt x="11747" y="556069"/>
                  </a:lnTo>
                  <a:lnTo>
                    <a:pt x="11950" y="557530"/>
                  </a:lnTo>
                  <a:lnTo>
                    <a:pt x="12103" y="556412"/>
                  </a:lnTo>
                  <a:lnTo>
                    <a:pt x="12128" y="556260"/>
                  </a:lnTo>
                  <a:lnTo>
                    <a:pt x="12712" y="556260"/>
                  </a:lnTo>
                  <a:lnTo>
                    <a:pt x="11950" y="557530"/>
                  </a:lnTo>
                  <a:lnTo>
                    <a:pt x="11849" y="561340"/>
                  </a:lnTo>
                  <a:lnTo>
                    <a:pt x="11518" y="558800"/>
                  </a:lnTo>
                  <a:lnTo>
                    <a:pt x="10655" y="563880"/>
                  </a:lnTo>
                  <a:lnTo>
                    <a:pt x="10909" y="565150"/>
                  </a:lnTo>
                  <a:lnTo>
                    <a:pt x="11328" y="564134"/>
                  </a:lnTo>
                  <a:lnTo>
                    <a:pt x="11061" y="565150"/>
                  </a:lnTo>
                  <a:lnTo>
                    <a:pt x="11099" y="565645"/>
                  </a:lnTo>
                  <a:lnTo>
                    <a:pt x="11366" y="564045"/>
                  </a:lnTo>
                  <a:lnTo>
                    <a:pt x="11442" y="563880"/>
                  </a:lnTo>
                  <a:lnTo>
                    <a:pt x="11633" y="562610"/>
                  </a:lnTo>
                  <a:lnTo>
                    <a:pt x="12052" y="561340"/>
                  </a:lnTo>
                  <a:lnTo>
                    <a:pt x="12890" y="558800"/>
                  </a:lnTo>
                  <a:lnTo>
                    <a:pt x="12090" y="558800"/>
                  </a:lnTo>
                  <a:lnTo>
                    <a:pt x="13106" y="556412"/>
                  </a:lnTo>
                  <a:lnTo>
                    <a:pt x="13157" y="556260"/>
                  </a:lnTo>
                  <a:lnTo>
                    <a:pt x="13703" y="554990"/>
                  </a:lnTo>
                  <a:lnTo>
                    <a:pt x="12547" y="554990"/>
                  </a:lnTo>
                  <a:lnTo>
                    <a:pt x="13855" y="552450"/>
                  </a:lnTo>
                  <a:lnTo>
                    <a:pt x="13462" y="551180"/>
                  </a:lnTo>
                  <a:lnTo>
                    <a:pt x="14325" y="548640"/>
                  </a:lnTo>
                  <a:lnTo>
                    <a:pt x="14109" y="548640"/>
                  </a:lnTo>
                  <a:lnTo>
                    <a:pt x="14401" y="547370"/>
                  </a:lnTo>
                  <a:close/>
                </a:path>
                <a:path w="280670" h="728979">
                  <a:moveTo>
                    <a:pt x="14757" y="547370"/>
                  </a:moveTo>
                  <a:lnTo>
                    <a:pt x="14503" y="547370"/>
                  </a:lnTo>
                  <a:lnTo>
                    <a:pt x="14312" y="548640"/>
                  </a:lnTo>
                  <a:lnTo>
                    <a:pt x="14757" y="547370"/>
                  </a:lnTo>
                  <a:close/>
                </a:path>
                <a:path w="280670" h="728979">
                  <a:moveTo>
                    <a:pt x="14757" y="533946"/>
                  </a:moveTo>
                  <a:lnTo>
                    <a:pt x="14046" y="534670"/>
                  </a:lnTo>
                  <a:lnTo>
                    <a:pt x="13843" y="535940"/>
                  </a:lnTo>
                  <a:lnTo>
                    <a:pt x="13817" y="536143"/>
                  </a:lnTo>
                  <a:lnTo>
                    <a:pt x="14084" y="535940"/>
                  </a:lnTo>
                  <a:lnTo>
                    <a:pt x="14757" y="533946"/>
                  </a:lnTo>
                  <a:close/>
                </a:path>
                <a:path w="280670" h="728979">
                  <a:moveTo>
                    <a:pt x="15341" y="532130"/>
                  </a:moveTo>
                  <a:lnTo>
                    <a:pt x="15189" y="530860"/>
                  </a:lnTo>
                  <a:lnTo>
                    <a:pt x="14846" y="530860"/>
                  </a:lnTo>
                  <a:lnTo>
                    <a:pt x="14274" y="530860"/>
                  </a:lnTo>
                  <a:lnTo>
                    <a:pt x="14541" y="532130"/>
                  </a:lnTo>
                  <a:lnTo>
                    <a:pt x="15341" y="532130"/>
                  </a:lnTo>
                  <a:close/>
                </a:path>
                <a:path w="280670" h="728979">
                  <a:moveTo>
                    <a:pt x="15963" y="541134"/>
                  </a:moveTo>
                  <a:lnTo>
                    <a:pt x="15430" y="539750"/>
                  </a:lnTo>
                  <a:lnTo>
                    <a:pt x="15481" y="537210"/>
                  </a:lnTo>
                  <a:lnTo>
                    <a:pt x="14414" y="542010"/>
                  </a:lnTo>
                  <a:lnTo>
                    <a:pt x="14351" y="542290"/>
                  </a:lnTo>
                  <a:lnTo>
                    <a:pt x="15227" y="543560"/>
                  </a:lnTo>
                  <a:lnTo>
                    <a:pt x="15659" y="543560"/>
                  </a:lnTo>
                  <a:lnTo>
                    <a:pt x="14833" y="541134"/>
                  </a:lnTo>
                  <a:lnTo>
                    <a:pt x="15963" y="541134"/>
                  </a:lnTo>
                  <a:close/>
                </a:path>
                <a:path w="280670" h="728979">
                  <a:moveTo>
                    <a:pt x="16141" y="522351"/>
                  </a:moveTo>
                  <a:lnTo>
                    <a:pt x="15900" y="521817"/>
                  </a:lnTo>
                  <a:lnTo>
                    <a:pt x="15836" y="523113"/>
                  </a:lnTo>
                  <a:lnTo>
                    <a:pt x="16052" y="523113"/>
                  </a:lnTo>
                  <a:lnTo>
                    <a:pt x="16141" y="522351"/>
                  </a:lnTo>
                  <a:close/>
                </a:path>
                <a:path w="280670" h="728979">
                  <a:moveTo>
                    <a:pt x="16624" y="525907"/>
                  </a:moveTo>
                  <a:lnTo>
                    <a:pt x="16421" y="524510"/>
                  </a:lnTo>
                  <a:lnTo>
                    <a:pt x="15849" y="524510"/>
                  </a:lnTo>
                  <a:lnTo>
                    <a:pt x="16624" y="525907"/>
                  </a:lnTo>
                  <a:close/>
                </a:path>
                <a:path w="280670" h="728979">
                  <a:moveTo>
                    <a:pt x="19659" y="511810"/>
                  </a:moveTo>
                  <a:lnTo>
                    <a:pt x="19405" y="510933"/>
                  </a:lnTo>
                  <a:lnTo>
                    <a:pt x="19304" y="510540"/>
                  </a:lnTo>
                  <a:lnTo>
                    <a:pt x="19240" y="510933"/>
                  </a:lnTo>
                  <a:lnTo>
                    <a:pt x="19659" y="511810"/>
                  </a:lnTo>
                  <a:close/>
                </a:path>
                <a:path w="280670" h="728979">
                  <a:moveTo>
                    <a:pt x="21780" y="501675"/>
                  </a:moveTo>
                  <a:lnTo>
                    <a:pt x="21475" y="500380"/>
                  </a:lnTo>
                  <a:lnTo>
                    <a:pt x="21031" y="501675"/>
                  </a:lnTo>
                  <a:lnTo>
                    <a:pt x="21780" y="501675"/>
                  </a:lnTo>
                  <a:close/>
                </a:path>
                <a:path w="280670" h="728979">
                  <a:moveTo>
                    <a:pt x="22479" y="488950"/>
                  </a:moveTo>
                  <a:lnTo>
                    <a:pt x="22034" y="488950"/>
                  </a:lnTo>
                  <a:lnTo>
                    <a:pt x="21463" y="490220"/>
                  </a:lnTo>
                  <a:lnTo>
                    <a:pt x="21602" y="491490"/>
                  </a:lnTo>
                  <a:lnTo>
                    <a:pt x="22072" y="491490"/>
                  </a:lnTo>
                  <a:lnTo>
                    <a:pt x="22479" y="488950"/>
                  </a:lnTo>
                  <a:close/>
                </a:path>
                <a:path w="280670" h="728979">
                  <a:moveTo>
                    <a:pt x="24434" y="481330"/>
                  </a:moveTo>
                  <a:lnTo>
                    <a:pt x="23647" y="481330"/>
                  </a:lnTo>
                  <a:lnTo>
                    <a:pt x="23291" y="483870"/>
                  </a:lnTo>
                  <a:lnTo>
                    <a:pt x="24091" y="482600"/>
                  </a:lnTo>
                  <a:lnTo>
                    <a:pt x="24434" y="481330"/>
                  </a:lnTo>
                  <a:close/>
                </a:path>
                <a:path w="280670" h="728979">
                  <a:moveTo>
                    <a:pt x="24536" y="476250"/>
                  </a:moveTo>
                  <a:lnTo>
                    <a:pt x="24511" y="474980"/>
                  </a:lnTo>
                  <a:lnTo>
                    <a:pt x="24320" y="476250"/>
                  </a:lnTo>
                  <a:lnTo>
                    <a:pt x="24536" y="476250"/>
                  </a:lnTo>
                  <a:close/>
                </a:path>
                <a:path w="280670" h="728979">
                  <a:moveTo>
                    <a:pt x="25222" y="471868"/>
                  </a:moveTo>
                  <a:lnTo>
                    <a:pt x="25158" y="471474"/>
                  </a:lnTo>
                  <a:lnTo>
                    <a:pt x="25057" y="472440"/>
                  </a:lnTo>
                  <a:lnTo>
                    <a:pt x="25222" y="471868"/>
                  </a:lnTo>
                  <a:close/>
                </a:path>
                <a:path w="280670" h="728979">
                  <a:moveTo>
                    <a:pt x="27165" y="464820"/>
                  </a:moveTo>
                  <a:lnTo>
                    <a:pt x="26936" y="464820"/>
                  </a:lnTo>
                  <a:lnTo>
                    <a:pt x="26606" y="466090"/>
                  </a:lnTo>
                  <a:lnTo>
                    <a:pt x="26949" y="466090"/>
                  </a:lnTo>
                  <a:lnTo>
                    <a:pt x="27165" y="464820"/>
                  </a:lnTo>
                  <a:close/>
                </a:path>
                <a:path w="280670" h="728979">
                  <a:moveTo>
                    <a:pt x="27800" y="460463"/>
                  </a:moveTo>
                  <a:lnTo>
                    <a:pt x="27495" y="458470"/>
                  </a:lnTo>
                  <a:lnTo>
                    <a:pt x="27470" y="457200"/>
                  </a:lnTo>
                  <a:lnTo>
                    <a:pt x="25819" y="461010"/>
                  </a:lnTo>
                  <a:lnTo>
                    <a:pt x="25704" y="462280"/>
                  </a:lnTo>
                  <a:lnTo>
                    <a:pt x="25577" y="463550"/>
                  </a:lnTo>
                  <a:lnTo>
                    <a:pt x="25463" y="464820"/>
                  </a:lnTo>
                  <a:lnTo>
                    <a:pt x="25349" y="466090"/>
                  </a:lnTo>
                  <a:lnTo>
                    <a:pt x="24447" y="468426"/>
                  </a:lnTo>
                  <a:lnTo>
                    <a:pt x="24371" y="468630"/>
                  </a:lnTo>
                  <a:lnTo>
                    <a:pt x="24282" y="469900"/>
                  </a:lnTo>
                  <a:lnTo>
                    <a:pt x="24193" y="471170"/>
                  </a:lnTo>
                  <a:lnTo>
                    <a:pt x="24104" y="472440"/>
                  </a:lnTo>
                  <a:lnTo>
                    <a:pt x="24015" y="473710"/>
                  </a:lnTo>
                  <a:lnTo>
                    <a:pt x="23660" y="473710"/>
                  </a:lnTo>
                  <a:lnTo>
                    <a:pt x="21069" y="481330"/>
                  </a:lnTo>
                  <a:lnTo>
                    <a:pt x="23647" y="481330"/>
                  </a:lnTo>
                  <a:lnTo>
                    <a:pt x="23736" y="480682"/>
                  </a:lnTo>
                  <a:lnTo>
                    <a:pt x="23812" y="480060"/>
                  </a:lnTo>
                  <a:lnTo>
                    <a:pt x="23990" y="478790"/>
                  </a:lnTo>
                  <a:lnTo>
                    <a:pt x="23329" y="480060"/>
                  </a:lnTo>
                  <a:lnTo>
                    <a:pt x="24384" y="474980"/>
                  </a:lnTo>
                  <a:lnTo>
                    <a:pt x="24485" y="473710"/>
                  </a:lnTo>
                  <a:lnTo>
                    <a:pt x="25336" y="472440"/>
                  </a:lnTo>
                  <a:lnTo>
                    <a:pt x="25057" y="472440"/>
                  </a:lnTo>
                  <a:lnTo>
                    <a:pt x="25095" y="471170"/>
                  </a:lnTo>
                  <a:lnTo>
                    <a:pt x="24853" y="469900"/>
                  </a:lnTo>
                  <a:lnTo>
                    <a:pt x="25425" y="468630"/>
                  </a:lnTo>
                  <a:lnTo>
                    <a:pt x="25311" y="469900"/>
                  </a:lnTo>
                  <a:lnTo>
                    <a:pt x="25184" y="471170"/>
                  </a:lnTo>
                  <a:lnTo>
                    <a:pt x="25158" y="471474"/>
                  </a:lnTo>
                  <a:lnTo>
                    <a:pt x="25234" y="471855"/>
                  </a:lnTo>
                  <a:lnTo>
                    <a:pt x="25349" y="471474"/>
                  </a:lnTo>
                  <a:lnTo>
                    <a:pt x="25438" y="471170"/>
                  </a:lnTo>
                  <a:lnTo>
                    <a:pt x="25361" y="472440"/>
                  </a:lnTo>
                  <a:lnTo>
                    <a:pt x="25971" y="473710"/>
                  </a:lnTo>
                  <a:lnTo>
                    <a:pt x="26441" y="474980"/>
                  </a:lnTo>
                  <a:lnTo>
                    <a:pt x="27012" y="472440"/>
                  </a:lnTo>
                  <a:lnTo>
                    <a:pt x="27228" y="471474"/>
                  </a:lnTo>
                  <a:lnTo>
                    <a:pt x="27292" y="471170"/>
                  </a:lnTo>
                  <a:lnTo>
                    <a:pt x="25819" y="472440"/>
                  </a:lnTo>
                  <a:lnTo>
                    <a:pt x="25908" y="471170"/>
                  </a:lnTo>
                  <a:lnTo>
                    <a:pt x="25996" y="469900"/>
                  </a:lnTo>
                  <a:lnTo>
                    <a:pt x="26492" y="468630"/>
                  </a:lnTo>
                  <a:lnTo>
                    <a:pt x="26987" y="467360"/>
                  </a:lnTo>
                  <a:lnTo>
                    <a:pt x="27076" y="466090"/>
                  </a:lnTo>
                  <a:lnTo>
                    <a:pt x="26530" y="467360"/>
                  </a:lnTo>
                  <a:lnTo>
                    <a:pt x="26301" y="467360"/>
                  </a:lnTo>
                  <a:lnTo>
                    <a:pt x="26390" y="466090"/>
                  </a:lnTo>
                  <a:lnTo>
                    <a:pt x="27254" y="463550"/>
                  </a:lnTo>
                  <a:lnTo>
                    <a:pt x="27216" y="461010"/>
                  </a:lnTo>
                  <a:lnTo>
                    <a:pt x="27800" y="460463"/>
                  </a:lnTo>
                  <a:close/>
                </a:path>
                <a:path w="280670" h="728979">
                  <a:moveTo>
                    <a:pt x="28562" y="459740"/>
                  </a:moveTo>
                  <a:lnTo>
                    <a:pt x="27800" y="460463"/>
                  </a:lnTo>
                  <a:lnTo>
                    <a:pt x="27889" y="461010"/>
                  </a:lnTo>
                  <a:lnTo>
                    <a:pt x="28562" y="459740"/>
                  </a:lnTo>
                  <a:close/>
                </a:path>
                <a:path w="280670" h="728979">
                  <a:moveTo>
                    <a:pt x="33616" y="428764"/>
                  </a:moveTo>
                  <a:lnTo>
                    <a:pt x="33451" y="427990"/>
                  </a:lnTo>
                  <a:lnTo>
                    <a:pt x="33197" y="426720"/>
                  </a:lnTo>
                  <a:lnTo>
                    <a:pt x="33515" y="425488"/>
                  </a:lnTo>
                  <a:lnTo>
                    <a:pt x="33477" y="422910"/>
                  </a:lnTo>
                  <a:lnTo>
                    <a:pt x="32918" y="424180"/>
                  </a:lnTo>
                  <a:lnTo>
                    <a:pt x="32829" y="425488"/>
                  </a:lnTo>
                  <a:lnTo>
                    <a:pt x="32524" y="426720"/>
                  </a:lnTo>
                  <a:lnTo>
                    <a:pt x="32283" y="426720"/>
                  </a:lnTo>
                  <a:lnTo>
                    <a:pt x="31572" y="428764"/>
                  </a:lnTo>
                  <a:lnTo>
                    <a:pt x="31508" y="428955"/>
                  </a:lnTo>
                  <a:lnTo>
                    <a:pt x="31407" y="429260"/>
                  </a:lnTo>
                  <a:lnTo>
                    <a:pt x="31292" y="430657"/>
                  </a:lnTo>
                  <a:lnTo>
                    <a:pt x="31191" y="431800"/>
                  </a:lnTo>
                  <a:lnTo>
                    <a:pt x="31076" y="433197"/>
                  </a:lnTo>
                  <a:lnTo>
                    <a:pt x="31800" y="431800"/>
                  </a:lnTo>
                  <a:lnTo>
                    <a:pt x="32080" y="429691"/>
                  </a:lnTo>
                  <a:lnTo>
                    <a:pt x="32207" y="428764"/>
                  </a:lnTo>
                  <a:lnTo>
                    <a:pt x="32308" y="427990"/>
                  </a:lnTo>
                  <a:lnTo>
                    <a:pt x="32397" y="428764"/>
                  </a:lnTo>
                  <a:lnTo>
                    <a:pt x="32473" y="429488"/>
                  </a:lnTo>
                  <a:lnTo>
                    <a:pt x="32588" y="430657"/>
                  </a:lnTo>
                  <a:lnTo>
                    <a:pt x="33375" y="429691"/>
                  </a:lnTo>
                  <a:lnTo>
                    <a:pt x="33489" y="429260"/>
                  </a:lnTo>
                  <a:lnTo>
                    <a:pt x="33566" y="428955"/>
                  </a:lnTo>
                  <a:lnTo>
                    <a:pt x="33616" y="428764"/>
                  </a:lnTo>
                  <a:close/>
                </a:path>
                <a:path w="280670" h="728979">
                  <a:moveTo>
                    <a:pt x="33997" y="431800"/>
                  </a:moveTo>
                  <a:lnTo>
                    <a:pt x="33578" y="429691"/>
                  </a:lnTo>
                  <a:lnTo>
                    <a:pt x="33540" y="429488"/>
                  </a:lnTo>
                  <a:lnTo>
                    <a:pt x="33375" y="429691"/>
                  </a:lnTo>
                  <a:lnTo>
                    <a:pt x="33121" y="430657"/>
                  </a:lnTo>
                  <a:lnTo>
                    <a:pt x="33502" y="430657"/>
                  </a:lnTo>
                  <a:lnTo>
                    <a:pt x="33312" y="431800"/>
                  </a:lnTo>
                  <a:lnTo>
                    <a:pt x="33058" y="431800"/>
                  </a:lnTo>
                  <a:lnTo>
                    <a:pt x="32715" y="433197"/>
                  </a:lnTo>
                  <a:lnTo>
                    <a:pt x="33324" y="433197"/>
                  </a:lnTo>
                  <a:lnTo>
                    <a:pt x="33997" y="431800"/>
                  </a:lnTo>
                  <a:close/>
                </a:path>
                <a:path w="280670" h="728979">
                  <a:moveTo>
                    <a:pt x="34582" y="420370"/>
                  </a:moveTo>
                  <a:lnTo>
                    <a:pt x="33997" y="420370"/>
                  </a:lnTo>
                  <a:lnTo>
                    <a:pt x="33947" y="421640"/>
                  </a:lnTo>
                  <a:lnTo>
                    <a:pt x="33870" y="425488"/>
                  </a:lnTo>
                  <a:lnTo>
                    <a:pt x="34061" y="424180"/>
                  </a:lnTo>
                  <a:lnTo>
                    <a:pt x="34582" y="420370"/>
                  </a:lnTo>
                  <a:close/>
                </a:path>
                <a:path w="280670" h="728979">
                  <a:moveTo>
                    <a:pt x="34785" y="418528"/>
                  </a:moveTo>
                  <a:lnTo>
                    <a:pt x="34658" y="418198"/>
                  </a:lnTo>
                  <a:lnTo>
                    <a:pt x="34429" y="419100"/>
                  </a:lnTo>
                  <a:lnTo>
                    <a:pt x="34785" y="418528"/>
                  </a:lnTo>
                  <a:close/>
                </a:path>
                <a:path w="280670" h="728979">
                  <a:moveTo>
                    <a:pt x="35217" y="417830"/>
                  </a:moveTo>
                  <a:lnTo>
                    <a:pt x="34785" y="418528"/>
                  </a:lnTo>
                  <a:lnTo>
                    <a:pt x="35013" y="419100"/>
                  </a:lnTo>
                  <a:lnTo>
                    <a:pt x="35115" y="418528"/>
                  </a:lnTo>
                  <a:lnTo>
                    <a:pt x="35217" y="417830"/>
                  </a:lnTo>
                  <a:close/>
                </a:path>
                <a:path w="280670" h="728979">
                  <a:moveTo>
                    <a:pt x="35547" y="417830"/>
                  </a:moveTo>
                  <a:lnTo>
                    <a:pt x="35509" y="415594"/>
                  </a:lnTo>
                  <a:lnTo>
                    <a:pt x="35255" y="416166"/>
                  </a:lnTo>
                  <a:lnTo>
                    <a:pt x="35547" y="417830"/>
                  </a:lnTo>
                  <a:close/>
                </a:path>
                <a:path w="280670" h="728979">
                  <a:moveTo>
                    <a:pt x="36410" y="416674"/>
                  </a:moveTo>
                  <a:lnTo>
                    <a:pt x="35712" y="416674"/>
                  </a:lnTo>
                  <a:lnTo>
                    <a:pt x="35775" y="417830"/>
                  </a:lnTo>
                  <a:lnTo>
                    <a:pt x="36410" y="416674"/>
                  </a:lnTo>
                  <a:close/>
                </a:path>
                <a:path w="280670" h="728979">
                  <a:moveTo>
                    <a:pt x="37261" y="403161"/>
                  </a:moveTo>
                  <a:lnTo>
                    <a:pt x="36309" y="403860"/>
                  </a:lnTo>
                  <a:lnTo>
                    <a:pt x="36944" y="405130"/>
                  </a:lnTo>
                  <a:lnTo>
                    <a:pt x="37109" y="404317"/>
                  </a:lnTo>
                  <a:lnTo>
                    <a:pt x="37198" y="404012"/>
                  </a:lnTo>
                  <a:lnTo>
                    <a:pt x="37261" y="403161"/>
                  </a:lnTo>
                  <a:close/>
                </a:path>
                <a:path w="280670" h="728979">
                  <a:moveTo>
                    <a:pt x="37693" y="402844"/>
                  </a:moveTo>
                  <a:lnTo>
                    <a:pt x="37299" y="401320"/>
                  </a:lnTo>
                  <a:lnTo>
                    <a:pt x="37261" y="403161"/>
                  </a:lnTo>
                  <a:lnTo>
                    <a:pt x="37693" y="402844"/>
                  </a:lnTo>
                  <a:close/>
                </a:path>
                <a:path w="280670" h="728979">
                  <a:moveTo>
                    <a:pt x="39179" y="397929"/>
                  </a:moveTo>
                  <a:lnTo>
                    <a:pt x="38925" y="396240"/>
                  </a:lnTo>
                  <a:lnTo>
                    <a:pt x="38823" y="397510"/>
                  </a:lnTo>
                  <a:lnTo>
                    <a:pt x="38722" y="398894"/>
                  </a:lnTo>
                  <a:lnTo>
                    <a:pt x="39179" y="397929"/>
                  </a:lnTo>
                  <a:close/>
                </a:path>
                <a:path w="280670" h="728979">
                  <a:moveTo>
                    <a:pt x="39217" y="401320"/>
                  </a:moveTo>
                  <a:lnTo>
                    <a:pt x="38379" y="402844"/>
                  </a:lnTo>
                  <a:lnTo>
                    <a:pt x="37973" y="402844"/>
                  </a:lnTo>
                  <a:lnTo>
                    <a:pt x="37490" y="405130"/>
                  </a:lnTo>
                  <a:lnTo>
                    <a:pt x="37909" y="407212"/>
                  </a:lnTo>
                  <a:lnTo>
                    <a:pt x="36944" y="405130"/>
                  </a:lnTo>
                  <a:lnTo>
                    <a:pt x="36461" y="406400"/>
                  </a:lnTo>
                  <a:lnTo>
                    <a:pt x="35280" y="410210"/>
                  </a:lnTo>
                  <a:lnTo>
                    <a:pt x="34658" y="412750"/>
                  </a:lnTo>
                  <a:lnTo>
                    <a:pt x="34683" y="412927"/>
                  </a:lnTo>
                  <a:lnTo>
                    <a:pt x="34391" y="414020"/>
                  </a:lnTo>
                  <a:lnTo>
                    <a:pt x="34137" y="415290"/>
                  </a:lnTo>
                  <a:lnTo>
                    <a:pt x="34467" y="416166"/>
                  </a:lnTo>
                  <a:lnTo>
                    <a:pt x="34518" y="417830"/>
                  </a:lnTo>
                  <a:lnTo>
                    <a:pt x="34658" y="418198"/>
                  </a:lnTo>
                  <a:lnTo>
                    <a:pt x="35052" y="416674"/>
                  </a:lnTo>
                  <a:lnTo>
                    <a:pt x="35102" y="415290"/>
                  </a:lnTo>
                  <a:lnTo>
                    <a:pt x="34874" y="414020"/>
                  </a:lnTo>
                  <a:lnTo>
                    <a:pt x="35471" y="414020"/>
                  </a:lnTo>
                  <a:lnTo>
                    <a:pt x="35509" y="415594"/>
                  </a:lnTo>
                  <a:lnTo>
                    <a:pt x="35636" y="415290"/>
                  </a:lnTo>
                  <a:lnTo>
                    <a:pt x="35712" y="416674"/>
                  </a:lnTo>
                  <a:lnTo>
                    <a:pt x="36309" y="415290"/>
                  </a:lnTo>
                  <a:lnTo>
                    <a:pt x="37325" y="412927"/>
                  </a:lnTo>
                  <a:lnTo>
                    <a:pt x="37401" y="412750"/>
                  </a:lnTo>
                  <a:lnTo>
                    <a:pt x="35128" y="412750"/>
                  </a:lnTo>
                  <a:lnTo>
                    <a:pt x="36474" y="407847"/>
                  </a:lnTo>
                  <a:lnTo>
                    <a:pt x="36499" y="407708"/>
                  </a:lnTo>
                  <a:lnTo>
                    <a:pt x="38011" y="407708"/>
                  </a:lnTo>
                  <a:lnTo>
                    <a:pt x="38150" y="407708"/>
                  </a:lnTo>
                  <a:lnTo>
                    <a:pt x="38265" y="407212"/>
                  </a:lnTo>
                  <a:lnTo>
                    <a:pt x="38341" y="406400"/>
                  </a:lnTo>
                  <a:lnTo>
                    <a:pt x="38442" y="405130"/>
                  </a:lnTo>
                  <a:lnTo>
                    <a:pt x="38506" y="403860"/>
                  </a:lnTo>
                  <a:lnTo>
                    <a:pt x="38646" y="403860"/>
                  </a:lnTo>
                  <a:lnTo>
                    <a:pt x="38747" y="403161"/>
                  </a:lnTo>
                  <a:lnTo>
                    <a:pt x="38798" y="402844"/>
                  </a:lnTo>
                  <a:lnTo>
                    <a:pt x="39217" y="401320"/>
                  </a:lnTo>
                  <a:close/>
                </a:path>
                <a:path w="280670" h="728979">
                  <a:moveTo>
                    <a:pt x="40170" y="394970"/>
                  </a:moveTo>
                  <a:lnTo>
                    <a:pt x="39573" y="394970"/>
                  </a:lnTo>
                  <a:lnTo>
                    <a:pt x="39497" y="396240"/>
                  </a:lnTo>
                  <a:lnTo>
                    <a:pt x="39408" y="397510"/>
                  </a:lnTo>
                  <a:lnTo>
                    <a:pt x="39357" y="398208"/>
                  </a:lnTo>
                  <a:lnTo>
                    <a:pt x="39395" y="397510"/>
                  </a:lnTo>
                  <a:lnTo>
                    <a:pt x="39179" y="397929"/>
                  </a:lnTo>
                  <a:lnTo>
                    <a:pt x="39319" y="398843"/>
                  </a:lnTo>
                  <a:lnTo>
                    <a:pt x="39509" y="397929"/>
                  </a:lnTo>
                  <a:lnTo>
                    <a:pt x="40170" y="394970"/>
                  </a:lnTo>
                  <a:close/>
                </a:path>
                <a:path w="280670" h="728979">
                  <a:moveTo>
                    <a:pt x="40563" y="392430"/>
                  </a:moveTo>
                  <a:lnTo>
                    <a:pt x="40373" y="391541"/>
                  </a:lnTo>
                  <a:lnTo>
                    <a:pt x="40208" y="392430"/>
                  </a:lnTo>
                  <a:lnTo>
                    <a:pt x="40563" y="392430"/>
                  </a:lnTo>
                  <a:close/>
                </a:path>
                <a:path w="280670" h="728979">
                  <a:moveTo>
                    <a:pt x="40805" y="392430"/>
                  </a:moveTo>
                  <a:lnTo>
                    <a:pt x="40563" y="392430"/>
                  </a:lnTo>
                  <a:lnTo>
                    <a:pt x="40640" y="392811"/>
                  </a:lnTo>
                  <a:lnTo>
                    <a:pt x="40805" y="392430"/>
                  </a:lnTo>
                  <a:close/>
                </a:path>
                <a:path w="280670" h="728979">
                  <a:moveTo>
                    <a:pt x="42659" y="384810"/>
                  </a:moveTo>
                  <a:lnTo>
                    <a:pt x="40182" y="388620"/>
                  </a:lnTo>
                  <a:lnTo>
                    <a:pt x="40271" y="387350"/>
                  </a:lnTo>
                  <a:lnTo>
                    <a:pt x="40360" y="386080"/>
                  </a:lnTo>
                  <a:lnTo>
                    <a:pt x="40043" y="387350"/>
                  </a:lnTo>
                  <a:lnTo>
                    <a:pt x="39331" y="388620"/>
                  </a:lnTo>
                  <a:lnTo>
                    <a:pt x="39217" y="393700"/>
                  </a:lnTo>
                  <a:lnTo>
                    <a:pt x="40322" y="391541"/>
                  </a:lnTo>
                  <a:lnTo>
                    <a:pt x="40309" y="391223"/>
                  </a:lnTo>
                  <a:lnTo>
                    <a:pt x="41059" y="390118"/>
                  </a:lnTo>
                  <a:lnTo>
                    <a:pt x="41211" y="390118"/>
                  </a:lnTo>
                  <a:lnTo>
                    <a:pt x="41211" y="390372"/>
                  </a:lnTo>
                  <a:lnTo>
                    <a:pt x="41363" y="390118"/>
                  </a:lnTo>
                  <a:lnTo>
                    <a:pt x="41732" y="388620"/>
                  </a:lnTo>
                  <a:lnTo>
                    <a:pt x="42659" y="384810"/>
                  </a:lnTo>
                  <a:close/>
                </a:path>
                <a:path w="280670" h="728979">
                  <a:moveTo>
                    <a:pt x="45377" y="375920"/>
                  </a:moveTo>
                  <a:lnTo>
                    <a:pt x="45313" y="375666"/>
                  </a:lnTo>
                  <a:lnTo>
                    <a:pt x="44373" y="377190"/>
                  </a:lnTo>
                  <a:lnTo>
                    <a:pt x="45377" y="375920"/>
                  </a:lnTo>
                  <a:close/>
                </a:path>
                <a:path w="280670" h="728979">
                  <a:moveTo>
                    <a:pt x="47409" y="349250"/>
                  </a:moveTo>
                  <a:lnTo>
                    <a:pt x="47193" y="347980"/>
                  </a:lnTo>
                  <a:lnTo>
                    <a:pt x="46558" y="350177"/>
                  </a:lnTo>
                  <a:lnTo>
                    <a:pt x="46456" y="350520"/>
                  </a:lnTo>
                  <a:lnTo>
                    <a:pt x="47320" y="349554"/>
                  </a:lnTo>
                  <a:lnTo>
                    <a:pt x="47409" y="349250"/>
                  </a:lnTo>
                  <a:close/>
                </a:path>
                <a:path w="280670" h="728979">
                  <a:moveTo>
                    <a:pt x="49034" y="343204"/>
                  </a:moveTo>
                  <a:lnTo>
                    <a:pt x="48996" y="341630"/>
                  </a:lnTo>
                  <a:lnTo>
                    <a:pt x="48247" y="344373"/>
                  </a:lnTo>
                  <a:lnTo>
                    <a:pt x="49034" y="343204"/>
                  </a:lnTo>
                  <a:close/>
                </a:path>
                <a:path w="280670" h="728979">
                  <a:moveTo>
                    <a:pt x="50711" y="342976"/>
                  </a:moveTo>
                  <a:lnTo>
                    <a:pt x="50685" y="342684"/>
                  </a:lnTo>
                  <a:lnTo>
                    <a:pt x="50368" y="341630"/>
                  </a:lnTo>
                  <a:lnTo>
                    <a:pt x="49682" y="342976"/>
                  </a:lnTo>
                  <a:lnTo>
                    <a:pt x="49098" y="343890"/>
                  </a:lnTo>
                  <a:lnTo>
                    <a:pt x="49161" y="343204"/>
                  </a:lnTo>
                  <a:lnTo>
                    <a:pt x="49187" y="342976"/>
                  </a:lnTo>
                  <a:lnTo>
                    <a:pt x="49034" y="343204"/>
                  </a:lnTo>
                  <a:lnTo>
                    <a:pt x="49047" y="343979"/>
                  </a:lnTo>
                  <a:lnTo>
                    <a:pt x="48793" y="344373"/>
                  </a:lnTo>
                  <a:lnTo>
                    <a:pt x="48920" y="344373"/>
                  </a:lnTo>
                  <a:lnTo>
                    <a:pt x="49060" y="344373"/>
                  </a:lnTo>
                  <a:lnTo>
                    <a:pt x="49288" y="344373"/>
                  </a:lnTo>
                  <a:lnTo>
                    <a:pt x="50292" y="345122"/>
                  </a:lnTo>
                  <a:lnTo>
                    <a:pt x="50050" y="344373"/>
                  </a:lnTo>
                  <a:lnTo>
                    <a:pt x="49872" y="344373"/>
                  </a:lnTo>
                  <a:lnTo>
                    <a:pt x="50711" y="342976"/>
                  </a:lnTo>
                  <a:close/>
                </a:path>
                <a:path w="280670" h="728979">
                  <a:moveTo>
                    <a:pt x="50723" y="345440"/>
                  </a:moveTo>
                  <a:lnTo>
                    <a:pt x="50292" y="345122"/>
                  </a:lnTo>
                  <a:lnTo>
                    <a:pt x="50355" y="345440"/>
                  </a:lnTo>
                  <a:lnTo>
                    <a:pt x="50596" y="346240"/>
                  </a:lnTo>
                  <a:lnTo>
                    <a:pt x="50723" y="345440"/>
                  </a:lnTo>
                  <a:close/>
                </a:path>
                <a:path w="280670" h="728979">
                  <a:moveTo>
                    <a:pt x="50825" y="575310"/>
                  </a:moveTo>
                  <a:lnTo>
                    <a:pt x="30022" y="575310"/>
                  </a:lnTo>
                  <a:lnTo>
                    <a:pt x="30022" y="640143"/>
                  </a:lnTo>
                  <a:lnTo>
                    <a:pt x="27419" y="640143"/>
                  </a:lnTo>
                  <a:lnTo>
                    <a:pt x="25184" y="641350"/>
                  </a:lnTo>
                  <a:lnTo>
                    <a:pt x="25120" y="638810"/>
                  </a:lnTo>
                  <a:lnTo>
                    <a:pt x="25577" y="637540"/>
                  </a:lnTo>
                  <a:lnTo>
                    <a:pt x="25679" y="637260"/>
                  </a:lnTo>
                  <a:lnTo>
                    <a:pt x="26035" y="636270"/>
                  </a:lnTo>
                  <a:lnTo>
                    <a:pt x="28422" y="635000"/>
                  </a:lnTo>
                  <a:lnTo>
                    <a:pt x="28625" y="635000"/>
                  </a:lnTo>
                  <a:lnTo>
                    <a:pt x="29629" y="636270"/>
                  </a:lnTo>
                  <a:lnTo>
                    <a:pt x="30022" y="640143"/>
                  </a:lnTo>
                  <a:lnTo>
                    <a:pt x="30022" y="575310"/>
                  </a:lnTo>
                  <a:lnTo>
                    <a:pt x="13284" y="575310"/>
                  </a:lnTo>
                  <a:lnTo>
                    <a:pt x="13284" y="656590"/>
                  </a:lnTo>
                  <a:lnTo>
                    <a:pt x="13246" y="657860"/>
                  </a:lnTo>
                  <a:lnTo>
                    <a:pt x="12954" y="657860"/>
                  </a:lnTo>
                  <a:lnTo>
                    <a:pt x="12725" y="659130"/>
                  </a:lnTo>
                  <a:lnTo>
                    <a:pt x="12420" y="657860"/>
                  </a:lnTo>
                  <a:lnTo>
                    <a:pt x="12014" y="657860"/>
                  </a:lnTo>
                  <a:lnTo>
                    <a:pt x="12103" y="656590"/>
                  </a:lnTo>
                  <a:lnTo>
                    <a:pt x="12446" y="656590"/>
                  </a:lnTo>
                  <a:lnTo>
                    <a:pt x="12661" y="655320"/>
                  </a:lnTo>
                  <a:lnTo>
                    <a:pt x="12877" y="655320"/>
                  </a:lnTo>
                  <a:lnTo>
                    <a:pt x="13284" y="656590"/>
                  </a:lnTo>
                  <a:lnTo>
                    <a:pt x="13284" y="575310"/>
                  </a:lnTo>
                  <a:lnTo>
                    <a:pt x="12534" y="575310"/>
                  </a:lnTo>
                  <a:lnTo>
                    <a:pt x="11976" y="575310"/>
                  </a:lnTo>
                  <a:lnTo>
                    <a:pt x="11607" y="577850"/>
                  </a:lnTo>
                  <a:lnTo>
                    <a:pt x="11747" y="578523"/>
                  </a:lnTo>
                  <a:lnTo>
                    <a:pt x="11849" y="577850"/>
                  </a:lnTo>
                  <a:lnTo>
                    <a:pt x="11963" y="578853"/>
                  </a:lnTo>
                  <a:lnTo>
                    <a:pt x="12280" y="577850"/>
                  </a:lnTo>
                  <a:lnTo>
                    <a:pt x="12484" y="576580"/>
                  </a:lnTo>
                  <a:lnTo>
                    <a:pt x="12839" y="576580"/>
                  </a:lnTo>
                  <a:lnTo>
                    <a:pt x="12928" y="579488"/>
                  </a:lnTo>
                  <a:lnTo>
                    <a:pt x="12306" y="581660"/>
                  </a:lnTo>
                  <a:lnTo>
                    <a:pt x="12039" y="579488"/>
                  </a:lnTo>
                  <a:lnTo>
                    <a:pt x="12001" y="579132"/>
                  </a:lnTo>
                  <a:lnTo>
                    <a:pt x="11811" y="578853"/>
                  </a:lnTo>
                  <a:lnTo>
                    <a:pt x="11658" y="579132"/>
                  </a:lnTo>
                  <a:lnTo>
                    <a:pt x="11112" y="582930"/>
                  </a:lnTo>
                  <a:lnTo>
                    <a:pt x="10833" y="581660"/>
                  </a:lnTo>
                  <a:lnTo>
                    <a:pt x="10071" y="586740"/>
                  </a:lnTo>
                  <a:lnTo>
                    <a:pt x="10883" y="589280"/>
                  </a:lnTo>
                  <a:lnTo>
                    <a:pt x="11061" y="591820"/>
                  </a:lnTo>
                  <a:lnTo>
                    <a:pt x="11163" y="593090"/>
                  </a:lnTo>
                  <a:lnTo>
                    <a:pt x="10934" y="594804"/>
                  </a:lnTo>
                  <a:lnTo>
                    <a:pt x="10934" y="633730"/>
                  </a:lnTo>
                  <a:lnTo>
                    <a:pt x="10680" y="636270"/>
                  </a:lnTo>
                  <a:lnTo>
                    <a:pt x="10579" y="637260"/>
                  </a:lnTo>
                  <a:lnTo>
                    <a:pt x="10553" y="637540"/>
                  </a:lnTo>
                  <a:lnTo>
                    <a:pt x="10706" y="637260"/>
                  </a:lnTo>
                  <a:lnTo>
                    <a:pt x="10210" y="640143"/>
                  </a:lnTo>
                  <a:lnTo>
                    <a:pt x="10198" y="641350"/>
                  </a:lnTo>
                  <a:lnTo>
                    <a:pt x="9906" y="643890"/>
                  </a:lnTo>
                  <a:lnTo>
                    <a:pt x="9906" y="642620"/>
                  </a:lnTo>
                  <a:lnTo>
                    <a:pt x="10045" y="641350"/>
                  </a:lnTo>
                  <a:lnTo>
                    <a:pt x="10160" y="640346"/>
                  </a:lnTo>
                  <a:lnTo>
                    <a:pt x="10172" y="640143"/>
                  </a:lnTo>
                  <a:lnTo>
                    <a:pt x="9588" y="638810"/>
                  </a:lnTo>
                  <a:lnTo>
                    <a:pt x="10502" y="637540"/>
                  </a:lnTo>
                  <a:lnTo>
                    <a:pt x="10020" y="637540"/>
                  </a:lnTo>
                  <a:lnTo>
                    <a:pt x="9525" y="636270"/>
                  </a:lnTo>
                  <a:lnTo>
                    <a:pt x="9677" y="635000"/>
                  </a:lnTo>
                  <a:lnTo>
                    <a:pt x="10464" y="633730"/>
                  </a:lnTo>
                  <a:lnTo>
                    <a:pt x="10477" y="633247"/>
                  </a:lnTo>
                  <a:lnTo>
                    <a:pt x="8763" y="635000"/>
                  </a:lnTo>
                  <a:lnTo>
                    <a:pt x="9918" y="631190"/>
                  </a:lnTo>
                  <a:lnTo>
                    <a:pt x="10312" y="632460"/>
                  </a:lnTo>
                  <a:lnTo>
                    <a:pt x="10477" y="633247"/>
                  </a:lnTo>
                  <a:lnTo>
                    <a:pt x="10553" y="633590"/>
                  </a:lnTo>
                  <a:lnTo>
                    <a:pt x="10591" y="633730"/>
                  </a:lnTo>
                  <a:lnTo>
                    <a:pt x="10934" y="633730"/>
                  </a:lnTo>
                  <a:lnTo>
                    <a:pt x="10934" y="594804"/>
                  </a:lnTo>
                  <a:lnTo>
                    <a:pt x="10655" y="596900"/>
                  </a:lnTo>
                  <a:lnTo>
                    <a:pt x="9499" y="603250"/>
                  </a:lnTo>
                  <a:lnTo>
                    <a:pt x="9588" y="604342"/>
                  </a:lnTo>
                  <a:lnTo>
                    <a:pt x="9690" y="605790"/>
                  </a:lnTo>
                  <a:lnTo>
                    <a:pt x="9791" y="607060"/>
                  </a:lnTo>
                  <a:lnTo>
                    <a:pt x="9880" y="605790"/>
                  </a:lnTo>
                  <a:lnTo>
                    <a:pt x="9982" y="607060"/>
                  </a:lnTo>
                  <a:lnTo>
                    <a:pt x="10096" y="608330"/>
                  </a:lnTo>
                  <a:lnTo>
                    <a:pt x="9918" y="609600"/>
                  </a:lnTo>
                  <a:lnTo>
                    <a:pt x="9169" y="608330"/>
                  </a:lnTo>
                  <a:lnTo>
                    <a:pt x="9144" y="609600"/>
                  </a:lnTo>
                  <a:lnTo>
                    <a:pt x="8420" y="609600"/>
                  </a:lnTo>
                  <a:lnTo>
                    <a:pt x="9448" y="607060"/>
                  </a:lnTo>
                  <a:lnTo>
                    <a:pt x="9296" y="605790"/>
                  </a:lnTo>
                  <a:lnTo>
                    <a:pt x="8724" y="607060"/>
                  </a:lnTo>
                  <a:lnTo>
                    <a:pt x="7099" y="610870"/>
                  </a:lnTo>
                  <a:lnTo>
                    <a:pt x="7594" y="613410"/>
                  </a:lnTo>
                  <a:lnTo>
                    <a:pt x="7035" y="615950"/>
                  </a:lnTo>
                  <a:lnTo>
                    <a:pt x="7035" y="615264"/>
                  </a:lnTo>
                  <a:lnTo>
                    <a:pt x="6883" y="615950"/>
                  </a:lnTo>
                  <a:lnTo>
                    <a:pt x="6324" y="615950"/>
                  </a:lnTo>
                  <a:lnTo>
                    <a:pt x="5664" y="618490"/>
                  </a:lnTo>
                  <a:lnTo>
                    <a:pt x="5486" y="622300"/>
                  </a:lnTo>
                  <a:lnTo>
                    <a:pt x="5867" y="624840"/>
                  </a:lnTo>
                  <a:lnTo>
                    <a:pt x="5918" y="622300"/>
                  </a:lnTo>
                  <a:lnTo>
                    <a:pt x="6502" y="626110"/>
                  </a:lnTo>
                  <a:lnTo>
                    <a:pt x="6908" y="623570"/>
                  </a:lnTo>
                  <a:lnTo>
                    <a:pt x="6972" y="626110"/>
                  </a:lnTo>
                  <a:lnTo>
                    <a:pt x="6731" y="627380"/>
                  </a:lnTo>
                  <a:lnTo>
                    <a:pt x="6731" y="626110"/>
                  </a:lnTo>
                  <a:lnTo>
                    <a:pt x="5854" y="628370"/>
                  </a:lnTo>
                  <a:lnTo>
                    <a:pt x="5791" y="629920"/>
                  </a:lnTo>
                  <a:lnTo>
                    <a:pt x="3276" y="636270"/>
                  </a:lnTo>
                  <a:lnTo>
                    <a:pt x="3924" y="637540"/>
                  </a:lnTo>
                  <a:lnTo>
                    <a:pt x="4394" y="638810"/>
                  </a:lnTo>
                  <a:lnTo>
                    <a:pt x="4470" y="640143"/>
                  </a:lnTo>
                  <a:lnTo>
                    <a:pt x="4533" y="641350"/>
                  </a:lnTo>
                  <a:lnTo>
                    <a:pt x="4610" y="642620"/>
                  </a:lnTo>
                  <a:lnTo>
                    <a:pt x="5003" y="645160"/>
                  </a:lnTo>
                  <a:lnTo>
                    <a:pt x="4127" y="647700"/>
                  </a:lnTo>
                  <a:lnTo>
                    <a:pt x="4203" y="650240"/>
                  </a:lnTo>
                  <a:lnTo>
                    <a:pt x="3708" y="652780"/>
                  </a:lnTo>
                  <a:lnTo>
                    <a:pt x="3441" y="652780"/>
                  </a:lnTo>
                  <a:lnTo>
                    <a:pt x="3086" y="654050"/>
                  </a:lnTo>
                  <a:lnTo>
                    <a:pt x="3162" y="656590"/>
                  </a:lnTo>
                  <a:lnTo>
                    <a:pt x="2755" y="659130"/>
                  </a:lnTo>
                  <a:lnTo>
                    <a:pt x="2095" y="659130"/>
                  </a:lnTo>
                  <a:lnTo>
                    <a:pt x="2044" y="661670"/>
                  </a:lnTo>
                  <a:lnTo>
                    <a:pt x="1968" y="662940"/>
                  </a:lnTo>
                  <a:lnTo>
                    <a:pt x="1892" y="664210"/>
                  </a:lnTo>
                  <a:lnTo>
                    <a:pt x="1638" y="666750"/>
                  </a:lnTo>
                  <a:lnTo>
                    <a:pt x="1981" y="666750"/>
                  </a:lnTo>
                  <a:lnTo>
                    <a:pt x="2070" y="665480"/>
                  </a:lnTo>
                  <a:lnTo>
                    <a:pt x="2146" y="664210"/>
                  </a:lnTo>
                  <a:lnTo>
                    <a:pt x="2476" y="665480"/>
                  </a:lnTo>
                  <a:lnTo>
                    <a:pt x="2603" y="664210"/>
                  </a:lnTo>
                  <a:lnTo>
                    <a:pt x="2628" y="662940"/>
                  </a:lnTo>
                  <a:lnTo>
                    <a:pt x="2209" y="662940"/>
                  </a:lnTo>
                  <a:lnTo>
                    <a:pt x="2336" y="661670"/>
                  </a:lnTo>
                  <a:lnTo>
                    <a:pt x="3302" y="661670"/>
                  </a:lnTo>
                  <a:lnTo>
                    <a:pt x="3225" y="665480"/>
                  </a:lnTo>
                  <a:lnTo>
                    <a:pt x="3073" y="666750"/>
                  </a:lnTo>
                  <a:lnTo>
                    <a:pt x="3644" y="666750"/>
                  </a:lnTo>
                  <a:lnTo>
                    <a:pt x="3530" y="668020"/>
                  </a:lnTo>
                  <a:lnTo>
                    <a:pt x="3073" y="668020"/>
                  </a:lnTo>
                  <a:lnTo>
                    <a:pt x="3086" y="670560"/>
                  </a:lnTo>
                  <a:lnTo>
                    <a:pt x="3848" y="671830"/>
                  </a:lnTo>
                  <a:lnTo>
                    <a:pt x="3429" y="674370"/>
                  </a:lnTo>
                  <a:lnTo>
                    <a:pt x="2654" y="673100"/>
                  </a:lnTo>
                  <a:lnTo>
                    <a:pt x="2044" y="671830"/>
                  </a:lnTo>
                  <a:lnTo>
                    <a:pt x="2730" y="666750"/>
                  </a:lnTo>
                  <a:lnTo>
                    <a:pt x="1638" y="668020"/>
                  </a:lnTo>
                  <a:lnTo>
                    <a:pt x="1739" y="671830"/>
                  </a:lnTo>
                  <a:lnTo>
                    <a:pt x="1854" y="675640"/>
                  </a:lnTo>
                  <a:lnTo>
                    <a:pt x="2400" y="679450"/>
                  </a:lnTo>
                  <a:lnTo>
                    <a:pt x="1536" y="680720"/>
                  </a:lnTo>
                  <a:lnTo>
                    <a:pt x="2235" y="683260"/>
                  </a:lnTo>
                  <a:lnTo>
                    <a:pt x="1739" y="685800"/>
                  </a:lnTo>
                  <a:lnTo>
                    <a:pt x="1549" y="687070"/>
                  </a:lnTo>
                  <a:lnTo>
                    <a:pt x="889" y="687070"/>
                  </a:lnTo>
                  <a:lnTo>
                    <a:pt x="889" y="693420"/>
                  </a:lnTo>
                  <a:lnTo>
                    <a:pt x="1333" y="697230"/>
                  </a:lnTo>
                  <a:lnTo>
                    <a:pt x="508" y="698500"/>
                  </a:lnTo>
                  <a:lnTo>
                    <a:pt x="0" y="703580"/>
                  </a:lnTo>
                  <a:lnTo>
                    <a:pt x="1739" y="697230"/>
                  </a:lnTo>
                  <a:lnTo>
                    <a:pt x="1778" y="703580"/>
                  </a:lnTo>
                  <a:lnTo>
                    <a:pt x="901" y="704850"/>
                  </a:lnTo>
                  <a:lnTo>
                    <a:pt x="1066" y="708660"/>
                  </a:lnTo>
                  <a:lnTo>
                    <a:pt x="1625" y="709930"/>
                  </a:lnTo>
                  <a:lnTo>
                    <a:pt x="1879" y="711200"/>
                  </a:lnTo>
                  <a:lnTo>
                    <a:pt x="1473" y="712470"/>
                  </a:lnTo>
                  <a:lnTo>
                    <a:pt x="4686" y="712470"/>
                  </a:lnTo>
                  <a:lnTo>
                    <a:pt x="4686" y="709930"/>
                  </a:lnTo>
                  <a:lnTo>
                    <a:pt x="5041" y="709930"/>
                  </a:lnTo>
                  <a:lnTo>
                    <a:pt x="5918" y="711200"/>
                  </a:lnTo>
                  <a:lnTo>
                    <a:pt x="5905" y="709930"/>
                  </a:lnTo>
                  <a:lnTo>
                    <a:pt x="5880" y="704850"/>
                  </a:lnTo>
                  <a:lnTo>
                    <a:pt x="4356" y="698500"/>
                  </a:lnTo>
                  <a:lnTo>
                    <a:pt x="4546" y="697230"/>
                  </a:lnTo>
                  <a:lnTo>
                    <a:pt x="5486" y="690880"/>
                  </a:lnTo>
                  <a:lnTo>
                    <a:pt x="5613" y="684530"/>
                  </a:lnTo>
                  <a:lnTo>
                    <a:pt x="6896" y="681990"/>
                  </a:lnTo>
                  <a:lnTo>
                    <a:pt x="6705" y="681990"/>
                  </a:lnTo>
                  <a:lnTo>
                    <a:pt x="6743" y="680720"/>
                  </a:lnTo>
                  <a:lnTo>
                    <a:pt x="6591" y="679450"/>
                  </a:lnTo>
                  <a:lnTo>
                    <a:pt x="7137" y="679450"/>
                  </a:lnTo>
                  <a:lnTo>
                    <a:pt x="7594" y="676910"/>
                  </a:lnTo>
                  <a:lnTo>
                    <a:pt x="6438" y="674370"/>
                  </a:lnTo>
                  <a:lnTo>
                    <a:pt x="6858" y="670560"/>
                  </a:lnTo>
                  <a:lnTo>
                    <a:pt x="7340" y="671830"/>
                  </a:lnTo>
                  <a:lnTo>
                    <a:pt x="7467" y="670560"/>
                  </a:lnTo>
                  <a:lnTo>
                    <a:pt x="7581" y="669290"/>
                  </a:lnTo>
                  <a:lnTo>
                    <a:pt x="8064" y="668020"/>
                  </a:lnTo>
                  <a:lnTo>
                    <a:pt x="8140" y="661670"/>
                  </a:lnTo>
                  <a:lnTo>
                    <a:pt x="8204" y="660400"/>
                  </a:lnTo>
                  <a:lnTo>
                    <a:pt x="8280" y="659130"/>
                  </a:lnTo>
                  <a:lnTo>
                    <a:pt x="8343" y="657860"/>
                  </a:lnTo>
                  <a:lnTo>
                    <a:pt x="8255" y="684530"/>
                  </a:lnTo>
                  <a:lnTo>
                    <a:pt x="8140" y="685800"/>
                  </a:lnTo>
                  <a:lnTo>
                    <a:pt x="8026" y="687070"/>
                  </a:lnTo>
                  <a:lnTo>
                    <a:pt x="7632" y="689610"/>
                  </a:lnTo>
                  <a:lnTo>
                    <a:pt x="7543" y="690118"/>
                  </a:lnTo>
                  <a:lnTo>
                    <a:pt x="7429" y="690880"/>
                  </a:lnTo>
                  <a:lnTo>
                    <a:pt x="12776" y="690880"/>
                  </a:lnTo>
                  <a:lnTo>
                    <a:pt x="9042" y="699770"/>
                  </a:lnTo>
                  <a:lnTo>
                    <a:pt x="10604" y="704850"/>
                  </a:lnTo>
                  <a:lnTo>
                    <a:pt x="10223" y="708660"/>
                  </a:lnTo>
                  <a:lnTo>
                    <a:pt x="10096" y="709930"/>
                  </a:lnTo>
                  <a:lnTo>
                    <a:pt x="9969" y="711200"/>
                  </a:lnTo>
                  <a:lnTo>
                    <a:pt x="8115" y="713740"/>
                  </a:lnTo>
                  <a:lnTo>
                    <a:pt x="11811" y="713740"/>
                  </a:lnTo>
                  <a:lnTo>
                    <a:pt x="13220" y="711200"/>
                  </a:lnTo>
                  <a:lnTo>
                    <a:pt x="13271" y="708660"/>
                  </a:lnTo>
                  <a:lnTo>
                    <a:pt x="13754" y="699770"/>
                  </a:lnTo>
                  <a:lnTo>
                    <a:pt x="13817" y="698500"/>
                  </a:lnTo>
                  <a:lnTo>
                    <a:pt x="13881" y="697230"/>
                  </a:lnTo>
                  <a:lnTo>
                    <a:pt x="13957" y="695960"/>
                  </a:lnTo>
                  <a:lnTo>
                    <a:pt x="15938" y="681990"/>
                  </a:lnTo>
                  <a:lnTo>
                    <a:pt x="18440" y="669290"/>
                  </a:lnTo>
                  <a:lnTo>
                    <a:pt x="20116" y="659130"/>
                  </a:lnTo>
                  <a:lnTo>
                    <a:pt x="20739" y="655320"/>
                  </a:lnTo>
                  <a:lnTo>
                    <a:pt x="20929" y="654050"/>
                  </a:lnTo>
                  <a:lnTo>
                    <a:pt x="21310" y="651510"/>
                  </a:lnTo>
                  <a:lnTo>
                    <a:pt x="17805" y="643890"/>
                  </a:lnTo>
                  <a:lnTo>
                    <a:pt x="25107" y="642620"/>
                  </a:lnTo>
                  <a:lnTo>
                    <a:pt x="26644" y="647700"/>
                  </a:lnTo>
                  <a:lnTo>
                    <a:pt x="30429" y="642620"/>
                  </a:lnTo>
                  <a:lnTo>
                    <a:pt x="31013" y="641350"/>
                  </a:lnTo>
                  <a:lnTo>
                    <a:pt x="33921" y="635000"/>
                  </a:lnTo>
                  <a:lnTo>
                    <a:pt x="35090" y="632460"/>
                  </a:lnTo>
                  <a:lnTo>
                    <a:pt x="35547" y="631190"/>
                  </a:lnTo>
                  <a:lnTo>
                    <a:pt x="36918" y="627380"/>
                  </a:lnTo>
                  <a:lnTo>
                    <a:pt x="38290" y="623570"/>
                  </a:lnTo>
                  <a:lnTo>
                    <a:pt x="38608" y="622300"/>
                  </a:lnTo>
                  <a:lnTo>
                    <a:pt x="40894" y="613410"/>
                  </a:lnTo>
                  <a:lnTo>
                    <a:pt x="42138" y="609600"/>
                  </a:lnTo>
                  <a:lnTo>
                    <a:pt x="43370" y="605790"/>
                  </a:lnTo>
                  <a:lnTo>
                    <a:pt x="43789" y="604520"/>
                  </a:lnTo>
                  <a:lnTo>
                    <a:pt x="45580" y="598170"/>
                  </a:lnTo>
                  <a:lnTo>
                    <a:pt x="46977" y="591820"/>
                  </a:lnTo>
                  <a:lnTo>
                    <a:pt x="48272" y="585470"/>
                  </a:lnTo>
                  <a:lnTo>
                    <a:pt x="48882" y="582930"/>
                  </a:lnTo>
                  <a:lnTo>
                    <a:pt x="49187" y="581660"/>
                  </a:lnTo>
                  <a:lnTo>
                    <a:pt x="49720" y="579488"/>
                  </a:lnTo>
                  <a:lnTo>
                    <a:pt x="50482" y="576580"/>
                  </a:lnTo>
                  <a:lnTo>
                    <a:pt x="50825" y="575310"/>
                  </a:lnTo>
                  <a:close/>
                </a:path>
                <a:path w="280670" h="728979">
                  <a:moveTo>
                    <a:pt x="51562" y="328980"/>
                  </a:moveTo>
                  <a:lnTo>
                    <a:pt x="50876" y="328980"/>
                  </a:lnTo>
                  <a:lnTo>
                    <a:pt x="51041" y="327660"/>
                  </a:lnTo>
                  <a:lnTo>
                    <a:pt x="51130" y="326872"/>
                  </a:lnTo>
                  <a:lnTo>
                    <a:pt x="51193" y="326390"/>
                  </a:lnTo>
                  <a:lnTo>
                    <a:pt x="51295" y="325602"/>
                  </a:lnTo>
                  <a:lnTo>
                    <a:pt x="51117" y="325310"/>
                  </a:lnTo>
                  <a:lnTo>
                    <a:pt x="51015" y="325145"/>
                  </a:lnTo>
                  <a:lnTo>
                    <a:pt x="50584" y="327660"/>
                  </a:lnTo>
                  <a:lnTo>
                    <a:pt x="51041" y="326390"/>
                  </a:lnTo>
                  <a:lnTo>
                    <a:pt x="50444" y="328980"/>
                  </a:lnTo>
                  <a:lnTo>
                    <a:pt x="50812" y="330200"/>
                  </a:lnTo>
                  <a:lnTo>
                    <a:pt x="51562" y="328980"/>
                  </a:lnTo>
                  <a:close/>
                </a:path>
                <a:path w="280670" h="728979">
                  <a:moveTo>
                    <a:pt x="52095" y="325145"/>
                  </a:moveTo>
                  <a:lnTo>
                    <a:pt x="51346" y="325145"/>
                  </a:lnTo>
                  <a:lnTo>
                    <a:pt x="51295" y="325602"/>
                  </a:lnTo>
                  <a:lnTo>
                    <a:pt x="51765" y="326390"/>
                  </a:lnTo>
                  <a:lnTo>
                    <a:pt x="51968" y="325602"/>
                  </a:lnTo>
                  <a:lnTo>
                    <a:pt x="52095" y="325145"/>
                  </a:lnTo>
                  <a:close/>
                </a:path>
                <a:path w="280670" h="728979">
                  <a:moveTo>
                    <a:pt x="52158" y="330200"/>
                  </a:moveTo>
                  <a:lnTo>
                    <a:pt x="52057" y="329272"/>
                  </a:lnTo>
                  <a:lnTo>
                    <a:pt x="51752" y="330200"/>
                  </a:lnTo>
                  <a:lnTo>
                    <a:pt x="51701" y="328980"/>
                  </a:lnTo>
                  <a:lnTo>
                    <a:pt x="51587" y="329272"/>
                  </a:lnTo>
                  <a:lnTo>
                    <a:pt x="51562" y="331470"/>
                  </a:lnTo>
                  <a:lnTo>
                    <a:pt x="52158" y="330200"/>
                  </a:lnTo>
                  <a:close/>
                </a:path>
                <a:path w="280670" h="728979">
                  <a:moveTo>
                    <a:pt x="52705" y="331470"/>
                  </a:moveTo>
                  <a:lnTo>
                    <a:pt x="52501" y="332740"/>
                  </a:lnTo>
                  <a:lnTo>
                    <a:pt x="52425" y="334010"/>
                  </a:lnTo>
                  <a:lnTo>
                    <a:pt x="52362" y="335394"/>
                  </a:lnTo>
                  <a:lnTo>
                    <a:pt x="52590" y="334010"/>
                  </a:lnTo>
                  <a:lnTo>
                    <a:pt x="52705" y="331470"/>
                  </a:lnTo>
                  <a:close/>
                </a:path>
                <a:path w="280670" h="728979">
                  <a:moveTo>
                    <a:pt x="55156" y="558800"/>
                  </a:moveTo>
                  <a:lnTo>
                    <a:pt x="14058" y="558800"/>
                  </a:lnTo>
                  <a:lnTo>
                    <a:pt x="13652" y="558800"/>
                  </a:lnTo>
                  <a:lnTo>
                    <a:pt x="13360" y="560070"/>
                  </a:lnTo>
                  <a:lnTo>
                    <a:pt x="13906" y="561340"/>
                  </a:lnTo>
                  <a:lnTo>
                    <a:pt x="14071" y="562610"/>
                  </a:lnTo>
                  <a:lnTo>
                    <a:pt x="13512" y="562610"/>
                  </a:lnTo>
                  <a:lnTo>
                    <a:pt x="13474" y="563880"/>
                  </a:lnTo>
                  <a:lnTo>
                    <a:pt x="13373" y="566902"/>
                  </a:lnTo>
                  <a:lnTo>
                    <a:pt x="13538" y="567690"/>
                  </a:lnTo>
                  <a:lnTo>
                    <a:pt x="13004" y="568960"/>
                  </a:lnTo>
                  <a:lnTo>
                    <a:pt x="13004" y="571500"/>
                  </a:lnTo>
                  <a:lnTo>
                    <a:pt x="12319" y="572770"/>
                  </a:lnTo>
                  <a:lnTo>
                    <a:pt x="12268" y="574040"/>
                  </a:lnTo>
                  <a:lnTo>
                    <a:pt x="13157" y="572770"/>
                  </a:lnTo>
                  <a:lnTo>
                    <a:pt x="12839" y="574040"/>
                  </a:lnTo>
                  <a:lnTo>
                    <a:pt x="51168" y="574040"/>
                  </a:lnTo>
                  <a:lnTo>
                    <a:pt x="51511" y="572770"/>
                  </a:lnTo>
                  <a:lnTo>
                    <a:pt x="53403" y="565645"/>
                  </a:lnTo>
                  <a:lnTo>
                    <a:pt x="55156" y="558800"/>
                  </a:lnTo>
                  <a:close/>
                </a:path>
                <a:path w="280670" h="728979">
                  <a:moveTo>
                    <a:pt x="60528" y="285750"/>
                  </a:moveTo>
                  <a:lnTo>
                    <a:pt x="60426" y="283210"/>
                  </a:lnTo>
                  <a:lnTo>
                    <a:pt x="60375" y="281940"/>
                  </a:lnTo>
                  <a:lnTo>
                    <a:pt x="59956" y="284480"/>
                  </a:lnTo>
                  <a:lnTo>
                    <a:pt x="59397" y="283210"/>
                  </a:lnTo>
                  <a:lnTo>
                    <a:pt x="59105" y="283210"/>
                  </a:lnTo>
                  <a:lnTo>
                    <a:pt x="59296" y="284480"/>
                  </a:lnTo>
                  <a:lnTo>
                    <a:pt x="58940" y="285750"/>
                  </a:lnTo>
                  <a:lnTo>
                    <a:pt x="58775" y="286867"/>
                  </a:lnTo>
                  <a:lnTo>
                    <a:pt x="58750" y="287020"/>
                  </a:lnTo>
                  <a:lnTo>
                    <a:pt x="58305" y="287020"/>
                  </a:lnTo>
                  <a:lnTo>
                    <a:pt x="57797" y="290830"/>
                  </a:lnTo>
                  <a:lnTo>
                    <a:pt x="59728" y="287108"/>
                  </a:lnTo>
                  <a:lnTo>
                    <a:pt x="59677" y="288290"/>
                  </a:lnTo>
                  <a:lnTo>
                    <a:pt x="59613" y="289560"/>
                  </a:lnTo>
                  <a:lnTo>
                    <a:pt x="59550" y="290830"/>
                  </a:lnTo>
                  <a:lnTo>
                    <a:pt x="59690" y="290830"/>
                  </a:lnTo>
                  <a:lnTo>
                    <a:pt x="59740" y="289560"/>
                  </a:lnTo>
                  <a:lnTo>
                    <a:pt x="60261" y="288290"/>
                  </a:lnTo>
                  <a:lnTo>
                    <a:pt x="60159" y="287020"/>
                  </a:lnTo>
                  <a:lnTo>
                    <a:pt x="59778" y="287020"/>
                  </a:lnTo>
                  <a:lnTo>
                    <a:pt x="59474" y="285750"/>
                  </a:lnTo>
                  <a:lnTo>
                    <a:pt x="60312" y="284480"/>
                  </a:lnTo>
                  <a:lnTo>
                    <a:pt x="60528" y="285750"/>
                  </a:lnTo>
                  <a:close/>
                </a:path>
                <a:path w="280670" h="728979">
                  <a:moveTo>
                    <a:pt x="78752" y="469900"/>
                  </a:moveTo>
                  <a:lnTo>
                    <a:pt x="29806" y="469900"/>
                  </a:lnTo>
                  <a:lnTo>
                    <a:pt x="29603" y="469900"/>
                  </a:lnTo>
                  <a:lnTo>
                    <a:pt x="28917" y="469900"/>
                  </a:lnTo>
                  <a:lnTo>
                    <a:pt x="28155" y="473710"/>
                  </a:lnTo>
                  <a:lnTo>
                    <a:pt x="27914" y="473710"/>
                  </a:lnTo>
                  <a:lnTo>
                    <a:pt x="27940" y="474980"/>
                  </a:lnTo>
                  <a:lnTo>
                    <a:pt x="28130" y="474433"/>
                  </a:lnTo>
                  <a:lnTo>
                    <a:pt x="28562" y="472440"/>
                  </a:lnTo>
                  <a:lnTo>
                    <a:pt x="29171" y="472440"/>
                  </a:lnTo>
                  <a:lnTo>
                    <a:pt x="29235" y="476250"/>
                  </a:lnTo>
                  <a:lnTo>
                    <a:pt x="28232" y="477520"/>
                  </a:lnTo>
                  <a:lnTo>
                    <a:pt x="28740" y="480060"/>
                  </a:lnTo>
                  <a:lnTo>
                    <a:pt x="28092" y="480060"/>
                  </a:lnTo>
                  <a:lnTo>
                    <a:pt x="28092" y="499110"/>
                  </a:lnTo>
                  <a:lnTo>
                    <a:pt x="28092" y="500380"/>
                  </a:lnTo>
                  <a:lnTo>
                    <a:pt x="27927" y="501230"/>
                  </a:lnTo>
                  <a:lnTo>
                    <a:pt x="27838" y="501675"/>
                  </a:lnTo>
                  <a:lnTo>
                    <a:pt x="27419" y="502920"/>
                  </a:lnTo>
                  <a:lnTo>
                    <a:pt x="28092" y="499110"/>
                  </a:lnTo>
                  <a:lnTo>
                    <a:pt x="28092" y="480060"/>
                  </a:lnTo>
                  <a:lnTo>
                    <a:pt x="26543" y="480060"/>
                  </a:lnTo>
                  <a:lnTo>
                    <a:pt x="26581" y="478790"/>
                  </a:lnTo>
                  <a:lnTo>
                    <a:pt x="26111" y="478790"/>
                  </a:lnTo>
                  <a:lnTo>
                    <a:pt x="25679" y="476250"/>
                  </a:lnTo>
                  <a:lnTo>
                    <a:pt x="25755" y="474980"/>
                  </a:lnTo>
                  <a:lnTo>
                    <a:pt x="24485" y="480060"/>
                  </a:lnTo>
                  <a:lnTo>
                    <a:pt x="25146" y="478790"/>
                  </a:lnTo>
                  <a:lnTo>
                    <a:pt x="24625" y="480682"/>
                  </a:lnTo>
                  <a:lnTo>
                    <a:pt x="23380" y="487680"/>
                  </a:lnTo>
                  <a:lnTo>
                    <a:pt x="22352" y="487680"/>
                  </a:lnTo>
                  <a:lnTo>
                    <a:pt x="22999" y="491490"/>
                  </a:lnTo>
                  <a:lnTo>
                    <a:pt x="22199" y="491490"/>
                  </a:lnTo>
                  <a:lnTo>
                    <a:pt x="21450" y="494030"/>
                  </a:lnTo>
                  <a:lnTo>
                    <a:pt x="21082" y="492760"/>
                  </a:lnTo>
                  <a:lnTo>
                    <a:pt x="20320" y="495300"/>
                  </a:lnTo>
                  <a:lnTo>
                    <a:pt x="20408" y="494030"/>
                  </a:lnTo>
                  <a:lnTo>
                    <a:pt x="20497" y="492760"/>
                  </a:lnTo>
                  <a:lnTo>
                    <a:pt x="19761" y="496570"/>
                  </a:lnTo>
                  <a:lnTo>
                    <a:pt x="19570" y="497840"/>
                  </a:lnTo>
                  <a:lnTo>
                    <a:pt x="20193" y="499110"/>
                  </a:lnTo>
                  <a:lnTo>
                    <a:pt x="20205" y="505460"/>
                  </a:lnTo>
                  <a:lnTo>
                    <a:pt x="19761" y="503821"/>
                  </a:lnTo>
                  <a:lnTo>
                    <a:pt x="19761" y="506730"/>
                  </a:lnTo>
                  <a:lnTo>
                    <a:pt x="19672" y="507568"/>
                  </a:lnTo>
                  <a:lnTo>
                    <a:pt x="19583" y="508330"/>
                  </a:lnTo>
                  <a:lnTo>
                    <a:pt x="19469" y="509219"/>
                  </a:lnTo>
                  <a:lnTo>
                    <a:pt x="19380" y="508330"/>
                  </a:lnTo>
                  <a:lnTo>
                    <a:pt x="19342" y="508000"/>
                  </a:lnTo>
                  <a:lnTo>
                    <a:pt x="19291" y="507568"/>
                  </a:lnTo>
                  <a:lnTo>
                    <a:pt x="19189" y="506730"/>
                  </a:lnTo>
                  <a:lnTo>
                    <a:pt x="19761" y="506730"/>
                  </a:lnTo>
                  <a:lnTo>
                    <a:pt x="19761" y="503821"/>
                  </a:lnTo>
                  <a:lnTo>
                    <a:pt x="18834" y="500380"/>
                  </a:lnTo>
                  <a:lnTo>
                    <a:pt x="18757" y="501878"/>
                  </a:lnTo>
                  <a:lnTo>
                    <a:pt x="18643" y="504190"/>
                  </a:lnTo>
                  <a:lnTo>
                    <a:pt x="18567" y="505460"/>
                  </a:lnTo>
                  <a:lnTo>
                    <a:pt x="18503" y="506730"/>
                  </a:lnTo>
                  <a:lnTo>
                    <a:pt x="18249" y="505460"/>
                  </a:lnTo>
                  <a:lnTo>
                    <a:pt x="18122" y="506730"/>
                  </a:lnTo>
                  <a:lnTo>
                    <a:pt x="18034" y="507568"/>
                  </a:lnTo>
                  <a:lnTo>
                    <a:pt x="17957" y="508330"/>
                  </a:lnTo>
                  <a:lnTo>
                    <a:pt x="17868" y="509270"/>
                  </a:lnTo>
                  <a:lnTo>
                    <a:pt x="18542" y="508000"/>
                  </a:lnTo>
                  <a:lnTo>
                    <a:pt x="18516" y="511810"/>
                  </a:lnTo>
                  <a:lnTo>
                    <a:pt x="18694" y="514362"/>
                  </a:lnTo>
                  <a:lnTo>
                    <a:pt x="19240" y="510933"/>
                  </a:lnTo>
                  <a:lnTo>
                    <a:pt x="19050" y="510540"/>
                  </a:lnTo>
                  <a:lnTo>
                    <a:pt x="19481" y="509270"/>
                  </a:lnTo>
                  <a:lnTo>
                    <a:pt x="20142" y="508000"/>
                  </a:lnTo>
                  <a:lnTo>
                    <a:pt x="20167" y="508330"/>
                  </a:lnTo>
                  <a:lnTo>
                    <a:pt x="20269" y="509270"/>
                  </a:lnTo>
                  <a:lnTo>
                    <a:pt x="20307" y="508000"/>
                  </a:lnTo>
                  <a:lnTo>
                    <a:pt x="20358" y="506730"/>
                  </a:lnTo>
                  <a:lnTo>
                    <a:pt x="21031" y="506730"/>
                  </a:lnTo>
                  <a:lnTo>
                    <a:pt x="21234" y="505460"/>
                  </a:lnTo>
                  <a:lnTo>
                    <a:pt x="21653" y="502920"/>
                  </a:lnTo>
                  <a:lnTo>
                    <a:pt x="21818" y="501878"/>
                  </a:lnTo>
                  <a:lnTo>
                    <a:pt x="21856" y="501675"/>
                  </a:lnTo>
                  <a:lnTo>
                    <a:pt x="21653" y="501878"/>
                  </a:lnTo>
                  <a:lnTo>
                    <a:pt x="21183" y="502920"/>
                  </a:lnTo>
                  <a:lnTo>
                    <a:pt x="20586" y="501878"/>
                  </a:lnTo>
                  <a:lnTo>
                    <a:pt x="20535" y="501230"/>
                  </a:lnTo>
                  <a:lnTo>
                    <a:pt x="20853" y="499110"/>
                  </a:lnTo>
                  <a:lnTo>
                    <a:pt x="20967" y="496570"/>
                  </a:lnTo>
                  <a:lnTo>
                    <a:pt x="21018" y="495300"/>
                  </a:lnTo>
                  <a:lnTo>
                    <a:pt x="21463" y="495300"/>
                  </a:lnTo>
                  <a:lnTo>
                    <a:pt x="21488" y="496570"/>
                  </a:lnTo>
                  <a:lnTo>
                    <a:pt x="21932" y="495300"/>
                  </a:lnTo>
                  <a:lnTo>
                    <a:pt x="21932" y="497840"/>
                  </a:lnTo>
                  <a:lnTo>
                    <a:pt x="22618" y="495300"/>
                  </a:lnTo>
                  <a:lnTo>
                    <a:pt x="23101" y="496570"/>
                  </a:lnTo>
                  <a:lnTo>
                    <a:pt x="23837" y="497840"/>
                  </a:lnTo>
                  <a:lnTo>
                    <a:pt x="24079" y="497840"/>
                  </a:lnTo>
                  <a:lnTo>
                    <a:pt x="23990" y="499110"/>
                  </a:lnTo>
                  <a:lnTo>
                    <a:pt x="23850" y="500380"/>
                  </a:lnTo>
                  <a:lnTo>
                    <a:pt x="23749" y="501230"/>
                  </a:lnTo>
                  <a:lnTo>
                    <a:pt x="23622" y="501878"/>
                  </a:lnTo>
                  <a:lnTo>
                    <a:pt x="22834" y="504190"/>
                  </a:lnTo>
                  <a:lnTo>
                    <a:pt x="22809" y="508000"/>
                  </a:lnTo>
                  <a:lnTo>
                    <a:pt x="22352" y="508000"/>
                  </a:lnTo>
                  <a:lnTo>
                    <a:pt x="22263" y="509270"/>
                  </a:lnTo>
                  <a:lnTo>
                    <a:pt x="22174" y="510540"/>
                  </a:lnTo>
                  <a:lnTo>
                    <a:pt x="22796" y="508647"/>
                  </a:lnTo>
                  <a:lnTo>
                    <a:pt x="22796" y="510540"/>
                  </a:lnTo>
                  <a:lnTo>
                    <a:pt x="22682" y="511810"/>
                  </a:lnTo>
                  <a:lnTo>
                    <a:pt x="21628" y="511810"/>
                  </a:lnTo>
                  <a:lnTo>
                    <a:pt x="20789" y="515620"/>
                  </a:lnTo>
                  <a:lnTo>
                    <a:pt x="20459" y="511810"/>
                  </a:lnTo>
                  <a:lnTo>
                    <a:pt x="20294" y="514362"/>
                  </a:lnTo>
                  <a:lnTo>
                    <a:pt x="20218" y="515620"/>
                  </a:lnTo>
                  <a:lnTo>
                    <a:pt x="20066" y="514362"/>
                  </a:lnTo>
                  <a:lnTo>
                    <a:pt x="20294" y="514362"/>
                  </a:lnTo>
                  <a:lnTo>
                    <a:pt x="19685" y="511810"/>
                  </a:lnTo>
                  <a:lnTo>
                    <a:pt x="19151" y="514362"/>
                  </a:lnTo>
                  <a:lnTo>
                    <a:pt x="18745" y="516890"/>
                  </a:lnTo>
                  <a:lnTo>
                    <a:pt x="19316" y="516890"/>
                  </a:lnTo>
                  <a:lnTo>
                    <a:pt x="18656" y="519430"/>
                  </a:lnTo>
                  <a:lnTo>
                    <a:pt x="17894" y="519430"/>
                  </a:lnTo>
                  <a:lnTo>
                    <a:pt x="17792" y="521690"/>
                  </a:lnTo>
                  <a:lnTo>
                    <a:pt x="17716" y="521411"/>
                  </a:lnTo>
                  <a:lnTo>
                    <a:pt x="16967" y="518439"/>
                  </a:lnTo>
                  <a:lnTo>
                    <a:pt x="16484" y="517639"/>
                  </a:lnTo>
                  <a:lnTo>
                    <a:pt x="16560" y="520877"/>
                  </a:lnTo>
                  <a:lnTo>
                    <a:pt x="16332" y="520877"/>
                  </a:lnTo>
                  <a:lnTo>
                    <a:pt x="16243" y="522668"/>
                  </a:lnTo>
                  <a:lnTo>
                    <a:pt x="16776" y="524433"/>
                  </a:lnTo>
                  <a:lnTo>
                    <a:pt x="17259" y="523430"/>
                  </a:lnTo>
                  <a:lnTo>
                    <a:pt x="17411" y="524725"/>
                  </a:lnTo>
                  <a:lnTo>
                    <a:pt x="17526" y="526630"/>
                  </a:lnTo>
                  <a:lnTo>
                    <a:pt x="18402" y="524725"/>
                  </a:lnTo>
                  <a:lnTo>
                    <a:pt x="18021" y="523786"/>
                  </a:lnTo>
                  <a:lnTo>
                    <a:pt x="17945" y="523430"/>
                  </a:lnTo>
                  <a:lnTo>
                    <a:pt x="17868" y="523113"/>
                  </a:lnTo>
                  <a:lnTo>
                    <a:pt x="17805" y="522058"/>
                  </a:lnTo>
                  <a:lnTo>
                    <a:pt x="19329" y="528358"/>
                  </a:lnTo>
                  <a:lnTo>
                    <a:pt x="19227" y="529590"/>
                  </a:lnTo>
                  <a:lnTo>
                    <a:pt x="18719" y="530860"/>
                  </a:lnTo>
                  <a:lnTo>
                    <a:pt x="18618" y="533400"/>
                  </a:lnTo>
                  <a:lnTo>
                    <a:pt x="18008" y="532130"/>
                  </a:lnTo>
                  <a:lnTo>
                    <a:pt x="17640" y="532130"/>
                  </a:lnTo>
                  <a:lnTo>
                    <a:pt x="18186" y="530860"/>
                  </a:lnTo>
                  <a:lnTo>
                    <a:pt x="17830" y="529590"/>
                  </a:lnTo>
                  <a:lnTo>
                    <a:pt x="17360" y="529590"/>
                  </a:lnTo>
                  <a:lnTo>
                    <a:pt x="16713" y="530860"/>
                  </a:lnTo>
                  <a:lnTo>
                    <a:pt x="17119" y="529590"/>
                  </a:lnTo>
                  <a:lnTo>
                    <a:pt x="17030" y="528701"/>
                  </a:lnTo>
                  <a:lnTo>
                    <a:pt x="16992" y="528358"/>
                  </a:lnTo>
                  <a:lnTo>
                    <a:pt x="16675" y="529590"/>
                  </a:lnTo>
                  <a:lnTo>
                    <a:pt x="16891" y="528701"/>
                  </a:lnTo>
                  <a:lnTo>
                    <a:pt x="16979" y="528358"/>
                  </a:lnTo>
                  <a:lnTo>
                    <a:pt x="16738" y="527050"/>
                  </a:lnTo>
                  <a:lnTo>
                    <a:pt x="16624" y="525907"/>
                  </a:lnTo>
                  <a:lnTo>
                    <a:pt x="15544" y="527050"/>
                  </a:lnTo>
                  <a:lnTo>
                    <a:pt x="15201" y="527050"/>
                  </a:lnTo>
                  <a:lnTo>
                    <a:pt x="15125" y="525907"/>
                  </a:lnTo>
                  <a:lnTo>
                    <a:pt x="15036" y="524510"/>
                  </a:lnTo>
                  <a:lnTo>
                    <a:pt x="14757" y="525907"/>
                  </a:lnTo>
                  <a:lnTo>
                    <a:pt x="14986" y="527050"/>
                  </a:lnTo>
                  <a:lnTo>
                    <a:pt x="14935" y="528358"/>
                  </a:lnTo>
                  <a:lnTo>
                    <a:pt x="14846" y="530860"/>
                  </a:lnTo>
                  <a:lnTo>
                    <a:pt x="15481" y="528701"/>
                  </a:lnTo>
                  <a:lnTo>
                    <a:pt x="15570" y="528358"/>
                  </a:lnTo>
                  <a:lnTo>
                    <a:pt x="15621" y="529590"/>
                  </a:lnTo>
                  <a:lnTo>
                    <a:pt x="15773" y="530860"/>
                  </a:lnTo>
                  <a:lnTo>
                    <a:pt x="14757" y="533946"/>
                  </a:lnTo>
                  <a:lnTo>
                    <a:pt x="15265" y="533400"/>
                  </a:lnTo>
                  <a:lnTo>
                    <a:pt x="15290" y="533946"/>
                  </a:lnTo>
                  <a:lnTo>
                    <a:pt x="15405" y="535940"/>
                  </a:lnTo>
                  <a:lnTo>
                    <a:pt x="15468" y="537210"/>
                  </a:lnTo>
                  <a:lnTo>
                    <a:pt x="15557" y="535940"/>
                  </a:lnTo>
                  <a:lnTo>
                    <a:pt x="16243" y="535940"/>
                  </a:lnTo>
                  <a:lnTo>
                    <a:pt x="16230" y="538480"/>
                  </a:lnTo>
                  <a:lnTo>
                    <a:pt x="16675" y="539750"/>
                  </a:lnTo>
                  <a:lnTo>
                    <a:pt x="16992" y="541134"/>
                  </a:lnTo>
                  <a:lnTo>
                    <a:pt x="16891" y="543560"/>
                  </a:lnTo>
                  <a:lnTo>
                    <a:pt x="16764" y="544830"/>
                  </a:lnTo>
                  <a:lnTo>
                    <a:pt x="16446" y="546100"/>
                  </a:lnTo>
                  <a:lnTo>
                    <a:pt x="16192" y="546100"/>
                  </a:lnTo>
                  <a:lnTo>
                    <a:pt x="16065" y="544830"/>
                  </a:lnTo>
                  <a:lnTo>
                    <a:pt x="14668" y="548640"/>
                  </a:lnTo>
                  <a:lnTo>
                    <a:pt x="16383" y="552450"/>
                  </a:lnTo>
                  <a:lnTo>
                    <a:pt x="15290" y="556069"/>
                  </a:lnTo>
                  <a:lnTo>
                    <a:pt x="15227" y="556260"/>
                  </a:lnTo>
                  <a:lnTo>
                    <a:pt x="14655" y="556260"/>
                  </a:lnTo>
                  <a:lnTo>
                    <a:pt x="14351" y="557530"/>
                  </a:lnTo>
                  <a:lnTo>
                    <a:pt x="55473" y="557530"/>
                  </a:lnTo>
                  <a:lnTo>
                    <a:pt x="58343" y="546100"/>
                  </a:lnTo>
                  <a:lnTo>
                    <a:pt x="60883" y="536143"/>
                  </a:lnTo>
                  <a:lnTo>
                    <a:pt x="60934" y="535940"/>
                  </a:lnTo>
                  <a:lnTo>
                    <a:pt x="61569" y="533400"/>
                  </a:lnTo>
                  <a:lnTo>
                    <a:pt x="66471" y="515620"/>
                  </a:lnTo>
                  <a:lnTo>
                    <a:pt x="69964" y="502920"/>
                  </a:lnTo>
                  <a:lnTo>
                    <a:pt x="71005" y="499110"/>
                  </a:lnTo>
                  <a:lnTo>
                    <a:pt x="72415" y="494030"/>
                  </a:lnTo>
                  <a:lnTo>
                    <a:pt x="76085" y="480060"/>
                  </a:lnTo>
                  <a:lnTo>
                    <a:pt x="78079" y="472440"/>
                  </a:lnTo>
                  <a:lnTo>
                    <a:pt x="78752" y="469900"/>
                  </a:lnTo>
                  <a:close/>
                </a:path>
                <a:path w="280670" h="728979">
                  <a:moveTo>
                    <a:pt x="89446" y="424180"/>
                  </a:moveTo>
                  <a:lnTo>
                    <a:pt x="35458" y="424180"/>
                  </a:lnTo>
                  <a:lnTo>
                    <a:pt x="35102" y="424180"/>
                  </a:lnTo>
                  <a:lnTo>
                    <a:pt x="34759" y="424180"/>
                  </a:lnTo>
                  <a:lnTo>
                    <a:pt x="34556" y="425488"/>
                  </a:lnTo>
                  <a:lnTo>
                    <a:pt x="34594" y="427990"/>
                  </a:lnTo>
                  <a:lnTo>
                    <a:pt x="34442" y="428764"/>
                  </a:lnTo>
                  <a:lnTo>
                    <a:pt x="34340" y="429260"/>
                  </a:lnTo>
                  <a:lnTo>
                    <a:pt x="34251" y="429691"/>
                  </a:lnTo>
                  <a:lnTo>
                    <a:pt x="34099" y="430657"/>
                  </a:lnTo>
                  <a:lnTo>
                    <a:pt x="34493" y="433197"/>
                  </a:lnTo>
                  <a:lnTo>
                    <a:pt x="34912" y="431800"/>
                  </a:lnTo>
                  <a:lnTo>
                    <a:pt x="35636" y="429691"/>
                  </a:lnTo>
                  <a:lnTo>
                    <a:pt x="35699" y="429488"/>
                  </a:lnTo>
                  <a:lnTo>
                    <a:pt x="35775" y="429260"/>
                  </a:lnTo>
                  <a:lnTo>
                    <a:pt x="34963" y="434340"/>
                  </a:lnTo>
                  <a:lnTo>
                    <a:pt x="35534" y="434340"/>
                  </a:lnTo>
                  <a:lnTo>
                    <a:pt x="35217" y="435610"/>
                  </a:lnTo>
                  <a:lnTo>
                    <a:pt x="33489" y="435610"/>
                  </a:lnTo>
                  <a:lnTo>
                    <a:pt x="33401" y="434340"/>
                  </a:lnTo>
                  <a:lnTo>
                    <a:pt x="32435" y="434340"/>
                  </a:lnTo>
                  <a:lnTo>
                    <a:pt x="32080" y="434340"/>
                  </a:lnTo>
                  <a:lnTo>
                    <a:pt x="30988" y="434340"/>
                  </a:lnTo>
                  <a:lnTo>
                    <a:pt x="30835" y="435610"/>
                  </a:lnTo>
                  <a:lnTo>
                    <a:pt x="32118" y="435610"/>
                  </a:lnTo>
                  <a:lnTo>
                    <a:pt x="32715" y="436880"/>
                  </a:lnTo>
                  <a:lnTo>
                    <a:pt x="34010" y="439420"/>
                  </a:lnTo>
                  <a:lnTo>
                    <a:pt x="33401" y="443230"/>
                  </a:lnTo>
                  <a:lnTo>
                    <a:pt x="32677" y="447040"/>
                  </a:lnTo>
                  <a:lnTo>
                    <a:pt x="31724" y="450850"/>
                  </a:lnTo>
                  <a:lnTo>
                    <a:pt x="32537" y="450850"/>
                  </a:lnTo>
                  <a:lnTo>
                    <a:pt x="31978" y="452120"/>
                  </a:lnTo>
                  <a:lnTo>
                    <a:pt x="31902" y="454660"/>
                  </a:lnTo>
                  <a:lnTo>
                    <a:pt x="31216" y="454660"/>
                  </a:lnTo>
                  <a:lnTo>
                    <a:pt x="31699" y="455930"/>
                  </a:lnTo>
                  <a:lnTo>
                    <a:pt x="31661" y="459740"/>
                  </a:lnTo>
                  <a:lnTo>
                    <a:pt x="32448" y="458470"/>
                  </a:lnTo>
                  <a:lnTo>
                    <a:pt x="32423" y="459740"/>
                  </a:lnTo>
                  <a:lnTo>
                    <a:pt x="31419" y="461010"/>
                  </a:lnTo>
                  <a:lnTo>
                    <a:pt x="30441" y="462280"/>
                  </a:lnTo>
                  <a:lnTo>
                    <a:pt x="29616" y="466090"/>
                  </a:lnTo>
                  <a:lnTo>
                    <a:pt x="29476" y="467360"/>
                  </a:lnTo>
                  <a:lnTo>
                    <a:pt x="30619" y="467360"/>
                  </a:lnTo>
                  <a:lnTo>
                    <a:pt x="30073" y="468426"/>
                  </a:lnTo>
                  <a:lnTo>
                    <a:pt x="29972" y="468630"/>
                  </a:lnTo>
                  <a:lnTo>
                    <a:pt x="79082" y="468630"/>
                  </a:lnTo>
                  <a:lnTo>
                    <a:pt x="81737" y="458470"/>
                  </a:lnTo>
                  <a:lnTo>
                    <a:pt x="85064" y="445770"/>
                  </a:lnTo>
                  <a:lnTo>
                    <a:pt x="86690" y="436880"/>
                  </a:lnTo>
                  <a:lnTo>
                    <a:pt x="88125" y="429691"/>
                  </a:lnTo>
                  <a:lnTo>
                    <a:pt x="88214" y="429260"/>
                  </a:lnTo>
                  <a:lnTo>
                    <a:pt x="88722" y="426720"/>
                  </a:lnTo>
                  <a:lnTo>
                    <a:pt x="89446" y="424180"/>
                  </a:lnTo>
                  <a:close/>
                </a:path>
                <a:path w="280670" h="728979">
                  <a:moveTo>
                    <a:pt x="90157" y="421640"/>
                  </a:moveTo>
                  <a:lnTo>
                    <a:pt x="35420" y="421640"/>
                  </a:lnTo>
                  <a:lnTo>
                    <a:pt x="35433" y="422910"/>
                  </a:lnTo>
                  <a:lnTo>
                    <a:pt x="89801" y="422910"/>
                  </a:lnTo>
                  <a:lnTo>
                    <a:pt x="90157" y="421640"/>
                  </a:lnTo>
                  <a:close/>
                </a:path>
                <a:path w="280670" h="728979">
                  <a:moveTo>
                    <a:pt x="115620" y="408940"/>
                  </a:moveTo>
                  <a:lnTo>
                    <a:pt x="114604" y="408940"/>
                  </a:lnTo>
                  <a:lnTo>
                    <a:pt x="112522" y="408940"/>
                  </a:lnTo>
                  <a:lnTo>
                    <a:pt x="112560" y="407847"/>
                  </a:lnTo>
                  <a:lnTo>
                    <a:pt x="112039" y="408940"/>
                  </a:lnTo>
                  <a:lnTo>
                    <a:pt x="111480" y="408940"/>
                  </a:lnTo>
                  <a:lnTo>
                    <a:pt x="110274" y="410210"/>
                  </a:lnTo>
                  <a:lnTo>
                    <a:pt x="113576" y="410210"/>
                  </a:lnTo>
                  <a:lnTo>
                    <a:pt x="115620" y="408940"/>
                  </a:lnTo>
                  <a:close/>
                </a:path>
                <a:path w="280670" h="728979">
                  <a:moveTo>
                    <a:pt x="117830" y="407847"/>
                  </a:moveTo>
                  <a:lnTo>
                    <a:pt x="115925" y="408940"/>
                  </a:lnTo>
                  <a:lnTo>
                    <a:pt x="116827" y="408940"/>
                  </a:lnTo>
                  <a:lnTo>
                    <a:pt x="117830" y="407847"/>
                  </a:lnTo>
                  <a:close/>
                </a:path>
                <a:path w="280670" h="728979">
                  <a:moveTo>
                    <a:pt x="136232" y="403860"/>
                  </a:moveTo>
                  <a:lnTo>
                    <a:pt x="135915" y="403860"/>
                  </a:lnTo>
                  <a:lnTo>
                    <a:pt x="134759" y="403860"/>
                  </a:lnTo>
                  <a:lnTo>
                    <a:pt x="134378" y="405130"/>
                  </a:lnTo>
                  <a:lnTo>
                    <a:pt x="136232" y="403860"/>
                  </a:lnTo>
                  <a:close/>
                </a:path>
                <a:path w="280670" h="728979">
                  <a:moveTo>
                    <a:pt x="136283" y="405130"/>
                  </a:moveTo>
                  <a:lnTo>
                    <a:pt x="135229" y="405130"/>
                  </a:lnTo>
                  <a:lnTo>
                    <a:pt x="133781" y="406400"/>
                  </a:lnTo>
                  <a:lnTo>
                    <a:pt x="135470" y="406400"/>
                  </a:lnTo>
                  <a:lnTo>
                    <a:pt x="136283" y="405130"/>
                  </a:lnTo>
                  <a:close/>
                </a:path>
                <a:path w="280670" h="728979">
                  <a:moveTo>
                    <a:pt x="137248" y="403860"/>
                  </a:moveTo>
                  <a:lnTo>
                    <a:pt x="136944" y="403860"/>
                  </a:lnTo>
                  <a:lnTo>
                    <a:pt x="136232" y="403860"/>
                  </a:lnTo>
                  <a:lnTo>
                    <a:pt x="135128" y="405130"/>
                  </a:lnTo>
                  <a:lnTo>
                    <a:pt x="137248" y="403860"/>
                  </a:lnTo>
                  <a:close/>
                </a:path>
                <a:path w="280670" h="728979">
                  <a:moveTo>
                    <a:pt x="139992" y="402844"/>
                  </a:moveTo>
                  <a:lnTo>
                    <a:pt x="139623" y="402844"/>
                  </a:lnTo>
                  <a:lnTo>
                    <a:pt x="136944" y="403860"/>
                  </a:lnTo>
                  <a:lnTo>
                    <a:pt x="139992" y="402844"/>
                  </a:lnTo>
                  <a:close/>
                </a:path>
                <a:path w="280670" h="728979">
                  <a:moveTo>
                    <a:pt x="141846" y="389534"/>
                  </a:moveTo>
                  <a:lnTo>
                    <a:pt x="141478" y="389534"/>
                  </a:lnTo>
                  <a:lnTo>
                    <a:pt x="140982" y="390118"/>
                  </a:lnTo>
                  <a:lnTo>
                    <a:pt x="140830" y="390372"/>
                  </a:lnTo>
                  <a:lnTo>
                    <a:pt x="141376" y="390118"/>
                  </a:lnTo>
                  <a:lnTo>
                    <a:pt x="141820" y="390118"/>
                  </a:lnTo>
                  <a:lnTo>
                    <a:pt x="141846" y="389534"/>
                  </a:lnTo>
                  <a:close/>
                </a:path>
                <a:path w="280670" h="728979">
                  <a:moveTo>
                    <a:pt x="142544" y="402844"/>
                  </a:moveTo>
                  <a:lnTo>
                    <a:pt x="140995" y="402844"/>
                  </a:lnTo>
                  <a:lnTo>
                    <a:pt x="140893" y="403860"/>
                  </a:lnTo>
                  <a:lnTo>
                    <a:pt x="142544" y="402844"/>
                  </a:lnTo>
                  <a:close/>
                </a:path>
                <a:path w="280670" h="728979">
                  <a:moveTo>
                    <a:pt x="147218" y="400050"/>
                  </a:moveTo>
                  <a:lnTo>
                    <a:pt x="145923" y="400050"/>
                  </a:lnTo>
                  <a:lnTo>
                    <a:pt x="145161" y="401320"/>
                  </a:lnTo>
                  <a:lnTo>
                    <a:pt x="145719" y="401320"/>
                  </a:lnTo>
                  <a:lnTo>
                    <a:pt x="142544" y="402844"/>
                  </a:lnTo>
                  <a:lnTo>
                    <a:pt x="145034" y="402844"/>
                  </a:lnTo>
                  <a:lnTo>
                    <a:pt x="146507" y="401320"/>
                  </a:lnTo>
                  <a:lnTo>
                    <a:pt x="147218" y="400050"/>
                  </a:lnTo>
                  <a:close/>
                </a:path>
                <a:path w="280670" h="728979">
                  <a:moveTo>
                    <a:pt x="147942" y="401307"/>
                  </a:moveTo>
                  <a:lnTo>
                    <a:pt x="147548" y="401447"/>
                  </a:lnTo>
                  <a:lnTo>
                    <a:pt x="146989" y="401574"/>
                  </a:lnTo>
                  <a:lnTo>
                    <a:pt x="146507" y="401993"/>
                  </a:lnTo>
                  <a:lnTo>
                    <a:pt x="146659" y="402158"/>
                  </a:lnTo>
                  <a:lnTo>
                    <a:pt x="146900" y="402069"/>
                  </a:lnTo>
                  <a:lnTo>
                    <a:pt x="147180" y="401904"/>
                  </a:lnTo>
                  <a:lnTo>
                    <a:pt x="147447" y="401713"/>
                  </a:lnTo>
                  <a:lnTo>
                    <a:pt x="147726" y="401447"/>
                  </a:lnTo>
                  <a:lnTo>
                    <a:pt x="147942" y="401307"/>
                  </a:lnTo>
                  <a:close/>
                </a:path>
                <a:path w="280670" h="728979">
                  <a:moveTo>
                    <a:pt x="148170" y="399186"/>
                  </a:moveTo>
                  <a:lnTo>
                    <a:pt x="147218" y="400050"/>
                  </a:lnTo>
                  <a:lnTo>
                    <a:pt x="147548" y="400050"/>
                  </a:lnTo>
                  <a:lnTo>
                    <a:pt x="148170" y="399186"/>
                  </a:lnTo>
                  <a:close/>
                </a:path>
                <a:path w="280670" h="728979">
                  <a:moveTo>
                    <a:pt x="152273" y="399186"/>
                  </a:moveTo>
                  <a:lnTo>
                    <a:pt x="150939" y="400050"/>
                  </a:lnTo>
                  <a:lnTo>
                    <a:pt x="151841" y="400050"/>
                  </a:lnTo>
                  <a:lnTo>
                    <a:pt x="152273" y="399186"/>
                  </a:lnTo>
                  <a:close/>
                </a:path>
                <a:path w="280670" h="728979">
                  <a:moveTo>
                    <a:pt x="158572" y="386080"/>
                  </a:moveTo>
                  <a:lnTo>
                    <a:pt x="157010" y="387350"/>
                  </a:lnTo>
                  <a:lnTo>
                    <a:pt x="157124" y="387718"/>
                  </a:lnTo>
                  <a:lnTo>
                    <a:pt x="158572" y="386080"/>
                  </a:lnTo>
                  <a:close/>
                </a:path>
                <a:path w="280670" h="728979">
                  <a:moveTo>
                    <a:pt x="159042" y="381000"/>
                  </a:moveTo>
                  <a:lnTo>
                    <a:pt x="157137" y="382270"/>
                  </a:lnTo>
                  <a:lnTo>
                    <a:pt x="157772" y="382270"/>
                  </a:lnTo>
                  <a:lnTo>
                    <a:pt x="159042" y="381000"/>
                  </a:lnTo>
                  <a:close/>
                </a:path>
                <a:path w="280670" h="728979">
                  <a:moveTo>
                    <a:pt x="160020" y="386740"/>
                  </a:moveTo>
                  <a:lnTo>
                    <a:pt x="159156" y="386765"/>
                  </a:lnTo>
                  <a:lnTo>
                    <a:pt x="159004" y="386600"/>
                  </a:lnTo>
                  <a:lnTo>
                    <a:pt x="158457" y="386892"/>
                  </a:lnTo>
                  <a:lnTo>
                    <a:pt x="158216" y="387362"/>
                  </a:lnTo>
                  <a:lnTo>
                    <a:pt x="157721" y="387756"/>
                  </a:lnTo>
                  <a:lnTo>
                    <a:pt x="158305" y="387350"/>
                  </a:lnTo>
                  <a:lnTo>
                    <a:pt x="159054" y="386994"/>
                  </a:lnTo>
                  <a:lnTo>
                    <a:pt x="160020" y="386740"/>
                  </a:lnTo>
                  <a:close/>
                </a:path>
                <a:path w="280670" h="728979">
                  <a:moveTo>
                    <a:pt x="161112" y="380098"/>
                  </a:moveTo>
                  <a:lnTo>
                    <a:pt x="160604" y="380593"/>
                  </a:lnTo>
                  <a:lnTo>
                    <a:pt x="160604" y="380911"/>
                  </a:lnTo>
                  <a:lnTo>
                    <a:pt x="161112" y="380098"/>
                  </a:lnTo>
                  <a:close/>
                </a:path>
                <a:path w="280670" h="728979">
                  <a:moveTo>
                    <a:pt x="161518" y="387362"/>
                  </a:moveTo>
                  <a:lnTo>
                    <a:pt x="161340" y="387362"/>
                  </a:lnTo>
                  <a:lnTo>
                    <a:pt x="160972" y="387680"/>
                  </a:lnTo>
                  <a:lnTo>
                    <a:pt x="160794" y="387845"/>
                  </a:lnTo>
                  <a:lnTo>
                    <a:pt x="161010" y="387743"/>
                  </a:lnTo>
                  <a:lnTo>
                    <a:pt x="161226" y="387629"/>
                  </a:lnTo>
                  <a:lnTo>
                    <a:pt x="161429" y="387502"/>
                  </a:lnTo>
                  <a:lnTo>
                    <a:pt x="161518" y="387362"/>
                  </a:lnTo>
                  <a:close/>
                </a:path>
                <a:path w="280670" h="728979">
                  <a:moveTo>
                    <a:pt x="170802" y="379730"/>
                  </a:moveTo>
                  <a:lnTo>
                    <a:pt x="170281" y="379730"/>
                  </a:lnTo>
                  <a:lnTo>
                    <a:pt x="170319" y="380009"/>
                  </a:lnTo>
                  <a:lnTo>
                    <a:pt x="170802" y="379730"/>
                  </a:lnTo>
                  <a:close/>
                </a:path>
                <a:path w="280670" h="728979">
                  <a:moveTo>
                    <a:pt x="174117" y="375920"/>
                  </a:moveTo>
                  <a:lnTo>
                    <a:pt x="173456" y="375920"/>
                  </a:lnTo>
                  <a:lnTo>
                    <a:pt x="173024" y="377190"/>
                  </a:lnTo>
                  <a:lnTo>
                    <a:pt x="174117" y="375920"/>
                  </a:lnTo>
                  <a:close/>
                </a:path>
                <a:path w="280670" h="728979">
                  <a:moveTo>
                    <a:pt x="179324" y="383362"/>
                  </a:moveTo>
                  <a:lnTo>
                    <a:pt x="179158" y="383362"/>
                  </a:lnTo>
                  <a:lnTo>
                    <a:pt x="178968" y="383514"/>
                  </a:lnTo>
                  <a:lnTo>
                    <a:pt x="179324" y="383362"/>
                  </a:lnTo>
                  <a:close/>
                </a:path>
                <a:path w="280670" h="728979">
                  <a:moveTo>
                    <a:pt x="180403" y="382333"/>
                  </a:moveTo>
                  <a:lnTo>
                    <a:pt x="179463" y="382333"/>
                  </a:lnTo>
                  <a:lnTo>
                    <a:pt x="178346" y="383362"/>
                  </a:lnTo>
                  <a:lnTo>
                    <a:pt x="179158" y="383362"/>
                  </a:lnTo>
                  <a:lnTo>
                    <a:pt x="180403" y="382333"/>
                  </a:lnTo>
                  <a:close/>
                </a:path>
                <a:path w="280670" h="728979">
                  <a:moveTo>
                    <a:pt x="180898" y="383032"/>
                  </a:moveTo>
                  <a:lnTo>
                    <a:pt x="180632" y="383209"/>
                  </a:lnTo>
                  <a:lnTo>
                    <a:pt x="180365" y="383425"/>
                  </a:lnTo>
                  <a:lnTo>
                    <a:pt x="180098" y="383679"/>
                  </a:lnTo>
                  <a:lnTo>
                    <a:pt x="180454" y="383438"/>
                  </a:lnTo>
                  <a:lnTo>
                    <a:pt x="180708" y="383222"/>
                  </a:lnTo>
                  <a:lnTo>
                    <a:pt x="180898" y="383032"/>
                  </a:lnTo>
                  <a:close/>
                </a:path>
                <a:path w="280670" h="728979">
                  <a:moveTo>
                    <a:pt x="184581" y="379730"/>
                  </a:moveTo>
                  <a:lnTo>
                    <a:pt x="184378" y="379730"/>
                  </a:lnTo>
                  <a:lnTo>
                    <a:pt x="184251" y="380009"/>
                  </a:lnTo>
                  <a:lnTo>
                    <a:pt x="184581" y="379730"/>
                  </a:lnTo>
                  <a:close/>
                </a:path>
                <a:path w="280670" h="728979">
                  <a:moveTo>
                    <a:pt x="187083" y="378460"/>
                  </a:moveTo>
                  <a:lnTo>
                    <a:pt x="185978" y="379730"/>
                  </a:lnTo>
                  <a:lnTo>
                    <a:pt x="185242" y="379730"/>
                  </a:lnTo>
                  <a:lnTo>
                    <a:pt x="184937" y="379730"/>
                  </a:lnTo>
                  <a:lnTo>
                    <a:pt x="183921" y="380695"/>
                  </a:lnTo>
                  <a:lnTo>
                    <a:pt x="183769" y="381000"/>
                  </a:lnTo>
                  <a:lnTo>
                    <a:pt x="182930" y="380009"/>
                  </a:lnTo>
                  <a:lnTo>
                    <a:pt x="182727" y="380009"/>
                  </a:lnTo>
                  <a:lnTo>
                    <a:pt x="181102" y="381000"/>
                  </a:lnTo>
                  <a:lnTo>
                    <a:pt x="180962" y="382270"/>
                  </a:lnTo>
                  <a:lnTo>
                    <a:pt x="181838" y="382270"/>
                  </a:lnTo>
                  <a:lnTo>
                    <a:pt x="180898" y="383540"/>
                  </a:lnTo>
                  <a:lnTo>
                    <a:pt x="182003" y="383540"/>
                  </a:lnTo>
                  <a:lnTo>
                    <a:pt x="183070" y="382270"/>
                  </a:lnTo>
                  <a:lnTo>
                    <a:pt x="184023" y="382270"/>
                  </a:lnTo>
                  <a:lnTo>
                    <a:pt x="184518" y="381000"/>
                  </a:lnTo>
                  <a:lnTo>
                    <a:pt x="186309" y="379730"/>
                  </a:lnTo>
                  <a:lnTo>
                    <a:pt x="187083" y="378460"/>
                  </a:lnTo>
                  <a:close/>
                </a:path>
                <a:path w="280670" h="728979">
                  <a:moveTo>
                    <a:pt x="190652" y="374713"/>
                  </a:moveTo>
                  <a:lnTo>
                    <a:pt x="189471" y="375183"/>
                  </a:lnTo>
                  <a:lnTo>
                    <a:pt x="189344" y="375551"/>
                  </a:lnTo>
                  <a:lnTo>
                    <a:pt x="190652" y="374713"/>
                  </a:lnTo>
                  <a:close/>
                </a:path>
                <a:path w="280670" h="728979">
                  <a:moveTo>
                    <a:pt x="190652" y="373126"/>
                  </a:moveTo>
                  <a:lnTo>
                    <a:pt x="190449" y="373189"/>
                  </a:lnTo>
                  <a:lnTo>
                    <a:pt x="190233" y="373265"/>
                  </a:lnTo>
                  <a:lnTo>
                    <a:pt x="189966" y="373418"/>
                  </a:lnTo>
                  <a:lnTo>
                    <a:pt x="190309" y="373354"/>
                  </a:lnTo>
                  <a:lnTo>
                    <a:pt x="190652" y="373126"/>
                  </a:lnTo>
                  <a:close/>
                </a:path>
                <a:path w="280670" h="728979">
                  <a:moveTo>
                    <a:pt x="194106" y="373468"/>
                  </a:moveTo>
                  <a:lnTo>
                    <a:pt x="193281" y="374192"/>
                  </a:lnTo>
                  <a:lnTo>
                    <a:pt x="193890" y="374650"/>
                  </a:lnTo>
                  <a:lnTo>
                    <a:pt x="194017" y="373964"/>
                  </a:lnTo>
                  <a:lnTo>
                    <a:pt x="194106" y="373468"/>
                  </a:lnTo>
                  <a:close/>
                </a:path>
                <a:path w="280670" h="728979">
                  <a:moveTo>
                    <a:pt x="195211" y="356870"/>
                  </a:moveTo>
                  <a:lnTo>
                    <a:pt x="193649" y="359410"/>
                  </a:lnTo>
                  <a:lnTo>
                    <a:pt x="193509" y="359410"/>
                  </a:lnTo>
                  <a:lnTo>
                    <a:pt x="193446" y="360299"/>
                  </a:lnTo>
                  <a:lnTo>
                    <a:pt x="193344" y="360464"/>
                  </a:lnTo>
                  <a:lnTo>
                    <a:pt x="193433" y="360680"/>
                  </a:lnTo>
                  <a:lnTo>
                    <a:pt x="194932" y="358140"/>
                  </a:lnTo>
                  <a:lnTo>
                    <a:pt x="195211" y="356870"/>
                  </a:lnTo>
                  <a:close/>
                </a:path>
                <a:path w="280670" h="728979">
                  <a:moveTo>
                    <a:pt x="197408" y="367830"/>
                  </a:moveTo>
                  <a:lnTo>
                    <a:pt x="197243" y="367880"/>
                  </a:lnTo>
                  <a:lnTo>
                    <a:pt x="196964" y="368300"/>
                  </a:lnTo>
                  <a:lnTo>
                    <a:pt x="196672" y="368719"/>
                  </a:lnTo>
                  <a:lnTo>
                    <a:pt x="196392" y="369125"/>
                  </a:lnTo>
                  <a:lnTo>
                    <a:pt x="196557" y="369087"/>
                  </a:lnTo>
                  <a:lnTo>
                    <a:pt x="196824" y="368668"/>
                  </a:lnTo>
                  <a:lnTo>
                    <a:pt x="197129" y="368261"/>
                  </a:lnTo>
                  <a:lnTo>
                    <a:pt x="197408" y="367830"/>
                  </a:lnTo>
                  <a:close/>
                </a:path>
                <a:path w="280670" h="728979">
                  <a:moveTo>
                    <a:pt x="198462" y="355219"/>
                  </a:moveTo>
                  <a:lnTo>
                    <a:pt x="198120" y="355180"/>
                  </a:lnTo>
                  <a:lnTo>
                    <a:pt x="197700" y="355561"/>
                  </a:lnTo>
                  <a:lnTo>
                    <a:pt x="197866" y="354939"/>
                  </a:lnTo>
                  <a:lnTo>
                    <a:pt x="197713" y="355168"/>
                  </a:lnTo>
                  <a:lnTo>
                    <a:pt x="197548" y="355714"/>
                  </a:lnTo>
                  <a:lnTo>
                    <a:pt x="197167" y="356171"/>
                  </a:lnTo>
                  <a:lnTo>
                    <a:pt x="197332" y="356273"/>
                  </a:lnTo>
                  <a:lnTo>
                    <a:pt x="197383" y="356425"/>
                  </a:lnTo>
                  <a:lnTo>
                    <a:pt x="197370" y="356565"/>
                  </a:lnTo>
                  <a:lnTo>
                    <a:pt x="197307" y="356857"/>
                  </a:lnTo>
                  <a:lnTo>
                    <a:pt x="197383" y="356666"/>
                  </a:lnTo>
                  <a:lnTo>
                    <a:pt x="197472" y="356336"/>
                  </a:lnTo>
                  <a:lnTo>
                    <a:pt x="198107" y="355663"/>
                  </a:lnTo>
                  <a:lnTo>
                    <a:pt x="198462" y="355219"/>
                  </a:lnTo>
                  <a:close/>
                </a:path>
                <a:path w="280670" h="728979">
                  <a:moveTo>
                    <a:pt x="199440" y="355600"/>
                  </a:moveTo>
                  <a:lnTo>
                    <a:pt x="198412" y="356870"/>
                  </a:lnTo>
                  <a:lnTo>
                    <a:pt x="198628" y="356870"/>
                  </a:lnTo>
                  <a:lnTo>
                    <a:pt x="199440" y="355600"/>
                  </a:lnTo>
                  <a:close/>
                </a:path>
                <a:path w="280670" h="728979">
                  <a:moveTo>
                    <a:pt x="200075" y="367766"/>
                  </a:moveTo>
                  <a:lnTo>
                    <a:pt x="199542" y="367030"/>
                  </a:lnTo>
                  <a:lnTo>
                    <a:pt x="199999" y="366382"/>
                  </a:lnTo>
                  <a:lnTo>
                    <a:pt x="199047" y="367030"/>
                  </a:lnTo>
                  <a:lnTo>
                    <a:pt x="198170" y="368300"/>
                  </a:lnTo>
                  <a:lnTo>
                    <a:pt x="197497" y="369570"/>
                  </a:lnTo>
                  <a:lnTo>
                    <a:pt x="198259" y="369570"/>
                  </a:lnTo>
                  <a:lnTo>
                    <a:pt x="199059" y="369570"/>
                  </a:lnTo>
                  <a:lnTo>
                    <a:pt x="199986" y="368020"/>
                  </a:lnTo>
                  <a:lnTo>
                    <a:pt x="200075" y="367766"/>
                  </a:lnTo>
                  <a:close/>
                </a:path>
                <a:path w="280670" h="728979">
                  <a:moveTo>
                    <a:pt x="201091" y="364528"/>
                  </a:moveTo>
                  <a:lnTo>
                    <a:pt x="200952" y="364528"/>
                  </a:lnTo>
                  <a:lnTo>
                    <a:pt x="200253" y="364528"/>
                  </a:lnTo>
                  <a:lnTo>
                    <a:pt x="200609" y="365506"/>
                  </a:lnTo>
                  <a:lnTo>
                    <a:pt x="200977" y="364756"/>
                  </a:lnTo>
                  <a:lnTo>
                    <a:pt x="201091" y="364528"/>
                  </a:lnTo>
                  <a:close/>
                </a:path>
                <a:path w="280670" h="728979">
                  <a:moveTo>
                    <a:pt x="201930" y="352717"/>
                  </a:moveTo>
                  <a:lnTo>
                    <a:pt x="201790" y="352945"/>
                  </a:lnTo>
                  <a:lnTo>
                    <a:pt x="201701" y="353161"/>
                  </a:lnTo>
                  <a:lnTo>
                    <a:pt x="201701" y="353390"/>
                  </a:lnTo>
                  <a:lnTo>
                    <a:pt x="201879" y="353034"/>
                  </a:lnTo>
                  <a:lnTo>
                    <a:pt x="201930" y="352844"/>
                  </a:lnTo>
                  <a:lnTo>
                    <a:pt x="201930" y="352717"/>
                  </a:lnTo>
                  <a:close/>
                </a:path>
                <a:path w="280670" h="728979">
                  <a:moveTo>
                    <a:pt x="202184" y="349631"/>
                  </a:moveTo>
                  <a:lnTo>
                    <a:pt x="201980" y="349897"/>
                  </a:lnTo>
                  <a:lnTo>
                    <a:pt x="201942" y="350050"/>
                  </a:lnTo>
                  <a:lnTo>
                    <a:pt x="201942" y="350189"/>
                  </a:lnTo>
                  <a:lnTo>
                    <a:pt x="202057" y="349986"/>
                  </a:lnTo>
                  <a:lnTo>
                    <a:pt x="202145" y="349808"/>
                  </a:lnTo>
                  <a:lnTo>
                    <a:pt x="202184" y="349631"/>
                  </a:lnTo>
                  <a:close/>
                </a:path>
                <a:path w="280670" h="728979">
                  <a:moveTo>
                    <a:pt x="202501" y="364756"/>
                  </a:moveTo>
                  <a:lnTo>
                    <a:pt x="201828" y="365506"/>
                  </a:lnTo>
                  <a:lnTo>
                    <a:pt x="201371" y="365963"/>
                  </a:lnTo>
                  <a:lnTo>
                    <a:pt x="200761" y="365963"/>
                  </a:lnTo>
                  <a:lnTo>
                    <a:pt x="200863" y="365506"/>
                  </a:lnTo>
                  <a:lnTo>
                    <a:pt x="201129" y="364756"/>
                  </a:lnTo>
                  <a:lnTo>
                    <a:pt x="200609" y="365506"/>
                  </a:lnTo>
                  <a:lnTo>
                    <a:pt x="200113" y="366204"/>
                  </a:lnTo>
                  <a:lnTo>
                    <a:pt x="200609" y="365963"/>
                  </a:lnTo>
                  <a:lnTo>
                    <a:pt x="200088" y="367766"/>
                  </a:lnTo>
                  <a:lnTo>
                    <a:pt x="199986" y="368020"/>
                  </a:lnTo>
                  <a:lnTo>
                    <a:pt x="199898" y="368300"/>
                  </a:lnTo>
                  <a:lnTo>
                    <a:pt x="200507" y="368300"/>
                  </a:lnTo>
                  <a:lnTo>
                    <a:pt x="200291" y="368020"/>
                  </a:lnTo>
                  <a:lnTo>
                    <a:pt x="201688" y="367030"/>
                  </a:lnTo>
                  <a:lnTo>
                    <a:pt x="201841" y="366382"/>
                  </a:lnTo>
                  <a:lnTo>
                    <a:pt x="201930" y="365963"/>
                  </a:lnTo>
                  <a:lnTo>
                    <a:pt x="202069" y="365963"/>
                  </a:lnTo>
                  <a:lnTo>
                    <a:pt x="202501" y="364756"/>
                  </a:lnTo>
                  <a:close/>
                </a:path>
                <a:path w="280670" h="728979">
                  <a:moveTo>
                    <a:pt x="202819" y="364528"/>
                  </a:moveTo>
                  <a:lnTo>
                    <a:pt x="202590" y="364528"/>
                  </a:lnTo>
                  <a:lnTo>
                    <a:pt x="202793" y="363220"/>
                  </a:lnTo>
                  <a:lnTo>
                    <a:pt x="201930" y="364528"/>
                  </a:lnTo>
                  <a:lnTo>
                    <a:pt x="202577" y="364528"/>
                  </a:lnTo>
                  <a:lnTo>
                    <a:pt x="202501" y="364756"/>
                  </a:lnTo>
                  <a:lnTo>
                    <a:pt x="202819" y="364528"/>
                  </a:lnTo>
                  <a:close/>
                </a:path>
                <a:path w="280670" h="728979">
                  <a:moveTo>
                    <a:pt x="203885" y="347764"/>
                  </a:moveTo>
                  <a:lnTo>
                    <a:pt x="203377" y="348361"/>
                  </a:lnTo>
                  <a:lnTo>
                    <a:pt x="202057" y="350380"/>
                  </a:lnTo>
                  <a:lnTo>
                    <a:pt x="203073" y="350380"/>
                  </a:lnTo>
                  <a:lnTo>
                    <a:pt x="203885" y="347764"/>
                  </a:lnTo>
                  <a:close/>
                </a:path>
                <a:path w="280670" h="728979">
                  <a:moveTo>
                    <a:pt x="204711" y="360680"/>
                  </a:moveTo>
                  <a:lnTo>
                    <a:pt x="204647" y="360349"/>
                  </a:lnTo>
                  <a:lnTo>
                    <a:pt x="204241" y="360680"/>
                  </a:lnTo>
                  <a:lnTo>
                    <a:pt x="204711" y="360680"/>
                  </a:lnTo>
                  <a:close/>
                </a:path>
                <a:path w="280670" h="728979">
                  <a:moveTo>
                    <a:pt x="205130" y="347764"/>
                  </a:moveTo>
                  <a:lnTo>
                    <a:pt x="204635" y="348361"/>
                  </a:lnTo>
                  <a:lnTo>
                    <a:pt x="204177" y="349034"/>
                  </a:lnTo>
                  <a:lnTo>
                    <a:pt x="205016" y="348361"/>
                  </a:lnTo>
                  <a:lnTo>
                    <a:pt x="205130" y="347764"/>
                  </a:lnTo>
                  <a:close/>
                </a:path>
                <a:path w="280670" h="728979">
                  <a:moveTo>
                    <a:pt x="205206" y="347370"/>
                  </a:moveTo>
                  <a:lnTo>
                    <a:pt x="205079" y="347472"/>
                  </a:lnTo>
                  <a:lnTo>
                    <a:pt x="205105" y="347624"/>
                  </a:lnTo>
                  <a:lnTo>
                    <a:pt x="205181" y="347459"/>
                  </a:lnTo>
                  <a:close/>
                </a:path>
                <a:path w="280670" h="728979">
                  <a:moveTo>
                    <a:pt x="206095" y="347764"/>
                  </a:moveTo>
                  <a:lnTo>
                    <a:pt x="205473" y="348361"/>
                  </a:lnTo>
                  <a:lnTo>
                    <a:pt x="205257" y="348602"/>
                  </a:lnTo>
                  <a:lnTo>
                    <a:pt x="205219" y="348361"/>
                  </a:lnTo>
                  <a:lnTo>
                    <a:pt x="205016" y="348361"/>
                  </a:lnTo>
                  <a:lnTo>
                    <a:pt x="204482" y="349592"/>
                  </a:lnTo>
                  <a:lnTo>
                    <a:pt x="205105" y="349034"/>
                  </a:lnTo>
                  <a:lnTo>
                    <a:pt x="205486" y="348602"/>
                  </a:lnTo>
                  <a:lnTo>
                    <a:pt x="205676" y="348361"/>
                  </a:lnTo>
                  <a:lnTo>
                    <a:pt x="206095" y="347764"/>
                  </a:lnTo>
                  <a:close/>
                </a:path>
                <a:path w="280670" h="728979">
                  <a:moveTo>
                    <a:pt x="206362" y="359549"/>
                  </a:moveTo>
                  <a:lnTo>
                    <a:pt x="205562" y="360680"/>
                  </a:lnTo>
                  <a:lnTo>
                    <a:pt x="203708" y="363220"/>
                  </a:lnTo>
                  <a:lnTo>
                    <a:pt x="204025" y="363220"/>
                  </a:lnTo>
                  <a:lnTo>
                    <a:pt x="205892" y="360680"/>
                  </a:lnTo>
                  <a:lnTo>
                    <a:pt x="206019" y="360680"/>
                  </a:lnTo>
                  <a:lnTo>
                    <a:pt x="206362" y="359549"/>
                  </a:lnTo>
                  <a:close/>
                </a:path>
                <a:path w="280670" h="728979">
                  <a:moveTo>
                    <a:pt x="207530" y="359410"/>
                  </a:moveTo>
                  <a:lnTo>
                    <a:pt x="207302" y="359549"/>
                  </a:lnTo>
                  <a:lnTo>
                    <a:pt x="206184" y="360680"/>
                  </a:lnTo>
                  <a:lnTo>
                    <a:pt x="206959" y="360680"/>
                  </a:lnTo>
                  <a:lnTo>
                    <a:pt x="207467" y="359549"/>
                  </a:lnTo>
                  <a:lnTo>
                    <a:pt x="207530" y="359410"/>
                  </a:lnTo>
                  <a:close/>
                </a:path>
                <a:path w="280670" h="728979">
                  <a:moveTo>
                    <a:pt x="211912" y="355600"/>
                  </a:moveTo>
                  <a:lnTo>
                    <a:pt x="210731" y="356870"/>
                  </a:lnTo>
                  <a:lnTo>
                    <a:pt x="209067" y="358140"/>
                  </a:lnTo>
                  <a:lnTo>
                    <a:pt x="209423" y="356870"/>
                  </a:lnTo>
                  <a:lnTo>
                    <a:pt x="209130" y="356870"/>
                  </a:lnTo>
                  <a:lnTo>
                    <a:pt x="209130" y="355600"/>
                  </a:lnTo>
                  <a:lnTo>
                    <a:pt x="209931" y="354330"/>
                  </a:lnTo>
                  <a:lnTo>
                    <a:pt x="209194" y="354330"/>
                  </a:lnTo>
                  <a:lnTo>
                    <a:pt x="208597" y="356870"/>
                  </a:lnTo>
                  <a:lnTo>
                    <a:pt x="208419" y="356870"/>
                  </a:lnTo>
                  <a:lnTo>
                    <a:pt x="207441" y="359410"/>
                  </a:lnTo>
                  <a:lnTo>
                    <a:pt x="208330" y="359410"/>
                  </a:lnTo>
                  <a:lnTo>
                    <a:pt x="209994" y="358140"/>
                  </a:lnTo>
                  <a:lnTo>
                    <a:pt x="211912" y="355600"/>
                  </a:lnTo>
                  <a:close/>
                </a:path>
                <a:path w="280670" h="728979">
                  <a:moveTo>
                    <a:pt x="212839" y="340207"/>
                  </a:moveTo>
                  <a:lnTo>
                    <a:pt x="212661" y="339242"/>
                  </a:lnTo>
                  <a:lnTo>
                    <a:pt x="212293" y="339242"/>
                  </a:lnTo>
                  <a:lnTo>
                    <a:pt x="211759" y="340207"/>
                  </a:lnTo>
                  <a:lnTo>
                    <a:pt x="212839" y="340207"/>
                  </a:lnTo>
                  <a:close/>
                </a:path>
                <a:path w="280670" h="728979">
                  <a:moveTo>
                    <a:pt x="214960" y="336181"/>
                  </a:moveTo>
                  <a:lnTo>
                    <a:pt x="214655" y="336334"/>
                  </a:lnTo>
                  <a:lnTo>
                    <a:pt x="214083" y="337693"/>
                  </a:lnTo>
                  <a:lnTo>
                    <a:pt x="214960" y="336181"/>
                  </a:lnTo>
                  <a:close/>
                </a:path>
                <a:path w="280670" h="728979">
                  <a:moveTo>
                    <a:pt x="215912" y="349135"/>
                  </a:moveTo>
                  <a:lnTo>
                    <a:pt x="214934" y="349567"/>
                  </a:lnTo>
                  <a:lnTo>
                    <a:pt x="214922" y="350634"/>
                  </a:lnTo>
                  <a:lnTo>
                    <a:pt x="215912" y="349135"/>
                  </a:lnTo>
                  <a:close/>
                </a:path>
                <a:path w="280670" h="728979">
                  <a:moveTo>
                    <a:pt x="217081" y="347891"/>
                  </a:moveTo>
                  <a:lnTo>
                    <a:pt x="216687" y="348348"/>
                  </a:lnTo>
                  <a:lnTo>
                    <a:pt x="216179" y="349135"/>
                  </a:lnTo>
                  <a:lnTo>
                    <a:pt x="215912" y="349135"/>
                  </a:lnTo>
                  <a:lnTo>
                    <a:pt x="216179" y="349377"/>
                  </a:lnTo>
                  <a:lnTo>
                    <a:pt x="216941" y="348348"/>
                  </a:lnTo>
                  <a:lnTo>
                    <a:pt x="217081" y="347891"/>
                  </a:lnTo>
                  <a:close/>
                </a:path>
                <a:path w="280670" h="728979">
                  <a:moveTo>
                    <a:pt x="217360" y="347014"/>
                  </a:moveTo>
                  <a:lnTo>
                    <a:pt x="216471" y="347472"/>
                  </a:lnTo>
                  <a:lnTo>
                    <a:pt x="217131" y="347726"/>
                  </a:lnTo>
                  <a:lnTo>
                    <a:pt x="217360" y="347014"/>
                  </a:lnTo>
                  <a:close/>
                </a:path>
                <a:path w="280670" h="728979">
                  <a:moveTo>
                    <a:pt x="218147" y="346506"/>
                  </a:moveTo>
                  <a:lnTo>
                    <a:pt x="218109" y="346252"/>
                  </a:lnTo>
                  <a:lnTo>
                    <a:pt x="217449" y="346697"/>
                  </a:lnTo>
                  <a:lnTo>
                    <a:pt x="217360" y="347014"/>
                  </a:lnTo>
                  <a:lnTo>
                    <a:pt x="217792" y="346697"/>
                  </a:lnTo>
                  <a:lnTo>
                    <a:pt x="218147" y="346506"/>
                  </a:lnTo>
                  <a:close/>
                </a:path>
                <a:path w="280670" h="728979">
                  <a:moveTo>
                    <a:pt x="218528" y="345948"/>
                  </a:moveTo>
                  <a:lnTo>
                    <a:pt x="218440" y="346100"/>
                  </a:lnTo>
                  <a:lnTo>
                    <a:pt x="218528" y="345948"/>
                  </a:lnTo>
                  <a:close/>
                </a:path>
                <a:path w="280670" h="728979">
                  <a:moveTo>
                    <a:pt x="219824" y="345033"/>
                  </a:moveTo>
                  <a:lnTo>
                    <a:pt x="219684" y="345249"/>
                  </a:lnTo>
                  <a:lnTo>
                    <a:pt x="219544" y="345465"/>
                  </a:lnTo>
                  <a:lnTo>
                    <a:pt x="219367" y="345719"/>
                  </a:lnTo>
                  <a:lnTo>
                    <a:pt x="219583" y="345452"/>
                  </a:lnTo>
                  <a:lnTo>
                    <a:pt x="219722" y="345236"/>
                  </a:lnTo>
                  <a:lnTo>
                    <a:pt x="219824" y="345033"/>
                  </a:lnTo>
                  <a:close/>
                </a:path>
                <a:path w="280670" h="728979">
                  <a:moveTo>
                    <a:pt x="220611" y="340448"/>
                  </a:moveTo>
                  <a:lnTo>
                    <a:pt x="219748" y="340906"/>
                  </a:lnTo>
                  <a:lnTo>
                    <a:pt x="219075" y="340906"/>
                  </a:lnTo>
                  <a:lnTo>
                    <a:pt x="218490" y="340652"/>
                  </a:lnTo>
                  <a:lnTo>
                    <a:pt x="218516" y="341744"/>
                  </a:lnTo>
                  <a:lnTo>
                    <a:pt x="217309" y="343738"/>
                  </a:lnTo>
                  <a:lnTo>
                    <a:pt x="216420" y="344893"/>
                  </a:lnTo>
                  <a:lnTo>
                    <a:pt x="216077" y="345224"/>
                  </a:lnTo>
                  <a:lnTo>
                    <a:pt x="216103" y="344893"/>
                  </a:lnTo>
                  <a:lnTo>
                    <a:pt x="216217" y="344576"/>
                  </a:lnTo>
                  <a:lnTo>
                    <a:pt x="214896" y="346087"/>
                  </a:lnTo>
                  <a:lnTo>
                    <a:pt x="214871" y="347014"/>
                  </a:lnTo>
                  <a:lnTo>
                    <a:pt x="214553" y="347891"/>
                  </a:lnTo>
                  <a:lnTo>
                    <a:pt x="214045" y="347891"/>
                  </a:lnTo>
                  <a:lnTo>
                    <a:pt x="213055" y="349377"/>
                  </a:lnTo>
                  <a:lnTo>
                    <a:pt x="213067" y="350634"/>
                  </a:lnTo>
                  <a:lnTo>
                    <a:pt x="214033" y="350177"/>
                  </a:lnTo>
                  <a:lnTo>
                    <a:pt x="214210" y="349567"/>
                  </a:lnTo>
                  <a:lnTo>
                    <a:pt x="215150" y="349135"/>
                  </a:lnTo>
                  <a:lnTo>
                    <a:pt x="215595" y="349135"/>
                  </a:lnTo>
                  <a:lnTo>
                    <a:pt x="214845" y="347891"/>
                  </a:lnTo>
                  <a:lnTo>
                    <a:pt x="215265" y="347472"/>
                  </a:lnTo>
                  <a:lnTo>
                    <a:pt x="217233" y="345643"/>
                  </a:lnTo>
                  <a:lnTo>
                    <a:pt x="217538" y="345351"/>
                  </a:lnTo>
                  <a:lnTo>
                    <a:pt x="218160" y="343738"/>
                  </a:lnTo>
                  <a:lnTo>
                    <a:pt x="218287" y="343420"/>
                  </a:lnTo>
                  <a:lnTo>
                    <a:pt x="217995" y="344576"/>
                  </a:lnTo>
                  <a:lnTo>
                    <a:pt x="218109" y="346252"/>
                  </a:lnTo>
                  <a:lnTo>
                    <a:pt x="218338" y="346087"/>
                  </a:lnTo>
                  <a:lnTo>
                    <a:pt x="218554" y="345643"/>
                  </a:lnTo>
                  <a:lnTo>
                    <a:pt x="218617" y="345351"/>
                  </a:lnTo>
                  <a:lnTo>
                    <a:pt x="218744" y="344576"/>
                  </a:lnTo>
                  <a:lnTo>
                    <a:pt x="218795" y="343738"/>
                  </a:lnTo>
                  <a:lnTo>
                    <a:pt x="219036" y="343420"/>
                  </a:lnTo>
                  <a:lnTo>
                    <a:pt x="220383" y="341744"/>
                  </a:lnTo>
                  <a:lnTo>
                    <a:pt x="220510" y="341591"/>
                  </a:lnTo>
                  <a:lnTo>
                    <a:pt x="220599" y="340906"/>
                  </a:lnTo>
                  <a:lnTo>
                    <a:pt x="220611" y="340448"/>
                  </a:lnTo>
                  <a:close/>
                </a:path>
                <a:path w="280670" h="728979">
                  <a:moveTo>
                    <a:pt x="221132" y="339318"/>
                  </a:moveTo>
                  <a:lnTo>
                    <a:pt x="220649" y="339534"/>
                  </a:lnTo>
                  <a:lnTo>
                    <a:pt x="220611" y="340448"/>
                  </a:lnTo>
                  <a:lnTo>
                    <a:pt x="220764" y="340448"/>
                  </a:lnTo>
                  <a:lnTo>
                    <a:pt x="221056" y="339534"/>
                  </a:lnTo>
                  <a:lnTo>
                    <a:pt x="221132" y="339318"/>
                  </a:lnTo>
                  <a:close/>
                </a:path>
                <a:path w="280670" h="728979">
                  <a:moveTo>
                    <a:pt x="221703" y="337985"/>
                  </a:moveTo>
                  <a:lnTo>
                    <a:pt x="221564" y="337985"/>
                  </a:lnTo>
                  <a:lnTo>
                    <a:pt x="221284" y="338848"/>
                  </a:lnTo>
                  <a:lnTo>
                    <a:pt x="221183" y="339178"/>
                  </a:lnTo>
                  <a:lnTo>
                    <a:pt x="221132" y="339318"/>
                  </a:lnTo>
                  <a:lnTo>
                    <a:pt x="221424" y="339178"/>
                  </a:lnTo>
                  <a:lnTo>
                    <a:pt x="221703" y="337985"/>
                  </a:lnTo>
                  <a:close/>
                </a:path>
                <a:path w="280670" h="728979">
                  <a:moveTo>
                    <a:pt x="222097" y="322681"/>
                  </a:moveTo>
                  <a:lnTo>
                    <a:pt x="221665" y="322554"/>
                  </a:lnTo>
                  <a:lnTo>
                    <a:pt x="221221" y="323176"/>
                  </a:lnTo>
                  <a:lnTo>
                    <a:pt x="220916" y="323723"/>
                  </a:lnTo>
                  <a:lnTo>
                    <a:pt x="220675" y="324396"/>
                  </a:lnTo>
                  <a:lnTo>
                    <a:pt x="220954" y="324243"/>
                  </a:lnTo>
                  <a:lnTo>
                    <a:pt x="222097" y="322681"/>
                  </a:lnTo>
                  <a:close/>
                </a:path>
                <a:path w="280670" h="728979">
                  <a:moveTo>
                    <a:pt x="222148" y="338848"/>
                  </a:moveTo>
                  <a:lnTo>
                    <a:pt x="221996" y="338848"/>
                  </a:lnTo>
                  <a:lnTo>
                    <a:pt x="221424" y="339140"/>
                  </a:lnTo>
                  <a:lnTo>
                    <a:pt x="222148" y="338848"/>
                  </a:lnTo>
                  <a:close/>
                </a:path>
                <a:path w="280670" h="728979">
                  <a:moveTo>
                    <a:pt x="222669" y="321335"/>
                  </a:moveTo>
                  <a:lnTo>
                    <a:pt x="222453" y="321335"/>
                  </a:lnTo>
                  <a:lnTo>
                    <a:pt x="222440" y="321894"/>
                  </a:lnTo>
                  <a:lnTo>
                    <a:pt x="222618" y="321564"/>
                  </a:lnTo>
                  <a:lnTo>
                    <a:pt x="222669" y="321335"/>
                  </a:lnTo>
                  <a:close/>
                </a:path>
                <a:path w="280670" h="728979">
                  <a:moveTo>
                    <a:pt x="223062" y="340448"/>
                  </a:moveTo>
                  <a:lnTo>
                    <a:pt x="221615" y="342087"/>
                  </a:lnTo>
                  <a:lnTo>
                    <a:pt x="221208" y="342493"/>
                  </a:lnTo>
                  <a:lnTo>
                    <a:pt x="220891" y="342112"/>
                  </a:lnTo>
                  <a:lnTo>
                    <a:pt x="219570" y="343700"/>
                  </a:lnTo>
                  <a:lnTo>
                    <a:pt x="220408" y="343916"/>
                  </a:lnTo>
                  <a:lnTo>
                    <a:pt x="219824" y="345033"/>
                  </a:lnTo>
                  <a:lnTo>
                    <a:pt x="221157" y="343115"/>
                  </a:lnTo>
                  <a:lnTo>
                    <a:pt x="221589" y="342836"/>
                  </a:lnTo>
                  <a:lnTo>
                    <a:pt x="223062" y="340448"/>
                  </a:lnTo>
                  <a:close/>
                </a:path>
                <a:path w="280670" h="728979">
                  <a:moveTo>
                    <a:pt x="224383" y="336943"/>
                  </a:moveTo>
                  <a:lnTo>
                    <a:pt x="223583" y="336943"/>
                  </a:lnTo>
                  <a:lnTo>
                    <a:pt x="223151" y="336943"/>
                  </a:lnTo>
                  <a:lnTo>
                    <a:pt x="222338" y="338759"/>
                  </a:lnTo>
                  <a:lnTo>
                    <a:pt x="223989" y="337985"/>
                  </a:lnTo>
                  <a:lnTo>
                    <a:pt x="224129" y="337985"/>
                  </a:lnTo>
                  <a:lnTo>
                    <a:pt x="224205" y="337680"/>
                  </a:lnTo>
                  <a:lnTo>
                    <a:pt x="224294" y="337337"/>
                  </a:lnTo>
                  <a:lnTo>
                    <a:pt x="224383" y="336943"/>
                  </a:lnTo>
                  <a:close/>
                </a:path>
                <a:path w="280670" h="728979">
                  <a:moveTo>
                    <a:pt x="225348" y="337629"/>
                  </a:moveTo>
                  <a:lnTo>
                    <a:pt x="225094" y="337947"/>
                  </a:lnTo>
                  <a:lnTo>
                    <a:pt x="224840" y="338251"/>
                  </a:lnTo>
                  <a:lnTo>
                    <a:pt x="224497" y="338785"/>
                  </a:lnTo>
                  <a:lnTo>
                    <a:pt x="224167" y="338963"/>
                  </a:lnTo>
                  <a:lnTo>
                    <a:pt x="224497" y="339318"/>
                  </a:lnTo>
                  <a:lnTo>
                    <a:pt x="225348" y="337629"/>
                  </a:lnTo>
                  <a:close/>
                </a:path>
                <a:path w="280670" h="728979">
                  <a:moveTo>
                    <a:pt x="226860" y="331660"/>
                  </a:moveTo>
                  <a:lnTo>
                    <a:pt x="226618" y="331978"/>
                  </a:lnTo>
                  <a:lnTo>
                    <a:pt x="226009" y="332320"/>
                  </a:lnTo>
                  <a:lnTo>
                    <a:pt x="225818" y="331889"/>
                  </a:lnTo>
                  <a:lnTo>
                    <a:pt x="225704" y="332498"/>
                  </a:lnTo>
                  <a:lnTo>
                    <a:pt x="225983" y="333616"/>
                  </a:lnTo>
                  <a:lnTo>
                    <a:pt x="226860" y="331660"/>
                  </a:lnTo>
                  <a:close/>
                </a:path>
                <a:path w="280670" h="728979">
                  <a:moveTo>
                    <a:pt x="226961" y="314960"/>
                  </a:moveTo>
                  <a:lnTo>
                    <a:pt x="226288" y="314960"/>
                  </a:lnTo>
                  <a:lnTo>
                    <a:pt x="226098" y="314960"/>
                  </a:lnTo>
                  <a:lnTo>
                    <a:pt x="225869" y="316230"/>
                  </a:lnTo>
                  <a:lnTo>
                    <a:pt x="226961" y="314960"/>
                  </a:lnTo>
                  <a:close/>
                </a:path>
                <a:path w="280670" h="728979">
                  <a:moveTo>
                    <a:pt x="229565" y="323850"/>
                  </a:moveTo>
                  <a:lnTo>
                    <a:pt x="229260" y="324192"/>
                  </a:lnTo>
                  <a:lnTo>
                    <a:pt x="229247" y="323850"/>
                  </a:lnTo>
                  <a:lnTo>
                    <a:pt x="228561" y="324967"/>
                  </a:lnTo>
                  <a:lnTo>
                    <a:pt x="229298" y="324967"/>
                  </a:lnTo>
                  <a:lnTo>
                    <a:pt x="229565" y="323850"/>
                  </a:lnTo>
                  <a:close/>
                </a:path>
                <a:path w="280670" h="728979">
                  <a:moveTo>
                    <a:pt x="230174" y="321767"/>
                  </a:moveTo>
                  <a:lnTo>
                    <a:pt x="230009" y="322275"/>
                  </a:lnTo>
                  <a:lnTo>
                    <a:pt x="230085" y="322084"/>
                  </a:lnTo>
                  <a:lnTo>
                    <a:pt x="230149" y="321919"/>
                  </a:lnTo>
                  <a:lnTo>
                    <a:pt x="230174" y="321767"/>
                  </a:lnTo>
                  <a:close/>
                </a:path>
                <a:path w="280670" h="728979">
                  <a:moveTo>
                    <a:pt x="232600" y="326390"/>
                  </a:moveTo>
                  <a:lnTo>
                    <a:pt x="231635" y="326390"/>
                  </a:lnTo>
                  <a:lnTo>
                    <a:pt x="231419" y="326390"/>
                  </a:lnTo>
                  <a:lnTo>
                    <a:pt x="231355" y="326872"/>
                  </a:lnTo>
                  <a:lnTo>
                    <a:pt x="231089" y="328980"/>
                  </a:lnTo>
                  <a:lnTo>
                    <a:pt x="230136" y="328980"/>
                  </a:lnTo>
                  <a:lnTo>
                    <a:pt x="230898" y="327660"/>
                  </a:lnTo>
                  <a:lnTo>
                    <a:pt x="231114" y="326872"/>
                  </a:lnTo>
                  <a:lnTo>
                    <a:pt x="231216" y="325145"/>
                  </a:lnTo>
                  <a:lnTo>
                    <a:pt x="230974" y="325145"/>
                  </a:lnTo>
                  <a:lnTo>
                    <a:pt x="229235" y="326390"/>
                  </a:lnTo>
                  <a:lnTo>
                    <a:pt x="230911" y="326390"/>
                  </a:lnTo>
                  <a:lnTo>
                    <a:pt x="230378" y="327660"/>
                  </a:lnTo>
                  <a:lnTo>
                    <a:pt x="229793" y="328980"/>
                  </a:lnTo>
                  <a:lnTo>
                    <a:pt x="228320" y="330200"/>
                  </a:lnTo>
                  <a:lnTo>
                    <a:pt x="227825" y="331470"/>
                  </a:lnTo>
                  <a:lnTo>
                    <a:pt x="228841" y="330200"/>
                  </a:lnTo>
                  <a:lnTo>
                    <a:pt x="229044" y="330200"/>
                  </a:lnTo>
                  <a:lnTo>
                    <a:pt x="228473" y="331470"/>
                  </a:lnTo>
                  <a:lnTo>
                    <a:pt x="228219" y="331470"/>
                  </a:lnTo>
                  <a:lnTo>
                    <a:pt x="227533" y="332079"/>
                  </a:lnTo>
                  <a:lnTo>
                    <a:pt x="227825" y="331470"/>
                  </a:lnTo>
                  <a:lnTo>
                    <a:pt x="227533" y="331470"/>
                  </a:lnTo>
                  <a:lnTo>
                    <a:pt x="227342" y="332257"/>
                  </a:lnTo>
                  <a:lnTo>
                    <a:pt x="226796" y="332740"/>
                  </a:lnTo>
                  <a:lnTo>
                    <a:pt x="226136" y="335394"/>
                  </a:lnTo>
                  <a:lnTo>
                    <a:pt x="225298" y="335394"/>
                  </a:lnTo>
                  <a:lnTo>
                    <a:pt x="224878" y="336550"/>
                  </a:lnTo>
                  <a:lnTo>
                    <a:pt x="224599" y="337820"/>
                  </a:lnTo>
                  <a:lnTo>
                    <a:pt x="227139" y="335394"/>
                  </a:lnTo>
                  <a:lnTo>
                    <a:pt x="227952" y="334010"/>
                  </a:lnTo>
                  <a:lnTo>
                    <a:pt x="229349" y="331470"/>
                  </a:lnTo>
                  <a:lnTo>
                    <a:pt x="231101" y="330200"/>
                  </a:lnTo>
                  <a:lnTo>
                    <a:pt x="231470" y="329272"/>
                  </a:lnTo>
                  <a:lnTo>
                    <a:pt x="231584" y="328980"/>
                  </a:lnTo>
                  <a:lnTo>
                    <a:pt x="232600" y="326390"/>
                  </a:lnTo>
                  <a:close/>
                </a:path>
                <a:path w="280670" h="728979">
                  <a:moveTo>
                    <a:pt x="233337" y="323850"/>
                  </a:moveTo>
                  <a:lnTo>
                    <a:pt x="232486" y="326390"/>
                  </a:lnTo>
                  <a:lnTo>
                    <a:pt x="232879" y="325602"/>
                  </a:lnTo>
                  <a:lnTo>
                    <a:pt x="232994" y="325310"/>
                  </a:lnTo>
                  <a:lnTo>
                    <a:pt x="233095" y="324967"/>
                  </a:lnTo>
                  <a:lnTo>
                    <a:pt x="233337" y="323850"/>
                  </a:lnTo>
                  <a:close/>
                </a:path>
                <a:path w="280670" h="728979">
                  <a:moveTo>
                    <a:pt x="237782" y="293370"/>
                  </a:moveTo>
                  <a:lnTo>
                    <a:pt x="237058" y="293370"/>
                  </a:lnTo>
                  <a:lnTo>
                    <a:pt x="237401" y="294640"/>
                  </a:lnTo>
                  <a:lnTo>
                    <a:pt x="237782" y="293370"/>
                  </a:lnTo>
                  <a:close/>
                </a:path>
                <a:path w="280670" h="728979">
                  <a:moveTo>
                    <a:pt x="240804" y="312140"/>
                  </a:moveTo>
                  <a:lnTo>
                    <a:pt x="240499" y="312432"/>
                  </a:lnTo>
                  <a:lnTo>
                    <a:pt x="240271" y="311518"/>
                  </a:lnTo>
                  <a:lnTo>
                    <a:pt x="240284" y="312178"/>
                  </a:lnTo>
                  <a:lnTo>
                    <a:pt x="240080" y="313296"/>
                  </a:lnTo>
                  <a:lnTo>
                    <a:pt x="240804" y="312140"/>
                  </a:lnTo>
                  <a:close/>
                </a:path>
                <a:path w="280670" h="728979">
                  <a:moveTo>
                    <a:pt x="240931" y="311924"/>
                  </a:moveTo>
                  <a:lnTo>
                    <a:pt x="240804" y="312140"/>
                  </a:lnTo>
                  <a:lnTo>
                    <a:pt x="240931" y="311924"/>
                  </a:lnTo>
                  <a:close/>
                </a:path>
                <a:path w="280670" h="728979">
                  <a:moveTo>
                    <a:pt x="241490" y="307898"/>
                  </a:moveTo>
                  <a:lnTo>
                    <a:pt x="241325" y="308102"/>
                  </a:lnTo>
                  <a:lnTo>
                    <a:pt x="241490" y="307898"/>
                  </a:lnTo>
                  <a:close/>
                </a:path>
                <a:path w="280670" h="728979">
                  <a:moveTo>
                    <a:pt x="242773" y="304800"/>
                  </a:moveTo>
                  <a:lnTo>
                    <a:pt x="242633" y="304901"/>
                  </a:lnTo>
                  <a:lnTo>
                    <a:pt x="241985" y="306552"/>
                  </a:lnTo>
                  <a:lnTo>
                    <a:pt x="242773" y="304800"/>
                  </a:lnTo>
                  <a:close/>
                </a:path>
                <a:path w="280670" h="728979">
                  <a:moveTo>
                    <a:pt x="243027" y="304800"/>
                  </a:moveTo>
                  <a:lnTo>
                    <a:pt x="242481" y="303530"/>
                  </a:lnTo>
                  <a:lnTo>
                    <a:pt x="242404" y="304800"/>
                  </a:lnTo>
                  <a:lnTo>
                    <a:pt x="242773" y="304800"/>
                  </a:lnTo>
                  <a:lnTo>
                    <a:pt x="243027" y="304800"/>
                  </a:lnTo>
                  <a:close/>
                </a:path>
                <a:path w="280670" h="728979">
                  <a:moveTo>
                    <a:pt x="244081" y="295910"/>
                  </a:moveTo>
                  <a:lnTo>
                    <a:pt x="242887" y="298450"/>
                  </a:lnTo>
                  <a:lnTo>
                    <a:pt x="243420" y="298450"/>
                  </a:lnTo>
                  <a:lnTo>
                    <a:pt x="244081" y="295910"/>
                  </a:lnTo>
                  <a:close/>
                </a:path>
                <a:path w="280670" h="728979">
                  <a:moveTo>
                    <a:pt x="245872" y="296367"/>
                  </a:moveTo>
                  <a:lnTo>
                    <a:pt x="245656" y="296887"/>
                  </a:lnTo>
                  <a:lnTo>
                    <a:pt x="245567" y="297218"/>
                  </a:lnTo>
                  <a:lnTo>
                    <a:pt x="245541" y="297472"/>
                  </a:lnTo>
                  <a:lnTo>
                    <a:pt x="245872" y="296367"/>
                  </a:lnTo>
                  <a:close/>
                </a:path>
                <a:path w="280670" h="728979">
                  <a:moveTo>
                    <a:pt x="247942" y="271792"/>
                  </a:moveTo>
                  <a:lnTo>
                    <a:pt x="247650" y="272072"/>
                  </a:lnTo>
                  <a:lnTo>
                    <a:pt x="247548" y="272630"/>
                  </a:lnTo>
                  <a:lnTo>
                    <a:pt x="247942" y="271792"/>
                  </a:lnTo>
                  <a:close/>
                </a:path>
                <a:path w="280670" h="728979">
                  <a:moveTo>
                    <a:pt x="248043" y="267843"/>
                  </a:moveTo>
                  <a:lnTo>
                    <a:pt x="247815" y="267830"/>
                  </a:lnTo>
                  <a:lnTo>
                    <a:pt x="246659" y="269671"/>
                  </a:lnTo>
                  <a:lnTo>
                    <a:pt x="247192" y="269836"/>
                  </a:lnTo>
                  <a:lnTo>
                    <a:pt x="247751" y="268681"/>
                  </a:lnTo>
                  <a:lnTo>
                    <a:pt x="248031" y="268109"/>
                  </a:lnTo>
                  <a:lnTo>
                    <a:pt x="248043" y="267843"/>
                  </a:lnTo>
                  <a:close/>
                </a:path>
                <a:path w="280670" h="728979">
                  <a:moveTo>
                    <a:pt x="248145" y="296443"/>
                  </a:moveTo>
                  <a:lnTo>
                    <a:pt x="247865" y="296659"/>
                  </a:lnTo>
                  <a:lnTo>
                    <a:pt x="247523" y="298107"/>
                  </a:lnTo>
                  <a:lnTo>
                    <a:pt x="247802" y="297903"/>
                  </a:lnTo>
                  <a:lnTo>
                    <a:pt x="248145" y="296443"/>
                  </a:lnTo>
                  <a:close/>
                </a:path>
                <a:path w="280670" h="728979">
                  <a:moveTo>
                    <a:pt x="248907" y="271792"/>
                  </a:moveTo>
                  <a:lnTo>
                    <a:pt x="247954" y="273050"/>
                  </a:lnTo>
                  <a:lnTo>
                    <a:pt x="248564" y="273050"/>
                  </a:lnTo>
                  <a:lnTo>
                    <a:pt x="248831" y="272072"/>
                  </a:lnTo>
                  <a:lnTo>
                    <a:pt x="248907" y="271792"/>
                  </a:lnTo>
                  <a:close/>
                </a:path>
                <a:path w="280670" h="728979">
                  <a:moveTo>
                    <a:pt x="255384" y="281940"/>
                  </a:moveTo>
                  <a:lnTo>
                    <a:pt x="255371" y="280670"/>
                  </a:lnTo>
                  <a:lnTo>
                    <a:pt x="255028" y="280670"/>
                  </a:lnTo>
                  <a:lnTo>
                    <a:pt x="255384" y="281940"/>
                  </a:lnTo>
                  <a:close/>
                </a:path>
                <a:path w="280670" h="728979">
                  <a:moveTo>
                    <a:pt x="255600" y="278130"/>
                  </a:moveTo>
                  <a:lnTo>
                    <a:pt x="254927" y="279044"/>
                  </a:lnTo>
                  <a:lnTo>
                    <a:pt x="254876" y="279400"/>
                  </a:lnTo>
                  <a:lnTo>
                    <a:pt x="255600" y="278130"/>
                  </a:lnTo>
                  <a:close/>
                </a:path>
                <a:path w="280670" h="728979">
                  <a:moveTo>
                    <a:pt x="256514" y="243598"/>
                  </a:moveTo>
                  <a:lnTo>
                    <a:pt x="256171" y="242570"/>
                  </a:lnTo>
                  <a:lnTo>
                    <a:pt x="256336" y="243598"/>
                  </a:lnTo>
                  <a:lnTo>
                    <a:pt x="256374" y="243840"/>
                  </a:lnTo>
                  <a:lnTo>
                    <a:pt x="256514" y="243598"/>
                  </a:lnTo>
                  <a:close/>
                </a:path>
                <a:path w="280670" h="728979">
                  <a:moveTo>
                    <a:pt x="256616" y="273050"/>
                  </a:moveTo>
                  <a:lnTo>
                    <a:pt x="255435" y="273050"/>
                  </a:lnTo>
                  <a:lnTo>
                    <a:pt x="255739" y="274320"/>
                  </a:lnTo>
                  <a:lnTo>
                    <a:pt x="255600" y="275590"/>
                  </a:lnTo>
                  <a:lnTo>
                    <a:pt x="256133" y="274320"/>
                  </a:lnTo>
                  <a:lnTo>
                    <a:pt x="256616" y="273050"/>
                  </a:lnTo>
                  <a:close/>
                </a:path>
                <a:path w="280670" h="728979">
                  <a:moveTo>
                    <a:pt x="256794" y="276860"/>
                  </a:moveTo>
                  <a:lnTo>
                    <a:pt x="256489" y="276860"/>
                  </a:lnTo>
                  <a:lnTo>
                    <a:pt x="255574" y="278130"/>
                  </a:lnTo>
                  <a:lnTo>
                    <a:pt x="256336" y="278130"/>
                  </a:lnTo>
                  <a:lnTo>
                    <a:pt x="256794" y="276860"/>
                  </a:lnTo>
                  <a:close/>
                </a:path>
                <a:path w="280670" h="728979">
                  <a:moveTo>
                    <a:pt x="256882" y="271792"/>
                  </a:moveTo>
                  <a:lnTo>
                    <a:pt x="256628" y="270510"/>
                  </a:lnTo>
                  <a:lnTo>
                    <a:pt x="256120" y="270510"/>
                  </a:lnTo>
                  <a:lnTo>
                    <a:pt x="256336" y="271792"/>
                  </a:lnTo>
                  <a:lnTo>
                    <a:pt x="256387" y="272072"/>
                  </a:lnTo>
                  <a:lnTo>
                    <a:pt x="256476" y="272630"/>
                  </a:lnTo>
                  <a:lnTo>
                    <a:pt x="256552" y="273050"/>
                  </a:lnTo>
                  <a:lnTo>
                    <a:pt x="256705" y="272630"/>
                  </a:lnTo>
                  <a:lnTo>
                    <a:pt x="256832" y="272072"/>
                  </a:lnTo>
                  <a:lnTo>
                    <a:pt x="256882" y="271792"/>
                  </a:lnTo>
                  <a:close/>
                </a:path>
                <a:path w="280670" h="728979">
                  <a:moveTo>
                    <a:pt x="258521" y="271792"/>
                  </a:moveTo>
                  <a:lnTo>
                    <a:pt x="258254" y="272072"/>
                  </a:lnTo>
                  <a:lnTo>
                    <a:pt x="258241" y="272630"/>
                  </a:lnTo>
                  <a:lnTo>
                    <a:pt x="258394" y="272072"/>
                  </a:lnTo>
                  <a:lnTo>
                    <a:pt x="258521" y="271792"/>
                  </a:lnTo>
                  <a:close/>
                </a:path>
                <a:path w="280670" h="728979">
                  <a:moveTo>
                    <a:pt x="258686" y="272072"/>
                  </a:moveTo>
                  <a:lnTo>
                    <a:pt x="258241" y="272630"/>
                  </a:lnTo>
                  <a:lnTo>
                    <a:pt x="258216" y="273050"/>
                  </a:lnTo>
                  <a:lnTo>
                    <a:pt x="258470" y="272630"/>
                  </a:lnTo>
                  <a:lnTo>
                    <a:pt x="258686" y="272072"/>
                  </a:lnTo>
                  <a:close/>
                </a:path>
                <a:path w="280670" h="728979">
                  <a:moveTo>
                    <a:pt x="258851" y="274320"/>
                  </a:moveTo>
                  <a:lnTo>
                    <a:pt x="258546" y="274320"/>
                  </a:lnTo>
                  <a:lnTo>
                    <a:pt x="258178" y="274320"/>
                  </a:lnTo>
                  <a:lnTo>
                    <a:pt x="257708" y="274320"/>
                  </a:lnTo>
                  <a:lnTo>
                    <a:pt x="256794" y="276860"/>
                  </a:lnTo>
                  <a:lnTo>
                    <a:pt x="258330" y="276860"/>
                  </a:lnTo>
                  <a:lnTo>
                    <a:pt x="258851" y="274320"/>
                  </a:lnTo>
                  <a:close/>
                </a:path>
                <a:path w="280670" h="728979">
                  <a:moveTo>
                    <a:pt x="259156" y="272072"/>
                  </a:moveTo>
                  <a:lnTo>
                    <a:pt x="258965" y="272630"/>
                  </a:lnTo>
                  <a:lnTo>
                    <a:pt x="258851" y="273050"/>
                  </a:lnTo>
                  <a:lnTo>
                    <a:pt x="259105" y="273050"/>
                  </a:lnTo>
                  <a:lnTo>
                    <a:pt x="259156" y="272072"/>
                  </a:lnTo>
                  <a:close/>
                </a:path>
                <a:path w="280670" h="728979">
                  <a:moveTo>
                    <a:pt x="261188" y="258292"/>
                  </a:moveTo>
                  <a:lnTo>
                    <a:pt x="261099" y="258127"/>
                  </a:lnTo>
                  <a:lnTo>
                    <a:pt x="260883" y="258927"/>
                  </a:lnTo>
                  <a:lnTo>
                    <a:pt x="261188" y="258292"/>
                  </a:lnTo>
                  <a:close/>
                </a:path>
                <a:path w="280670" h="728979">
                  <a:moveTo>
                    <a:pt x="262877" y="258127"/>
                  </a:moveTo>
                  <a:lnTo>
                    <a:pt x="262674" y="258292"/>
                  </a:lnTo>
                  <a:lnTo>
                    <a:pt x="262255" y="258927"/>
                  </a:lnTo>
                  <a:lnTo>
                    <a:pt x="262102" y="259080"/>
                  </a:lnTo>
                  <a:lnTo>
                    <a:pt x="261835" y="260350"/>
                  </a:lnTo>
                  <a:lnTo>
                    <a:pt x="262801" y="258292"/>
                  </a:lnTo>
                  <a:lnTo>
                    <a:pt x="262877" y="258127"/>
                  </a:lnTo>
                  <a:close/>
                </a:path>
                <a:path w="280670" h="728979">
                  <a:moveTo>
                    <a:pt x="263309" y="255270"/>
                  </a:moveTo>
                  <a:lnTo>
                    <a:pt x="262839" y="255270"/>
                  </a:lnTo>
                  <a:lnTo>
                    <a:pt x="262547" y="255270"/>
                  </a:lnTo>
                  <a:lnTo>
                    <a:pt x="261264" y="258127"/>
                  </a:lnTo>
                  <a:lnTo>
                    <a:pt x="261188" y="258292"/>
                  </a:lnTo>
                  <a:lnTo>
                    <a:pt x="261543" y="258927"/>
                  </a:lnTo>
                  <a:lnTo>
                    <a:pt x="261632" y="259080"/>
                  </a:lnTo>
                  <a:lnTo>
                    <a:pt x="262255" y="256540"/>
                  </a:lnTo>
                  <a:lnTo>
                    <a:pt x="262216" y="258927"/>
                  </a:lnTo>
                  <a:lnTo>
                    <a:pt x="262432" y="258292"/>
                  </a:lnTo>
                  <a:lnTo>
                    <a:pt x="262940" y="256540"/>
                  </a:lnTo>
                  <a:lnTo>
                    <a:pt x="263309" y="255270"/>
                  </a:lnTo>
                  <a:close/>
                </a:path>
                <a:path w="280670" h="728979">
                  <a:moveTo>
                    <a:pt x="263563" y="250190"/>
                  </a:moveTo>
                  <a:lnTo>
                    <a:pt x="263207" y="250190"/>
                  </a:lnTo>
                  <a:lnTo>
                    <a:pt x="262521" y="252730"/>
                  </a:lnTo>
                  <a:lnTo>
                    <a:pt x="263474" y="252730"/>
                  </a:lnTo>
                  <a:lnTo>
                    <a:pt x="263563" y="250190"/>
                  </a:lnTo>
                  <a:close/>
                </a:path>
                <a:path w="280670" h="728979">
                  <a:moveTo>
                    <a:pt x="263626" y="252730"/>
                  </a:moveTo>
                  <a:lnTo>
                    <a:pt x="263474" y="252730"/>
                  </a:lnTo>
                  <a:lnTo>
                    <a:pt x="263423" y="252958"/>
                  </a:lnTo>
                  <a:lnTo>
                    <a:pt x="263626" y="252730"/>
                  </a:lnTo>
                  <a:close/>
                </a:path>
                <a:path w="280670" h="728979">
                  <a:moveTo>
                    <a:pt x="264401" y="247319"/>
                  </a:moveTo>
                  <a:lnTo>
                    <a:pt x="264287" y="247611"/>
                  </a:lnTo>
                  <a:lnTo>
                    <a:pt x="264172" y="247942"/>
                  </a:lnTo>
                  <a:lnTo>
                    <a:pt x="264071" y="248335"/>
                  </a:lnTo>
                  <a:lnTo>
                    <a:pt x="264223" y="247967"/>
                  </a:lnTo>
                  <a:lnTo>
                    <a:pt x="264312" y="247637"/>
                  </a:lnTo>
                  <a:lnTo>
                    <a:pt x="264401" y="247319"/>
                  </a:lnTo>
                  <a:close/>
                </a:path>
                <a:path w="280670" h="728979">
                  <a:moveTo>
                    <a:pt x="264883" y="253403"/>
                  </a:moveTo>
                  <a:lnTo>
                    <a:pt x="264629" y="253339"/>
                  </a:lnTo>
                  <a:lnTo>
                    <a:pt x="264452" y="252907"/>
                  </a:lnTo>
                  <a:lnTo>
                    <a:pt x="264198" y="252907"/>
                  </a:lnTo>
                  <a:lnTo>
                    <a:pt x="263906" y="253847"/>
                  </a:lnTo>
                  <a:lnTo>
                    <a:pt x="263652" y="254800"/>
                  </a:lnTo>
                  <a:lnTo>
                    <a:pt x="263347" y="255739"/>
                  </a:lnTo>
                  <a:lnTo>
                    <a:pt x="264007" y="254889"/>
                  </a:lnTo>
                  <a:lnTo>
                    <a:pt x="263588" y="256616"/>
                  </a:lnTo>
                  <a:lnTo>
                    <a:pt x="263779" y="256870"/>
                  </a:lnTo>
                  <a:lnTo>
                    <a:pt x="264172" y="255714"/>
                  </a:lnTo>
                  <a:lnTo>
                    <a:pt x="264541" y="254558"/>
                  </a:lnTo>
                  <a:lnTo>
                    <a:pt x="264883" y="253403"/>
                  </a:lnTo>
                  <a:close/>
                </a:path>
                <a:path w="280670" h="728979">
                  <a:moveTo>
                    <a:pt x="265645" y="241274"/>
                  </a:moveTo>
                  <a:lnTo>
                    <a:pt x="265391" y="241782"/>
                  </a:lnTo>
                  <a:lnTo>
                    <a:pt x="264756" y="243598"/>
                  </a:lnTo>
                  <a:lnTo>
                    <a:pt x="265214" y="244576"/>
                  </a:lnTo>
                  <a:lnTo>
                    <a:pt x="264642" y="246545"/>
                  </a:lnTo>
                  <a:lnTo>
                    <a:pt x="265201" y="246062"/>
                  </a:lnTo>
                  <a:lnTo>
                    <a:pt x="265366" y="244754"/>
                  </a:lnTo>
                  <a:lnTo>
                    <a:pt x="265442" y="244119"/>
                  </a:lnTo>
                  <a:lnTo>
                    <a:pt x="265569" y="243141"/>
                  </a:lnTo>
                  <a:lnTo>
                    <a:pt x="265645" y="241274"/>
                  </a:lnTo>
                  <a:close/>
                </a:path>
                <a:path w="280670" h="728979">
                  <a:moveTo>
                    <a:pt x="265645" y="203034"/>
                  </a:moveTo>
                  <a:lnTo>
                    <a:pt x="265582" y="203263"/>
                  </a:lnTo>
                  <a:lnTo>
                    <a:pt x="265557" y="203542"/>
                  </a:lnTo>
                  <a:lnTo>
                    <a:pt x="265557" y="203962"/>
                  </a:lnTo>
                  <a:lnTo>
                    <a:pt x="265645" y="203034"/>
                  </a:lnTo>
                  <a:close/>
                </a:path>
                <a:path w="280670" h="728979">
                  <a:moveTo>
                    <a:pt x="265671" y="252552"/>
                  </a:moveTo>
                  <a:lnTo>
                    <a:pt x="265544" y="252374"/>
                  </a:lnTo>
                  <a:lnTo>
                    <a:pt x="265493" y="251968"/>
                  </a:lnTo>
                  <a:lnTo>
                    <a:pt x="265480" y="251510"/>
                  </a:lnTo>
                  <a:lnTo>
                    <a:pt x="264883" y="253403"/>
                  </a:lnTo>
                  <a:lnTo>
                    <a:pt x="265087" y="253453"/>
                  </a:lnTo>
                  <a:lnTo>
                    <a:pt x="265328" y="253301"/>
                  </a:lnTo>
                  <a:lnTo>
                    <a:pt x="265671" y="252552"/>
                  </a:lnTo>
                  <a:close/>
                </a:path>
                <a:path w="280670" h="728979">
                  <a:moveTo>
                    <a:pt x="265811" y="245872"/>
                  </a:moveTo>
                  <a:lnTo>
                    <a:pt x="265391" y="245872"/>
                  </a:lnTo>
                  <a:lnTo>
                    <a:pt x="265201" y="246062"/>
                  </a:lnTo>
                  <a:lnTo>
                    <a:pt x="265137" y="246545"/>
                  </a:lnTo>
                  <a:lnTo>
                    <a:pt x="265074" y="247103"/>
                  </a:lnTo>
                  <a:lnTo>
                    <a:pt x="265696" y="246062"/>
                  </a:lnTo>
                  <a:lnTo>
                    <a:pt x="265811" y="245872"/>
                  </a:lnTo>
                  <a:close/>
                </a:path>
                <a:path w="280670" h="728979">
                  <a:moveTo>
                    <a:pt x="266280" y="202260"/>
                  </a:moveTo>
                  <a:lnTo>
                    <a:pt x="266141" y="202082"/>
                  </a:lnTo>
                  <a:lnTo>
                    <a:pt x="266153" y="200672"/>
                  </a:lnTo>
                  <a:lnTo>
                    <a:pt x="265811" y="200914"/>
                  </a:lnTo>
                  <a:lnTo>
                    <a:pt x="265760" y="201612"/>
                  </a:lnTo>
                  <a:lnTo>
                    <a:pt x="265645" y="203034"/>
                  </a:lnTo>
                  <a:lnTo>
                    <a:pt x="265760" y="202552"/>
                  </a:lnTo>
                  <a:lnTo>
                    <a:pt x="266014" y="202412"/>
                  </a:lnTo>
                  <a:lnTo>
                    <a:pt x="266280" y="202260"/>
                  </a:lnTo>
                  <a:close/>
                </a:path>
                <a:path w="280670" h="728979">
                  <a:moveTo>
                    <a:pt x="266407" y="202184"/>
                  </a:moveTo>
                  <a:lnTo>
                    <a:pt x="266280" y="202260"/>
                  </a:lnTo>
                  <a:lnTo>
                    <a:pt x="266407" y="202184"/>
                  </a:lnTo>
                  <a:close/>
                </a:path>
                <a:path w="280670" h="728979">
                  <a:moveTo>
                    <a:pt x="266915" y="234886"/>
                  </a:moveTo>
                  <a:lnTo>
                    <a:pt x="266890" y="235064"/>
                  </a:lnTo>
                  <a:lnTo>
                    <a:pt x="266877" y="235204"/>
                  </a:lnTo>
                  <a:lnTo>
                    <a:pt x="266890" y="235331"/>
                  </a:lnTo>
                  <a:lnTo>
                    <a:pt x="266915" y="234886"/>
                  </a:lnTo>
                  <a:close/>
                </a:path>
                <a:path w="280670" h="728979">
                  <a:moveTo>
                    <a:pt x="268351" y="196075"/>
                  </a:moveTo>
                  <a:lnTo>
                    <a:pt x="268287" y="195757"/>
                  </a:lnTo>
                  <a:lnTo>
                    <a:pt x="268249" y="195580"/>
                  </a:lnTo>
                  <a:lnTo>
                    <a:pt x="267906" y="195580"/>
                  </a:lnTo>
                  <a:lnTo>
                    <a:pt x="267652" y="196596"/>
                  </a:lnTo>
                  <a:lnTo>
                    <a:pt x="267614" y="196748"/>
                  </a:lnTo>
                  <a:lnTo>
                    <a:pt x="267512" y="196888"/>
                  </a:lnTo>
                  <a:lnTo>
                    <a:pt x="267690" y="196748"/>
                  </a:lnTo>
                  <a:lnTo>
                    <a:pt x="267868" y="196596"/>
                  </a:lnTo>
                  <a:lnTo>
                    <a:pt x="268351" y="196075"/>
                  </a:lnTo>
                  <a:close/>
                </a:path>
                <a:path w="280670" h="728979">
                  <a:moveTo>
                    <a:pt x="269849" y="220980"/>
                  </a:moveTo>
                  <a:lnTo>
                    <a:pt x="269265" y="220408"/>
                  </a:lnTo>
                  <a:lnTo>
                    <a:pt x="268833" y="222250"/>
                  </a:lnTo>
                  <a:lnTo>
                    <a:pt x="269849" y="220980"/>
                  </a:lnTo>
                  <a:close/>
                </a:path>
                <a:path w="280670" h="728979">
                  <a:moveTo>
                    <a:pt x="270014" y="217170"/>
                  </a:moveTo>
                  <a:lnTo>
                    <a:pt x="268744" y="219544"/>
                  </a:lnTo>
                  <a:lnTo>
                    <a:pt x="268541" y="219710"/>
                  </a:lnTo>
                  <a:lnTo>
                    <a:pt x="269265" y="220408"/>
                  </a:lnTo>
                  <a:lnTo>
                    <a:pt x="270014" y="217170"/>
                  </a:lnTo>
                  <a:close/>
                </a:path>
                <a:path w="280670" h="728979">
                  <a:moveTo>
                    <a:pt x="270878" y="232346"/>
                  </a:moveTo>
                  <a:lnTo>
                    <a:pt x="269036" y="232346"/>
                  </a:lnTo>
                  <a:lnTo>
                    <a:pt x="268528" y="232346"/>
                  </a:lnTo>
                  <a:lnTo>
                    <a:pt x="268173" y="234276"/>
                  </a:lnTo>
                  <a:lnTo>
                    <a:pt x="267995" y="234861"/>
                  </a:lnTo>
                  <a:lnTo>
                    <a:pt x="268020" y="235102"/>
                  </a:lnTo>
                  <a:lnTo>
                    <a:pt x="267931" y="234276"/>
                  </a:lnTo>
                  <a:lnTo>
                    <a:pt x="267843" y="233248"/>
                  </a:lnTo>
                  <a:lnTo>
                    <a:pt x="267804" y="232943"/>
                  </a:lnTo>
                  <a:lnTo>
                    <a:pt x="267550" y="233248"/>
                  </a:lnTo>
                  <a:lnTo>
                    <a:pt x="267042" y="234276"/>
                  </a:lnTo>
                  <a:lnTo>
                    <a:pt x="267817" y="234861"/>
                  </a:lnTo>
                  <a:lnTo>
                    <a:pt x="267411" y="235978"/>
                  </a:lnTo>
                  <a:lnTo>
                    <a:pt x="266852" y="235978"/>
                  </a:lnTo>
                  <a:lnTo>
                    <a:pt x="266674" y="238823"/>
                  </a:lnTo>
                  <a:lnTo>
                    <a:pt x="266687" y="242290"/>
                  </a:lnTo>
                  <a:lnTo>
                    <a:pt x="266954" y="241274"/>
                  </a:lnTo>
                  <a:lnTo>
                    <a:pt x="267068" y="240868"/>
                  </a:lnTo>
                  <a:lnTo>
                    <a:pt x="267614" y="240868"/>
                  </a:lnTo>
                  <a:lnTo>
                    <a:pt x="267716" y="241274"/>
                  </a:lnTo>
                  <a:lnTo>
                    <a:pt x="266776" y="243598"/>
                  </a:lnTo>
                  <a:lnTo>
                    <a:pt x="266369" y="243598"/>
                  </a:lnTo>
                  <a:lnTo>
                    <a:pt x="266496" y="241782"/>
                  </a:lnTo>
                  <a:lnTo>
                    <a:pt x="266153" y="242290"/>
                  </a:lnTo>
                  <a:lnTo>
                    <a:pt x="266217" y="243598"/>
                  </a:lnTo>
                  <a:lnTo>
                    <a:pt x="266331" y="244119"/>
                  </a:lnTo>
                  <a:lnTo>
                    <a:pt x="266433" y="244576"/>
                  </a:lnTo>
                  <a:lnTo>
                    <a:pt x="266471" y="244754"/>
                  </a:lnTo>
                  <a:lnTo>
                    <a:pt x="265811" y="245872"/>
                  </a:lnTo>
                  <a:lnTo>
                    <a:pt x="266268" y="245872"/>
                  </a:lnTo>
                  <a:lnTo>
                    <a:pt x="265214" y="248348"/>
                  </a:lnTo>
                  <a:lnTo>
                    <a:pt x="264680" y="250190"/>
                  </a:lnTo>
                  <a:lnTo>
                    <a:pt x="265366" y="249123"/>
                  </a:lnTo>
                  <a:lnTo>
                    <a:pt x="265480" y="251396"/>
                  </a:lnTo>
                  <a:lnTo>
                    <a:pt x="265925" y="251193"/>
                  </a:lnTo>
                  <a:lnTo>
                    <a:pt x="266090" y="250190"/>
                  </a:lnTo>
                  <a:lnTo>
                    <a:pt x="266192" y="249593"/>
                  </a:lnTo>
                  <a:lnTo>
                    <a:pt x="266661" y="249123"/>
                  </a:lnTo>
                  <a:lnTo>
                    <a:pt x="267182" y="248602"/>
                  </a:lnTo>
                  <a:lnTo>
                    <a:pt x="267258" y="248348"/>
                  </a:lnTo>
                  <a:lnTo>
                    <a:pt x="267487" y="247599"/>
                  </a:lnTo>
                  <a:lnTo>
                    <a:pt x="265976" y="248221"/>
                  </a:lnTo>
                  <a:lnTo>
                    <a:pt x="268198" y="244119"/>
                  </a:lnTo>
                  <a:lnTo>
                    <a:pt x="268198" y="243598"/>
                  </a:lnTo>
                  <a:lnTo>
                    <a:pt x="268287" y="242290"/>
                  </a:lnTo>
                  <a:lnTo>
                    <a:pt x="268389" y="241782"/>
                  </a:lnTo>
                  <a:lnTo>
                    <a:pt x="268490" y="241274"/>
                  </a:lnTo>
                  <a:lnTo>
                    <a:pt x="268605" y="240868"/>
                  </a:lnTo>
                  <a:lnTo>
                    <a:pt x="268935" y="240868"/>
                  </a:lnTo>
                  <a:lnTo>
                    <a:pt x="269582" y="238823"/>
                  </a:lnTo>
                  <a:lnTo>
                    <a:pt x="269163" y="238823"/>
                  </a:lnTo>
                  <a:lnTo>
                    <a:pt x="270129" y="235331"/>
                  </a:lnTo>
                  <a:lnTo>
                    <a:pt x="270179" y="235102"/>
                  </a:lnTo>
                  <a:lnTo>
                    <a:pt x="270560" y="233553"/>
                  </a:lnTo>
                  <a:lnTo>
                    <a:pt x="270662" y="233400"/>
                  </a:lnTo>
                  <a:lnTo>
                    <a:pt x="270764" y="232765"/>
                  </a:lnTo>
                  <a:lnTo>
                    <a:pt x="270878" y="232346"/>
                  </a:lnTo>
                  <a:close/>
                </a:path>
                <a:path w="280670" h="728979">
                  <a:moveTo>
                    <a:pt x="271348" y="213360"/>
                  </a:moveTo>
                  <a:lnTo>
                    <a:pt x="271018" y="212090"/>
                  </a:lnTo>
                  <a:lnTo>
                    <a:pt x="271018" y="213360"/>
                  </a:lnTo>
                  <a:lnTo>
                    <a:pt x="271348" y="213360"/>
                  </a:lnTo>
                  <a:close/>
                </a:path>
                <a:path w="280670" h="728979">
                  <a:moveTo>
                    <a:pt x="272351" y="204470"/>
                  </a:moveTo>
                  <a:lnTo>
                    <a:pt x="272072" y="201930"/>
                  </a:lnTo>
                  <a:lnTo>
                    <a:pt x="271449" y="204470"/>
                  </a:lnTo>
                  <a:lnTo>
                    <a:pt x="272351" y="204470"/>
                  </a:lnTo>
                  <a:close/>
                </a:path>
                <a:path w="280670" h="728979">
                  <a:moveTo>
                    <a:pt x="272783" y="204470"/>
                  </a:moveTo>
                  <a:lnTo>
                    <a:pt x="272656" y="203200"/>
                  </a:lnTo>
                  <a:lnTo>
                    <a:pt x="272567" y="204470"/>
                  </a:lnTo>
                  <a:lnTo>
                    <a:pt x="272783" y="204470"/>
                  </a:lnTo>
                  <a:close/>
                </a:path>
                <a:path w="280670" h="728979">
                  <a:moveTo>
                    <a:pt x="273278" y="222770"/>
                  </a:moveTo>
                  <a:lnTo>
                    <a:pt x="270814" y="222770"/>
                  </a:lnTo>
                  <a:lnTo>
                    <a:pt x="270179" y="222770"/>
                  </a:lnTo>
                  <a:lnTo>
                    <a:pt x="270332" y="224028"/>
                  </a:lnTo>
                  <a:lnTo>
                    <a:pt x="269697" y="226644"/>
                  </a:lnTo>
                  <a:lnTo>
                    <a:pt x="269443" y="228142"/>
                  </a:lnTo>
                  <a:lnTo>
                    <a:pt x="269214" y="230378"/>
                  </a:lnTo>
                  <a:lnTo>
                    <a:pt x="271386" y="230378"/>
                  </a:lnTo>
                  <a:lnTo>
                    <a:pt x="272707" y="225234"/>
                  </a:lnTo>
                  <a:lnTo>
                    <a:pt x="273278" y="222770"/>
                  </a:lnTo>
                  <a:close/>
                </a:path>
                <a:path w="280670" h="728979">
                  <a:moveTo>
                    <a:pt x="273367" y="201930"/>
                  </a:moveTo>
                  <a:lnTo>
                    <a:pt x="272859" y="201028"/>
                  </a:lnTo>
                  <a:lnTo>
                    <a:pt x="272503" y="201930"/>
                  </a:lnTo>
                  <a:lnTo>
                    <a:pt x="273367" y="201930"/>
                  </a:lnTo>
                  <a:close/>
                </a:path>
                <a:path w="280670" h="728979">
                  <a:moveTo>
                    <a:pt x="273469" y="201930"/>
                  </a:moveTo>
                  <a:lnTo>
                    <a:pt x="273367" y="201028"/>
                  </a:lnTo>
                  <a:lnTo>
                    <a:pt x="273265" y="200012"/>
                  </a:lnTo>
                  <a:lnTo>
                    <a:pt x="273227" y="201028"/>
                  </a:lnTo>
                  <a:lnTo>
                    <a:pt x="273469" y="201930"/>
                  </a:lnTo>
                  <a:close/>
                </a:path>
                <a:path w="280670" h="728979">
                  <a:moveTo>
                    <a:pt x="274129" y="211505"/>
                  </a:moveTo>
                  <a:lnTo>
                    <a:pt x="273799" y="211175"/>
                  </a:lnTo>
                  <a:lnTo>
                    <a:pt x="273367" y="211874"/>
                  </a:lnTo>
                  <a:lnTo>
                    <a:pt x="273939" y="211874"/>
                  </a:lnTo>
                  <a:lnTo>
                    <a:pt x="274129" y="211505"/>
                  </a:lnTo>
                  <a:close/>
                </a:path>
                <a:path w="280670" h="728979">
                  <a:moveTo>
                    <a:pt x="274980" y="206794"/>
                  </a:moveTo>
                  <a:lnTo>
                    <a:pt x="274066" y="206794"/>
                  </a:lnTo>
                  <a:lnTo>
                    <a:pt x="274002" y="208889"/>
                  </a:lnTo>
                  <a:lnTo>
                    <a:pt x="274205" y="208661"/>
                  </a:lnTo>
                  <a:lnTo>
                    <a:pt x="274980" y="206794"/>
                  </a:lnTo>
                  <a:close/>
                </a:path>
                <a:path w="280670" h="728979">
                  <a:moveTo>
                    <a:pt x="275882" y="194691"/>
                  </a:moveTo>
                  <a:lnTo>
                    <a:pt x="275831" y="195046"/>
                  </a:lnTo>
                  <a:lnTo>
                    <a:pt x="275805" y="195275"/>
                  </a:lnTo>
                  <a:lnTo>
                    <a:pt x="275805" y="195478"/>
                  </a:lnTo>
                  <a:lnTo>
                    <a:pt x="275831" y="195211"/>
                  </a:lnTo>
                  <a:lnTo>
                    <a:pt x="275882" y="194691"/>
                  </a:lnTo>
                  <a:close/>
                </a:path>
                <a:path w="280670" h="728979">
                  <a:moveTo>
                    <a:pt x="276059" y="206362"/>
                  </a:moveTo>
                  <a:lnTo>
                    <a:pt x="275513" y="206794"/>
                  </a:lnTo>
                  <a:lnTo>
                    <a:pt x="275221" y="206794"/>
                  </a:lnTo>
                  <a:lnTo>
                    <a:pt x="274142" y="211772"/>
                  </a:lnTo>
                  <a:lnTo>
                    <a:pt x="274320" y="211620"/>
                  </a:lnTo>
                  <a:lnTo>
                    <a:pt x="274243" y="214845"/>
                  </a:lnTo>
                  <a:lnTo>
                    <a:pt x="273570" y="214160"/>
                  </a:lnTo>
                  <a:lnTo>
                    <a:pt x="273570" y="212940"/>
                  </a:lnTo>
                  <a:lnTo>
                    <a:pt x="273799" y="212166"/>
                  </a:lnTo>
                  <a:lnTo>
                    <a:pt x="273392" y="212166"/>
                  </a:lnTo>
                  <a:lnTo>
                    <a:pt x="273227" y="212090"/>
                  </a:lnTo>
                  <a:lnTo>
                    <a:pt x="272681" y="212166"/>
                  </a:lnTo>
                  <a:lnTo>
                    <a:pt x="271691" y="214680"/>
                  </a:lnTo>
                  <a:lnTo>
                    <a:pt x="273481" y="215531"/>
                  </a:lnTo>
                  <a:lnTo>
                    <a:pt x="272630" y="218109"/>
                  </a:lnTo>
                  <a:lnTo>
                    <a:pt x="272554" y="218325"/>
                  </a:lnTo>
                  <a:lnTo>
                    <a:pt x="272110" y="218109"/>
                  </a:lnTo>
                  <a:lnTo>
                    <a:pt x="271970" y="217500"/>
                  </a:lnTo>
                  <a:lnTo>
                    <a:pt x="271894" y="217144"/>
                  </a:lnTo>
                  <a:lnTo>
                    <a:pt x="271830" y="217500"/>
                  </a:lnTo>
                  <a:lnTo>
                    <a:pt x="271716" y="218109"/>
                  </a:lnTo>
                  <a:lnTo>
                    <a:pt x="271665" y="218325"/>
                  </a:lnTo>
                  <a:lnTo>
                    <a:pt x="271538" y="218516"/>
                  </a:lnTo>
                  <a:lnTo>
                    <a:pt x="271513" y="219011"/>
                  </a:lnTo>
                  <a:lnTo>
                    <a:pt x="271399" y="221615"/>
                  </a:lnTo>
                  <a:lnTo>
                    <a:pt x="269976" y="220599"/>
                  </a:lnTo>
                  <a:lnTo>
                    <a:pt x="270738" y="222554"/>
                  </a:lnTo>
                  <a:lnTo>
                    <a:pt x="273316" y="222554"/>
                  </a:lnTo>
                  <a:lnTo>
                    <a:pt x="273532" y="221615"/>
                  </a:lnTo>
                  <a:lnTo>
                    <a:pt x="274129" y="219011"/>
                  </a:lnTo>
                  <a:lnTo>
                    <a:pt x="274243" y="218516"/>
                  </a:lnTo>
                  <a:lnTo>
                    <a:pt x="274281" y="218325"/>
                  </a:lnTo>
                  <a:lnTo>
                    <a:pt x="274472" y="217500"/>
                  </a:lnTo>
                  <a:lnTo>
                    <a:pt x="274993" y="214845"/>
                  </a:lnTo>
                  <a:lnTo>
                    <a:pt x="275297" y="213309"/>
                  </a:lnTo>
                  <a:lnTo>
                    <a:pt x="275374" y="212940"/>
                  </a:lnTo>
                  <a:lnTo>
                    <a:pt x="275526" y="212166"/>
                  </a:lnTo>
                  <a:lnTo>
                    <a:pt x="275577" y="211874"/>
                  </a:lnTo>
                  <a:lnTo>
                    <a:pt x="275653" y="211505"/>
                  </a:lnTo>
                  <a:lnTo>
                    <a:pt x="275755" y="210997"/>
                  </a:lnTo>
                  <a:lnTo>
                    <a:pt x="275844" y="210527"/>
                  </a:lnTo>
                  <a:lnTo>
                    <a:pt x="275145" y="211874"/>
                  </a:lnTo>
                  <a:lnTo>
                    <a:pt x="274789" y="212940"/>
                  </a:lnTo>
                  <a:lnTo>
                    <a:pt x="274612" y="212166"/>
                  </a:lnTo>
                  <a:lnTo>
                    <a:pt x="274548" y="211874"/>
                  </a:lnTo>
                  <a:lnTo>
                    <a:pt x="274472" y="211505"/>
                  </a:lnTo>
                  <a:lnTo>
                    <a:pt x="275348" y="210781"/>
                  </a:lnTo>
                  <a:lnTo>
                    <a:pt x="275424" y="208889"/>
                  </a:lnTo>
                  <a:lnTo>
                    <a:pt x="275653" y="208889"/>
                  </a:lnTo>
                  <a:lnTo>
                    <a:pt x="275691" y="208661"/>
                  </a:lnTo>
                  <a:lnTo>
                    <a:pt x="275932" y="207175"/>
                  </a:lnTo>
                  <a:lnTo>
                    <a:pt x="276009" y="206641"/>
                  </a:lnTo>
                  <a:lnTo>
                    <a:pt x="276059" y="206362"/>
                  </a:lnTo>
                  <a:close/>
                </a:path>
                <a:path w="280670" h="728979">
                  <a:moveTo>
                    <a:pt x="276313" y="208076"/>
                  </a:moveTo>
                  <a:lnTo>
                    <a:pt x="276009" y="209727"/>
                  </a:lnTo>
                  <a:lnTo>
                    <a:pt x="276136" y="209219"/>
                  </a:lnTo>
                  <a:lnTo>
                    <a:pt x="276250" y="208699"/>
                  </a:lnTo>
                  <a:lnTo>
                    <a:pt x="276313" y="208076"/>
                  </a:lnTo>
                  <a:close/>
                </a:path>
                <a:path w="280670" h="728979">
                  <a:moveTo>
                    <a:pt x="276593" y="198196"/>
                  </a:moveTo>
                  <a:lnTo>
                    <a:pt x="275640" y="199123"/>
                  </a:lnTo>
                  <a:lnTo>
                    <a:pt x="275831" y="198196"/>
                  </a:lnTo>
                  <a:lnTo>
                    <a:pt x="276326" y="196494"/>
                  </a:lnTo>
                  <a:lnTo>
                    <a:pt x="276440" y="196113"/>
                  </a:lnTo>
                  <a:lnTo>
                    <a:pt x="276555" y="195732"/>
                  </a:lnTo>
                  <a:lnTo>
                    <a:pt x="276326" y="195732"/>
                  </a:lnTo>
                  <a:lnTo>
                    <a:pt x="275971" y="196113"/>
                  </a:lnTo>
                  <a:lnTo>
                    <a:pt x="275704" y="196494"/>
                  </a:lnTo>
                  <a:lnTo>
                    <a:pt x="275577" y="197675"/>
                  </a:lnTo>
                  <a:lnTo>
                    <a:pt x="275526" y="198196"/>
                  </a:lnTo>
                  <a:lnTo>
                    <a:pt x="275424" y="199237"/>
                  </a:lnTo>
                  <a:lnTo>
                    <a:pt x="275386" y="199542"/>
                  </a:lnTo>
                  <a:lnTo>
                    <a:pt x="276491" y="199542"/>
                  </a:lnTo>
                  <a:lnTo>
                    <a:pt x="276593" y="198196"/>
                  </a:lnTo>
                  <a:close/>
                </a:path>
                <a:path w="280670" h="728979">
                  <a:moveTo>
                    <a:pt x="276758" y="168910"/>
                  </a:moveTo>
                  <a:lnTo>
                    <a:pt x="276415" y="168910"/>
                  </a:lnTo>
                  <a:lnTo>
                    <a:pt x="276326" y="170180"/>
                  </a:lnTo>
                  <a:lnTo>
                    <a:pt x="275983" y="168910"/>
                  </a:lnTo>
                  <a:lnTo>
                    <a:pt x="275869" y="171450"/>
                  </a:lnTo>
                  <a:lnTo>
                    <a:pt x="276275" y="171450"/>
                  </a:lnTo>
                  <a:lnTo>
                    <a:pt x="276174" y="172720"/>
                  </a:lnTo>
                  <a:lnTo>
                    <a:pt x="275615" y="171450"/>
                  </a:lnTo>
                  <a:lnTo>
                    <a:pt x="275272" y="172720"/>
                  </a:lnTo>
                  <a:lnTo>
                    <a:pt x="275297" y="168910"/>
                  </a:lnTo>
                  <a:lnTo>
                    <a:pt x="274866" y="167640"/>
                  </a:lnTo>
                  <a:lnTo>
                    <a:pt x="275056" y="166370"/>
                  </a:lnTo>
                  <a:lnTo>
                    <a:pt x="275297" y="167640"/>
                  </a:lnTo>
                  <a:lnTo>
                    <a:pt x="275259" y="166370"/>
                  </a:lnTo>
                  <a:lnTo>
                    <a:pt x="275221" y="165100"/>
                  </a:lnTo>
                  <a:lnTo>
                    <a:pt x="274434" y="163830"/>
                  </a:lnTo>
                  <a:lnTo>
                    <a:pt x="274739" y="161290"/>
                  </a:lnTo>
                  <a:lnTo>
                    <a:pt x="275221" y="162560"/>
                  </a:lnTo>
                  <a:lnTo>
                    <a:pt x="275590" y="163830"/>
                  </a:lnTo>
                  <a:lnTo>
                    <a:pt x="275628" y="162560"/>
                  </a:lnTo>
                  <a:lnTo>
                    <a:pt x="276186" y="163830"/>
                  </a:lnTo>
                  <a:lnTo>
                    <a:pt x="275678" y="167640"/>
                  </a:lnTo>
                  <a:lnTo>
                    <a:pt x="276720" y="167640"/>
                  </a:lnTo>
                  <a:lnTo>
                    <a:pt x="276631" y="166370"/>
                  </a:lnTo>
                  <a:lnTo>
                    <a:pt x="276542" y="165100"/>
                  </a:lnTo>
                  <a:lnTo>
                    <a:pt x="276466" y="163830"/>
                  </a:lnTo>
                  <a:lnTo>
                    <a:pt x="276377" y="162560"/>
                  </a:lnTo>
                  <a:lnTo>
                    <a:pt x="276288" y="161290"/>
                  </a:lnTo>
                  <a:lnTo>
                    <a:pt x="276212" y="160020"/>
                  </a:lnTo>
                  <a:lnTo>
                    <a:pt x="275513" y="157480"/>
                  </a:lnTo>
                  <a:lnTo>
                    <a:pt x="276288" y="156210"/>
                  </a:lnTo>
                  <a:lnTo>
                    <a:pt x="275501" y="153670"/>
                  </a:lnTo>
                  <a:lnTo>
                    <a:pt x="275818" y="152400"/>
                  </a:lnTo>
                  <a:lnTo>
                    <a:pt x="275983" y="151130"/>
                  </a:lnTo>
                  <a:lnTo>
                    <a:pt x="276517" y="151130"/>
                  </a:lnTo>
                  <a:lnTo>
                    <a:pt x="276542" y="148590"/>
                  </a:lnTo>
                  <a:lnTo>
                    <a:pt x="276136" y="146050"/>
                  </a:lnTo>
                  <a:lnTo>
                    <a:pt x="275844" y="144780"/>
                  </a:lnTo>
                  <a:lnTo>
                    <a:pt x="275678" y="143510"/>
                  </a:lnTo>
                  <a:lnTo>
                    <a:pt x="275501" y="142240"/>
                  </a:lnTo>
                  <a:lnTo>
                    <a:pt x="276186" y="140970"/>
                  </a:lnTo>
                  <a:lnTo>
                    <a:pt x="276212" y="137160"/>
                  </a:lnTo>
                  <a:lnTo>
                    <a:pt x="275069" y="142240"/>
                  </a:lnTo>
                  <a:lnTo>
                    <a:pt x="274586" y="137160"/>
                  </a:lnTo>
                  <a:lnTo>
                    <a:pt x="274751" y="137160"/>
                  </a:lnTo>
                  <a:lnTo>
                    <a:pt x="274815" y="134620"/>
                  </a:lnTo>
                  <a:lnTo>
                    <a:pt x="274840" y="133350"/>
                  </a:lnTo>
                  <a:lnTo>
                    <a:pt x="274751" y="133210"/>
                  </a:lnTo>
                  <a:lnTo>
                    <a:pt x="274866" y="132080"/>
                  </a:lnTo>
                  <a:lnTo>
                    <a:pt x="275031" y="132080"/>
                  </a:lnTo>
                  <a:lnTo>
                    <a:pt x="274815" y="130810"/>
                  </a:lnTo>
                  <a:lnTo>
                    <a:pt x="274370" y="130810"/>
                  </a:lnTo>
                  <a:lnTo>
                    <a:pt x="274701" y="133134"/>
                  </a:lnTo>
                  <a:lnTo>
                    <a:pt x="274066" y="132080"/>
                  </a:lnTo>
                  <a:lnTo>
                    <a:pt x="273621" y="130810"/>
                  </a:lnTo>
                  <a:lnTo>
                    <a:pt x="273964" y="129540"/>
                  </a:lnTo>
                  <a:lnTo>
                    <a:pt x="273697" y="128270"/>
                  </a:lnTo>
                  <a:lnTo>
                    <a:pt x="273837" y="128270"/>
                  </a:lnTo>
                  <a:lnTo>
                    <a:pt x="274408" y="129540"/>
                  </a:lnTo>
                  <a:lnTo>
                    <a:pt x="274218" y="128270"/>
                  </a:lnTo>
                  <a:lnTo>
                    <a:pt x="274015" y="128270"/>
                  </a:lnTo>
                  <a:lnTo>
                    <a:pt x="273354" y="125730"/>
                  </a:lnTo>
                  <a:lnTo>
                    <a:pt x="272834" y="123190"/>
                  </a:lnTo>
                  <a:lnTo>
                    <a:pt x="271970" y="119380"/>
                  </a:lnTo>
                  <a:lnTo>
                    <a:pt x="270459" y="115570"/>
                  </a:lnTo>
                  <a:lnTo>
                    <a:pt x="267944" y="111760"/>
                  </a:lnTo>
                  <a:lnTo>
                    <a:pt x="261251" y="104622"/>
                  </a:lnTo>
                  <a:lnTo>
                    <a:pt x="261251" y="227330"/>
                  </a:lnTo>
                  <a:lnTo>
                    <a:pt x="261048" y="228600"/>
                  </a:lnTo>
                  <a:lnTo>
                    <a:pt x="260311" y="228600"/>
                  </a:lnTo>
                  <a:lnTo>
                    <a:pt x="259727" y="229870"/>
                  </a:lnTo>
                  <a:lnTo>
                    <a:pt x="260286" y="227330"/>
                  </a:lnTo>
                  <a:lnTo>
                    <a:pt x="260477" y="227330"/>
                  </a:lnTo>
                  <a:lnTo>
                    <a:pt x="260540" y="226060"/>
                  </a:lnTo>
                  <a:lnTo>
                    <a:pt x="260934" y="224790"/>
                  </a:lnTo>
                  <a:lnTo>
                    <a:pt x="260959" y="227330"/>
                  </a:lnTo>
                  <a:lnTo>
                    <a:pt x="261251" y="227330"/>
                  </a:lnTo>
                  <a:lnTo>
                    <a:pt x="261251" y="104622"/>
                  </a:lnTo>
                  <a:lnTo>
                    <a:pt x="259613" y="102870"/>
                  </a:lnTo>
                  <a:lnTo>
                    <a:pt x="257911" y="101777"/>
                  </a:lnTo>
                  <a:lnTo>
                    <a:pt x="257911" y="241300"/>
                  </a:lnTo>
                  <a:lnTo>
                    <a:pt x="256514" y="243598"/>
                  </a:lnTo>
                  <a:lnTo>
                    <a:pt x="256603" y="243840"/>
                  </a:lnTo>
                  <a:lnTo>
                    <a:pt x="255600" y="245135"/>
                  </a:lnTo>
                  <a:lnTo>
                    <a:pt x="256971" y="245135"/>
                  </a:lnTo>
                  <a:lnTo>
                    <a:pt x="256501" y="247650"/>
                  </a:lnTo>
                  <a:lnTo>
                    <a:pt x="254711" y="247650"/>
                  </a:lnTo>
                  <a:lnTo>
                    <a:pt x="255333" y="248920"/>
                  </a:lnTo>
                  <a:lnTo>
                    <a:pt x="253085" y="251460"/>
                  </a:lnTo>
                  <a:lnTo>
                    <a:pt x="252933" y="252730"/>
                  </a:lnTo>
                  <a:lnTo>
                    <a:pt x="252907" y="252958"/>
                  </a:lnTo>
                  <a:lnTo>
                    <a:pt x="252780" y="254000"/>
                  </a:lnTo>
                  <a:lnTo>
                    <a:pt x="252552" y="252958"/>
                  </a:lnTo>
                  <a:lnTo>
                    <a:pt x="252526" y="255270"/>
                  </a:lnTo>
                  <a:lnTo>
                    <a:pt x="253034" y="254000"/>
                  </a:lnTo>
                  <a:lnTo>
                    <a:pt x="252945" y="256540"/>
                  </a:lnTo>
                  <a:lnTo>
                    <a:pt x="251790" y="256540"/>
                  </a:lnTo>
                  <a:lnTo>
                    <a:pt x="250952" y="257822"/>
                  </a:lnTo>
                  <a:lnTo>
                    <a:pt x="250621" y="258800"/>
                  </a:lnTo>
                  <a:lnTo>
                    <a:pt x="250698" y="258292"/>
                  </a:lnTo>
                  <a:lnTo>
                    <a:pt x="250469" y="258927"/>
                  </a:lnTo>
                  <a:lnTo>
                    <a:pt x="250431" y="259080"/>
                  </a:lnTo>
                  <a:lnTo>
                    <a:pt x="250329" y="260350"/>
                  </a:lnTo>
                  <a:lnTo>
                    <a:pt x="249732" y="264325"/>
                  </a:lnTo>
                  <a:lnTo>
                    <a:pt x="249516" y="265430"/>
                  </a:lnTo>
                  <a:lnTo>
                    <a:pt x="248805" y="266700"/>
                  </a:lnTo>
                  <a:lnTo>
                    <a:pt x="248716" y="267970"/>
                  </a:lnTo>
                  <a:lnTo>
                    <a:pt x="248005" y="269240"/>
                  </a:lnTo>
                  <a:lnTo>
                    <a:pt x="248881" y="269240"/>
                  </a:lnTo>
                  <a:lnTo>
                    <a:pt x="248856" y="271792"/>
                  </a:lnTo>
                  <a:lnTo>
                    <a:pt x="249250" y="270510"/>
                  </a:lnTo>
                  <a:lnTo>
                    <a:pt x="249186" y="272072"/>
                  </a:lnTo>
                  <a:lnTo>
                    <a:pt x="248285" y="274320"/>
                  </a:lnTo>
                  <a:lnTo>
                    <a:pt x="247269" y="275590"/>
                  </a:lnTo>
                  <a:lnTo>
                    <a:pt x="246354" y="278130"/>
                  </a:lnTo>
                  <a:lnTo>
                    <a:pt x="246507" y="276860"/>
                  </a:lnTo>
                  <a:lnTo>
                    <a:pt x="246684" y="275590"/>
                  </a:lnTo>
                  <a:lnTo>
                    <a:pt x="246481" y="275590"/>
                  </a:lnTo>
                  <a:lnTo>
                    <a:pt x="247459" y="274320"/>
                  </a:lnTo>
                  <a:lnTo>
                    <a:pt x="247180" y="274320"/>
                  </a:lnTo>
                  <a:lnTo>
                    <a:pt x="247484" y="273050"/>
                  </a:lnTo>
                  <a:lnTo>
                    <a:pt x="247548" y="272630"/>
                  </a:lnTo>
                  <a:lnTo>
                    <a:pt x="246087" y="275590"/>
                  </a:lnTo>
                  <a:lnTo>
                    <a:pt x="246265" y="275590"/>
                  </a:lnTo>
                  <a:lnTo>
                    <a:pt x="245859" y="278130"/>
                  </a:lnTo>
                  <a:lnTo>
                    <a:pt x="245008" y="280670"/>
                  </a:lnTo>
                  <a:lnTo>
                    <a:pt x="244614" y="280670"/>
                  </a:lnTo>
                  <a:lnTo>
                    <a:pt x="243890" y="281940"/>
                  </a:lnTo>
                  <a:lnTo>
                    <a:pt x="244182" y="279400"/>
                  </a:lnTo>
                  <a:lnTo>
                    <a:pt x="244233" y="279044"/>
                  </a:lnTo>
                  <a:lnTo>
                    <a:pt x="244335" y="278130"/>
                  </a:lnTo>
                  <a:lnTo>
                    <a:pt x="245440" y="276860"/>
                  </a:lnTo>
                  <a:lnTo>
                    <a:pt x="246468" y="273050"/>
                  </a:lnTo>
                  <a:lnTo>
                    <a:pt x="247611" y="272072"/>
                  </a:lnTo>
                  <a:lnTo>
                    <a:pt x="247700" y="271792"/>
                  </a:lnTo>
                  <a:lnTo>
                    <a:pt x="247916" y="270510"/>
                  </a:lnTo>
                  <a:lnTo>
                    <a:pt x="247205" y="270510"/>
                  </a:lnTo>
                  <a:lnTo>
                    <a:pt x="245211" y="274320"/>
                  </a:lnTo>
                  <a:lnTo>
                    <a:pt x="243636" y="277583"/>
                  </a:lnTo>
                  <a:lnTo>
                    <a:pt x="243636" y="283210"/>
                  </a:lnTo>
                  <a:lnTo>
                    <a:pt x="243154" y="284480"/>
                  </a:lnTo>
                  <a:lnTo>
                    <a:pt x="242747" y="283210"/>
                  </a:lnTo>
                  <a:lnTo>
                    <a:pt x="243636" y="283210"/>
                  </a:lnTo>
                  <a:lnTo>
                    <a:pt x="243636" y="277583"/>
                  </a:lnTo>
                  <a:lnTo>
                    <a:pt x="243370" y="278130"/>
                  </a:lnTo>
                  <a:lnTo>
                    <a:pt x="241846" y="281940"/>
                  </a:lnTo>
                  <a:lnTo>
                    <a:pt x="241465" y="281940"/>
                  </a:lnTo>
                  <a:lnTo>
                    <a:pt x="241909" y="280670"/>
                  </a:lnTo>
                  <a:lnTo>
                    <a:pt x="243370" y="276860"/>
                  </a:lnTo>
                  <a:lnTo>
                    <a:pt x="246367" y="267970"/>
                  </a:lnTo>
                  <a:lnTo>
                    <a:pt x="246392" y="269240"/>
                  </a:lnTo>
                  <a:lnTo>
                    <a:pt x="246824" y="269240"/>
                  </a:lnTo>
                  <a:lnTo>
                    <a:pt x="247142" y="267970"/>
                  </a:lnTo>
                  <a:lnTo>
                    <a:pt x="247065" y="266700"/>
                  </a:lnTo>
                  <a:lnTo>
                    <a:pt x="247230" y="266700"/>
                  </a:lnTo>
                  <a:lnTo>
                    <a:pt x="247243" y="265430"/>
                  </a:lnTo>
                  <a:lnTo>
                    <a:pt x="248513" y="264325"/>
                  </a:lnTo>
                  <a:lnTo>
                    <a:pt x="248386" y="262890"/>
                  </a:lnTo>
                  <a:lnTo>
                    <a:pt x="251155" y="255270"/>
                  </a:lnTo>
                  <a:lnTo>
                    <a:pt x="252501" y="251460"/>
                  </a:lnTo>
                  <a:lnTo>
                    <a:pt x="252501" y="252730"/>
                  </a:lnTo>
                  <a:lnTo>
                    <a:pt x="253034" y="251460"/>
                  </a:lnTo>
                  <a:lnTo>
                    <a:pt x="252844" y="251460"/>
                  </a:lnTo>
                  <a:lnTo>
                    <a:pt x="254317" y="246380"/>
                  </a:lnTo>
                  <a:lnTo>
                    <a:pt x="255727" y="242570"/>
                  </a:lnTo>
                  <a:lnTo>
                    <a:pt x="257035" y="238760"/>
                  </a:lnTo>
                  <a:lnTo>
                    <a:pt x="257365" y="240030"/>
                  </a:lnTo>
                  <a:lnTo>
                    <a:pt x="257822" y="241096"/>
                  </a:lnTo>
                  <a:lnTo>
                    <a:pt x="257911" y="241300"/>
                  </a:lnTo>
                  <a:lnTo>
                    <a:pt x="257911" y="101777"/>
                  </a:lnTo>
                  <a:lnTo>
                    <a:pt x="249809" y="96520"/>
                  </a:lnTo>
                  <a:lnTo>
                    <a:pt x="238772" y="93980"/>
                  </a:lnTo>
                  <a:lnTo>
                    <a:pt x="238404" y="93941"/>
                  </a:lnTo>
                  <a:lnTo>
                    <a:pt x="238404" y="293370"/>
                  </a:lnTo>
                  <a:lnTo>
                    <a:pt x="238366" y="299720"/>
                  </a:lnTo>
                  <a:lnTo>
                    <a:pt x="236270" y="303530"/>
                  </a:lnTo>
                  <a:lnTo>
                    <a:pt x="234061" y="307340"/>
                  </a:lnTo>
                  <a:lnTo>
                    <a:pt x="234569" y="307340"/>
                  </a:lnTo>
                  <a:lnTo>
                    <a:pt x="234099" y="308610"/>
                  </a:lnTo>
                  <a:lnTo>
                    <a:pt x="233273" y="308610"/>
                  </a:lnTo>
                  <a:lnTo>
                    <a:pt x="233337" y="307340"/>
                  </a:lnTo>
                  <a:lnTo>
                    <a:pt x="233413" y="306070"/>
                  </a:lnTo>
                  <a:lnTo>
                    <a:pt x="233489" y="304647"/>
                  </a:lnTo>
                  <a:lnTo>
                    <a:pt x="234657" y="303530"/>
                  </a:lnTo>
                  <a:lnTo>
                    <a:pt x="238366" y="299720"/>
                  </a:lnTo>
                  <a:lnTo>
                    <a:pt x="238366" y="293370"/>
                  </a:lnTo>
                  <a:lnTo>
                    <a:pt x="238201" y="293370"/>
                  </a:lnTo>
                  <a:lnTo>
                    <a:pt x="237998" y="294640"/>
                  </a:lnTo>
                  <a:lnTo>
                    <a:pt x="237439" y="295910"/>
                  </a:lnTo>
                  <a:lnTo>
                    <a:pt x="236245" y="295910"/>
                  </a:lnTo>
                  <a:lnTo>
                    <a:pt x="236575" y="294640"/>
                  </a:lnTo>
                  <a:lnTo>
                    <a:pt x="236677" y="293370"/>
                  </a:lnTo>
                  <a:lnTo>
                    <a:pt x="237693" y="290830"/>
                  </a:lnTo>
                  <a:lnTo>
                    <a:pt x="237604" y="292100"/>
                  </a:lnTo>
                  <a:lnTo>
                    <a:pt x="238404" y="293370"/>
                  </a:lnTo>
                  <a:lnTo>
                    <a:pt x="238404" y="93941"/>
                  </a:lnTo>
                  <a:lnTo>
                    <a:pt x="234873" y="93573"/>
                  </a:lnTo>
                  <a:lnTo>
                    <a:pt x="234873" y="300215"/>
                  </a:lnTo>
                  <a:lnTo>
                    <a:pt x="233629" y="302755"/>
                  </a:lnTo>
                  <a:lnTo>
                    <a:pt x="233680" y="302260"/>
                  </a:lnTo>
                  <a:lnTo>
                    <a:pt x="234353" y="300990"/>
                  </a:lnTo>
                  <a:lnTo>
                    <a:pt x="234873" y="300215"/>
                  </a:lnTo>
                  <a:lnTo>
                    <a:pt x="234873" y="93573"/>
                  </a:lnTo>
                  <a:lnTo>
                    <a:pt x="230682" y="93129"/>
                  </a:lnTo>
                  <a:lnTo>
                    <a:pt x="230682" y="308610"/>
                  </a:lnTo>
                  <a:lnTo>
                    <a:pt x="230416" y="309880"/>
                  </a:lnTo>
                  <a:lnTo>
                    <a:pt x="230314" y="309118"/>
                  </a:lnTo>
                  <a:lnTo>
                    <a:pt x="230251" y="308610"/>
                  </a:lnTo>
                  <a:lnTo>
                    <a:pt x="230670" y="308610"/>
                  </a:lnTo>
                  <a:lnTo>
                    <a:pt x="230682" y="93129"/>
                  </a:lnTo>
                  <a:lnTo>
                    <a:pt x="229222" y="92976"/>
                  </a:lnTo>
                  <a:lnTo>
                    <a:pt x="229222" y="311150"/>
                  </a:lnTo>
                  <a:lnTo>
                    <a:pt x="229019" y="312420"/>
                  </a:lnTo>
                  <a:lnTo>
                    <a:pt x="228841" y="312420"/>
                  </a:lnTo>
                  <a:lnTo>
                    <a:pt x="228384" y="313690"/>
                  </a:lnTo>
                  <a:lnTo>
                    <a:pt x="227965" y="313690"/>
                  </a:lnTo>
                  <a:lnTo>
                    <a:pt x="227101" y="314960"/>
                  </a:lnTo>
                  <a:lnTo>
                    <a:pt x="227469" y="314960"/>
                  </a:lnTo>
                  <a:lnTo>
                    <a:pt x="227101" y="316230"/>
                  </a:lnTo>
                  <a:lnTo>
                    <a:pt x="225983" y="317500"/>
                  </a:lnTo>
                  <a:lnTo>
                    <a:pt x="225806" y="318528"/>
                  </a:lnTo>
                  <a:lnTo>
                    <a:pt x="225729" y="318808"/>
                  </a:lnTo>
                  <a:lnTo>
                    <a:pt x="224713" y="320040"/>
                  </a:lnTo>
                  <a:lnTo>
                    <a:pt x="225526" y="320040"/>
                  </a:lnTo>
                  <a:lnTo>
                    <a:pt x="224155" y="321894"/>
                  </a:lnTo>
                  <a:lnTo>
                    <a:pt x="224231" y="321564"/>
                  </a:lnTo>
                  <a:lnTo>
                    <a:pt x="224282" y="321335"/>
                  </a:lnTo>
                  <a:lnTo>
                    <a:pt x="223774" y="321335"/>
                  </a:lnTo>
                  <a:lnTo>
                    <a:pt x="223774" y="332651"/>
                  </a:lnTo>
                  <a:lnTo>
                    <a:pt x="223697" y="333171"/>
                  </a:lnTo>
                  <a:lnTo>
                    <a:pt x="223659" y="333438"/>
                  </a:lnTo>
                  <a:lnTo>
                    <a:pt x="222592" y="334632"/>
                  </a:lnTo>
                  <a:lnTo>
                    <a:pt x="222364" y="334632"/>
                  </a:lnTo>
                  <a:lnTo>
                    <a:pt x="222313" y="333857"/>
                  </a:lnTo>
                  <a:lnTo>
                    <a:pt x="223697" y="332740"/>
                  </a:lnTo>
                  <a:lnTo>
                    <a:pt x="223774" y="321335"/>
                  </a:lnTo>
                  <a:lnTo>
                    <a:pt x="223469" y="321335"/>
                  </a:lnTo>
                  <a:lnTo>
                    <a:pt x="223189" y="321335"/>
                  </a:lnTo>
                  <a:lnTo>
                    <a:pt x="223443" y="322580"/>
                  </a:lnTo>
                  <a:lnTo>
                    <a:pt x="223481" y="322783"/>
                  </a:lnTo>
                  <a:lnTo>
                    <a:pt x="222592" y="323850"/>
                  </a:lnTo>
                  <a:lnTo>
                    <a:pt x="222097" y="323850"/>
                  </a:lnTo>
                  <a:lnTo>
                    <a:pt x="221411" y="324967"/>
                  </a:lnTo>
                  <a:lnTo>
                    <a:pt x="221297" y="325145"/>
                  </a:lnTo>
                  <a:lnTo>
                    <a:pt x="222389" y="325145"/>
                  </a:lnTo>
                  <a:lnTo>
                    <a:pt x="223393" y="323850"/>
                  </a:lnTo>
                  <a:lnTo>
                    <a:pt x="222669" y="326390"/>
                  </a:lnTo>
                  <a:lnTo>
                    <a:pt x="221996" y="327660"/>
                  </a:lnTo>
                  <a:lnTo>
                    <a:pt x="219735" y="327660"/>
                  </a:lnTo>
                  <a:lnTo>
                    <a:pt x="220332" y="326390"/>
                  </a:lnTo>
                  <a:lnTo>
                    <a:pt x="219684" y="326390"/>
                  </a:lnTo>
                  <a:lnTo>
                    <a:pt x="219354" y="327660"/>
                  </a:lnTo>
                  <a:lnTo>
                    <a:pt x="218782" y="328980"/>
                  </a:lnTo>
                  <a:lnTo>
                    <a:pt x="217805" y="328980"/>
                  </a:lnTo>
                  <a:lnTo>
                    <a:pt x="219633" y="326390"/>
                  </a:lnTo>
                  <a:lnTo>
                    <a:pt x="219710" y="324967"/>
                  </a:lnTo>
                  <a:lnTo>
                    <a:pt x="221284" y="322580"/>
                  </a:lnTo>
                  <a:lnTo>
                    <a:pt x="221475" y="322580"/>
                  </a:lnTo>
                  <a:lnTo>
                    <a:pt x="222910" y="320078"/>
                  </a:lnTo>
                  <a:lnTo>
                    <a:pt x="222669" y="321335"/>
                  </a:lnTo>
                  <a:lnTo>
                    <a:pt x="223189" y="321335"/>
                  </a:lnTo>
                  <a:lnTo>
                    <a:pt x="222923" y="320065"/>
                  </a:lnTo>
                  <a:lnTo>
                    <a:pt x="223570" y="318909"/>
                  </a:lnTo>
                  <a:lnTo>
                    <a:pt x="223570" y="319036"/>
                  </a:lnTo>
                  <a:lnTo>
                    <a:pt x="223621" y="318858"/>
                  </a:lnTo>
                  <a:lnTo>
                    <a:pt x="224383" y="317500"/>
                  </a:lnTo>
                  <a:lnTo>
                    <a:pt x="225767" y="314960"/>
                  </a:lnTo>
                  <a:lnTo>
                    <a:pt x="226098" y="314960"/>
                  </a:lnTo>
                  <a:lnTo>
                    <a:pt x="226529" y="313690"/>
                  </a:lnTo>
                  <a:lnTo>
                    <a:pt x="227304" y="312420"/>
                  </a:lnTo>
                  <a:lnTo>
                    <a:pt x="228714" y="309880"/>
                  </a:lnTo>
                  <a:lnTo>
                    <a:pt x="228930" y="309880"/>
                  </a:lnTo>
                  <a:lnTo>
                    <a:pt x="228866" y="311150"/>
                  </a:lnTo>
                  <a:lnTo>
                    <a:pt x="228574" y="311150"/>
                  </a:lnTo>
                  <a:lnTo>
                    <a:pt x="228587" y="312420"/>
                  </a:lnTo>
                  <a:lnTo>
                    <a:pt x="229222" y="311150"/>
                  </a:lnTo>
                  <a:lnTo>
                    <a:pt x="229222" y="92976"/>
                  </a:lnTo>
                  <a:lnTo>
                    <a:pt x="226720" y="92710"/>
                  </a:lnTo>
                  <a:lnTo>
                    <a:pt x="217690" y="92710"/>
                  </a:lnTo>
                  <a:lnTo>
                    <a:pt x="217690" y="335394"/>
                  </a:lnTo>
                  <a:lnTo>
                    <a:pt x="216496" y="337820"/>
                  </a:lnTo>
                  <a:lnTo>
                    <a:pt x="215874" y="337820"/>
                  </a:lnTo>
                  <a:lnTo>
                    <a:pt x="214604" y="339090"/>
                  </a:lnTo>
                  <a:lnTo>
                    <a:pt x="211416" y="345440"/>
                  </a:lnTo>
                  <a:lnTo>
                    <a:pt x="210604" y="346024"/>
                  </a:lnTo>
                  <a:lnTo>
                    <a:pt x="211112" y="345440"/>
                  </a:lnTo>
                  <a:lnTo>
                    <a:pt x="210743" y="345440"/>
                  </a:lnTo>
                  <a:lnTo>
                    <a:pt x="209042" y="346710"/>
                  </a:lnTo>
                  <a:lnTo>
                    <a:pt x="209842" y="347395"/>
                  </a:lnTo>
                  <a:lnTo>
                    <a:pt x="210540" y="347980"/>
                  </a:lnTo>
                  <a:lnTo>
                    <a:pt x="208318" y="349250"/>
                  </a:lnTo>
                  <a:lnTo>
                    <a:pt x="209842" y="347395"/>
                  </a:lnTo>
                  <a:lnTo>
                    <a:pt x="209156" y="347980"/>
                  </a:lnTo>
                  <a:lnTo>
                    <a:pt x="207911" y="349250"/>
                  </a:lnTo>
                  <a:lnTo>
                    <a:pt x="207670" y="349415"/>
                  </a:lnTo>
                  <a:lnTo>
                    <a:pt x="208241" y="347980"/>
                  </a:lnTo>
                  <a:lnTo>
                    <a:pt x="206870" y="350177"/>
                  </a:lnTo>
                  <a:lnTo>
                    <a:pt x="207606" y="349567"/>
                  </a:lnTo>
                  <a:lnTo>
                    <a:pt x="207238" y="350520"/>
                  </a:lnTo>
                  <a:lnTo>
                    <a:pt x="205625" y="351790"/>
                  </a:lnTo>
                  <a:lnTo>
                    <a:pt x="201015" y="355600"/>
                  </a:lnTo>
                  <a:lnTo>
                    <a:pt x="200075" y="356870"/>
                  </a:lnTo>
                  <a:lnTo>
                    <a:pt x="200901" y="356870"/>
                  </a:lnTo>
                  <a:lnTo>
                    <a:pt x="199745" y="358140"/>
                  </a:lnTo>
                  <a:lnTo>
                    <a:pt x="199059" y="359410"/>
                  </a:lnTo>
                  <a:lnTo>
                    <a:pt x="199466" y="358140"/>
                  </a:lnTo>
                  <a:lnTo>
                    <a:pt x="198158" y="359410"/>
                  </a:lnTo>
                  <a:lnTo>
                    <a:pt x="197599" y="359410"/>
                  </a:lnTo>
                  <a:lnTo>
                    <a:pt x="197383" y="358140"/>
                  </a:lnTo>
                  <a:lnTo>
                    <a:pt x="198412" y="356870"/>
                  </a:lnTo>
                  <a:lnTo>
                    <a:pt x="197929" y="356870"/>
                  </a:lnTo>
                  <a:lnTo>
                    <a:pt x="197040" y="358140"/>
                  </a:lnTo>
                  <a:lnTo>
                    <a:pt x="196545" y="358140"/>
                  </a:lnTo>
                  <a:lnTo>
                    <a:pt x="196342" y="359410"/>
                  </a:lnTo>
                  <a:lnTo>
                    <a:pt x="196697" y="359410"/>
                  </a:lnTo>
                  <a:lnTo>
                    <a:pt x="195694" y="362127"/>
                  </a:lnTo>
                  <a:lnTo>
                    <a:pt x="195084" y="363220"/>
                  </a:lnTo>
                  <a:lnTo>
                    <a:pt x="194322" y="363220"/>
                  </a:lnTo>
                  <a:lnTo>
                    <a:pt x="193573" y="364528"/>
                  </a:lnTo>
                  <a:lnTo>
                    <a:pt x="192798" y="365772"/>
                  </a:lnTo>
                  <a:lnTo>
                    <a:pt x="192862" y="364756"/>
                  </a:lnTo>
                  <a:lnTo>
                    <a:pt x="192455" y="365506"/>
                  </a:lnTo>
                  <a:lnTo>
                    <a:pt x="191808" y="367030"/>
                  </a:lnTo>
                  <a:lnTo>
                    <a:pt x="191579" y="366382"/>
                  </a:lnTo>
                  <a:lnTo>
                    <a:pt x="191516" y="366204"/>
                  </a:lnTo>
                  <a:lnTo>
                    <a:pt x="191427" y="365963"/>
                  </a:lnTo>
                  <a:lnTo>
                    <a:pt x="191287" y="366204"/>
                  </a:lnTo>
                  <a:lnTo>
                    <a:pt x="191262" y="366382"/>
                  </a:lnTo>
                  <a:lnTo>
                    <a:pt x="191147" y="367030"/>
                  </a:lnTo>
                  <a:lnTo>
                    <a:pt x="189306" y="367030"/>
                  </a:lnTo>
                  <a:lnTo>
                    <a:pt x="187718" y="369570"/>
                  </a:lnTo>
                  <a:lnTo>
                    <a:pt x="186791" y="370840"/>
                  </a:lnTo>
                  <a:lnTo>
                    <a:pt x="185686" y="370840"/>
                  </a:lnTo>
                  <a:lnTo>
                    <a:pt x="185356" y="372110"/>
                  </a:lnTo>
                  <a:lnTo>
                    <a:pt x="184391" y="372110"/>
                  </a:lnTo>
                  <a:lnTo>
                    <a:pt x="183210" y="373468"/>
                  </a:lnTo>
                  <a:lnTo>
                    <a:pt x="182130" y="374650"/>
                  </a:lnTo>
                  <a:lnTo>
                    <a:pt x="180835" y="374650"/>
                  </a:lnTo>
                  <a:lnTo>
                    <a:pt x="179857" y="375920"/>
                  </a:lnTo>
                  <a:lnTo>
                    <a:pt x="180657" y="374840"/>
                  </a:lnTo>
                  <a:lnTo>
                    <a:pt x="180746" y="373468"/>
                  </a:lnTo>
                  <a:lnTo>
                    <a:pt x="176072" y="373468"/>
                  </a:lnTo>
                  <a:lnTo>
                    <a:pt x="176072" y="375920"/>
                  </a:lnTo>
                  <a:lnTo>
                    <a:pt x="174713" y="377190"/>
                  </a:lnTo>
                  <a:lnTo>
                    <a:pt x="173228" y="378460"/>
                  </a:lnTo>
                  <a:lnTo>
                    <a:pt x="170040" y="382270"/>
                  </a:lnTo>
                  <a:lnTo>
                    <a:pt x="168313" y="384810"/>
                  </a:lnTo>
                  <a:lnTo>
                    <a:pt x="168300" y="383755"/>
                  </a:lnTo>
                  <a:lnTo>
                    <a:pt x="167386" y="384810"/>
                  </a:lnTo>
                  <a:lnTo>
                    <a:pt x="166751" y="384810"/>
                  </a:lnTo>
                  <a:lnTo>
                    <a:pt x="164299" y="387350"/>
                  </a:lnTo>
                  <a:lnTo>
                    <a:pt x="164668" y="386080"/>
                  </a:lnTo>
                  <a:lnTo>
                    <a:pt x="164071" y="386080"/>
                  </a:lnTo>
                  <a:lnTo>
                    <a:pt x="162915" y="387350"/>
                  </a:lnTo>
                  <a:lnTo>
                    <a:pt x="161429" y="388620"/>
                  </a:lnTo>
                  <a:lnTo>
                    <a:pt x="161137" y="388620"/>
                  </a:lnTo>
                  <a:lnTo>
                    <a:pt x="160147" y="390118"/>
                  </a:lnTo>
                  <a:lnTo>
                    <a:pt x="159512" y="390118"/>
                  </a:lnTo>
                  <a:lnTo>
                    <a:pt x="159550" y="388620"/>
                  </a:lnTo>
                  <a:lnTo>
                    <a:pt x="159118" y="388620"/>
                  </a:lnTo>
                  <a:lnTo>
                    <a:pt x="156832" y="389534"/>
                  </a:lnTo>
                  <a:lnTo>
                    <a:pt x="157124" y="388620"/>
                  </a:lnTo>
                  <a:lnTo>
                    <a:pt x="157416" y="388620"/>
                  </a:lnTo>
                  <a:lnTo>
                    <a:pt x="157124" y="387718"/>
                  </a:lnTo>
                  <a:lnTo>
                    <a:pt x="156311" y="388620"/>
                  </a:lnTo>
                  <a:lnTo>
                    <a:pt x="155232" y="388620"/>
                  </a:lnTo>
                  <a:lnTo>
                    <a:pt x="155016" y="387718"/>
                  </a:lnTo>
                  <a:lnTo>
                    <a:pt x="154940" y="387350"/>
                  </a:lnTo>
                  <a:lnTo>
                    <a:pt x="156552" y="386080"/>
                  </a:lnTo>
                  <a:lnTo>
                    <a:pt x="158280" y="384810"/>
                  </a:lnTo>
                  <a:lnTo>
                    <a:pt x="156692" y="386080"/>
                  </a:lnTo>
                  <a:lnTo>
                    <a:pt x="157695" y="386080"/>
                  </a:lnTo>
                  <a:lnTo>
                    <a:pt x="158470" y="384810"/>
                  </a:lnTo>
                  <a:lnTo>
                    <a:pt x="159753" y="386080"/>
                  </a:lnTo>
                  <a:lnTo>
                    <a:pt x="160515" y="384810"/>
                  </a:lnTo>
                  <a:lnTo>
                    <a:pt x="162039" y="383540"/>
                  </a:lnTo>
                  <a:lnTo>
                    <a:pt x="161861" y="384810"/>
                  </a:lnTo>
                  <a:lnTo>
                    <a:pt x="162521" y="384810"/>
                  </a:lnTo>
                  <a:lnTo>
                    <a:pt x="164058" y="383540"/>
                  </a:lnTo>
                  <a:lnTo>
                    <a:pt x="164719" y="384810"/>
                  </a:lnTo>
                  <a:lnTo>
                    <a:pt x="165392" y="384810"/>
                  </a:lnTo>
                  <a:lnTo>
                    <a:pt x="166497" y="383540"/>
                  </a:lnTo>
                  <a:lnTo>
                    <a:pt x="168592" y="382270"/>
                  </a:lnTo>
                  <a:lnTo>
                    <a:pt x="169659" y="382270"/>
                  </a:lnTo>
                  <a:lnTo>
                    <a:pt x="170307" y="381000"/>
                  </a:lnTo>
                  <a:lnTo>
                    <a:pt x="170472" y="381000"/>
                  </a:lnTo>
                  <a:lnTo>
                    <a:pt x="170421" y="380695"/>
                  </a:lnTo>
                  <a:lnTo>
                    <a:pt x="170319" y="380009"/>
                  </a:lnTo>
                  <a:lnTo>
                    <a:pt x="168630" y="381000"/>
                  </a:lnTo>
                  <a:lnTo>
                    <a:pt x="168122" y="381000"/>
                  </a:lnTo>
                  <a:lnTo>
                    <a:pt x="169113" y="379730"/>
                  </a:lnTo>
                  <a:lnTo>
                    <a:pt x="171780" y="378460"/>
                  </a:lnTo>
                  <a:lnTo>
                    <a:pt x="170611" y="378460"/>
                  </a:lnTo>
                  <a:lnTo>
                    <a:pt x="171869" y="376834"/>
                  </a:lnTo>
                  <a:lnTo>
                    <a:pt x="173177" y="376224"/>
                  </a:lnTo>
                  <a:lnTo>
                    <a:pt x="172377" y="376199"/>
                  </a:lnTo>
                  <a:lnTo>
                    <a:pt x="172593" y="375920"/>
                  </a:lnTo>
                  <a:lnTo>
                    <a:pt x="173583" y="374650"/>
                  </a:lnTo>
                  <a:lnTo>
                    <a:pt x="174205" y="374650"/>
                  </a:lnTo>
                  <a:lnTo>
                    <a:pt x="174599" y="373468"/>
                  </a:lnTo>
                  <a:lnTo>
                    <a:pt x="173812" y="373964"/>
                  </a:lnTo>
                  <a:lnTo>
                    <a:pt x="172593" y="374840"/>
                  </a:lnTo>
                  <a:lnTo>
                    <a:pt x="171589" y="375513"/>
                  </a:lnTo>
                  <a:lnTo>
                    <a:pt x="172224" y="374840"/>
                  </a:lnTo>
                  <a:lnTo>
                    <a:pt x="173672" y="373468"/>
                  </a:lnTo>
                  <a:lnTo>
                    <a:pt x="174599" y="373468"/>
                  </a:lnTo>
                  <a:lnTo>
                    <a:pt x="175641" y="373468"/>
                  </a:lnTo>
                  <a:lnTo>
                    <a:pt x="174205" y="374650"/>
                  </a:lnTo>
                  <a:lnTo>
                    <a:pt x="175374" y="374650"/>
                  </a:lnTo>
                  <a:lnTo>
                    <a:pt x="174307" y="375920"/>
                  </a:lnTo>
                  <a:lnTo>
                    <a:pt x="176072" y="375920"/>
                  </a:lnTo>
                  <a:lnTo>
                    <a:pt x="176072" y="373468"/>
                  </a:lnTo>
                  <a:lnTo>
                    <a:pt x="175691" y="373468"/>
                  </a:lnTo>
                  <a:lnTo>
                    <a:pt x="176123" y="372846"/>
                  </a:lnTo>
                  <a:lnTo>
                    <a:pt x="180949" y="372910"/>
                  </a:lnTo>
                  <a:lnTo>
                    <a:pt x="181013" y="372605"/>
                  </a:lnTo>
                  <a:lnTo>
                    <a:pt x="181114" y="372110"/>
                  </a:lnTo>
                  <a:lnTo>
                    <a:pt x="181775" y="372110"/>
                  </a:lnTo>
                  <a:lnTo>
                    <a:pt x="183235" y="370840"/>
                  </a:lnTo>
                  <a:lnTo>
                    <a:pt x="183794" y="370840"/>
                  </a:lnTo>
                  <a:lnTo>
                    <a:pt x="182587" y="372110"/>
                  </a:lnTo>
                  <a:lnTo>
                    <a:pt x="183578" y="372110"/>
                  </a:lnTo>
                  <a:lnTo>
                    <a:pt x="183908" y="371094"/>
                  </a:lnTo>
                  <a:lnTo>
                    <a:pt x="183984" y="370840"/>
                  </a:lnTo>
                  <a:lnTo>
                    <a:pt x="184391" y="369570"/>
                  </a:lnTo>
                  <a:lnTo>
                    <a:pt x="186905" y="368300"/>
                  </a:lnTo>
                  <a:lnTo>
                    <a:pt x="186118" y="368300"/>
                  </a:lnTo>
                  <a:lnTo>
                    <a:pt x="186931" y="367030"/>
                  </a:lnTo>
                  <a:lnTo>
                    <a:pt x="188506" y="367030"/>
                  </a:lnTo>
                  <a:lnTo>
                    <a:pt x="188214" y="367766"/>
                  </a:lnTo>
                  <a:lnTo>
                    <a:pt x="188747" y="367030"/>
                  </a:lnTo>
                  <a:lnTo>
                    <a:pt x="189382" y="365963"/>
                  </a:lnTo>
                  <a:lnTo>
                    <a:pt x="189801" y="365506"/>
                  </a:lnTo>
                  <a:lnTo>
                    <a:pt x="190969" y="364528"/>
                  </a:lnTo>
                  <a:lnTo>
                    <a:pt x="192468" y="363220"/>
                  </a:lnTo>
                  <a:lnTo>
                    <a:pt x="192214" y="362127"/>
                  </a:lnTo>
                  <a:lnTo>
                    <a:pt x="192290" y="361543"/>
                  </a:lnTo>
                  <a:lnTo>
                    <a:pt x="192887" y="361264"/>
                  </a:lnTo>
                  <a:lnTo>
                    <a:pt x="193001" y="360984"/>
                  </a:lnTo>
                  <a:lnTo>
                    <a:pt x="193344" y="360464"/>
                  </a:lnTo>
                  <a:lnTo>
                    <a:pt x="192913" y="360908"/>
                  </a:lnTo>
                  <a:lnTo>
                    <a:pt x="192354" y="361175"/>
                  </a:lnTo>
                  <a:lnTo>
                    <a:pt x="192430" y="360680"/>
                  </a:lnTo>
                  <a:lnTo>
                    <a:pt x="192773" y="360680"/>
                  </a:lnTo>
                  <a:lnTo>
                    <a:pt x="193294" y="359549"/>
                  </a:lnTo>
                  <a:lnTo>
                    <a:pt x="192544" y="360349"/>
                  </a:lnTo>
                  <a:lnTo>
                    <a:pt x="192201" y="360680"/>
                  </a:lnTo>
                  <a:lnTo>
                    <a:pt x="192024" y="362127"/>
                  </a:lnTo>
                  <a:lnTo>
                    <a:pt x="189814" y="364756"/>
                  </a:lnTo>
                  <a:lnTo>
                    <a:pt x="189204" y="365366"/>
                  </a:lnTo>
                  <a:lnTo>
                    <a:pt x="189344" y="364756"/>
                  </a:lnTo>
                  <a:lnTo>
                    <a:pt x="189928" y="363220"/>
                  </a:lnTo>
                  <a:lnTo>
                    <a:pt x="190157" y="363220"/>
                  </a:lnTo>
                  <a:lnTo>
                    <a:pt x="189471" y="362127"/>
                  </a:lnTo>
                  <a:lnTo>
                    <a:pt x="189115" y="362127"/>
                  </a:lnTo>
                  <a:lnTo>
                    <a:pt x="190995" y="360680"/>
                  </a:lnTo>
                  <a:lnTo>
                    <a:pt x="191909" y="360680"/>
                  </a:lnTo>
                  <a:lnTo>
                    <a:pt x="192671" y="359549"/>
                  </a:lnTo>
                  <a:lnTo>
                    <a:pt x="192760" y="359410"/>
                  </a:lnTo>
                  <a:lnTo>
                    <a:pt x="193255" y="359410"/>
                  </a:lnTo>
                  <a:lnTo>
                    <a:pt x="193979" y="358140"/>
                  </a:lnTo>
                  <a:lnTo>
                    <a:pt x="194525" y="356870"/>
                  </a:lnTo>
                  <a:lnTo>
                    <a:pt x="195516" y="355600"/>
                  </a:lnTo>
                  <a:lnTo>
                    <a:pt x="197662" y="354330"/>
                  </a:lnTo>
                  <a:lnTo>
                    <a:pt x="198843" y="353060"/>
                  </a:lnTo>
                  <a:lnTo>
                    <a:pt x="199745" y="353060"/>
                  </a:lnTo>
                  <a:lnTo>
                    <a:pt x="199936" y="352907"/>
                  </a:lnTo>
                  <a:lnTo>
                    <a:pt x="199720" y="353187"/>
                  </a:lnTo>
                  <a:lnTo>
                    <a:pt x="199263" y="353834"/>
                  </a:lnTo>
                  <a:lnTo>
                    <a:pt x="199351" y="354012"/>
                  </a:lnTo>
                  <a:lnTo>
                    <a:pt x="199605" y="354012"/>
                  </a:lnTo>
                  <a:lnTo>
                    <a:pt x="200228" y="353491"/>
                  </a:lnTo>
                  <a:lnTo>
                    <a:pt x="201320" y="352717"/>
                  </a:lnTo>
                  <a:lnTo>
                    <a:pt x="201904" y="352386"/>
                  </a:lnTo>
                  <a:lnTo>
                    <a:pt x="201930" y="352717"/>
                  </a:lnTo>
                  <a:lnTo>
                    <a:pt x="202107" y="352386"/>
                  </a:lnTo>
                  <a:lnTo>
                    <a:pt x="202476" y="351764"/>
                  </a:lnTo>
                  <a:lnTo>
                    <a:pt x="202984" y="351459"/>
                  </a:lnTo>
                  <a:lnTo>
                    <a:pt x="203898" y="350901"/>
                  </a:lnTo>
                  <a:lnTo>
                    <a:pt x="204076" y="350570"/>
                  </a:lnTo>
                  <a:lnTo>
                    <a:pt x="204190" y="350380"/>
                  </a:lnTo>
                  <a:lnTo>
                    <a:pt x="202730" y="351459"/>
                  </a:lnTo>
                  <a:lnTo>
                    <a:pt x="203073" y="350901"/>
                  </a:lnTo>
                  <a:lnTo>
                    <a:pt x="203847" y="349592"/>
                  </a:lnTo>
                  <a:lnTo>
                    <a:pt x="203377" y="350189"/>
                  </a:lnTo>
                  <a:lnTo>
                    <a:pt x="203263" y="350380"/>
                  </a:lnTo>
                  <a:lnTo>
                    <a:pt x="203009" y="350570"/>
                  </a:lnTo>
                  <a:lnTo>
                    <a:pt x="202907" y="350875"/>
                  </a:lnTo>
                  <a:lnTo>
                    <a:pt x="202907" y="350570"/>
                  </a:lnTo>
                  <a:lnTo>
                    <a:pt x="201942" y="350570"/>
                  </a:lnTo>
                  <a:lnTo>
                    <a:pt x="201739" y="350570"/>
                  </a:lnTo>
                  <a:lnTo>
                    <a:pt x="201549" y="350901"/>
                  </a:lnTo>
                  <a:lnTo>
                    <a:pt x="200812" y="351764"/>
                  </a:lnTo>
                  <a:lnTo>
                    <a:pt x="200113" y="351790"/>
                  </a:lnTo>
                  <a:lnTo>
                    <a:pt x="200177" y="350177"/>
                  </a:lnTo>
                  <a:lnTo>
                    <a:pt x="200329" y="349554"/>
                  </a:lnTo>
                  <a:lnTo>
                    <a:pt x="200406" y="349250"/>
                  </a:lnTo>
                  <a:lnTo>
                    <a:pt x="201714" y="349250"/>
                  </a:lnTo>
                  <a:lnTo>
                    <a:pt x="202272" y="347980"/>
                  </a:lnTo>
                  <a:lnTo>
                    <a:pt x="202323" y="346710"/>
                  </a:lnTo>
                  <a:lnTo>
                    <a:pt x="203212" y="346710"/>
                  </a:lnTo>
                  <a:lnTo>
                    <a:pt x="203187" y="347980"/>
                  </a:lnTo>
                  <a:lnTo>
                    <a:pt x="204089" y="346710"/>
                  </a:lnTo>
                  <a:lnTo>
                    <a:pt x="204914" y="345440"/>
                  </a:lnTo>
                  <a:lnTo>
                    <a:pt x="205219" y="345440"/>
                  </a:lnTo>
                  <a:lnTo>
                    <a:pt x="205930" y="344373"/>
                  </a:lnTo>
                  <a:lnTo>
                    <a:pt x="205955" y="345440"/>
                  </a:lnTo>
                  <a:lnTo>
                    <a:pt x="205854" y="346710"/>
                  </a:lnTo>
                  <a:lnTo>
                    <a:pt x="205206" y="347980"/>
                  </a:lnTo>
                  <a:lnTo>
                    <a:pt x="206730" y="346710"/>
                  </a:lnTo>
                  <a:lnTo>
                    <a:pt x="207530" y="345440"/>
                  </a:lnTo>
                  <a:lnTo>
                    <a:pt x="208140" y="344373"/>
                  </a:lnTo>
                  <a:lnTo>
                    <a:pt x="208940" y="342976"/>
                  </a:lnTo>
                  <a:lnTo>
                    <a:pt x="209588" y="341630"/>
                  </a:lnTo>
                  <a:lnTo>
                    <a:pt x="210858" y="340360"/>
                  </a:lnTo>
                  <a:lnTo>
                    <a:pt x="210654" y="340360"/>
                  </a:lnTo>
                  <a:lnTo>
                    <a:pt x="211480" y="339090"/>
                  </a:lnTo>
                  <a:lnTo>
                    <a:pt x="212229" y="339090"/>
                  </a:lnTo>
                  <a:lnTo>
                    <a:pt x="213563" y="336550"/>
                  </a:lnTo>
                  <a:lnTo>
                    <a:pt x="214160" y="336550"/>
                  </a:lnTo>
                  <a:lnTo>
                    <a:pt x="215671" y="335394"/>
                  </a:lnTo>
                  <a:lnTo>
                    <a:pt x="217690" y="335394"/>
                  </a:lnTo>
                  <a:lnTo>
                    <a:pt x="217690" y="92710"/>
                  </a:lnTo>
                  <a:lnTo>
                    <a:pt x="215620" y="92710"/>
                  </a:lnTo>
                  <a:lnTo>
                    <a:pt x="215620" y="332740"/>
                  </a:lnTo>
                  <a:lnTo>
                    <a:pt x="213982" y="335394"/>
                  </a:lnTo>
                  <a:lnTo>
                    <a:pt x="213258" y="335394"/>
                  </a:lnTo>
                  <a:lnTo>
                    <a:pt x="214490" y="332740"/>
                  </a:lnTo>
                  <a:lnTo>
                    <a:pt x="215531" y="330200"/>
                  </a:lnTo>
                  <a:lnTo>
                    <a:pt x="215023" y="332740"/>
                  </a:lnTo>
                  <a:lnTo>
                    <a:pt x="215620" y="332740"/>
                  </a:lnTo>
                  <a:lnTo>
                    <a:pt x="215620" y="92710"/>
                  </a:lnTo>
                  <a:lnTo>
                    <a:pt x="214985" y="92710"/>
                  </a:lnTo>
                  <a:lnTo>
                    <a:pt x="208699" y="94945"/>
                  </a:lnTo>
                  <a:lnTo>
                    <a:pt x="208699" y="340360"/>
                  </a:lnTo>
                  <a:lnTo>
                    <a:pt x="207987" y="342684"/>
                  </a:lnTo>
                  <a:lnTo>
                    <a:pt x="207899" y="342976"/>
                  </a:lnTo>
                  <a:lnTo>
                    <a:pt x="207772" y="342976"/>
                  </a:lnTo>
                  <a:lnTo>
                    <a:pt x="204952" y="344373"/>
                  </a:lnTo>
                  <a:lnTo>
                    <a:pt x="203987" y="345440"/>
                  </a:lnTo>
                  <a:lnTo>
                    <a:pt x="203288" y="345440"/>
                  </a:lnTo>
                  <a:lnTo>
                    <a:pt x="204330" y="344373"/>
                  </a:lnTo>
                  <a:lnTo>
                    <a:pt x="204927" y="344373"/>
                  </a:lnTo>
                  <a:lnTo>
                    <a:pt x="206362" y="342976"/>
                  </a:lnTo>
                  <a:lnTo>
                    <a:pt x="206578" y="342976"/>
                  </a:lnTo>
                  <a:lnTo>
                    <a:pt x="207137" y="341630"/>
                  </a:lnTo>
                  <a:lnTo>
                    <a:pt x="207708" y="341630"/>
                  </a:lnTo>
                  <a:lnTo>
                    <a:pt x="208381" y="340360"/>
                  </a:lnTo>
                  <a:lnTo>
                    <a:pt x="208699" y="340360"/>
                  </a:lnTo>
                  <a:lnTo>
                    <a:pt x="208699" y="94945"/>
                  </a:lnTo>
                  <a:lnTo>
                    <a:pt x="204228" y="96520"/>
                  </a:lnTo>
                  <a:lnTo>
                    <a:pt x="194183" y="102870"/>
                  </a:lnTo>
                  <a:lnTo>
                    <a:pt x="184594" y="109220"/>
                  </a:lnTo>
                  <a:lnTo>
                    <a:pt x="176568" y="115570"/>
                  </a:lnTo>
                  <a:lnTo>
                    <a:pt x="168656" y="120650"/>
                  </a:lnTo>
                  <a:lnTo>
                    <a:pt x="160769" y="127000"/>
                  </a:lnTo>
                  <a:lnTo>
                    <a:pt x="151853" y="133350"/>
                  </a:lnTo>
                  <a:lnTo>
                    <a:pt x="150456" y="134620"/>
                  </a:lnTo>
                  <a:lnTo>
                    <a:pt x="149237" y="134620"/>
                  </a:lnTo>
                  <a:lnTo>
                    <a:pt x="149326" y="132080"/>
                  </a:lnTo>
                  <a:lnTo>
                    <a:pt x="151358" y="109220"/>
                  </a:lnTo>
                  <a:lnTo>
                    <a:pt x="151472" y="107950"/>
                  </a:lnTo>
                  <a:lnTo>
                    <a:pt x="152044" y="99060"/>
                  </a:lnTo>
                  <a:lnTo>
                    <a:pt x="152133" y="92710"/>
                  </a:lnTo>
                  <a:lnTo>
                    <a:pt x="152196" y="88900"/>
                  </a:lnTo>
                  <a:lnTo>
                    <a:pt x="151536" y="77470"/>
                  </a:lnTo>
                  <a:lnTo>
                    <a:pt x="141338" y="33020"/>
                  </a:lnTo>
                  <a:lnTo>
                    <a:pt x="107111" y="5080"/>
                  </a:lnTo>
                  <a:lnTo>
                    <a:pt x="84823" y="0"/>
                  </a:lnTo>
                  <a:lnTo>
                    <a:pt x="80187" y="0"/>
                  </a:lnTo>
                  <a:lnTo>
                    <a:pt x="74752" y="1270"/>
                  </a:lnTo>
                  <a:lnTo>
                    <a:pt x="70599" y="11430"/>
                  </a:lnTo>
                  <a:lnTo>
                    <a:pt x="71183" y="16510"/>
                  </a:lnTo>
                  <a:lnTo>
                    <a:pt x="79362" y="25400"/>
                  </a:lnTo>
                  <a:lnTo>
                    <a:pt x="80657" y="30480"/>
                  </a:lnTo>
                  <a:lnTo>
                    <a:pt x="80060" y="39370"/>
                  </a:lnTo>
                  <a:lnTo>
                    <a:pt x="80073" y="43180"/>
                  </a:lnTo>
                  <a:lnTo>
                    <a:pt x="80479" y="46990"/>
                  </a:lnTo>
                  <a:lnTo>
                    <a:pt x="82130" y="64770"/>
                  </a:lnTo>
                  <a:lnTo>
                    <a:pt x="82981" y="83820"/>
                  </a:lnTo>
                  <a:lnTo>
                    <a:pt x="82905" y="96520"/>
                  </a:lnTo>
                  <a:lnTo>
                    <a:pt x="82791" y="102870"/>
                  </a:lnTo>
                  <a:lnTo>
                    <a:pt x="77825" y="158750"/>
                  </a:lnTo>
                  <a:lnTo>
                    <a:pt x="73228" y="198120"/>
                  </a:lnTo>
                  <a:lnTo>
                    <a:pt x="72275" y="205740"/>
                  </a:lnTo>
                  <a:lnTo>
                    <a:pt x="73850" y="213360"/>
                  </a:lnTo>
                  <a:lnTo>
                    <a:pt x="68821" y="219710"/>
                  </a:lnTo>
                  <a:lnTo>
                    <a:pt x="62738" y="227330"/>
                  </a:lnTo>
                  <a:lnTo>
                    <a:pt x="56972" y="236220"/>
                  </a:lnTo>
                  <a:lnTo>
                    <a:pt x="36080" y="273050"/>
                  </a:lnTo>
                  <a:lnTo>
                    <a:pt x="17157" y="314960"/>
                  </a:lnTo>
                  <a:lnTo>
                    <a:pt x="11226" y="339090"/>
                  </a:lnTo>
                  <a:lnTo>
                    <a:pt x="10261" y="340360"/>
                  </a:lnTo>
                  <a:lnTo>
                    <a:pt x="9055" y="340360"/>
                  </a:lnTo>
                  <a:lnTo>
                    <a:pt x="6223" y="355600"/>
                  </a:lnTo>
                  <a:lnTo>
                    <a:pt x="4038" y="369570"/>
                  </a:lnTo>
                  <a:lnTo>
                    <a:pt x="2197" y="383540"/>
                  </a:lnTo>
                  <a:lnTo>
                    <a:pt x="533" y="397510"/>
                  </a:lnTo>
                  <a:lnTo>
                    <a:pt x="482" y="397929"/>
                  </a:lnTo>
                  <a:lnTo>
                    <a:pt x="368" y="398894"/>
                  </a:lnTo>
                  <a:lnTo>
                    <a:pt x="2540" y="398894"/>
                  </a:lnTo>
                  <a:lnTo>
                    <a:pt x="2984" y="396240"/>
                  </a:lnTo>
                  <a:lnTo>
                    <a:pt x="6972" y="387350"/>
                  </a:lnTo>
                  <a:lnTo>
                    <a:pt x="10731" y="381000"/>
                  </a:lnTo>
                  <a:lnTo>
                    <a:pt x="13563" y="372910"/>
                  </a:lnTo>
                  <a:lnTo>
                    <a:pt x="22402" y="349554"/>
                  </a:lnTo>
                  <a:lnTo>
                    <a:pt x="22517" y="349250"/>
                  </a:lnTo>
                  <a:lnTo>
                    <a:pt x="32956" y="326390"/>
                  </a:lnTo>
                  <a:lnTo>
                    <a:pt x="44932" y="304800"/>
                  </a:lnTo>
                  <a:lnTo>
                    <a:pt x="58712" y="283210"/>
                  </a:lnTo>
                  <a:lnTo>
                    <a:pt x="59029" y="281940"/>
                  </a:lnTo>
                  <a:lnTo>
                    <a:pt x="59296" y="281940"/>
                  </a:lnTo>
                  <a:lnTo>
                    <a:pt x="59588" y="280670"/>
                  </a:lnTo>
                  <a:lnTo>
                    <a:pt x="59474" y="281940"/>
                  </a:lnTo>
                  <a:lnTo>
                    <a:pt x="59359" y="283210"/>
                  </a:lnTo>
                  <a:lnTo>
                    <a:pt x="60058" y="281940"/>
                  </a:lnTo>
                  <a:lnTo>
                    <a:pt x="60045" y="280670"/>
                  </a:lnTo>
                  <a:lnTo>
                    <a:pt x="60477" y="279400"/>
                  </a:lnTo>
                  <a:lnTo>
                    <a:pt x="60985" y="279400"/>
                  </a:lnTo>
                  <a:lnTo>
                    <a:pt x="63411" y="280670"/>
                  </a:lnTo>
                  <a:lnTo>
                    <a:pt x="61950" y="283210"/>
                  </a:lnTo>
                  <a:lnTo>
                    <a:pt x="60871" y="290830"/>
                  </a:lnTo>
                  <a:lnTo>
                    <a:pt x="59143" y="300990"/>
                  </a:lnTo>
                  <a:lnTo>
                    <a:pt x="58953" y="301790"/>
                  </a:lnTo>
                  <a:lnTo>
                    <a:pt x="59055" y="299720"/>
                  </a:lnTo>
                  <a:lnTo>
                    <a:pt x="59207" y="299720"/>
                  </a:lnTo>
                  <a:lnTo>
                    <a:pt x="58813" y="298450"/>
                  </a:lnTo>
                  <a:lnTo>
                    <a:pt x="59169" y="295910"/>
                  </a:lnTo>
                  <a:lnTo>
                    <a:pt x="59956" y="293370"/>
                  </a:lnTo>
                  <a:lnTo>
                    <a:pt x="59918" y="292100"/>
                  </a:lnTo>
                  <a:lnTo>
                    <a:pt x="58267" y="292100"/>
                  </a:lnTo>
                  <a:lnTo>
                    <a:pt x="58432" y="293370"/>
                  </a:lnTo>
                  <a:lnTo>
                    <a:pt x="58229" y="293370"/>
                  </a:lnTo>
                  <a:lnTo>
                    <a:pt x="58166" y="294640"/>
                  </a:lnTo>
                  <a:lnTo>
                    <a:pt x="57264" y="290830"/>
                  </a:lnTo>
                  <a:lnTo>
                    <a:pt x="56045" y="292100"/>
                  </a:lnTo>
                  <a:lnTo>
                    <a:pt x="56146" y="293370"/>
                  </a:lnTo>
                  <a:lnTo>
                    <a:pt x="56248" y="294640"/>
                  </a:lnTo>
                  <a:lnTo>
                    <a:pt x="55626" y="295910"/>
                  </a:lnTo>
                  <a:lnTo>
                    <a:pt x="56807" y="294640"/>
                  </a:lnTo>
                  <a:lnTo>
                    <a:pt x="55930" y="297180"/>
                  </a:lnTo>
                  <a:lnTo>
                    <a:pt x="57150" y="294640"/>
                  </a:lnTo>
                  <a:lnTo>
                    <a:pt x="57937" y="295910"/>
                  </a:lnTo>
                  <a:lnTo>
                    <a:pt x="57277" y="299720"/>
                  </a:lnTo>
                  <a:lnTo>
                    <a:pt x="57619" y="299720"/>
                  </a:lnTo>
                  <a:lnTo>
                    <a:pt x="57619" y="302260"/>
                  </a:lnTo>
                  <a:lnTo>
                    <a:pt x="58026" y="300228"/>
                  </a:lnTo>
                  <a:lnTo>
                    <a:pt x="58127" y="299720"/>
                  </a:lnTo>
                  <a:lnTo>
                    <a:pt x="58178" y="298450"/>
                  </a:lnTo>
                  <a:lnTo>
                    <a:pt x="58877" y="299720"/>
                  </a:lnTo>
                  <a:lnTo>
                    <a:pt x="58077" y="302260"/>
                  </a:lnTo>
                  <a:lnTo>
                    <a:pt x="58851" y="302260"/>
                  </a:lnTo>
                  <a:lnTo>
                    <a:pt x="58178" y="306070"/>
                  </a:lnTo>
                  <a:lnTo>
                    <a:pt x="57404" y="307340"/>
                  </a:lnTo>
                  <a:lnTo>
                    <a:pt x="57340" y="308610"/>
                  </a:lnTo>
                  <a:lnTo>
                    <a:pt x="57480" y="308610"/>
                  </a:lnTo>
                  <a:lnTo>
                    <a:pt x="57480" y="311150"/>
                  </a:lnTo>
                  <a:lnTo>
                    <a:pt x="56273" y="312420"/>
                  </a:lnTo>
                  <a:lnTo>
                    <a:pt x="55829" y="313690"/>
                  </a:lnTo>
                  <a:lnTo>
                    <a:pt x="55410" y="313690"/>
                  </a:lnTo>
                  <a:lnTo>
                    <a:pt x="55003" y="312420"/>
                  </a:lnTo>
                  <a:lnTo>
                    <a:pt x="54533" y="312420"/>
                  </a:lnTo>
                  <a:lnTo>
                    <a:pt x="54457" y="313690"/>
                  </a:lnTo>
                  <a:lnTo>
                    <a:pt x="54394" y="314960"/>
                  </a:lnTo>
                  <a:lnTo>
                    <a:pt x="55194" y="314960"/>
                  </a:lnTo>
                  <a:lnTo>
                    <a:pt x="54978" y="316230"/>
                  </a:lnTo>
                  <a:lnTo>
                    <a:pt x="54876" y="318808"/>
                  </a:lnTo>
                  <a:lnTo>
                    <a:pt x="54635" y="318808"/>
                  </a:lnTo>
                  <a:lnTo>
                    <a:pt x="53962" y="321310"/>
                  </a:lnTo>
                  <a:lnTo>
                    <a:pt x="53771" y="320040"/>
                  </a:lnTo>
                  <a:lnTo>
                    <a:pt x="53987" y="318808"/>
                  </a:lnTo>
                  <a:lnTo>
                    <a:pt x="53060" y="321335"/>
                  </a:lnTo>
                  <a:lnTo>
                    <a:pt x="52133" y="324967"/>
                  </a:lnTo>
                  <a:lnTo>
                    <a:pt x="52095" y="325145"/>
                  </a:lnTo>
                  <a:lnTo>
                    <a:pt x="52463" y="325145"/>
                  </a:lnTo>
                  <a:lnTo>
                    <a:pt x="52946" y="322783"/>
                  </a:lnTo>
                  <a:lnTo>
                    <a:pt x="52984" y="322580"/>
                  </a:lnTo>
                  <a:lnTo>
                    <a:pt x="53251" y="323850"/>
                  </a:lnTo>
                  <a:lnTo>
                    <a:pt x="53086" y="324967"/>
                  </a:lnTo>
                  <a:lnTo>
                    <a:pt x="52984" y="325602"/>
                  </a:lnTo>
                  <a:lnTo>
                    <a:pt x="52857" y="326390"/>
                  </a:lnTo>
                  <a:lnTo>
                    <a:pt x="53530" y="325310"/>
                  </a:lnTo>
                  <a:lnTo>
                    <a:pt x="53632" y="325145"/>
                  </a:lnTo>
                  <a:lnTo>
                    <a:pt x="52781" y="327660"/>
                  </a:lnTo>
                  <a:lnTo>
                    <a:pt x="53949" y="327660"/>
                  </a:lnTo>
                  <a:lnTo>
                    <a:pt x="52971" y="328980"/>
                  </a:lnTo>
                  <a:lnTo>
                    <a:pt x="53238" y="330200"/>
                  </a:lnTo>
                  <a:lnTo>
                    <a:pt x="52565" y="330200"/>
                  </a:lnTo>
                  <a:lnTo>
                    <a:pt x="52705" y="331470"/>
                  </a:lnTo>
                  <a:lnTo>
                    <a:pt x="52832" y="332740"/>
                  </a:lnTo>
                  <a:lnTo>
                    <a:pt x="53047" y="331470"/>
                  </a:lnTo>
                  <a:lnTo>
                    <a:pt x="53162" y="332740"/>
                  </a:lnTo>
                  <a:lnTo>
                    <a:pt x="53263" y="334010"/>
                  </a:lnTo>
                  <a:lnTo>
                    <a:pt x="52844" y="336156"/>
                  </a:lnTo>
                  <a:lnTo>
                    <a:pt x="52768" y="336550"/>
                  </a:lnTo>
                  <a:lnTo>
                    <a:pt x="52082" y="335394"/>
                  </a:lnTo>
                  <a:lnTo>
                    <a:pt x="51574" y="335394"/>
                  </a:lnTo>
                  <a:lnTo>
                    <a:pt x="51485" y="334010"/>
                  </a:lnTo>
                  <a:lnTo>
                    <a:pt x="51396" y="332740"/>
                  </a:lnTo>
                  <a:lnTo>
                    <a:pt x="51320" y="331470"/>
                  </a:lnTo>
                  <a:lnTo>
                    <a:pt x="50406" y="335292"/>
                  </a:lnTo>
                  <a:lnTo>
                    <a:pt x="50406" y="334010"/>
                  </a:lnTo>
                  <a:lnTo>
                    <a:pt x="50380" y="331470"/>
                  </a:lnTo>
                  <a:lnTo>
                    <a:pt x="49453" y="331470"/>
                  </a:lnTo>
                  <a:lnTo>
                    <a:pt x="49060" y="332740"/>
                  </a:lnTo>
                  <a:lnTo>
                    <a:pt x="48768" y="335394"/>
                  </a:lnTo>
                  <a:lnTo>
                    <a:pt x="49428" y="334010"/>
                  </a:lnTo>
                  <a:lnTo>
                    <a:pt x="49771" y="335394"/>
                  </a:lnTo>
                  <a:lnTo>
                    <a:pt x="49898" y="336156"/>
                  </a:lnTo>
                  <a:lnTo>
                    <a:pt x="49974" y="336550"/>
                  </a:lnTo>
                  <a:lnTo>
                    <a:pt x="49733" y="335394"/>
                  </a:lnTo>
                  <a:lnTo>
                    <a:pt x="49631" y="336156"/>
                  </a:lnTo>
                  <a:lnTo>
                    <a:pt x="49453" y="337820"/>
                  </a:lnTo>
                  <a:lnTo>
                    <a:pt x="48920" y="339090"/>
                  </a:lnTo>
                  <a:lnTo>
                    <a:pt x="49034" y="340360"/>
                  </a:lnTo>
                  <a:lnTo>
                    <a:pt x="49136" y="341630"/>
                  </a:lnTo>
                  <a:lnTo>
                    <a:pt x="49212" y="342684"/>
                  </a:lnTo>
                  <a:lnTo>
                    <a:pt x="49339" y="341630"/>
                  </a:lnTo>
                  <a:lnTo>
                    <a:pt x="49631" y="340360"/>
                  </a:lnTo>
                  <a:lnTo>
                    <a:pt x="49809" y="339090"/>
                  </a:lnTo>
                  <a:lnTo>
                    <a:pt x="50317" y="336550"/>
                  </a:lnTo>
                  <a:lnTo>
                    <a:pt x="50126" y="336156"/>
                  </a:lnTo>
                  <a:lnTo>
                    <a:pt x="50419" y="335394"/>
                  </a:lnTo>
                  <a:lnTo>
                    <a:pt x="50952" y="334010"/>
                  </a:lnTo>
                  <a:lnTo>
                    <a:pt x="50838" y="337820"/>
                  </a:lnTo>
                  <a:lnTo>
                    <a:pt x="52692" y="337820"/>
                  </a:lnTo>
                  <a:lnTo>
                    <a:pt x="51066" y="341630"/>
                  </a:lnTo>
                  <a:lnTo>
                    <a:pt x="51231" y="342684"/>
                  </a:lnTo>
                  <a:lnTo>
                    <a:pt x="51320" y="343204"/>
                  </a:lnTo>
                  <a:lnTo>
                    <a:pt x="51409" y="344373"/>
                  </a:lnTo>
                  <a:lnTo>
                    <a:pt x="50863" y="346240"/>
                  </a:lnTo>
                  <a:lnTo>
                    <a:pt x="106502" y="346240"/>
                  </a:lnTo>
                  <a:lnTo>
                    <a:pt x="109042" y="336550"/>
                  </a:lnTo>
                  <a:lnTo>
                    <a:pt x="110401" y="331470"/>
                  </a:lnTo>
                  <a:lnTo>
                    <a:pt x="111963" y="325602"/>
                  </a:lnTo>
                  <a:lnTo>
                    <a:pt x="112090" y="325145"/>
                  </a:lnTo>
                  <a:lnTo>
                    <a:pt x="112725" y="322783"/>
                  </a:lnTo>
                  <a:lnTo>
                    <a:pt x="112776" y="322580"/>
                  </a:lnTo>
                  <a:lnTo>
                    <a:pt x="112966" y="321894"/>
                  </a:lnTo>
                  <a:lnTo>
                    <a:pt x="113055" y="321564"/>
                  </a:lnTo>
                  <a:lnTo>
                    <a:pt x="113118" y="321335"/>
                  </a:lnTo>
                  <a:lnTo>
                    <a:pt x="115176" y="313690"/>
                  </a:lnTo>
                  <a:lnTo>
                    <a:pt x="115862" y="311150"/>
                  </a:lnTo>
                  <a:lnTo>
                    <a:pt x="119735" y="297180"/>
                  </a:lnTo>
                  <a:lnTo>
                    <a:pt x="123837" y="281940"/>
                  </a:lnTo>
                  <a:lnTo>
                    <a:pt x="124612" y="279400"/>
                  </a:lnTo>
                  <a:lnTo>
                    <a:pt x="134073" y="240030"/>
                  </a:lnTo>
                  <a:lnTo>
                    <a:pt x="135369" y="232410"/>
                  </a:lnTo>
                  <a:lnTo>
                    <a:pt x="137248" y="226060"/>
                  </a:lnTo>
                  <a:lnTo>
                    <a:pt x="139065" y="218440"/>
                  </a:lnTo>
                  <a:lnTo>
                    <a:pt x="140208" y="214630"/>
                  </a:lnTo>
                  <a:lnTo>
                    <a:pt x="141173" y="209550"/>
                  </a:lnTo>
                  <a:lnTo>
                    <a:pt x="142506" y="201028"/>
                  </a:lnTo>
                  <a:lnTo>
                    <a:pt x="143129" y="196888"/>
                  </a:lnTo>
                  <a:lnTo>
                    <a:pt x="144233" y="189230"/>
                  </a:lnTo>
                  <a:lnTo>
                    <a:pt x="144830" y="184150"/>
                  </a:lnTo>
                  <a:lnTo>
                    <a:pt x="151003" y="179070"/>
                  </a:lnTo>
                  <a:lnTo>
                    <a:pt x="157988" y="173990"/>
                  </a:lnTo>
                  <a:lnTo>
                    <a:pt x="166941" y="166370"/>
                  </a:lnTo>
                  <a:lnTo>
                    <a:pt x="174231" y="161290"/>
                  </a:lnTo>
                  <a:lnTo>
                    <a:pt x="196583" y="146050"/>
                  </a:lnTo>
                  <a:lnTo>
                    <a:pt x="197967" y="144780"/>
                  </a:lnTo>
                  <a:lnTo>
                    <a:pt x="199529" y="143510"/>
                  </a:lnTo>
                  <a:lnTo>
                    <a:pt x="203415" y="144780"/>
                  </a:lnTo>
                  <a:lnTo>
                    <a:pt x="201968" y="147320"/>
                  </a:lnTo>
                  <a:lnTo>
                    <a:pt x="202184" y="148590"/>
                  </a:lnTo>
                  <a:lnTo>
                    <a:pt x="202272" y="151130"/>
                  </a:lnTo>
                  <a:lnTo>
                    <a:pt x="202361" y="153670"/>
                  </a:lnTo>
                  <a:lnTo>
                    <a:pt x="202463" y="156210"/>
                  </a:lnTo>
                  <a:lnTo>
                    <a:pt x="202552" y="158750"/>
                  </a:lnTo>
                  <a:lnTo>
                    <a:pt x="202653" y="161290"/>
                  </a:lnTo>
                  <a:lnTo>
                    <a:pt x="202742" y="163830"/>
                  </a:lnTo>
                  <a:lnTo>
                    <a:pt x="201155" y="177800"/>
                  </a:lnTo>
                  <a:lnTo>
                    <a:pt x="198031" y="193040"/>
                  </a:lnTo>
                  <a:lnTo>
                    <a:pt x="193992" y="207010"/>
                  </a:lnTo>
                  <a:lnTo>
                    <a:pt x="190830" y="217436"/>
                  </a:lnTo>
                  <a:lnTo>
                    <a:pt x="190830" y="356870"/>
                  </a:lnTo>
                  <a:lnTo>
                    <a:pt x="189598" y="359410"/>
                  </a:lnTo>
                  <a:lnTo>
                    <a:pt x="188963" y="359943"/>
                  </a:lnTo>
                  <a:lnTo>
                    <a:pt x="188963" y="365772"/>
                  </a:lnTo>
                  <a:lnTo>
                    <a:pt x="188887" y="365963"/>
                  </a:lnTo>
                  <a:lnTo>
                    <a:pt x="188963" y="365772"/>
                  </a:lnTo>
                  <a:lnTo>
                    <a:pt x="188963" y="359943"/>
                  </a:lnTo>
                  <a:lnTo>
                    <a:pt x="188074" y="360680"/>
                  </a:lnTo>
                  <a:lnTo>
                    <a:pt x="187629" y="360680"/>
                  </a:lnTo>
                  <a:lnTo>
                    <a:pt x="187629" y="365963"/>
                  </a:lnTo>
                  <a:lnTo>
                    <a:pt x="187363" y="366382"/>
                  </a:lnTo>
                  <a:lnTo>
                    <a:pt x="186753" y="367030"/>
                  </a:lnTo>
                  <a:lnTo>
                    <a:pt x="187604" y="365963"/>
                  </a:lnTo>
                  <a:lnTo>
                    <a:pt x="187629" y="360680"/>
                  </a:lnTo>
                  <a:lnTo>
                    <a:pt x="187198" y="360680"/>
                  </a:lnTo>
                  <a:lnTo>
                    <a:pt x="186448" y="359549"/>
                  </a:lnTo>
                  <a:lnTo>
                    <a:pt x="186347" y="359410"/>
                  </a:lnTo>
                  <a:lnTo>
                    <a:pt x="185064" y="360680"/>
                  </a:lnTo>
                  <a:lnTo>
                    <a:pt x="184454" y="362127"/>
                  </a:lnTo>
                  <a:lnTo>
                    <a:pt x="183375" y="363220"/>
                  </a:lnTo>
                  <a:lnTo>
                    <a:pt x="181864" y="365963"/>
                  </a:lnTo>
                  <a:lnTo>
                    <a:pt x="180746" y="365963"/>
                  </a:lnTo>
                  <a:lnTo>
                    <a:pt x="179324" y="367030"/>
                  </a:lnTo>
                  <a:lnTo>
                    <a:pt x="181140" y="367030"/>
                  </a:lnTo>
                  <a:lnTo>
                    <a:pt x="180035" y="368300"/>
                  </a:lnTo>
                  <a:lnTo>
                    <a:pt x="179082" y="368300"/>
                  </a:lnTo>
                  <a:lnTo>
                    <a:pt x="178384" y="369570"/>
                  </a:lnTo>
                  <a:lnTo>
                    <a:pt x="177558" y="370840"/>
                  </a:lnTo>
                  <a:lnTo>
                    <a:pt x="176657" y="372110"/>
                  </a:lnTo>
                  <a:lnTo>
                    <a:pt x="176288" y="372491"/>
                  </a:lnTo>
                  <a:lnTo>
                    <a:pt x="176263" y="372110"/>
                  </a:lnTo>
                  <a:lnTo>
                    <a:pt x="176428" y="371094"/>
                  </a:lnTo>
                  <a:lnTo>
                    <a:pt x="176466" y="370840"/>
                  </a:lnTo>
                  <a:lnTo>
                    <a:pt x="176187" y="370840"/>
                  </a:lnTo>
                  <a:lnTo>
                    <a:pt x="176911" y="370344"/>
                  </a:lnTo>
                  <a:lnTo>
                    <a:pt x="177076" y="370420"/>
                  </a:lnTo>
                  <a:lnTo>
                    <a:pt x="177215" y="370344"/>
                  </a:lnTo>
                  <a:lnTo>
                    <a:pt x="177076" y="370255"/>
                  </a:lnTo>
                  <a:lnTo>
                    <a:pt x="178054" y="369570"/>
                  </a:lnTo>
                  <a:lnTo>
                    <a:pt x="178435" y="368096"/>
                  </a:lnTo>
                  <a:lnTo>
                    <a:pt x="179552" y="367411"/>
                  </a:lnTo>
                  <a:lnTo>
                    <a:pt x="178511" y="367804"/>
                  </a:lnTo>
                  <a:lnTo>
                    <a:pt x="178714" y="367030"/>
                  </a:lnTo>
                  <a:lnTo>
                    <a:pt x="180378" y="360680"/>
                  </a:lnTo>
                  <a:lnTo>
                    <a:pt x="188772" y="356870"/>
                  </a:lnTo>
                  <a:lnTo>
                    <a:pt x="190830" y="356870"/>
                  </a:lnTo>
                  <a:lnTo>
                    <a:pt x="190830" y="217436"/>
                  </a:lnTo>
                  <a:lnTo>
                    <a:pt x="189750" y="220980"/>
                  </a:lnTo>
                  <a:lnTo>
                    <a:pt x="180225" y="247650"/>
                  </a:lnTo>
                  <a:lnTo>
                    <a:pt x="175310" y="259994"/>
                  </a:lnTo>
                  <a:lnTo>
                    <a:pt x="175310" y="370840"/>
                  </a:lnTo>
                  <a:lnTo>
                    <a:pt x="173393" y="372110"/>
                  </a:lnTo>
                  <a:lnTo>
                    <a:pt x="171183" y="373964"/>
                  </a:lnTo>
                  <a:lnTo>
                    <a:pt x="171234" y="367030"/>
                  </a:lnTo>
                  <a:lnTo>
                    <a:pt x="175310" y="370840"/>
                  </a:lnTo>
                  <a:lnTo>
                    <a:pt x="175310" y="259994"/>
                  </a:lnTo>
                  <a:lnTo>
                    <a:pt x="174663" y="261620"/>
                  </a:lnTo>
                  <a:lnTo>
                    <a:pt x="170141" y="270852"/>
                  </a:lnTo>
                  <a:lnTo>
                    <a:pt x="170141" y="374840"/>
                  </a:lnTo>
                  <a:lnTo>
                    <a:pt x="168846" y="375920"/>
                  </a:lnTo>
                  <a:lnTo>
                    <a:pt x="169341" y="377190"/>
                  </a:lnTo>
                  <a:lnTo>
                    <a:pt x="168033" y="377190"/>
                  </a:lnTo>
                  <a:lnTo>
                    <a:pt x="166611" y="378460"/>
                  </a:lnTo>
                  <a:lnTo>
                    <a:pt x="163614" y="381000"/>
                  </a:lnTo>
                  <a:lnTo>
                    <a:pt x="161988" y="382270"/>
                  </a:lnTo>
                  <a:lnTo>
                    <a:pt x="160896" y="382270"/>
                  </a:lnTo>
                  <a:lnTo>
                    <a:pt x="159397" y="383540"/>
                  </a:lnTo>
                  <a:lnTo>
                    <a:pt x="156070" y="383540"/>
                  </a:lnTo>
                  <a:lnTo>
                    <a:pt x="156591" y="382270"/>
                  </a:lnTo>
                  <a:lnTo>
                    <a:pt x="156857" y="382270"/>
                  </a:lnTo>
                  <a:lnTo>
                    <a:pt x="157403" y="381000"/>
                  </a:lnTo>
                  <a:lnTo>
                    <a:pt x="158508" y="381000"/>
                  </a:lnTo>
                  <a:lnTo>
                    <a:pt x="159461" y="379768"/>
                  </a:lnTo>
                  <a:lnTo>
                    <a:pt x="160629" y="378866"/>
                  </a:lnTo>
                  <a:lnTo>
                    <a:pt x="159905" y="379196"/>
                  </a:lnTo>
                  <a:lnTo>
                    <a:pt x="161455" y="377190"/>
                  </a:lnTo>
                  <a:lnTo>
                    <a:pt x="164084" y="375920"/>
                  </a:lnTo>
                  <a:lnTo>
                    <a:pt x="170141" y="374840"/>
                  </a:lnTo>
                  <a:lnTo>
                    <a:pt x="170141" y="270852"/>
                  </a:lnTo>
                  <a:lnTo>
                    <a:pt x="164084" y="283210"/>
                  </a:lnTo>
                  <a:lnTo>
                    <a:pt x="153301" y="303060"/>
                  </a:lnTo>
                  <a:lnTo>
                    <a:pt x="153301" y="397510"/>
                  </a:lnTo>
                  <a:lnTo>
                    <a:pt x="148551" y="398792"/>
                  </a:lnTo>
                  <a:lnTo>
                    <a:pt x="149072" y="397929"/>
                  </a:lnTo>
                  <a:lnTo>
                    <a:pt x="149288" y="397510"/>
                  </a:lnTo>
                  <a:lnTo>
                    <a:pt x="153301" y="397510"/>
                  </a:lnTo>
                  <a:lnTo>
                    <a:pt x="153301" y="303060"/>
                  </a:lnTo>
                  <a:lnTo>
                    <a:pt x="152438" y="304647"/>
                  </a:lnTo>
                  <a:lnTo>
                    <a:pt x="144322" y="317512"/>
                  </a:lnTo>
                  <a:lnTo>
                    <a:pt x="144322" y="388620"/>
                  </a:lnTo>
                  <a:lnTo>
                    <a:pt x="144272" y="389534"/>
                  </a:lnTo>
                  <a:lnTo>
                    <a:pt x="144119" y="390118"/>
                  </a:lnTo>
                  <a:lnTo>
                    <a:pt x="142557" y="391223"/>
                  </a:lnTo>
                  <a:lnTo>
                    <a:pt x="139700" y="392430"/>
                  </a:lnTo>
                  <a:lnTo>
                    <a:pt x="140360" y="391223"/>
                  </a:lnTo>
                  <a:lnTo>
                    <a:pt x="140830" y="390372"/>
                  </a:lnTo>
                  <a:lnTo>
                    <a:pt x="139077" y="391223"/>
                  </a:lnTo>
                  <a:lnTo>
                    <a:pt x="139065" y="394970"/>
                  </a:lnTo>
                  <a:lnTo>
                    <a:pt x="137591" y="396240"/>
                  </a:lnTo>
                  <a:lnTo>
                    <a:pt x="135242" y="396240"/>
                  </a:lnTo>
                  <a:lnTo>
                    <a:pt x="134404" y="397510"/>
                  </a:lnTo>
                  <a:lnTo>
                    <a:pt x="133616" y="397510"/>
                  </a:lnTo>
                  <a:lnTo>
                    <a:pt x="132359" y="398894"/>
                  </a:lnTo>
                  <a:lnTo>
                    <a:pt x="132194" y="398894"/>
                  </a:lnTo>
                  <a:lnTo>
                    <a:pt x="129476" y="400050"/>
                  </a:lnTo>
                  <a:lnTo>
                    <a:pt x="130619" y="398894"/>
                  </a:lnTo>
                  <a:lnTo>
                    <a:pt x="131038" y="398894"/>
                  </a:lnTo>
                  <a:lnTo>
                    <a:pt x="133616" y="397510"/>
                  </a:lnTo>
                  <a:lnTo>
                    <a:pt x="132918" y="397510"/>
                  </a:lnTo>
                  <a:lnTo>
                    <a:pt x="134454" y="396240"/>
                  </a:lnTo>
                  <a:lnTo>
                    <a:pt x="135115" y="396240"/>
                  </a:lnTo>
                  <a:lnTo>
                    <a:pt x="137515" y="394970"/>
                  </a:lnTo>
                  <a:lnTo>
                    <a:pt x="139065" y="394970"/>
                  </a:lnTo>
                  <a:lnTo>
                    <a:pt x="139065" y="391223"/>
                  </a:lnTo>
                  <a:lnTo>
                    <a:pt x="136944" y="391223"/>
                  </a:lnTo>
                  <a:lnTo>
                    <a:pt x="138582" y="390118"/>
                  </a:lnTo>
                  <a:lnTo>
                    <a:pt x="140931" y="388620"/>
                  </a:lnTo>
                  <a:lnTo>
                    <a:pt x="141909" y="388620"/>
                  </a:lnTo>
                  <a:lnTo>
                    <a:pt x="141871" y="389153"/>
                  </a:lnTo>
                  <a:lnTo>
                    <a:pt x="142405" y="388620"/>
                  </a:lnTo>
                  <a:lnTo>
                    <a:pt x="144322" y="388620"/>
                  </a:lnTo>
                  <a:lnTo>
                    <a:pt x="144322" y="317512"/>
                  </a:lnTo>
                  <a:lnTo>
                    <a:pt x="139611" y="324967"/>
                  </a:lnTo>
                  <a:lnTo>
                    <a:pt x="135153" y="331495"/>
                  </a:lnTo>
                  <a:lnTo>
                    <a:pt x="135153" y="392430"/>
                  </a:lnTo>
                  <a:lnTo>
                    <a:pt x="134823" y="393700"/>
                  </a:lnTo>
                  <a:lnTo>
                    <a:pt x="134581" y="393700"/>
                  </a:lnTo>
                  <a:lnTo>
                    <a:pt x="135153" y="392430"/>
                  </a:lnTo>
                  <a:lnTo>
                    <a:pt x="135153" y="331495"/>
                  </a:lnTo>
                  <a:lnTo>
                    <a:pt x="125615" y="345440"/>
                  </a:lnTo>
                  <a:lnTo>
                    <a:pt x="118922" y="354330"/>
                  </a:lnTo>
                  <a:lnTo>
                    <a:pt x="112382" y="364528"/>
                  </a:lnTo>
                  <a:lnTo>
                    <a:pt x="105892" y="373468"/>
                  </a:lnTo>
                  <a:lnTo>
                    <a:pt x="98615" y="384810"/>
                  </a:lnTo>
                  <a:lnTo>
                    <a:pt x="98526" y="386080"/>
                  </a:lnTo>
                  <a:lnTo>
                    <a:pt x="98437" y="387350"/>
                  </a:lnTo>
                  <a:lnTo>
                    <a:pt x="96316" y="386080"/>
                  </a:lnTo>
                  <a:lnTo>
                    <a:pt x="97104" y="381000"/>
                  </a:lnTo>
                  <a:lnTo>
                    <a:pt x="98717" y="374840"/>
                  </a:lnTo>
                  <a:lnTo>
                    <a:pt x="98767" y="374650"/>
                  </a:lnTo>
                  <a:lnTo>
                    <a:pt x="100444" y="368300"/>
                  </a:lnTo>
                  <a:lnTo>
                    <a:pt x="104724" y="353060"/>
                  </a:lnTo>
                  <a:lnTo>
                    <a:pt x="105054" y="351790"/>
                  </a:lnTo>
                  <a:lnTo>
                    <a:pt x="106387" y="346710"/>
                  </a:lnTo>
                  <a:lnTo>
                    <a:pt x="50736" y="346710"/>
                  </a:lnTo>
                  <a:lnTo>
                    <a:pt x="50520" y="346710"/>
                  </a:lnTo>
                  <a:lnTo>
                    <a:pt x="50114" y="349250"/>
                  </a:lnTo>
                  <a:lnTo>
                    <a:pt x="48577" y="351790"/>
                  </a:lnTo>
                  <a:lnTo>
                    <a:pt x="49441" y="347980"/>
                  </a:lnTo>
                  <a:lnTo>
                    <a:pt x="50025" y="345440"/>
                  </a:lnTo>
                  <a:lnTo>
                    <a:pt x="49225" y="345440"/>
                  </a:lnTo>
                  <a:lnTo>
                    <a:pt x="48475" y="347980"/>
                  </a:lnTo>
                  <a:lnTo>
                    <a:pt x="48234" y="347980"/>
                  </a:lnTo>
                  <a:lnTo>
                    <a:pt x="48717" y="345440"/>
                  </a:lnTo>
                  <a:lnTo>
                    <a:pt x="48920" y="344373"/>
                  </a:lnTo>
                  <a:lnTo>
                    <a:pt x="48221" y="345122"/>
                  </a:lnTo>
                  <a:lnTo>
                    <a:pt x="47955" y="345440"/>
                  </a:lnTo>
                  <a:lnTo>
                    <a:pt x="48247" y="344373"/>
                  </a:lnTo>
                  <a:lnTo>
                    <a:pt x="47472" y="345440"/>
                  </a:lnTo>
                  <a:lnTo>
                    <a:pt x="47802" y="346240"/>
                  </a:lnTo>
                  <a:lnTo>
                    <a:pt x="47713" y="349554"/>
                  </a:lnTo>
                  <a:lnTo>
                    <a:pt x="47561" y="350177"/>
                  </a:lnTo>
                  <a:lnTo>
                    <a:pt x="47485" y="354330"/>
                  </a:lnTo>
                  <a:lnTo>
                    <a:pt x="46113" y="354330"/>
                  </a:lnTo>
                  <a:lnTo>
                    <a:pt x="45605" y="356870"/>
                  </a:lnTo>
                  <a:lnTo>
                    <a:pt x="46139" y="359410"/>
                  </a:lnTo>
                  <a:lnTo>
                    <a:pt x="44894" y="364528"/>
                  </a:lnTo>
                  <a:lnTo>
                    <a:pt x="44183" y="369570"/>
                  </a:lnTo>
                  <a:lnTo>
                    <a:pt x="43942" y="368300"/>
                  </a:lnTo>
                  <a:lnTo>
                    <a:pt x="43611" y="369570"/>
                  </a:lnTo>
                  <a:lnTo>
                    <a:pt x="43268" y="369570"/>
                  </a:lnTo>
                  <a:lnTo>
                    <a:pt x="43764" y="370840"/>
                  </a:lnTo>
                  <a:lnTo>
                    <a:pt x="44145" y="372110"/>
                  </a:lnTo>
                  <a:lnTo>
                    <a:pt x="43789" y="371094"/>
                  </a:lnTo>
                  <a:lnTo>
                    <a:pt x="43865" y="372110"/>
                  </a:lnTo>
                  <a:lnTo>
                    <a:pt x="43980" y="373468"/>
                  </a:lnTo>
                  <a:lnTo>
                    <a:pt x="44081" y="374650"/>
                  </a:lnTo>
                  <a:lnTo>
                    <a:pt x="44945" y="372110"/>
                  </a:lnTo>
                  <a:lnTo>
                    <a:pt x="44958" y="374192"/>
                  </a:lnTo>
                  <a:lnTo>
                    <a:pt x="45313" y="375666"/>
                  </a:lnTo>
                  <a:lnTo>
                    <a:pt x="45821" y="374840"/>
                  </a:lnTo>
                  <a:lnTo>
                    <a:pt x="45935" y="374650"/>
                  </a:lnTo>
                  <a:lnTo>
                    <a:pt x="44742" y="380695"/>
                  </a:lnTo>
                  <a:lnTo>
                    <a:pt x="44691" y="381000"/>
                  </a:lnTo>
                  <a:lnTo>
                    <a:pt x="44843" y="382270"/>
                  </a:lnTo>
                  <a:lnTo>
                    <a:pt x="44081" y="384810"/>
                  </a:lnTo>
                  <a:lnTo>
                    <a:pt x="44589" y="386080"/>
                  </a:lnTo>
                  <a:lnTo>
                    <a:pt x="43688" y="387350"/>
                  </a:lnTo>
                  <a:lnTo>
                    <a:pt x="43002" y="390118"/>
                  </a:lnTo>
                  <a:lnTo>
                    <a:pt x="41871" y="390118"/>
                  </a:lnTo>
                  <a:lnTo>
                    <a:pt x="41249" y="391223"/>
                  </a:lnTo>
                  <a:lnTo>
                    <a:pt x="41643" y="393700"/>
                  </a:lnTo>
                  <a:lnTo>
                    <a:pt x="42100" y="393700"/>
                  </a:lnTo>
                  <a:lnTo>
                    <a:pt x="41452" y="396240"/>
                  </a:lnTo>
                  <a:lnTo>
                    <a:pt x="41529" y="394970"/>
                  </a:lnTo>
                  <a:lnTo>
                    <a:pt x="40970" y="394970"/>
                  </a:lnTo>
                  <a:lnTo>
                    <a:pt x="40919" y="394627"/>
                  </a:lnTo>
                  <a:lnTo>
                    <a:pt x="40817" y="393700"/>
                  </a:lnTo>
                  <a:lnTo>
                    <a:pt x="40640" y="392811"/>
                  </a:lnTo>
                  <a:lnTo>
                    <a:pt x="40195" y="393700"/>
                  </a:lnTo>
                  <a:lnTo>
                    <a:pt x="40271" y="394970"/>
                  </a:lnTo>
                  <a:lnTo>
                    <a:pt x="40868" y="394970"/>
                  </a:lnTo>
                  <a:lnTo>
                    <a:pt x="41122" y="397510"/>
                  </a:lnTo>
                  <a:lnTo>
                    <a:pt x="40551" y="397510"/>
                  </a:lnTo>
                  <a:lnTo>
                    <a:pt x="40335" y="398894"/>
                  </a:lnTo>
                  <a:lnTo>
                    <a:pt x="41109" y="398894"/>
                  </a:lnTo>
                  <a:lnTo>
                    <a:pt x="40055" y="401320"/>
                  </a:lnTo>
                  <a:lnTo>
                    <a:pt x="40627" y="401320"/>
                  </a:lnTo>
                  <a:lnTo>
                    <a:pt x="40093" y="402844"/>
                  </a:lnTo>
                  <a:lnTo>
                    <a:pt x="40043" y="404012"/>
                  </a:lnTo>
                  <a:lnTo>
                    <a:pt x="39560" y="405130"/>
                  </a:lnTo>
                  <a:lnTo>
                    <a:pt x="38620" y="404012"/>
                  </a:lnTo>
                  <a:lnTo>
                    <a:pt x="38696" y="405130"/>
                  </a:lnTo>
                  <a:lnTo>
                    <a:pt x="38900" y="406400"/>
                  </a:lnTo>
                  <a:lnTo>
                    <a:pt x="38950" y="408940"/>
                  </a:lnTo>
                  <a:lnTo>
                    <a:pt x="38277" y="410210"/>
                  </a:lnTo>
                  <a:lnTo>
                    <a:pt x="38277" y="408940"/>
                  </a:lnTo>
                  <a:lnTo>
                    <a:pt x="37401" y="412750"/>
                  </a:lnTo>
                  <a:lnTo>
                    <a:pt x="37693" y="415290"/>
                  </a:lnTo>
                  <a:lnTo>
                    <a:pt x="37731" y="415594"/>
                  </a:lnTo>
                  <a:lnTo>
                    <a:pt x="37858" y="416674"/>
                  </a:lnTo>
                  <a:lnTo>
                    <a:pt x="37731" y="416674"/>
                  </a:lnTo>
                  <a:lnTo>
                    <a:pt x="36487" y="417830"/>
                  </a:lnTo>
                  <a:lnTo>
                    <a:pt x="36258" y="417830"/>
                  </a:lnTo>
                  <a:lnTo>
                    <a:pt x="35801" y="419100"/>
                  </a:lnTo>
                  <a:lnTo>
                    <a:pt x="35610" y="420370"/>
                  </a:lnTo>
                  <a:lnTo>
                    <a:pt x="90525" y="420370"/>
                  </a:lnTo>
                  <a:lnTo>
                    <a:pt x="91567" y="416674"/>
                  </a:lnTo>
                  <a:lnTo>
                    <a:pt x="91859" y="416166"/>
                  </a:lnTo>
                  <a:lnTo>
                    <a:pt x="95745" y="410210"/>
                  </a:lnTo>
                  <a:lnTo>
                    <a:pt x="98844" y="408940"/>
                  </a:lnTo>
                  <a:lnTo>
                    <a:pt x="103149" y="408940"/>
                  </a:lnTo>
                  <a:lnTo>
                    <a:pt x="101422" y="410210"/>
                  </a:lnTo>
                  <a:lnTo>
                    <a:pt x="106362" y="410210"/>
                  </a:lnTo>
                  <a:lnTo>
                    <a:pt x="104838" y="408940"/>
                  </a:lnTo>
                  <a:lnTo>
                    <a:pt x="105803" y="408940"/>
                  </a:lnTo>
                  <a:lnTo>
                    <a:pt x="108089" y="407708"/>
                  </a:lnTo>
                  <a:lnTo>
                    <a:pt x="108889" y="408940"/>
                  </a:lnTo>
                  <a:lnTo>
                    <a:pt x="108966" y="407708"/>
                  </a:lnTo>
                  <a:lnTo>
                    <a:pt x="112725" y="407708"/>
                  </a:lnTo>
                  <a:lnTo>
                    <a:pt x="114604" y="408940"/>
                  </a:lnTo>
                  <a:lnTo>
                    <a:pt x="115557" y="407847"/>
                  </a:lnTo>
                  <a:lnTo>
                    <a:pt x="115684" y="407708"/>
                  </a:lnTo>
                  <a:lnTo>
                    <a:pt x="114935" y="407708"/>
                  </a:lnTo>
                  <a:lnTo>
                    <a:pt x="117424" y="406400"/>
                  </a:lnTo>
                  <a:lnTo>
                    <a:pt x="121742" y="406400"/>
                  </a:lnTo>
                  <a:lnTo>
                    <a:pt x="120332" y="407708"/>
                  </a:lnTo>
                  <a:lnTo>
                    <a:pt x="122326" y="407708"/>
                  </a:lnTo>
                  <a:lnTo>
                    <a:pt x="122072" y="406400"/>
                  </a:lnTo>
                  <a:lnTo>
                    <a:pt x="123952" y="406400"/>
                  </a:lnTo>
                  <a:lnTo>
                    <a:pt x="125044" y="405130"/>
                  </a:lnTo>
                  <a:lnTo>
                    <a:pt x="125158" y="406400"/>
                  </a:lnTo>
                  <a:lnTo>
                    <a:pt x="128193" y="405130"/>
                  </a:lnTo>
                  <a:lnTo>
                    <a:pt x="126530" y="406400"/>
                  </a:lnTo>
                  <a:lnTo>
                    <a:pt x="129717" y="406400"/>
                  </a:lnTo>
                  <a:lnTo>
                    <a:pt x="130517" y="405130"/>
                  </a:lnTo>
                  <a:lnTo>
                    <a:pt x="132105" y="405130"/>
                  </a:lnTo>
                  <a:lnTo>
                    <a:pt x="131432" y="404012"/>
                  </a:lnTo>
                  <a:lnTo>
                    <a:pt x="131356" y="403860"/>
                  </a:lnTo>
                  <a:lnTo>
                    <a:pt x="132956" y="405130"/>
                  </a:lnTo>
                  <a:lnTo>
                    <a:pt x="132867" y="404317"/>
                  </a:lnTo>
                  <a:lnTo>
                    <a:pt x="132816" y="403860"/>
                  </a:lnTo>
                  <a:lnTo>
                    <a:pt x="134353" y="403860"/>
                  </a:lnTo>
                  <a:lnTo>
                    <a:pt x="135305" y="402844"/>
                  </a:lnTo>
                  <a:lnTo>
                    <a:pt x="135610" y="402844"/>
                  </a:lnTo>
                  <a:lnTo>
                    <a:pt x="135915" y="403860"/>
                  </a:lnTo>
                  <a:lnTo>
                    <a:pt x="136664" y="402844"/>
                  </a:lnTo>
                  <a:lnTo>
                    <a:pt x="139509" y="401320"/>
                  </a:lnTo>
                  <a:lnTo>
                    <a:pt x="136512" y="402501"/>
                  </a:lnTo>
                  <a:lnTo>
                    <a:pt x="138544" y="401320"/>
                  </a:lnTo>
                  <a:lnTo>
                    <a:pt x="139509" y="401320"/>
                  </a:lnTo>
                  <a:lnTo>
                    <a:pt x="139877" y="401320"/>
                  </a:lnTo>
                  <a:lnTo>
                    <a:pt x="140017" y="402844"/>
                  </a:lnTo>
                  <a:lnTo>
                    <a:pt x="140385" y="402844"/>
                  </a:lnTo>
                  <a:lnTo>
                    <a:pt x="136994" y="405130"/>
                  </a:lnTo>
                  <a:lnTo>
                    <a:pt x="137274" y="406400"/>
                  </a:lnTo>
                  <a:lnTo>
                    <a:pt x="138887" y="405130"/>
                  </a:lnTo>
                  <a:lnTo>
                    <a:pt x="139484" y="405130"/>
                  </a:lnTo>
                  <a:lnTo>
                    <a:pt x="141439" y="403860"/>
                  </a:lnTo>
                  <a:lnTo>
                    <a:pt x="140893" y="403860"/>
                  </a:lnTo>
                  <a:lnTo>
                    <a:pt x="139407" y="403860"/>
                  </a:lnTo>
                  <a:lnTo>
                    <a:pt x="140614" y="402844"/>
                  </a:lnTo>
                  <a:lnTo>
                    <a:pt x="140804" y="402844"/>
                  </a:lnTo>
                  <a:lnTo>
                    <a:pt x="141414" y="401320"/>
                  </a:lnTo>
                  <a:lnTo>
                    <a:pt x="142646" y="400050"/>
                  </a:lnTo>
                  <a:lnTo>
                    <a:pt x="145173" y="400050"/>
                  </a:lnTo>
                  <a:lnTo>
                    <a:pt x="145884" y="398894"/>
                  </a:lnTo>
                  <a:lnTo>
                    <a:pt x="148158" y="398894"/>
                  </a:lnTo>
                  <a:lnTo>
                    <a:pt x="148259" y="399186"/>
                  </a:lnTo>
                  <a:lnTo>
                    <a:pt x="148526" y="400050"/>
                  </a:lnTo>
                  <a:lnTo>
                    <a:pt x="147891" y="400050"/>
                  </a:lnTo>
                  <a:lnTo>
                    <a:pt x="149250" y="401320"/>
                  </a:lnTo>
                  <a:lnTo>
                    <a:pt x="149809" y="401320"/>
                  </a:lnTo>
                  <a:lnTo>
                    <a:pt x="150507" y="400050"/>
                  </a:lnTo>
                  <a:lnTo>
                    <a:pt x="148971" y="400050"/>
                  </a:lnTo>
                  <a:lnTo>
                    <a:pt x="150482" y="398894"/>
                  </a:lnTo>
                  <a:lnTo>
                    <a:pt x="150622" y="398894"/>
                  </a:lnTo>
                  <a:lnTo>
                    <a:pt x="150558" y="400050"/>
                  </a:lnTo>
                  <a:lnTo>
                    <a:pt x="152133" y="399186"/>
                  </a:lnTo>
                  <a:lnTo>
                    <a:pt x="152273" y="399186"/>
                  </a:lnTo>
                  <a:lnTo>
                    <a:pt x="152717" y="398894"/>
                  </a:lnTo>
                  <a:lnTo>
                    <a:pt x="152311" y="399097"/>
                  </a:lnTo>
                  <a:lnTo>
                    <a:pt x="152412" y="398894"/>
                  </a:lnTo>
                  <a:lnTo>
                    <a:pt x="152209" y="398894"/>
                  </a:lnTo>
                  <a:lnTo>
                    <a:pt x="155473" y="397510"/>
                  </a:lnTo>
                  <a:lnTo>
                    <a:pt x="156349" y="398792"/>
                  </a:lnTo>
                  <a:lnTo>
                    <a:pt x="158686" y="397510"/>
                  </a:lnTo>
                  <a:lnTo>
                    <a:pt x="159461" y="396240"/>
                  </a:lnTo>
                  <a:lnTo>
                    <a:pt x="160947" y="394970"/>
                  </a:lnTo>
                  <a:lnTo>
                    <a:pt x="163563" y="393700"/>
                  </a:lnTo>
                  <a:lnTo>
                    <a:pt x="164490" y="393700"/>
                  </a:lnTo>
                  <a:lnTo>
                    <a:pt x="167817" y="391223"/>
                  </a:lnTo>
                  <a:lnTo>
                    <a:pt x="167690" y="392430"/>
                  </a:lnTo>
                  <a:lnTo>
                    <a:pt x="168198" y="391223"/>
                  </a:lnTo>
                  <a:lnTo>
                    <a:pt x="168567" y="392430"/>
                  </a:lnTo>
                  <a:lnTo>
                    <a:pt x="168846" y="391541"/>
                  </a:lnTo>
                  <a:lnTo>
                    <a:pt x="168935" y="391223"/>
                  </a:lnTo>
                  <a:lnTo>
                    <a:pt x="169202" y="390372"/>
                  </a:lnTo>
                  <a:lnTo>
                    <a:pt x="169278" y="390118"/>
                  </a:lnTo>
                  <a:lnTo>
                    <a:pt x="170154" y="390118"/>
                  </a:lnTo>
                  <a:lnTo>
                    <a:pt x="171183" y="388620"/>
                  </a:lnTo>
                  <a:lnTo>
                    <a:pt x="170484" y="388620"/>
                  </a:lnTo>
                  <a:lnTo>
                    <a:pt x="169049" y="389902"/>
                  </a:lnTo>
                  <a:lnTo>
                    <a:pt x="169418" y="388620"/>
                  </a:lnTo>
                  <a:lnTo>
                    <a:pt x="170040" y="388620"/>
                  </a:lnTo>
                  <a:lnTo>
                    <a:pt x="170891" y="387350"/>
                  </a:lnTo>
                  <a:lnTo>
                    <a:pt x="171462" y="387350"/>
                  </a:lnTo>
                  <a:lnTo>
                    <a:pt x="172072" y="386080"/>
                  </a:lnTo>
                  <a:lnTo>
                    <a:pt x="172212" y="386080"/>
                  </a:lnTo>
                  <a:lnTo>
                    <a:pt x="173990" y="384810"/>
                  </a:lnTo>
                  <a:lnTo>
                    <a:pt x="175285" y="383540"/>
                  </a:lnTo>
                  <a:lnTo>
                    <a:pt x="175679" y="383540"/>
                  </a:lnTo>
                  <a:lnTo>
                    <a:pt x="175374" y="383946"/>
                  </a:lnTo>
                  <a:lnTo>
                    <a:pt x="174612" y="384771"/>
                  </a:lnTo>
                  <a:lnTo>
                    <a:pt x="173824" y="385584"/>
                  </a:lnTo>
                  <a:lnTo>
                    <a:pt x="172593" y="386537"/>
                  </a:lnTo>
                  <a:lnTo>
                    <a:pt x="174510" y="385724"/>
                  </a:lnTo>
                  <a:lnTo>
                    <a:pt x="175463" y="384733"/>
                  </a:lnTo>
                  <a:lnTo>
                    <a:pt x="176276" y="383705"/>
                  </a:lnTo>
                  <a:lnTo>
                    <a:pt x="177088" y="382676"/>
                  </a:lnTo>
                  <a:lnTo>
                    <a:pt x="177393" y="382270"/>
                  </a:lnTo>
                  <a:lnTo>
                    <a:pt x="177825" y="381711"/>
                  </a:lnTo>
                  <a:lnTo>
                    <a:pt x="179463" y="381038"/>
                  </a:lnTo>
                  <a:lnTo>
                    <a:pt x="178257" y="381127"/>
                  </a:lnTo>
                  <a:lnTo>
                    <a:pt x="178346" y="381000"/>
                  </a:lnTo>
                  <a:lnTo>
                    <a:pt x="179400" y="381000"/>
                  </a:lnTo>
                  <a:lnTo>
                    <a:pt x="180149" y="379730"/>
                  </a:lnTo>
                  <a:lnTo>
                    <a:pt x="181559" y="378460"/>
                  </a:lnTo>
                  <a:lnTo>
                    <a:pt x="181991" y="379730"/>
                  </a:lnTo>
                  <a:lnTo>
                    <a:pt x="182702" y="379730"/>
                  </a:lnTo>
                  <a:lnTo>
                    <a:pt x="182854" y="379933"/>
                  </a:lnTo>
                  <a:lnTo>
                    <a:pt x="183184" y="379730"/>
                  </a:lnTo>
                  <a:lnTo>
                    <a:pt x="183667" y="379730"/>
                  </a:lnTo>
                  <a:lnTo>
                    <a:pt x="184277" y="378460"/>
                  </a:lnTo>
                  <a:lnTo>
                    <a:pt x="184899" y="377190"/>
                  </a:lnTo>
                  <a:lnTo>
                    <a:pt x="184200" y="377190"/>
                  </a:lnTo>
                  <a:lnTo>
                    <a:pt x="185864" y="375920"/>
                  </a:lnTo>
                  <a:lnTo>
                    <a:pt x="185077" y="377190"/>
                  </a:lnTo>
                  <a:lnTo>
                    <a:pt x="185610" y="377190"/>
                  </a:lnTo>
                  <a:lnTo>
                    <a:pt x="184378" y="379730"/>
                  </a:lnTo>
                  <a:lnTo>
                    <a:pt x="185381" y="378460"/>
                  </a:lnTo>
                  <a:lnTo>
                    <a:pt x="185242" y="379730"/>
                  </a:lnTo>
                  <a:lnTo>
                    <a:pt x="186016" y="378460"/>
                  </a:lnTo>
                  <a:lnTo>
                    <a:pt x="186601" y="378460"/>
                  </a:lnTo>
                  <a:lnTo>
                    <a:pt x="187782" y="377190"/>
                  </a:lnTo>
                  <a:lnTo>
                    <a:pt x="187921" y="377190"/>
                  </a:lnTo>
                  <a:lnTo>
                    <a:pt x="189191" y="375920"/>
                  </a:lnTo>
                  <a:lnTo>
                    <a:pt x="188620" y="376326"/>
                  </a:lnTo>
                  <a:lnTo>
                    <a:pt x="188950" y="375920"/>
                  </a:lnTo>
                  <a:lnTo>
                    <a:pt x="188506" y="376402"/>
                  </a:lnTo>
                  <a:lnTo>
                    <a:pt x="187388" y="377190"/>
                  </a:lnTo>
                  <a:lnTo>
                    <a:pt x="186093" y="377190"/>
                  </a:lnTo>
                  <a:lnTo>
                    <a:pt x="186690" y="375920"/>
                  </a:lnTo>
                  <a:lnTo>
                    <a:pt x="187223" y="375920"/>
                  </a:lnTo>
                  <a:lnTo>
                    <a:pt x="188163" y="374650"/>
                  </a:lnTo>
                  <a:lnTo>
                    <a:pt x="187579" y="374650"/>
                  </a:lnTo>
                  <a:lnTo>
                    <a:pt x="189585" y="373468"/>
                  </a:lnTo>
                  <a:lnTo>
                    <a:pt x="189090" y="373468"/>
                  </a:lnTo>
                  <a:lnTo>
                    <a:pt x="190627" y="372110"/>
                  </a:lnTo>
                  <a:lnTo>
                    <a:pt x="190931" y="372110"/>
                  </a:lnTo>
                  <a:lnTo>
                    <a:pt x="192049" y="370840"/>
                  </a:lnTo>
                  <a:lnTo>
                    <a:pt x="192163" y="372110"/>
                  </a:lnTo>
                  <a:lnTo>
                    <a:pt x="192227" y="372910"/>
                  </a:lnTo>
                  <a:lnTo>
                    <a:pt x="191516" y="373468"/>
                  </a:lnTo>
                  <a:lnTo>
                    <a:pt x="191757" y="373468"/>
                  </a:lnTo>
                  <a:lnTo>
                    <a:pt x="191897" y="373964"/>
                  </a:lnTo>
                  <a:lnTo>
                    <a:pt x="191960" y="374192"/>
                  </a:lnTo>
                  <a:lnTo>
                    <a:pt x="192074" y="374650"/>
                  </a:lnTo>
                  <a:lnTo>
                    <a:pt x="192760" y="374650"/>
                  </a:lnTo>
                  <a:lnTo>
                    <a:pt x="193281" y="374192"/>
                  </a:lnTo>
                  <a:lnTo>
                    <a:pt x="192316" y="373468"/>
                  </a:lnTo>
                  <a:lnTo>
                    <a:pt x="192747" y="372910"/>
                  </a:lnTo>
                  <a:lnTo>
                    <a:pt x="193649" y="372110"/>
                  </a:lnTo>
                  <a:lnTo>
                    <a:pt x="194538" y="371030"/>
                  </a:lnTo>
                  <a:lnTo>
                    <a:pt x="194348" y="372110"/>
                  </a:lnTo>
                  <a:lnTo>
                    <a:pt x="194259" y="372605"/>
                  </a:lnTo>
                  <a:lnTo>
                    <a:pt x="194208" y="372910"/>
                  </a:lnTo>
                  <a:lnTo>
                    <a:pt x="194106" y="373468"/>
                  </a:lnTo>
                  <a:lnTo>
                    <a:pt x="196900" y="370840"/>
                  </a:lnTo>
                  <a:lnTo>
                    <a:pt x="196037" y="370840"/>
                  </a:lnTo>
                  <a:lnTo>
                    <a:pt x="194691" y="370840"/>
                  </a:lnTo>
                  <a:lnTo>
                    <a:pt x="194360" y="370840"/>
                  </a:lnTo>
                  <a:lnTo>
                    <a:pt x="193230" y="372110"/>
                  </a:lnTo>
                  <a:lnTo>
                    <a:pt x="192608" y="372605"/>
                  </a:lnTo>
                  <a:lnTo>
                    <a:pt x="193255" y="371094"/>
                  </a:lnTo>
                  <a:lnTo>
                    <a:pt x="193357" y="370840"/>
                  </a:lnTo>
                  <a:lnTo>
                    <a:pt x="193192" y="370840"/>
                  </a:lnTo>
                  <a:lnTo>
                    <a:pt x="194335" y="369570"/>
                  </a:lnTo>
                  <a:lnTo>
                    <a:pt x="195770" y="368300"/>
                  </a:lnTo>
                  <a:lnTo>
                    <a:pt x="196405" y="368300"/>
                  </a:lnTo>
                  <a:lnTo>
                    <a:pt x="198158" y="365963"/>
                  </a:lnTo>
                  <a:lnTo>
                    <a:pt x="199199" y="364528"/>
                  </a:lnTo>
                  <a:lnTo>
                    <a:pt x="200101" y="363220"/>
                  </a:lnTo>
                  <a:lnTo>
                    <a:pt x="200914" y="363220"/>
                  </a:lnTo>
                  <a:lnTo>
                    <a:pt x="201142" y="364223"/>
                  </a:lnTo>
                  <a:lnTo>
                    <a:pt x="201790" y="363220"/>
                  </a:lnTo>
                  <a:lnTo>
                    <a:pt x="203695" y="360680"/>
                  </a:lnTo>
                  <a:lnTo>
                    <a:pt x="203238" y="362127"/>
                  </a:lnTo>
                  <a:lnTo>
                    <a:pt x="203949" y="360680"/>
                  </a:lnTo>
                  <a:lnTo>
                    <a:pt x="204419" y="359549"/>
                  </a:lnTo>
                  <a:lnTo>
                    <a:pt x="204470" y="359410"/>
                  </a:lnTo>
                  <a:lnTo>
                    <a:pt x="204647" y="360349"/>
                  </a:lnTo>
                  <a:lnTo>
                    <a:pt x="205803" y="359410"/>
                  </a:lnTo>
                  <a:lnTo>
                    <a:pt x="206806" y="358140"/>
                  </a:lnTo>
                  <a:lnTo>
                    <a:pt x="208534" y="355600"/>
                  </a:lnTo>
                  <a:lnTo>
                    <a:pt x="209003" y="354330"/>
                  </a:lnTo>
                  <a:lnTo>
                    <a:pt x="206362" y="355600"/>
                  </a:lnTo>
                  <a:lnTo>
                    <a:pt x="209435" y="351790"/>
                  </a:lnTo>
                  <a:lnTo>
                    <a:pt x="209829" y="351790"/>
                  </a:lnTo>
                  <a:lnTo>
                    <a:pt x="210629" y="353060"/>
                  </a:lnTo>
                  <a:lnTo>
                    <a:pt x="209931" y="354330"/>
                  </a:lnTo>
                  <a:lnTo>
                    <a:pt x="209651" y="355600"/>
                  </a:lnTo>
                  <a:lnTo>
                    <a:pt x="211467" y="354330"/>
                  </a:lnTo>
                  <a:lnTo>
                    <a:pt x="211721" y="354330"/>
                  </a:lnTo>
                  <a:lnTo>
                    <a:pt x="211988" y="355600"/>
                  </a:lnTo>
                  <a:lnTo>
                    <a:pt x="213131" y="354330"/>
                  </a:lnTo>
                  <a:lnTo>
                    <a:pt x="212407" y="353060"/>
                  </a:lnTo>
                  <a:lnTo>
                    <a:pt x="212458" y="351790"/>
                  </a:lnTo>
                  <a:lnTo>
                    <a:pt x="212496" y="350520"/>
                  </a:lnTo>
                  <a:lnTo>
                    <a:pt x="212102" y="349554"/>
                  </a:lnTo>
                  <a:lnTo>
                    <a:pt x="211975" y="349250"/>
                  </a:lnTo>
                  <a:lnTo>
                    <a:pt x="213004" y="347980"/>
                  </a:lnTo>
                  <a:lnTo>
                    <a:pt x="216039" y="344373"/>
                  </a:lnTo>
                  <a:lnTo>
                    <a:pt x="218490" y="341630"/>
                  </a:lnTo>
                  <a:lnTo>
                    <a:pt x="218224" y="341630"/>
                  </a:lnTo>
                  <a:lnTo>
                    <a:pt x="217906" y="340360"/>
                  </a:lnTo>
                  <a:lnTo>
                    <a:pt x="218770" y="340360"/>
                  </a:lnTo>
                  <a:lnTo>
                    <a:pt x="219608" y="337820"/>
                  </a:lnTo>
                  <a:lnTo>
                    <a:pt x="220154" y="339090"/>
                  </a:lnTo>
                  <a:lnTo>
                    <a:pt x="220218" y="337820"/>
                  </a:lnTo>
                  <a:lnTo>
                    <a:pt x="221462" y="335394"/>
                  </a:lnTo>
                  <a:lnTo>
                    <a:pt x="220611" y="335394"/>
                  </a:lnTo>
                  <a:lnTo>
                    <a:pt x="220751" y="334010"/>
                  </a:lnTo>
                  <a:lnTo>
                    <a:pt x="222123" y="334010"/>
                  </a:lnTo>
                  <a:lnTo>
                    <a:pt x="222275" y="333883"/>
                  </a:lnTo>
                  <a:lnTo>
                    <a:pt x="221742" y="335178"/>
                  </a:lnTo>
                  <a:lnTo>
                    <a:pt x="220929" y="336943"/>
                  </a:lnTo>
                  <a:lnTo>
                    <a:pt x="220954" y="338848"/>
                  </a:lnTo>
                  <a:lnTo>
                    <a:pt x="221564" y="337985"/>
                  </a:lnTo>
                  <a:lnTo>
                    <a:pt x="222148" y="337680"/>
                  </a:lnTo>
                  <a:lnTo>
                    <a:pt x="222808" y="337337"/>
                  </a:lnTo>
                  <a:lnTo>
                    <a:pt x="221818" y="337680"/>
                  </a:lnTo>
                  <a:lnTo>
                    <a:pt x="222885" y="335178"/>
                  </a:lnTo>
                  <a:lnTo>
                    <a:pt x="223393" y="336435"/>
                  </a:lnTo>
                  <a:lnTo>
                    <a:pt x="223697" y="336435"/>
                  </a:lnTo>
                  <a:lnTo>
                    <a:pt x="224510" y="336435"/>
                  </a:lnTo>
                  <a:lnTo>
                    <a:pt x="224167" y="335508"/>
                  </a:lnTo>
                  <a:lnTo>
                    <a:pt x="224053" y="335178"/>
                  </a:lnTo>
                  <a:lnTo>
                    <a:pt x="223939" y="335508"/>
                  </a:lnTo>
                  <a:lnTo>
                    <a:pt x="224015" y="335178"/>
                  </a:lnTo>
                  <a:lnTo>
                    <a:pt x="223799" y="335508"/>
                  </a:lnTo>
                  <a:lnTo>
                    <a:pt x="224205" y="334632"/>
                  </a:lnTo>
                  <a:lnTo>
                    <a:pt x="223558" y="335178"/>
                  </a:lnTo>
                  <a:lnTo>
                    <a:pt x="223202" y="335508"/>
                  </a:lnTo>
                  <a:lnTo>
                    <a:pt x="223227" y="335178"/>
                  </a:lnTo>
                  <a:lnTo>
                    <a:pt x="223266" y="334632"/>
                  </a:lnTo>
                  <a:lnTo>
                    <a:pt x="223291" y="334365"/>
                  </a:lnTo>
                  <a:lnTo>
                    <a:pt x="224472" y="333171"/>
                  </a:lnTo>
                  <a:lnTo>
                    <a:pt x="224574" y="332028"/>
                  </a:lnTo>
                  <a:lnTo>
                    <a:pt x="224383" y="331876"/>
                  </a:lnTo>
                  <a:lnTo>
                    <a:pt x="225729" y="330200"/>
                  </a:lnTo>
                  <a:lnTo>
                    <a:pt x="225996" y="329272"/>
                  </a:lnTo>
                  <a:lnTo>
                    <a:pt x="226174" y="328980"/>
                  </a:lnTo>
                  <a:lnTo>
                    <a:pt x="225082" y="328980"/>
                  </a:lnTo>
                  <a:lnTo>
                    <a:pt x="226199" y="327660"/>
                  </a:lnTo>
                  <a:lnTo>
                    <a:pt x="226593" y="326390"/>
                  </a:lnTo>
                  <a:lnTo>
                    <a:pt x="226555" y="327660"/>
                  </a:lnTo>
                  <a:lnTo>
                    <a:pt x="226707" y="327660"/>
                  </a:lnTo>
                  <a:lnTo>
                    <a:pt x="226060" y="328980"/>
                  </a:lnTo>
                  <a:lnTo>
                    <a:pt x="226949" y="327660"/>
                  </a:lnTo>
                  <a:lnTo>
                    <a:pt x="227711" y="326390"/>
                  </a:lnTo>
                  <a:lnTo>
                    <a:pt x="228346" y="325310"/>
                  </a:lnTo>
                  <a:lnTo>
                    <a:pt x="228447" y="325145"/>
                  </a:lnTo>
                  <a:lnTo>
                    <a:pt x="228066" y="325145"/>
                  </a:lnTo>
                  <a:lnTo>
                    <a:pt x="228828" y="322783"/>
                  </a:lnTo>
                  <a:lnTo>
                    <a:pt x="228904" y="322580"/>
                  </a:lnTo>
                  <a:lnTo>
                    <a:pt x="230162" y="321335"/>
                  </a:lnTo>
                  <a:lnTo>
                    <a:pt x="230466" y="320040"/>
                  </a:lnTo>
                  <a:lnTo>
                    <a:pt x="232067" y="320040"/>
                  </a:lnTo>
                  <a:lnTo>
                    <a:pt x="232194" y="320040"/>
                  </a:lnTo>
                  <a:lnTo>
                    <a:pt x="232156" y="323850"/>
                  </a:lnTo>
                  <a:lnTo>
                    <a:pt x="231698" y="324967"/>
                  </a:lnTo>
                  <a:lnTo>
                    <a:pt x="232511" y="323850"/>
                  </a:lnTo>
                  <a:lnTo>
                    <a:pt x="233387" y="322592"/>
                  </a:lnTo>
                  <a:lnTo>
                    <a:pt x="233349" y="322719"/>
                  </a:lnTo>
                  <a:lnTo>
                    <a:pt x="233337" y="322846"/>
                  </a:lnTo>
                  <a:lnTo>
                    <a:pt x="233387" y="322668"/>
                  </a:lnTo>
                  <a:lnTo>
                    <a:pt x="233451" y="322516"/>
                  </a:lnTo>
                  <a:lnTo>
                    <a:pt x="234264" y="321335"/>
                  </a:lnTo>
                  <a:lnTo>
                    <a:pt x="233324" y="321335"/>
                  </a:lnTo>
                  <a:lnTo>
                    <a:pt x="234454" y="320040"/>
                  </a:lnTo>
                  <a:lnTo>
                    <a:pt x="235534" y="318808"/>
                  </a:lnTo>
                  <a:lnTo>
                    <a:pt x="235686" y="318808"/>
                  </a:lnTo>
                  <a:lnTo>
                    <a:pt x="234848" y="321335"/>
                  </a:lnTo>
                  <a:lnTo>
                    <a:pt x="235280" y="321335"/>
                  </a:lnTo>
                  <a:lnTo>
                    <a:pt x="233184" y="324967"/>
                  </a:lnTo>
                  <a:lnTo>
                    <a:pt x="233273" y="326390"/>
                  </a:lnTo>
                  <a:lnTo>
                    <a:pt x="235610" y="323850"/>
                  </a:lnTo>
                  <a:lnTo>
                    <a:pt x="236080" y="320040"/>
                  </a:lnTo>
                  <a:lnTo>
                    <a:pt x="236080" y="318528"/>
                  </a:lnTo>
                  <a:lnTo>
                    <a:pt x="236080" y="317500"/>
                  </a:lnTo>
                  <a:lnTo>
                    <a:pt x="237540" y="314960"/>
                  </a:lnTo>
                  <a:lnTo>
                    <a:pt x="238010" y="314960"/>
                  </a:lnTo>
                  <a:lnTo>
                    <a:pt x="238874" y="312420"/>
                  </a:lnTo>
                  <a:lnTo>
                    <a:pt x="239483" y="312420"/>
                  </a:lnTo>
                  <a:lnTo>
                    <a:pt x="238582" y="314960"/>
                  </a:lnTo>
                  <a:lnTo>
                    <a:pt x="239725" y="313690"/>
                  </a:lnTo>
                  <a:lnTo>
                    <a:pt x="239915" y="312420"/>
                  </a:lnTo>
                  <a:lnTo>
                    <a:pt x="239610" y="312420"/>
                  </a:lnTo>
                  <a:lnTo>
                    <a:pt x="240893" y="309880"/>
                  </a:lnTo>
                  <a:lnTo>
                    <a:pt x="240982" y="311150"/>
                  </a:lnTo>
                  <a:lnTo>
                    <a:pt x="242189" y="309880"/>
                  </a:lnTo>
                  <a:lnTo>
                    <a:pt x="241427" y="311150"/>
                  </a:lnTo>
                  <a:lnTo>
                    <a:pt x="242912" y="309880"/>
                  </a:lnTo>
                  <a:lnTo>
                    <a:pt x="243547" y="307340"/>
                  </a:lnTo>
                  <a:lnTo>
                    <a:pt x="243395" y="306070"/>
                  </a:lnTo>
                  <a:lnTo>
                    <a:pt x="244640" y="302260"/>
                  </a:lnTo>
                  <a:lnTo>
                    <a:pt x="244944" y="304647"/>
                  </a:lnTo>
                  <a:lnTo>
                    <a:pt x="245478" y="303530"/>
                  </a:lnTo>
                  <a:lnTo>
                    <a:pt x="245999" y="302260"/>
                  </a:lnTo>
                  <a:lnTo>
                    <a:pt x="246507" y="300990"/>
                  </a:lnTo>
                  <a:lnTo>
                    <a:pt x="246557" y="302260"/>
                  </a:lnTo>
                  <a:lnTo>
                    <a:pt x="247624" y="299720"/>
                  </a:lnTo>
                  <a:lnTo>
                    <a:pt x="246799" y="299720"/>
                  </a:lnTo>
                  <a:lnTo>
                    <a:pt x="247675" y="297180"/>
                  </a:lnTo>
                  <a:lnTo>
                    <a:pt x="248043" y="294640"/>
                  </a:lnTo>
                  <a:lnTo>
                    <a:pt x="247396" y="295910"/>
                  </a:lnTo>
                  <a:lnTo>
                    <a:pt x="246875" y="297180"/>
                  </a:lnTo>
                  <a:lnTo>
                    <a:pt x="246151" y="298450"/>
                  </a:lnTo>
                  <a:lnTo>
                    <a:pt x="246024" y="299720"/>
                  </a:lnTo>
                  <a:lnTo>
                    <a:pt x="245910" y="300990"/>
                  </a:lnTo>
                  <a:lnTo>
                    <a:pt x="245325" y="300990"/>
                  </a:lnTo>
                  <a:lnTo>
                    <a:pt x="246138" y="298513"/>
                  </a:lnTo>
                  <a:lnTo>
                    <a:pt x="245541" y="298450"/>
                  </a:lnTo>
                  <a:lnTo>
                    <a:pt x="244919" y="299720"/>
                  </a:lnTo>
                  <a:lnTo>
                    <a:pt x="244144" y="300990"/>
                  </a:lnTo>
                  <a:lnTo>
                    <a:pt x="243217" y="302260"/>
                  </a:lnTo>
                  <a:lnTo>
                    <a:pt x="242404" y="303530"/>
                  </a:lnTo>
                  <a:lnTo>
                    <a:pt x="243255" y="303530"/>
                  </a:lnTo>
                  <a:lnTo>
                    <a:pt x="243547" y="304647"/>
                  </a:lnTo>
                  <a:lnTo>
                    <a:pt x="243586" y="304800"/>
                  </a:lnTo>
                  <a:lnTo>
                    <a:pt x="242582" y="307340"/>
                  </a:lnTo>
                  <a:lnTo>
                    <a:pt x="241668" y="308610"/>
                  </a:lnTo>
                  <a:lnTo>
                    <a:pt x="241452" y="308610"/>
                  </a:lnTo>
                  <a:lnTo>
                    <a:pt x="241020" y="309880"/>
                  </a:lnTo>
                  <a:lnTo>
                    <a:pt x="241173" y="308610"/>
                  </a:lnTo>
                  <a:lnTo>
                    <a:pt x="240880" y="308610"/>
                  </a:lnTo>
                  <a:lnTo>
                    <a:pt x="241300" y="307340"/>
                  </a:lnTo>
                  <a:lnTo>
                    <a:pt x="239991" y="309880"/>
                  </a:lnTo>
                  <a:lnTo>
                    <a:pt x="239826" y="308610"/>
                  </a:lnTo>
                  <a:lnTo>
                    <a:pt x="239699" y="306070"/>
                  </a:lnTo>
                  <a:lnTo>
                    <a:pt x="239471" y="306070"/>
                  </a:lnTo>
                  <a:lnTo>
                    <a:pt x="239928" y="304800"/>
                  </a:lnTo>
                  <a:lnTo>
                    <a:pt x="241477" y="302260"/>
                  </a:lnTo>
                  <a:lnTo>
                    <a:pt x="242074" y="300990"/>
                  </a:lnTo>
                  <a:lnTo>
                    <a:pt x="242239" y="300228"/>
                  </a:lnTo>
                  <a:lnTo>
                    <a:pt x="242341" y="299720"/>
                  </a:lnTo>
                  <a:lnTo>
                    <a:pt x="242595" y="298450"/>
                  </a:lnTo>
                  <a:lnTo>
                    <a:pt x="242887" y="298450"/>
                  </a:lnTo>
                  <a:lnTo>
                    <a:pt x="243611" y="295910"/>
                  </a:lnTo>
                  <a:lnTo>
                    <a:pt x="243979" y="294640"/>
                  </a:lnTo>
                  <a:lnTo>
                    <a:pt x="244767" y="295910"/>
                  </a:lnTo>
                  <a:lnTo>
                    <a:pt x="245554" y="294640"/>
                  </a:lnTo>
                  <a:lnTo>
                    <a:pt x="246329" y="293370"/>
                  </a:lnTo>
                  <a:lnTo>
                    <a:pt x="245770" y="295910"/>
                  </a:lnTo>
                  <a:lnTo>
                    <a:pt x="246900" y="293370"/>
                  </a:lnTo>
                  <a:lnTo>
                    <a:pt x="246710" y="294640"/>
                  </a:lnTo>
                  <a:lnTo>
                    <a:pt x="246494" y="294640"/>
                  </a:lnTo>
                  <a:lnTo>
                    <a:pt x="246735" y="295910"/>
                  </a:lnTo>
                  <a:lnTo>
                    <a:pt x="247675" y="294640"/>
                  </a:lnTo>
                  <a:lnTo>
                    <a:pt x="248462" y="292100"/>
                  </a:lnTo>
                  <a:lnTo>
                    <a:pt x="248043" y="292100"/>
                  </a:lnTo>
                  <a:lnTo>
                    <a:pt x="249021" y="290830"/>
                  </a:lnTo>
                  <a:lnTo>
                    <a:pt x="249936" y="289560"/>
                  </a:lnTo>
                  <a:lnTo>
                    <a:pt x="250532" y="288290"/>
                  </a:lnTo>
                  <a:lnTo>
                    <a:pt x="250456" y="286867"/>
                  </a:lnTo>
                  <a:lnTo>
                    <a:pt x="250329" y="284480"/>
                  </a:lnTo>
                  <a:lnTo>
                    <a:pt x="250266" y="283210"/>
                  </a:lnTo>
                  <a:lnTo>
                    <a:pt x="250202" y="281940"/>
                  </a:lnTo>
                  <a:lnTo>
                    <a:pt x="250621" y="280670"/>
                  </a:lnTo>
                  <a:lnTo>
                    <a:pt x="251218" y="280670"/>
                  </a:lnTo>
                  <a:lnTo>
                    <a:pt x="251739" y="278130"/>
                  </a:lnTo>
                  <a:lnTo>
                    <a:pt x="252018" y="279044"/>
                  </a:lnTo>
                  <a:lnTo>
                    <a:pt x="252133" y="279400"/>
                  </a:lnTo>
                  <a:lnTo>
                    <a:pt x="252488" y="279400"/>
                  </a:lnTo>
                  <a:lnTo>
                    <a:pt x="252361" y="280670"/>
                  </a:lnTo>
                  <a:lnTo>
                    <a:pt x="251650" y="280670"/>
                  </a:lnTo>
                  <a:lnTo>
                    <a:pt x="251917" y="281940"/>
                  </a:lnTo>
                  <a:lnTo>
                    <a:pt x="252336" y="281940"/>
                  </a:lnTo>
                  <a:lnTo>
                    <a:pt x="253161" y="280670"/>
                  </a:lnTo>
                  <a:lnTo>
                    <a:pt x="252641" y="281940"/>
                  </a:lnTo>
                  <a:lnTo>
                    <a:pt x="252501" y="281940"/>
                  </a:lnTo>
                  <a:lnTo>
                    <a:pt x="252450" y="283210"/>
                  </a:lnTo>
                  <a:lnTo>
                    <a:pt x="252349" y="284480"/>
                  </a:lnTo>
                  <a:lnTo>
                    <a:pt x="252247" y="285750"/>
                  </a:lnTo>
                  <a:lnTo>
                    <a:pt x="253403" y="284480"/>
                  </a:lnTo>
                  <a:lnTo>
                    <a:pt x="253771" y="284480"/>
                  </a:lnTo>
                  <a:lnTo>
                    <a:pt x="253669" y="285750"/>
                  </a:lnTo>
                  <a:lnTo>
                    <a:pt x="253580" y="286867"/>
                  </a:lnTo>
                  <a:lnTo>
                    <a:pt x="254114" y="285750"/>
                  </a:lnTo>
                  <a:lnTo>
                    <a:pt x="253987" y="284480"/>
                  </a:lnTo>
                  <a:lnTo>
                    <a:pt x="254406" y="283210"/>
                  </a:lnTo>
                  <a:lnTo>
                    <a:pt x="254812" y="281940"/>
                  </a:lnTo>
                  <a:lnTo>
                    <a:pt x="253860" y="282981"/>
                  </a:lnTo>
                  <a:lnTo>
                    <a:pt x="253974" y="281940"/>
                  </a:lnTo>
                  <a:lnTo>
                    <a:pt x="254571" y="280670"/>
                  </a:lnTo>
                  <a:lnTo>
                    <a:pt x="254457" y="281940"/>
                  </a:lnTo>
                  <a:lnTo>
                    <a:pt x="255028" y="280670"/>
                  </a:lnTo>
                  <a:lnTo>
                    <a:pt x="254838" y="280670"/>
                  </a:lnTo>
                  <a:lnTo>
                    <a:pt x="254660" y="279400"/>
                  </a:lnTo>
                  <a:lnTo>
                    <a:pt x="254927" y="279044"/>
                  </a:lnTo>
                  <a:lnTo>
                    <a:pt x="255054" y="278130"/>
                  </a:lnTo>
                  <a:lnTo>
                    <a:pt x="255358" y="276860"/>
                  </a:lnTo>
                  <a:lnTo>
                    <a:pt x="255651" y="275590"/>
                  </a:lnTo>
                  <a:lnTo>
                    <a:pt x="254977" y="276860"/>
                  </a:lnTo>
                  <a:lnTo>
                    <a:pt x="254317" y="276860"/>
                  </a:lnTo>
                  <a:lnTo>
                    <a:pt x="254876" y="274320"/>
                  </a:lnTo>
                  <a:lnTo>
                    <a:pt x="254584" y="274320"/>
                  </a:lnTo>
                  <a:lnTo>
                    <a:pt x="254546" y="271792"/>
                  </a:lnTo>
                  <a:lnTo>
                    <a:pt x="254774" y="270510"/>
                  </a:lnTo>
                  <a:lnTo>
                    <a:pt x="255384" y="269240"/>
                  </a:lnTo>
                  <a:lnTo>
                    <a:pt x="255841" y="267970"/>
                  </a:lnTo>
                  <a:lnTo>
                    <a:pt x="256057" y="269240"/>
                  </a:lnTo>
                  <a:lnTo>
                    <a:pt x="256984" y="267970"/>
                  </a:lnTo>
                  <a:lnTo>
                    <a:pt x="257695" y="266992"/>
                  </a:lnTo>
                  <a:lnTo>
                    <a:pt x="257810" y="266839"/>
                  </a:lnTo>
                  <a:lnTo>
                    <a:pt x="257797" y="267970"/>
                  </a:lnTo>
                  <a:lnTo>
                    <a:pt x="258064" y="266992"/>
                  </a:lnTo>
                  <a:lnTo>
                    <a:pt x="258140" y="266700"/>
                  </a:lnTo>
                  <a:lnTo>
                    <a:pt x="258457" y="266700"/>
                  </a:lnTo>
                  <a:lnTo>
                    <a:pt x="257949" y="267970"/>
                  </a:lnTo>
                  <a:lnTo>
                    <a:pt x="258838" y="267970"/>
                  </a:lnTo>
                  <a:lnTo>
                    <a:pt x="257670" y="269240"/>
                  </a:lnTo>
                  <a:lnTo>
                    <a:pt x="257200" y="270510"/>
                  </a:lnTo>
                  <a:lnTo>
                    <a:pt x="257975" y="270510"/>
                  </a:lnTo>
                  <a:lnTo>
                    <a:pt x="257429" y="272630"/>
                  </a:lnTo>
                  <a:lnTo>
                    <a:pt x="257327" y="273050"/>
                  </a:lnTo>
                  <a:lnTo>
                    <a:pt x="258254" y="272072"/>
                  </a:lnTo>
                  <a:lnTo>
                    <a:pt x="258267" y="271792"/>
                  </a:lnTo>
                  <a:lnTo>
                    <a:pt x="258521" y="271792"/>
                  </a:lnTo>
                  <a:lnTo>
                    <a:pt x="260311" y="271792"/>
                  </a:lnTo>
                  <a:lnTo>
                    <a:pt x="260553" y="270510"/>
                  </a:lnTo>
                  <a:lnTo>
                    <a:pt x="260781" y="269240"/>
                  </a:lnTo>
                  <a:lnTo>
                    <a:pt x="259829" y="269240"/>
                  </a:lnTo>
                  <a:lnTo>
                    <a:pt x="260223" y="266992"/>
                  </a:lnTo>
                  <a:lnTo>
                    <a:pt x="260286" y="266700"/>
                  </a:lnTo>
                  <a:lnTo>
                    <a:pt x="260502" y="265430"/>
                  </a:lnTo>
                  <a:lnTo>
                    <a:pt x="260858" y="265430"/>
                  </a:lnTo>
                  <a:lnTo>
                    <a:pt x="262077" y="264325"/>
                  </a:lnTo>
                  <a:lnTo>
                    <a:pt x="262216" y="264325"/>
                  </a:lnTo>
                  <a:lnTo>
                    <a:pt x="261899" y="265430"/>
                  </a:lnTo>
                  <a:lnTo>
                    <a:pt x="263740" y="261620"/>
                  </a:lnTo>
                  <a:lnTo>
                    <a:pt x="261289" y="261620"/>
                  </a:lnTo>
                  <a:lnTo>
                    <a:pt x="261607" y="260934"/>
                  </a:lnTo>
                  <a:lnTo>
                    <a:pt x="261620" y="260350"/>
                  </a:lnTo>
                  <a:lnTo>
                    <a:pt x="261289" y="260350"/>
                  </a:lnTo>
                  <a:lnTo>
                    <a:pt x="260769" y="260350"/>
                  </a:lnTo>
                  <a:lnTo>
                    <a:pt x="260629" y="260350"/>
                  </a:lnTo>
                  <a:lnTo>
                    <a:pt x="259613" y="261620"/>
                  </a:lnTo>
                  <a:lnTo>
                    <a:pt x="260731" y="261620"/>
                  </a:lnTo>
                  <a:lnTo>
                    <a:pt x="259003" y="264325"/>
                  </a:lnTo>
                  <a:lnTo>
                    <a:pt x="259219" y="264325"/>
                  </a:lnTo>
                  <a:lnTo>
                    <a:pt x="257822" y="266458"/>
                  </a:lnTo>
                  <a:lnTo>
                    <a:pt x="256692" y="262890"/>
                  </a:lnTo>
                  <a:lnTo>
                    <a:pt x="258216" y="260477"/>
                  </a:lnTo>
                  <a:lnTo>
                    <a:pt x="258292" y="260350"/>
                  </a:lnTo>
                  <a:lnTo>
                    <a:pt x="258838" y="260350"/>
                  </a:lnTo>
                  <a:lnTo>
                    <a:pt x="259600" y="258292"/>
                  </a:lnTo>
                  <a:lnTo>
                    <a:pt x="259664" y="258127"/>
                  </a:lnTo>
                  <a:lnTo>
                    <a:pt x="259778" y="257822"/>
                  </a:lnTo>
                  <a:lnTo>
                    <a:pt x="259803" y="258927"/>
                  </a:lnTo>
                  <a:lnTo>
                    <a:pt x="260273" y="258292"/>
                  </a:lnTo>
                  <a:lnTo>
                    <a:pt x="260553" y="257822"/>
                  </a:lnTo>
                  <a:lnTo>
                    <a:pt x="260477" y="258927"/>
                  </a:lnTo>
                  <a:lnTo>
                    <a:pt x="260743" y="258292"/>
                  </a:lnTo>
                  <a:lnTo>
                    <a:pt x="260807" y="258127"/>
                  </a:lnTo>
                  <a:lnTo>
                    <a:pt x="260908" y="257822"/>
                  </a:lnTo>
                  <a:lnTo>
                    <a:pt x="261099" y="258127"/>
                  </a:lnTo>
                  <a:lnTo>
                    <a:pt x="261175" y="257822"/>
                  </a:lnTo>
                  <a:lnTo>
                    <a:pt x="262204" y="254000"/>
                  </a:lnTo>
                  <a:lnTo>
                    <a:pt x="260642" y="256540"/>
                  </a:lnTo>
                  <a:lnTo>
                    <a:pt x="260553" y="257784"/>
                  </a:lnTo>
                  <a:lnTo>
                    <a:pt x="260261" y="256540"/>
                  </a:lnTo>
                  <a:lnTo>
                    <a:pt x="260286" y="255270"/>
                  </a:lnTo>
                  <a:lnTo>
                    <a:pt x="260858" y="254000"/>
                  </a:lnTo>
                  <a:lnTo>
                    <a:pt x="261340" y="251460"/>
                  </a:lnTo>
                  <a:lnTo>
                    <a:pt x="261962" y="250190"/>
                  </a:lnTo>
                  <a:lnTo>
                    <a:pt x="262331" y="247650"/>
                  </a:lnTo>
                  <a:lnTo>
                    <a:pt x="263004" y="247650"/>
                  </a:lnTo>
                  <a:lnTo>
                    <a:pt x="263220" y="246380"/>
                  </a:lnTo>
                  <a:lnTo>
                    <a:pt x="262267" y="246380"/>
                  </a:lnTo>
                  <a:lnTo>
                    <a:pt x="263055" y="245135"/>
                  </a:lnTo>
                  <a:lnTo>
                    <a:pt x="264248" y="242570"/>
                  </a:lnTo>
                  <a:lnTo>
                    <a:pt x="264185" y="242011"/>
                  </a:lnTo>
                  <a:lnTo>
                    <a:pt x="264109" y="241300"/>
                  </a:lnTo>
                  <a:lnTo>
                    <a:pt x="263982" y="241541"/>
                  </a:lnTo>
                  <a:lnTo>
                    <a:pt x="264020" y="242011"/>
                  </a:lnTo>
                  <a:lnTo>
                    <a:pt x="263804" y="242011"/>
                  </a:lnTo>
                  <a:lnTo>
                    <a:pt x="263855" y="241795"/>
                  </a:lnTo>
                  <a:lnTo>
                    <a:pt x="263740" y="242011"/>
                  </a:lnTo>
                  <a:lnTo>
                    <a:pt x="263550" y="242011"/>
                  </a:lnTo>
                  <a:lnTo>
                    <a:pt x="263296" y="242570"/>
                  </a:lnTo>
                  <a:lnTo>
                    <a:pt x="262978" y="242570"/>
                  </a:lnTo>
                  <a:lnTo>
                    <a:pt x="263017" y="241300"/>
                  </a:lnTo>
                  <a:lnTo>
                    <a:pt x="263880" y="240030"/>
                  </a:lnTo>
                  <a:lnTo>
                    <a:pt x="263956" y="241096"/>
                  </a:lnTo>
                  <a:lnTo>
                    <a:pt x="263969" y="241300"/>
                  </a:lnTo>
                  <a:lnTo>
                    <a:pt x="264109" y="241300"/>
                  </a:lnTo>
                  <a:lnTo>
                    <a:pt x="264185" y="242011"/>
                  </a:lnTo>
                  <a:lnTo>
                    <a:pt x="264350" y="241300"/>
                  </a:lnTo>
                  <a:lnTo>
                    <a:pt x="264629" y="240030"/>
                  </a:lnTo>
                  <a:lnTo>
                    <a:pt x="264922" y="238760"/>
                  </a:lnTo>
                  <a:lnTo>
                    <a:pt x="265201" y="237490"/>
                  </a:lnTo>
                  <a:lnTo>
                    <a:pt x="265353" y="238760"/>
                  </a:lnTo>
                  <a:lnTo>
                    <a:pt x="265734" y="237490"/>
                  </a:lnTo>
                  <a:lnTo>
                    <a:pt x="266496" y="234950"/>
                  </a:lnTo>
                  <a:lnTo>
                    <a:pt x="265912" y="233680"/>
                  </a:lnTo>
                  <a:lnTo>
                    <a:pt x="265950" y="229870"/>
                  </a:lnTo>
                  <a:lnTo>
                    <a:pt x="266750" y="226060"/>
                  </a:lnTo>
                  <a:lnTo>
                    <a:pt x="267119" y="224790"/>
                  </a:lnTo>
                  <a:lnTo>
                    <a:pt x="268198" y="220980"/>
                  </a:lnTo>
                  <a:lnTo>
                    <a:pt x="268084" y="219544"/>
                  </a:lnTo>
                  <a:lnTo>
                    <a:pt x="267995" y="218440"/>
                  </a:lnTo>
                  <a:lnTo>
                    <a:pt x="267906" y="217170"/>
                  </a:lnTo>
                  <a:lnTo>
                    <a:pt x="268135" y="215900"/>
                  </a:lnTo>
                  <a:lnTo>
                    <a:pt x="268795" y="217170"/>
                  </a:lnTo>
                  <a:lnTo>
                    <a:pt x="268909" y="215900"/>
                  </a:lnTo>
                  <a:lnTo>
                    <a:pt x="269582" y="215900"/>
                  </a:lnTo>
                  <a:lnTo>
                    <a:pt x="268439" y="218440"/>
                  </a:lnTo>
                  <a:lnTo>
                    <a:pt x="268617" y="219544"/>
                  </a:lnTo>
                  <a:lnTo>
                    <a:pt x="270344" y="215900"/>
                  </a:lnTo>
                  <a:lnTo>
                    <a:pt x="270941" y="214630"/>
                  </a:lnTo>
                  <a:lnTo>
                    <a:pt x="270751" y="213360"/>
                  </a:lnTo>
                  <a:lnTo>
                    <a:pt x="270560" y="212090"/>
                  </a:lnTo>
                  <a:lnTo>
                    <a:pt x="271221" y="210820"/>
                  </a:lnTo>
                  <a:lnTo>
                    <a:pt x="271894" y="210820"/>
                  </a:lnTo>
                  <a:lnTo>
                    <a:pt x="272656" y="208280"/>
                  </a:lnTo>
                  <a:lnTo>
                    <a:pt x="272923" y="205740"/>
                  </a:lnTo>
                  <a:lnTo>
                    <a:pt x="272491" y="205740"/>
                  </a:lnTo>
                  <a:lnTo>
                    <a:pt x="266268" y="205740"/>
                  </a:lnTo>
                  <a:lnTo>
                    <a:pt x="265912" y="205740"/>
                  </a:lnTo>
                  <a:lnTo>
                    <a:pt x="265353" y="205740"/>
                  </a:lnTo>
                  <a:lnTo>
                    <a:pt x="265264" y="207010"/>
                  </a:lnTo>
                  <a:lnTo>
                    <a:pt x="265772" y="208280"/>
                  </a:lnTo>
                  <a:lnTo>
                    <a:pt x="265379" y="209550"/>
                  </a:lnTo>
                  <a:lnTo>
                    <a:pt x="264883" y="210820"/>
                  </a:lnTo>
                  <a:lnTo>
                    <a:pt x="264909" y="213360"/>
                  </a:lnTo>
                  <a:lnTo>
                    <a:pt x="264236" y="212090"/>
                  </a:lnTo>
                  <a:lnTo>
                    <a:pt x="263588" y="214630"/>
                  </a:lnTo>
                  <a:lnTo>
                    <a:pt x="263677" y="219710"/>
                  </a:lnTo>
                  <a:lnTo>
                    <a:pt x="262686" y="219710"/>
                  </a:lnTo>
                  <a:lnTo>
                    <a:pt x="261848" y="220980"/>
                  </a:lnTo>
                  <a:lnTo>
                    <a:pt x="261924" y="220408"/>
                  </a:lnTo>
                  <a:lnTo>
                    <a:pt x="262039" y="219544"/>
                  </a:lnTo>
                  <a:lnTo>
                    <a:pt x="264071" y="208280"/>
                  </a:lnTo>
                  <a:lnTo>
                    <a:pt x="265811" y="196888"/>
                  </a:lnTo>
                  <a:lnTo>
                    <a:pt x="267766" y="185420"/>
                  </a:lnTo>
                  <a:lnTo>
                    <a:pt x="268998" y="180733"/>
                  </a:lnTo>
                  <a:lnTo>
                    <a:pt x="269316" y="179539"/>
                  </a:lnTo>
                  <a:lnTo>
                    <a:pt x="269443" y="179070"/>
                  </a:lnTo>
                  <a:lnTo>
                    <a:pt x="270446" y="175260"/>
                  </a:lnTo>
                  <a:lnTo>
                    <a:pt x="270357" y="176530"/>
                  </a:lnTo>
                  <a:lnTo>
                    <a:pt x="270306" y="177800"/>
                  </a:lnTo>
                  <a:lnTo>
                    <a:pt x="270179" y="180340"/>
                  </a:lnTo>
                  <a:lnTo>
                    <a:pt x="269316" y="179539"/>
                  </a:lnTo>
                  <a:lnTo>
                    <a:pt x="269113" y="180340"/>
                  </a:lnTo>
                  <a:lnTo>
                    <a:pt x="269100" y="181610"/>
                  </a:lnTo>
                  <a:lnTo>
                    <a:pt x="269519" y="185420"/>
                  </a:lnTo>
                  <a:lnTo>
                    <a:pt x="268173" y="186690"/>
                  </a:lnTo>
                  <a:lnTo>
                    <a:pt x="268020" y="186690"/>
                  </a:lnTo>
                  <a:lnTo>
                    <a:pt x="268020" y="189230"/>
                  </a:lnTo>
                  <a:lnTo>
                    <a:pt x="268490" y="189230"/>
                  </a:lnTo>
                  <a:lnTo>
                    <a:pt x="268325" y="187960"/>
                  </a:lnTo>
                  <a:lnTo>
                    <a:pt x="268909" y="186690"/>
                  </a:lnTo>
                  <a:lnTo>
                    <a:pt x="269024" y="189230"/>
                  </a:lnTo>
                  <a:lnTo>
                    <a:pt x="268744" y="190500"/>
                  </a:lnTo>
                  <a:lnTo>
                    <a:pt x="269303" y="191770"/>
                  </a:lnTo>
                  <a:lnTo>
                    <a:pt x="268401" y="193040"/>
                  </a:lnTo>
                  <a:lnTo>
                    <a:pt x="268859" y="193040"/>
                  </a:lnTo>
                  <a:lnTo>
                    <a:pt x="269176" y="194310"/>
                  </a:lnTo>
                  <a:lnTo>
                    <a:pt x="268389" y="195580"/>
                  </a:lnTo>
                  <a:lnTo>
                    <a:pt x="268351" y="196075"/>
                  </a:lnTo>
                  <a:lnTo>
                    <a:pt x="270065" y="194310"/>
                  </a:lnTo>
                  <a:lnTo>
                    <a:pt x="268884" y="198120"/>
                  </a:lnTo>
                  <a:lnTo>
                    <a:pt x="268528" y="196888"/>
                  </a:lnTo>
                  <a:lnTo>
                    <a:pt x="268465" y="196596"/>
                  </a:lnTo>
                  <a:lnTo>
                    <a:pt x="268351" y="196075"/>
                  </a:lnTo>
                  <a:lnTo>
                    <a:pt x="267868" y="196596"/>
                  </a:lnTo>
                  <a:lnTo>
                    <a:pt x="267792" y="198120"/>
                  </a:lnTo>
                  <a:lnTo>
                    <a:pt x="267347" y="198120"/>
                  </a:lnTo>
                  <a:lnTo>
                    <a:pt x="266979" y="196888"/>
                  </a:lnTo>
                  <a:lnTo>
                    <a:pt x="266915" y="195757"/>
                  </a:lnTo>
                  <a:lnTo>
                    <a:pt x="266763" y="196075"/>
                  </a:lnTo>
                  <a:lnTo>
                    <a:pt x="266217" y="198120"/>
                  </a:lnTo>
                  <a:lnTo>
                    <a:pt x="266623" y="199428"/>
                  </a:lnTo>
                  <a:lnTo>
                    <a:pt x="267106" y="203200"/>
                  </a:lnTo>
                  <a:lnTo>
                    <a:pt x="266687" y="204470"/>
                  </a:lnTo>
                  <a:lnTo>
                    <a:pt x="271449" y="204470"/>
                  </a:lnTo>
                  <a:lnTo>
                    <a:pt x="271538" y="203200"/>
                  </a:lnTo>
                  <a:lnTo>
                    <a:pt x="271614" y="201930"/>
                  </a:lnTo>
                  <a:lnTo>
                    <a:pt x="271805" y="201028"/>
                  </a:lnTo>
                  <a:lnTo>
                    <a:pt x="271881" y="200660"/>
                  </a:lnTo>
                  <a:lnTo>
                    <a:pt x="271830" y="201930"/>
                  </a:lnTo>
                  <a:lnTo>
                    <a:pt x="272605" y="200660"/>
                  </a:lnTo>
                  <a:lnTo>
                    <a:pt x="272707" y="200507"/>
                  </a:lnTo>
                  <a:lnTo>
                    <a:pt x="272656" y="200660"/>
                  </a:lnTo>
                  <a:lnTo>
                    <a:pt x="272859" y="201028"/>
                  </a:lnTo>
                  <a:lnTo>
                    <a:pt x="272999" y="200660"/>
                  </a:lnTo>
                  <a:lnTo>
                    <a:pt x="273088" y="200456"/>
                  </a:lnTo>
                  <a:lnTo>
                    <a:pt x="273215" y="200012"/>
                  </a:lnTo>
                  <a:lnTo>
                    <a:pt x="273405" y="199644"/>
                  </a:lnTo>
                  <a:lnTo>
                    <a:pt x="273494" y="199428"/>
                  </a:lnTo>
                  <a:lnTo>
                    <a:pt x="273215" y="199644"/>
                  </a:lnTo>
                  <a:lnTo>
                    <a:pt x="272999" y="200012"/>
                  </a:lnTo>
                  <a:lnTo>
                    <a:pt x="272732" y="200431"/>
                  </a:lnTo>
                  <a:lnTo>
                    <a:pt x="272859" y="200012"/>
                  </a:lnTo>
                  <a:lnTo>
                    <a:pt x="272973" y="199644"/>
                  </a:lnTo>
                  <a:lnTo>
                    <a:pt x="273037" y="199428"/>
                  </a:lnTo>
                  <a:lnTo>
                    <a:pt x="273202" y="199428"/>
                  </a:lnTo>
                  <a:lnTo>
                    <a:pt x="273215" y="199644"/>
                  </a:lnTo>
                  <a:lnTo>
                    <a:pt x="273354" y="199428"/>
                  </a:lnTo>
                  <a:lnTo>
                    <a:pt x="273621" y="198996"/>
                  </a:lnTo>
                  <a:lnTo>
                    <a:pt x="273799" y="198120"/>
                  </a:lnTo>
                  <a:lnTo>
                    <a:pt x="274434" y="196075"/>
                  </a:lnTo>
                  <a:lnTo>
                    <a:pt x="274535" y="195757"/>
                  </a:lnTo>
                  <a:lnTo>
                    <a:pt x="274586" y="195580"/>
                  </a:lnTo>
                  <a:lnTo>
                    <a:pt x="274828" y="194310"/>
                  </a:lnTo>
                  <a:lnTo>
                    <a:pt x="275069" y="193040"/>
                  </a:lnTo>
                  <a:lnTo>
                    <a:pt x="274764" y="193040"/>
                  </a:lnTo>
                  <a:lnTo>
                    <a:pt x="274345" y="191770"/>
                  </a:lnTo>
                  <a:lnTo>
                    <a:pt x="274243" y="190500"/>
                  </a:lnTo>
                  <a:lnTo>
                    <a:pt x="274142" y="189230"/>
                  </a:lnTo>
                  <a:lnTo>
                    <a:pt x="273786" y="186690"/>
                  </a:lnTo>
                  <a:lnTo>
                    <a:pt x="274624" y="184150"/>
                  </a:lnTo>
                  <a:lnTo>
                    <a:pt x="274535" y="181610"/>
                  </a:lnTo>
                  <a:lnTo>
                    <a:pt x="274993" y="180340"/>
                  </a:lnTo>
                  <a:lnTo>
                    <a:pt x="275272" y="180340"/>
                  </a:lnTo>
                  <a:lnTo>
                    <a:pt x="275463" y="179539"/>
                  </a:lnTo>
                  <a:lnTo>
                    <a:pt x="275475" y="176530"/>
                  </a:lnTo>
                  <a:lnTo>
                    <a:pt x="275844" y="175260"/>
                  </a:lnTo>
                  <a:lnTo>
                    <a:pt x="276479" y="173990"/>
                  </a:lnTo>
                  <a:lnTo>
                    <a:pt x="276415" y="172720"/>
                  </a:lnTo>
                  <a:lnTo>
                    <a:pt x="276491" y="171450"/>
                  </a:lnTo>
                  <a:lnTo>
                    <a:pt x="276580" y="170180"/>
                  </a:lnTo>
                  <a:lnTo>
                    <a:pt x="276758" y="168910"/>
                  </a:lnTo>
                  <a:close/>
                </a:path>
                <a:path w="280670" h="728979">
                  <a:moveTo>
                    <a:pt x="278853" y="182499"/>
                  </a:moveTo>
                  <a:lnTo>
                    <a:pt x="278612" y="181940"/>
                  </a:lnTo>
                  <a:lnTo>
                    <a:pt x="278358" y="183210"/>
                  </a:lnTo>
                  <a:lnTo>
                    <a:pt x="278853" y="182499"/>
                  </a:lnTo>
                  <a:close/>
                </a:path>
                <a:path w="280670" h="728979">
                  <a:moveTo>
                    <a:pt x="278853" y="180682"/>
                  </a:moveTo>
                  <a:lnTo>
                    <a:pt x="278599" y="180746"/>
                  </a:lnTo>
                  <a:lnTo>
                    <a:pt x="278358" y="180809"/>
                  </a:lnTo>
                  <a:lnTo>
                    <a:pt x="278168" y="181000"/>
                  </a:lnTo>
                  <a:lnTo>
                    <a:pt x="278612" y="181940"/>
                  </a:lnTo>
                  <a:lnTo>
                    <a:pt x="278853" y="180682"/>
                  </a:lnTo>
                  <a:close/>
                </a:path>
                <a:path w="280670" h="728979">
                  <a:moveTo>
                    <a:pt x="279044" y="184492"/>
                  </a:moveTo>
                  <a:lnTo>
                    <a:pt x="278053" y="188023"/>
                  </a:lnTo>
                  <a:lnTo>
                    <a:pt x="277596" y="186220"/>
                  </a:lnTo>
                  <a:lnTo>
                    <a:pt x="277342" y="188023"/>
                  </a:lnTo>
                  <a:lnTo>
                    <a:pt x="277253" y="188734"/>
                  </a:lnTo>
                  <a:lnTo>
                    <a:pt x="276263" y="192316"/>
                  </a:lnTo>
                  <a:lnTo>
                    <a:pt x="276885" y="193052"/>
                  </a:lnTo>
                  <a:lnTo>
                    <a:pt x="276593" y="193052"/>
                  </a:lnTo>
                  <a:lnTo>
                    <a:pt x="276555" y="193598"/>
                  </a:lnTo>
                  <a:lnTo>
                    <a:pt x="277012" y="195033"/>
                  </a:lnTo>
                  <a:lnTo>
                    <a:pt x="277495" y="193598"/>
                  </a:lnTo>
                  <a:lnTo>
                    <a:pt x="277761" y="194437"/>
                  </a:lnTo>
                  <a:lnTo>
                    <a:pt x="276364" y="201104"/>
                  </a:lnTo>
                  <a:lnTo>
                    <a:pt x="276466" y="199758"/>
                  </a:lnTo>
                  <a:lnTo>
                    <a:pt x="275374" y="199758"/>
                  </a:lnTo>
                  <a:lnTo>
                    <a:pt x="275310" y="200228"/>
                  </a:lnTo>
                  <a:lnTo>
                    <a:pt x="274129" y="204228"/>
                  </a:lnTo>
                  <a:lnTo>
                    <a:pt x="274066" y="206641"/>
                  </a:lnTo>
                  <a:lnTo>
                    <a:pt x="275031" y="206641"/>
                  </a:lnTo>
                  <a:lnTo>
                    <a:pt x="275005" y="206794"/>
                  </a:lnTo>
                  <a:lnTo>
                    <a:pt x="275221" y="206794"/>
                  </a:lnTo>
                  <a:lnTo>
                    <a:pt x="275323" y="206362"/>
                  </a:lnTo>
                  <a:lnTo>
                    <a:pt x="275386" y="206019"/>
                  </a:lnTo>
                  <a:lnTo>
                    <a:pt x="275158" y="206298"/>
                  </a:lnTo>
                  <a:lnTo>
                    <a:pt x="275196" y="206019"/>
                  </a:lnTo>
                  <a:lnTo>
                    <a:pt x="275780" y="203669"/>
                  </a:lnTo>
                  <a:lnTo>
                    <a:pt x="275729" y="206019"/>
                  </a:lnTo>
                  <a:lnTo>
                    <a:pt x="276783" y="203669"/>
                  </a:lnTo>
                  <a:lnTo>
                    <a:pt x="277177" y="201104"/>
                  </a:lnTo>
                  <a:lnTo>
                    <a:pt x="277241" y="200685"/>
                  </a:lnTo>
                  <a:lnTo>
                    <a:pt x="277368" y="199898"/>
                  </a:lnTo>
                  <a:lnTo>
                    <a:pt x="277469" y="199758"/>
                  </a:lnTo>
                  <a:lnTo>
                    <a:pt x="277888" y="196494"/>
                  </a:lnTo>
                  <a:lnTo>
                    <a:pt x="278015" y="195592"/>
                  </a:lnTo>
                  <a:lnTo>
                    <a:pt x="278079" y="195033"/>
                  </a:lnTo>
                  <a:lnTo>
                    <a:pt x="278155" y="194437"/>
                  </a:lnTo>
                  <a:lnTo>
                    <a:pt x="278269" y="193598"/>
                  </a:lnTo>
                  <a:lnTo>
                    <a:pt x="278599" y="191135"/>
                  </a:lnTo>
                  <a:lnTo>
                    <a:pt x="278866" y="188734"/>
                  </a:lnTo>
                  <a:lnTo>
                    <a:pt x="278955" y="188023"/>
                  </a:lnTo>
                  <a:lnTo>
                    <a:pt x="279044" y="184492"/>
                  </a:lnTo>
                  <a:close/>
                </a:path>
                <a:path w="280670" h="728979">
                  <a:moveTo>
                    <a:pt x="279450" y="177380"/>
                  </a:moveTo>
                  <a:lnTo>
                    <a:pt x="279336" y="177901"/>
                  </a:lnTo>
                  <a:lnTo>
                    <a:pt x="279222" y="178358"/>
                  </a:lnTo>
                  <a:lnTo>
                    <a:pt x="279095" y="178816"/>
                  </a:lnTo>
                  <a:lnTo>
                    <a:pt x="279450" y="177380"/>
                  </a:lnTo>
                  <a:close/>
                </a:path>
                <a:path w="280670" h="728979">
                  <a:moveTo>
                    <a:pt x="279768" y="175539"/>
                  </a:moveTo>
                  <a:lnTo>
                    <a:pt x="279450" y="177380"/>
                  </a:lnTo>
                  <a:lnTo>
                    <a:pt x="279565" y="176847"/>
                  </a:lnTo>
                  <a:lnTo>
                    <a:pt x="279666" y="176263"/>
                  </a:lnTo>
                  <a:lnTo>
                    <a:pt x="279768" y="175539"/>
                  </a:lnTo>
                  <a:close/>
                </a:path>
                <a:path w="280670" h="728979">
                  <a:moveTo>
                    <a:pt x="279768" y="134213"/>
                  </a:moveTo>
                  <a:lnTo>
                    <a:pt x="279654" y="134543"/>
                  </a:lnTo>
                  <a:lnTo>
                    <a:pt x="279577" y="134708"/>
                  </a:lnTo>
                  <a:lnTo>
                    <a:pt x="279590" y="135128"/>
                  </a:lnTo>
                  <a:lnTo>
                    <a:pt x="279768" y="134213"/>
                  </a:lnTo>
                  <a:close/>
                </a:path>
                <a:path w="280670" h="728979">
                  <a:moveTo>
                    <a:pt x="279844" y="162255"/>
                  </a:moveTo>
                  <a:lnTo>
                    <a:pt x="279768" y="162128"/>
                  </a:lnTo>
                  <a:lnTo>
                    <a:pt x="279844" y="162255"/>
                  </a:lnTo>
                  <a:close/>
                </a:path>
                <a:path w="280670" h="728979">
                  <a:moveTo>
                    <a:pt x="280060" y="178511"/>
                  </a:moveTo>
                  <a:lnTo>
                    <a:pt x="279196" y="178790"/>
                  </a:lnTo>
                  <a:lnTo>
                    <a:pt x="279095" y="179412"/>
                  </a:lnTo>
                  <a:lnTo>
                    <a:pt x="278980" y="180060"/>
                  </a:lnTo>
                  <a:lnTo>
                    <a:pt x="278853" y="180682"/>
                  </a:lnTo>
                  <a:lnTo>
                    <a:pt x="279412" y="180543"/>
                  </a:lnTo>
                  <a:lnTo>
                    <a:pt x="280022" y="180378"/>
                  </a:lnTo>
                  <a:lnTo>
                    <a:pt x="280060" y="178511"/>
                  </a:lnTo>
                  <a:close/>
                </a:path>
                <a:path w="280670" h="728979">
                  <a:moveTo>
                    <a:pt x="280060" y="167043"/>
                  </a:moveTo>
                  <a:lnTo>
                    <a:pt x="279717" y="166306"/>
                  </a:lnTo>
                  <a:lnTo>
                    <a:pt x="279514" y="165963"/>
                  </a:lnTo>
                  <a:lnTo>
                    <a:pt x="278942" y="165963"/>
                  </a:lnTo>
                  <a:lnTo>
                    <a:pt x="279031" y="167043"/>
                  </a:lnTo>
                  <a:lnTo>
                    <a:pt x="279120" y="168084"/>
                  </a:lnTo>
                  <a:lnTo>
                    <a:pt x="279107" y="166306"/>
                  </a:lnTo>
                  <a:lnTo>
                    <a:pt x="280060" y="167043"/>
                  </a:lnTo>
                  <a:close/>
                </a:path>
                <a:path w="280670" h="728979">
                  <a:moveTo>
                    <a:pt x="280492" y="162547"/>
                  </a:moveTo>
                  <a:lnTo>
                    <a:pt x="279844" y="162255"/>
                  </a:lnTo>
                  <a:lnTo>
                    <a:pt x="279996" y="162572"/>
                  </a:lnTo>
                  <a:lnTo>
                    <a:pt x="280263" y="163868"/>
                  </a:lnTo>
                  <a:lnTo>
                    <a:pt x="279958" y="164338"/>
                  </a:lnTo>
                  <a:lnTo>
                    <a:pt x="279552" y="163791"/>
                  </a:lnTo>
                  <a:lnTo>
                    <a:pt x="280327" y="166154"/>
                  </a:lnTo>
                  <a:lnTo>
                    <a:pt x="280377" y="164960"/>
                  </a:lnTo>
                  <a:lnTo>
                    <a:pt x="280454" y="163753"/>
                  </a:lnTo>
                  <a:lnTo>
                    <a:pt x="280492" y="162547"/>
                  </a:lnTo>
                  <a:close/>
                </a:path>
                <a:path w="280670" h="728979">
                  <a:moveTo>
                    <a:pt x="280606" y="154025"/>
                  </a:moveTo>
                  <a:lnTo>
                    <a:pt x="280504" y="150266"/>
                  </a:lnTo>
                  <a:lnTo>
                    <a:pt x="280568" y="153454"/>
                  </a:lnTo>
                  <a:lnTo>
                    <a:pt x="280568" y="157060"/>
                  </a:lnTo>
                  <a:lnTo>
                    <a:pt x="280568" y="158102"/>
                  </a:lnTo>
                  <a:lnTo>
                    <a:pt x="280543" y="161505"/>
                  </a:lnTo>
                  <a:lnTo>
                    <a:pt x="280606" y="157772"/>
                  </a:lnTo>
                  <a:lnTo>
                    <a:pt x="280593" y="155905"/>
                  </a:lnTo>
                  <a:lnTo>
                    <a:pt x="280606" y="154025"/>
                  </a:lnTo>
                  <a:close/>
                </a:path>
                <a:path w="280670" h="728979">
                  <a:moveTo>
                    <a:pt x="280631" y="172199"/>
                  </a:moveTo>
                  <a:lnTo>
                    <a:pt x="280517" y="171208"/>
                  </a:lnTo>
                  <a:lnTo>
                    <a:pt x="280454" y="170713"/>
                  </a:lnTo>
                  <a:lnTo>
                    <a:pt x="280390" y="171107"/>
                  </a:lnTo>
                  <a:lnTo>
                    <a:pt x="280225" y="171653"/>
                  </a:lnTo>
                  <a:lnTo>
                    <a:pt x="280289" y="172135"/>
                  </a:lnTo>
                  <a:lnTo>
                    <a:pt x="280631" y="172199"/>
                  </a:lnTo>
                  <a:close/>
                </a:path>
                <a:path w="280670" h="728979">
                  <a:moveTo>
                    <a:pt x="280631" y="168084"/>
                  </a:moveTo>
                  <a:lnTo>
                    <a:pt x="280568" y="167195"/>
                  </a:lnTo>
                  <a:lnTo>
                    <a:pt x="280555" y="167043"/>
                  </a:lnTo>
                  <a:lnTo>
                    <a:pt x="280162" y="167043"/>
                  </a:lnTo>
                  <a:lnTo>
                    <a:pt x="280238" y="167195"/>
                  </a:lnTo>
                  <a:lnTo>
                    <a:pt x="280060" y="167043"/>
                  </a:lnTo>
                  <a:lnTo>
                    <a:pt x="279768" y="167043"/>
                  </a:lnTo>
                  <a:lnTo>
                    <a:pt x="279323" y="168084"/>
                  </a:lnTo>
                  <a:lnTo>
                    <a:pt x="280631" y="168084"/>
                  </a:lnTo>
                  <a:close/>
                </a:path>
              </a:pathLst>
            </a:custGeom>
            <a:solidFill>
              <a:srgbClr val="FF8C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8165262" y="3777307"/>
              <a:ext cx="61594" cy="425450"/>
            </a:xfrm>
            <a:custGeom>
              <a:avLst/>
              <a:gdLst/>
              <a:ahLst/>
              <a:cxnLst/>
              <a:rect l="l" t="t" r="r" b="b"/>
              <a:pathLst>
                <a:path w="61595" h="425450">
                  <a:moveTo>
                    <a:pt x="304" y="406946"/>
                  </a:moveTo>
                  <a:lnTo>
                    <a:pt x="0" y="407974"/>
                  </a:lnTo>
                  <a:lnTo>
                    <a:pt x="165" y="407606"/>
                  </a:lnTo>
                  <a:lnTo>
                    <a:pt x="254" y="407428"/>
                  </a:lnTo>
                  <a:lnTo>
                    <a:pt x="304" y="406946"/>
                  </a:lnTo>
                  <a:close/>
                </a:path>
                <a:path w="61595" h="425450">
                  <a:moveTo>
                    <a:pt x="1333" y="376047"/>
                  </a:moveTo>
                  <a:lnTo>
                    <a:pt x="1130" y="379628"/>
                  </a:lnTo>
                  <a:lnTo>
                    <a:pt x="965" y="383209"/>
                  </a:lnTo>
                  <a:lnTo>
                    <a:pt x="825" y="386803"/>
                  </a:lnTo>
                  <a:lnTo>
                    <a:pt x="990" y="383413"/>
                  </a:lnTo>
                  <a:lnTo>
                    <a:pt x="1333" y="376047"/>
                  </a:lnTo>
                  <a:close/>
                </a:path>
                <a:path w="61595" h="425450">
                  <a:moveTo>
                    <a:pt x="2032" y="364147"/>
                  </a:moveTo>
                  <a:lnTo>
                    <a:pt x="1981" y="363588"/>
                  </a:lnTo>
                  <a:lnTo>
                    <a:pt x="1625" y="363512"/>
                  </a:lnTo>
                  <a:lnTo>
                    <a:pt x="1778" y="365252"/>
                  </a:lnTo>
                  <a:lnTo>
                    <a:pt x="1854" y="364782"/>
                  </a:lnTo>
                  <a:lnTo>
                    <a:pt x="2032" y="364147"/>
                  </a:lnTo>
                  <a:close/>
                </a:path>
                <a:path w="61595" h="425450">
                  <a:moveTo>
                    <a:pt x="2184" y="375246"/>
                  </a:moveTo>
                  <a:close/>
                </a:path>
                <a:path w="61595" h="425450">
                  <a:moveTo>
                    <a:pt x="2463" y="373392"/>
                  </a:moveTo>
                  <a:lnTo>
                    <a:pt x="1765" y="370598"/>
                  </a:lnTo>
                  <a:lnTo>
                    <a:pt x="1447" y="374827"/>
                  </a:lnTo>
                  <a:lnTo>
                    <a:pt x="2095" y="375196"/>
                  </a:lnTo>
                  <a:lnTo>
                    <a:pt x="1955" y="374802"/>
                  </a:lnTo>
                  <a:lnTo>
                    <a:pt x="1752" y="373291"/>
                  </a:lnTo>
                  <a:lnTo>
                    <a:pt x="2070" y="372745"/>
                  </a:lnTo>
                  <a:lnTo>
                    <a:pt x="2463" y="373392"/>
                  </a:lnTo>
                  <a:close/>
                </a:path>
                <a:path w="61595" h="425450">
                  <a:moveTo>
                    <a:pt x="2844" y="368401"/>
                  </a:moveTo>
                  <a:lnTo>
                    <a:pt x="1511" y="368401"/>
                  </a:lnTo>
                  <a:lnTo>
                    <a:pt x="1549" y="369595"/>
                  </a:lnTo>
                  <a:lnTo>
                    <a:pt x="1993" y="369595"/>
                  </a:lnTo>
                  <a:lnTo>
                    <a:pt x="1879" y="369379"/>
                  </a:lnTo>
                  <a:lnTo>
                    <a:pt x="2108" y="369595"/>
                  </a:lnTo>
                  <a:lnTo>
                    <a:pt x="2349" y="369595"/>
                  </a:lnTo>
                  <a:lnTo>
                    <a:pt x="2438" y="369379"/>
                  </a:lnTo>
                  <a:lnTo>
                    <a:pt x="2844" y="368401"/>
                  </a:lnTo>
                  <a:close/>
                </a:path>
                <a:path w="61595" h="425450">
                  <a:moveTo>
                    <a:pt x="2959" y="357416"/>
                  </a:moveTo>
                  <a:lnTo>
                    <a:pt x="2832" y="358038"/>
                  </a:lnTo>
                  <a:lnTo>
                    <a:pt x="2705" y="358736"/>
                  </a:lnTo>
                  <a:lnTo>
                    <a:pt x="2590" y="359587"/>
                  </a:lnTo>
                  <a:lnTo>
                    <a:pt x="2959" y="357416"/>
                  </a:lnTo>
                  <a:close/>
                </a:path>
                <a:path w="61595" h="425450">
                  <a:moveTo>
                    <a:pt x="3124" y="369595"/>
                  </a:moveTo>
                  <a:lnTo>
                    <a:pt x="3073" y="368401"/>
                  </a:lnTo>
                  <a:lnTo>
                    <a:pt x="2844" y="368401"/>
                  </a:lnTo>
                  <a:lnTo>
                    <a:pt x="2921" y="369379"/>
                  </a:lnTo>
                  <a:lnTo>
                    <a:pt x="2933" y="369595"/>
                  </a:lnTo>
                  <a:lnTo>
                    <a:pt x="3124" y="369595"/>
                  </a:lnTo>
                  <a:close/>
                </a:path>
                <a:path w="61595" h="425450">
                  <a:moveTo>
                    <a:pt x="3175" y="370852"/>
                  </a:moveTo>
                  <a:lnTo>
                    <a:pt x="3149" y="370446"/>
                  </a:lnTo>
                  <a:lnTo>
                    <a:pt x="3022" y="370446"/>
                  </a:lnTo>
                  <a:lnTo>
                    <a:pt x="2400" y="370446"/>
                  </a:lnTo>
                  <a:lnTo>
                    <a:pt x="2603" y="370852"/>
                  </a:lnTo>
                  <a:lnTo>
                    <a:pt x="3175" y="370852"/>
                  </a:lnTo>
                  <a:close/>
                </a:path>
                <a:path w="61595" h="425450">
                  <a:moveTo>
                    <a:pt x="3340" y="355727"/>
                  </a:moveTo>
                  <a:lnTo>
                    <a:pt x="2959" y="357416"/>
                  </a:lnTo>
                  <a:lnTo>
                    <a:pt x="3086" y="356806"/>
                  </a:lnTo>
                  <a:lnTo>
                    <a:pt x="3213" y="356260"/>
                  </a:lnTo>
                  <a:lnTo>
                    <a:pt x="3340" y="355727"/>
                  </a:lnTo>
                  <a:close/>
                </a:path>
                <a:path w="61595" h="425450">
                  <a:moveTo>
                    <a:pt x="3619" y="353517"/>
                  </a:moveTo>
                  <a:lnTo>
                    <a:pt x="3035" y="353695"/>
                  </a:lnTo>
                  <a:lnTo>
                    <a:pt x="2413" y="353910"/>
                  </a:lnTo>
                  <a:lnTo>
                    <a:pt x="2336" y="356095"/>
                  </a:lnTo>
                  <a:lnTo>
                    <a:pt x="3238" y="355765"/>
                  </a:lnTo>
                  <a:lnTo>
                    <a:pt x="3619" y="353517"/>
                  </a:lnTo>
                  <a:close/>
                </a:path>
                <a:path w="61595" h="425450">
                  <a:moveTo>
                    <a:pt x="4127" y="350532"/>
                  </a:moveTo>
                  <a:lnTo>
                    <a:pt x="3619" y="351383"/>
                  </a:lnTo>
                  <a:lnTo>
                    <a:pt x="3873" y="352031"/>
                  </a:lnTo>
                  <a:lnTo>
                    <a:pt x="4127" y="350532"/>
                  </a:lnTo>
                  <a:close/>
                </a:path>
                <a:path w="61595" h="425450">
                  <a:moveTo>
                    <a:pt x="4318" y="353136"/>
                  </a:moveTo>
                  <a:lnTo>
                    <a:pt x="3873" y="352031"/>
                  </a:lnTo>
                  <a:lnTo>
                    <a:pt x="3619" y="353517"/>
                  </a:lnTo>
                  <a:lnTo>
                    <a:pt x="4127" y="353364"/>
                  </a:lnTo>
                  <a:lnTo>
                    <a:pt x="4318" y="353136"/>
                  </a:lnTo>
                  <a:close/>
                </a:path>
                <a:path w="61595" h="425450">
                  <a:moveTo>
                    <a:pt x="5981" y="319290"/>
                  </a:moveTo>
                  <a:lnTo>
                    <a:pt x="5867" y="319900"/>
                  </a:lnTo>
                  <a:lnTo>
                    <a:pt x="5765" y="320522"/>
                  </a:lnTo>
                  <a:lnTo>
                    <a:pt x="5727" y="321246"/>
                  </a:lnTo>
                  <a:lnTo>
                    <a:pt x="5981" y="319290"/>
                  </a:lnTo>
                  <a:close/>
                </a:path>
                <a:path w="61595" h="425450">
                  <a:moveTo>
                    <a:pt x="6248" y="339737"/>
                  </a:moveTo>
                  <a:lnTo>
                    <a:pt x="5626" y="338937"/>
                  </a:lnTo>
                  <a:lnTo>
                    <a:pt x="5880" y="338937"/>
                  </a:lnTo>
                  <a:lnTo>
                    <a:pt x="5943" y="338289"/>
                  </a:lnTo>
                  <a:lnTo>
                    <a:pt x="4953" y="338289"/>
                  </a:lnTo>
                  <a:lnTo>
                    <a:pt x="4178" y="338289"/>
                  </a:lnTo>
                  <a:lnTo>
                    <a:pt x="3606" y="344004"/>
                  </a:lnTo>
                  <a:lnTo>
                    <a:pt x="3517" y="344868"/>
                  </a:lnTo>
                  <a:lnTo>
                    <a:pt x="3441" y="349059"/>
                  </a:lnTo>
                  <a:lnTo>
                    <a:pt x="4445" y="344868"/>
                  </a:lnTo>
                  <a:lnTo>
                    <a:pt x="4927" y="346976"/>
                  </a:lnTo>
                  <a:lnTo>
                    <a:pt x="5181" y="344868"/>
                  </a:lnTo>
                  <a:lnTo>
                    <a:pt x="5283" y="344004"/>
                  </a:lnTo>
                  <a:lnTo>
                    <a:pt x="6248" y="339737"/>
                  </a:lnTo>
                  <a:close/>
                </a:path>
                <a:path w="61595" h="425450">
                  <a:moveTo>
                    <a:pt x="6680" y="336219"/>
                  </a:moveTo>
                  <a:lnTo>
                    <a:pt x="6667" y="335991"/>
                  </a:lnTo>
                  <a:lnTo>
                    <a:pt x="6629" y="336600"/>
                  </a:lnTo>
                  <a:lnTo>
                    <a:pt x="6604" y="336918"/>
                  </a:lnTo>
                  <a:lnTo>
                    <a:pt x="6654" y="336499"/>
                  </a:lnTo>
                  <a:lnTo>
                    <a:pt x="6680" y="336219"/>
                  </a:lnTo>
                  <a:close/>
                </a:path>
                <a:path w="61595" h="425450">
                  <a:moveTo>
                    <a:pt x="6832" y="368617"/>
                  </a:moveTo>
                  <a:lnTo>
                    <a:pt x="6692" y="368401"/>
                  </a:lnTo>
                  <a:lnTo>
                    <a:pt x="6629" y="367626"/>
                  </a:lnTo>
                  <a:lnTo>
                    <a:pt x="6540" y="368427"/>
                  </a:lnTo>
                  <a:lnTo>
                    <a:pt x="6832" y="368617"/>
                  </a:lnTo>
                  <a:close/>
                </a:path>
                <a:path w="61595" h="425450">
                  <a:moveTo>
                    <a:pt x="6870" y="368655"/>
                  </a:moveTo>
                  <a:close/>
                </a:path>
                <a:path w="61595" h="425450">
                  <a:moveTo>
                    <a:pt x="7010" y="331266"/>
                  </a:moveTo>
                  <a:lnTo>
                    <a:pt x="6578" y="332841"/>
                  </a:lnTo>
                  <a:lnTo>
                    <a:pt x="5892" y="335724"/>
                  </a:lnTo>
                  <a:lnTo>
                    <a:pt x="6121" y="335724"/>
                  </a:lnTo>
                  <a:lnTo>
                    <a:pt x="6667" y="334924"/>
                  </a:lnTo>
                  <a:lnTo>
                    <a:pt x="6756" y="334784"/>
                  </a:lnTo>
                  <a:lnTo>
                    <a:pt x="6896" y="332841"/>
                  </a:lnTo>
                  <a:lnTo>
                    <a:pt x="7010" y="331266"/>
                  </a:lnTo>
                  <a:close/>
                </a:path>
                <a:path w="61595" h="425450">
                  <a:moveTo>
                    <a:pt x="8077" y="319747"/>
                  </a:moveTo>
                  <a:lnTo>
                    <a:pt x="7226" y="322440"/>
                  </a:lnTo>
                  <a:lnTo>
                    <a:pt x="7124" y="322668"/>
                  </a:lnTo>
                  <a:lnTo>
                    <a:pt x="7175" y="322440"/>
                  </a:lnTo>
                  <a:lnTo>
                    <a:pt x="6946" y="322440"/>
                  </a:lnTo>
                  <a:lnTo>
                    <a:pt x="6883" y="322834"/>
                  </a:lnTo>
                  <a:lnTo>
                    <a:pt x="6769" y="323596"/>
                  </a:lnTo>
                  <a:lnTo>
                    <a:pt x="6972" y="323227"/>
                  </a:lnTo>
                  <a:lnTo>
                    <a:pt x="7086" y="322859"/>
                  </a:lnTo>
                  <a:lnTo>
                    <a:pt x="6451" y="326377"/>
                  </a:lnTo>
                  <a:lnTo>
                    <a:pt x="6426" y="323596"/>
                  </a:lnTo>
                  <a:lnTo>
                    <a:pt x="5435" y="326440"/>
                  </a:lnTo>
                  <a:lnTo>
                    <a:pt x="4546" y="334784"/>
                  </a:lnTo>
                  <a:lnTo>
                    <a:pt x="4927" y="332841"/>
                  </a:lnTo>
                  <a:lnTo>
                    <a:pt x="5168" y="331266"/>
                  </a:lnTo>
                  <a:lnTo>
                    <a:pt x="5283" y="330530"/>
                  </a:lnTo>
                  <a:lnTo>
                    <a:pt x="5943" y="329425"/>
                  </a:lnTo>
                  <a:lnTo>
                    <a:pt x="5892" y="330530"/>
                  </a:lnTo>
                  <a:lnTo>
                    <a:pt x="5791" y="332841"/>
                  </a:lnTo>
                  <a:lnTo>
                    <a:pt x="7010" y="331266"/>
                  </a:lnTo>
                  <a:lnTo>
                    <a:pt x="7061" y="330530"/>
                  </a:lnTo>
                  <a:lnTo>
                    <a:pt x="7302" y="329425"/>
                  </a:lnTo>
                  <a:lnTo>
                    <a:pt x="7962" y="326440"/>
                  </a:lnTo>
                  <a:lnTo>
                    <a:pt x="8077" y="319747"/>
                  </a:lnTo>
                  <a:close/>
                </a:path>
                <a:path w="61595" h="425450">
                  <a:moveTo>
                    <a:pt x="10363" y="422490"/>
                  </a:moveTo>
                  <a:close/>
                </a:path>
                <a:path w="61595" h="425450">
                  <a:moveTo>
                    <a:pt x="11049" y="425310"/>
                  </a:moveTo>
                  <a:lnTo>
                    <a:pt x="10706" y="423240"/>
                  </a:lnTo>
                  <a:lnTo>
                    <a:pt x="10490" y="425310"/>
                  </a:lnTo>
                  <a:lnTo>
                    <a:pt x="11049" y="425310"/>
                  </a:lnTo>
                  <a:close/>
                </a:path>
                <a:path w="61595" h="425450">
                  <a:moveTo>
                    <a:pt x="13322" y="266915"/>
                  </a:moveTo>
                  <a:lnTo>
                    <a:pt x="13119" y="266890"/>
                  </a:lnTo>
                  <a:lnTo>
                    <a:pt x="12890" y="267131"/>
                  </a:lnTo>
                  <a:lnTo>
                    <a:pt x="12623" y="268058"/>
                  </a:lnTo>
                  <a:lnTo>
                    <a:pt x="12801" y="268224"/>
                  </a:lnTo>
                  <a:lnTo>
                    <a:pt x="12890" y="268693"/>
                  </a:lnTo>
                  <a:lnTo>
                    <a:pt x="12979" y="269214"/>
                  </a:lnTo>
                  <a:lnTo>
                    <a:pt x="13322" y="266915"/>
                  </a:lnTo>
                  <a:close/>
                </a:path>
                <a:path w="61595" h="425450">
                  <a:moveTo>
                    <a:pt x="13512" y="288544"/>
                  </a:moveTo>
                  <a:lnTo>
                    <a:pt x="13500" y="288378"/>
                  </a:lnTo>
                  <a:lnTo>
                    <a:pt x="13474" y="288239"/>
                  </a:lnTo>
                  <a:lnTo>
                    <a:pt x="13500" y="288759"/>
                  </a:lnTo>
                  <a:lnTo>
                    <a:pt x="13512" y="288544"/>
                  </a:lnTo>
                  <a:close/>
                </a:path>
                <a:path w="61595" h="425450">
                  <a:moveTo>
                    <a:pt x="13550" y="279819"/>
                  </a:moveTo>
                  <a:lnTo>
                    <a:pt x="13296" y="278701"/>
                  </a:lnTo>
                  <a:lnTo>
                    <a:pt x="13195" y="280644"/>
                  </a:lnTo>
                  <a:lnTo>
                    <a:pt x="13423" y="280098"/>
                  </a:lnTo>
                  <a:lnTo>
                    <a:pt x="13550" y="279819"/>
                  </a:lnTo>
                  <a:close/>
                </a:path>
                <a:path w="61595" h="425450">
                  <a:moveTo>
                    <a:pt x="13982" y="270586"/>
                  </a:moveTo>
                  <a:lnTo>
                    <a:pt x="13423" y="271945"/>
                  </a:lnTo>
                  <a:lnTo>
                    <a:pt x="13360" y="271576"/>
                  </a:lnTo>
                  <a:lnTo>
                    <a:pt x="13258" y="271081"/>
                  </a:lnTo>
                  <a:lnTo>
                    <a:pt x="13182" y="270586"/>
                  </a:lnTo>
                  <a:lnTo>
                    <a:pt x="13106" y="270002"/>
                  </a:lnTo>
                  <a:lnTo>
                    <a:pt x="13055" y="269671"/>
                  </a:lnTo>
                  <a:lnTo>
                    <a:pt x="12573" y="269671"/>
                  </a:lnTo>
                  <a:lnTo>
                    <a:pt x="12522" y="271576"/>
                  </a:lnTo>
                  <a:lnTo>
                    <a:pt x="11645" y="272897"/>
                  </a:lnTo>
                  <a:lnTo>
                    <a:pt x="11607" y="273113"/>
                  </a:lnTo>
                  <a:lnTo>
                    <a:pt x="11493" y="273850"/>
                  </a:lnTo>
                  <a:lnTo>
                    <a:pt x="11442" y="274104"/>
                  </a:lnTo>
                  <a:lnTo>
                    <a:pt x="12915" y="273113"/>
                  </a:lnTo>
                  <a:lnTo>
                    <a:pt x="11137" y="278244"/>
                  </a:lnTo>
                  <a:lnTo>
                    <a:pt x="11074" y="282346"/>
                  </a:lnTo>
                  <a:lnTo>
                    <a:pt x="10731" y="282346"/>
                  </a:lnTo>
                  <a:lnTo>
                    <a:pt x="10337" y="284530"/>
                  </a:lnTo>
                  <a:lnTo>
                    <a:pt x="10299" y="284734"/>
                  </a:lnTo>
                  <a:lnTo>
                    <a:pt x="10756" y="284530"/>
                  </a:lnTo>
                  <a:lnTo>
                    <a:pt x="9855" y="290880"/>
                  </a:lnTo>
                  <a:lnTo>
                    <a:pt x="9766" y="291071"/>
                  </a:lnTo>
                  <a:lnTo>
                    <a:pt x="9690" y="292036"/>
                  </a:lnTo>
                  <a:lnTo>
                    <a:pt x="7493" y="307949"/>
                  </a:lnTo>
                  <a:lnTo>
                    <a:pt x="6578" y="314845"/>
                  </a:lnTo>
                  <a:lnTo>
                    <a:pt x="6502" y="315417"/>
                  </a:lnTo>
                  <a:lnTo>
                    <a:pt x="6388" y="316255"/>
                  </a:lnTo>
                  <a:lnTo>
                    <a:pt x="6286" y="317030"/>
                  </a:lnTo>
                  <a:lnTo>
                    <a:pt x="6159" y="317931"/>
                  </a:lnTo>
                  <a:lnTo>
                    <a:pt x="6388" y="317639"/>
                  </a:lnTo>
                  <a:lnTo>
                    <a:pt x="6629" y="317030"/>
                  </a:lnTo>
                  <a:lnTo>
                    <a:pt x="6718" y="316814"/>
                  </a:lnTo>
                  <a:lnTo>
                    <a:pt x="7048" y="315417"/>
                  </a:lnTo>
                  <a:lnTo>
                    <a:pt x="7264" y="316255"/>
                  </a:lnTo>
                  <a:lnTo>
                    <a:pt x="7315" y="316458"/>
                  </a:lnTo>
                  <a:lnTo>
                    <a:pt x="7404" y="316814"/>
                  </a:lnTo>
                  <a:lnTo>
                    <a:pt x="7467" y="317030"/>
                  </a:lnTo>
                  <a:lnTo>
                    <a:pt x="6604" y="317995"/>
                  </a:lnTo>
                  <a:lnTo>
                    <a:pt x="6604" y="320230"/>
                  </a:lnTo>
                  <a:lnTo>
                    <a:pt x="6375" y="320230"/>
                  </a:lnTo>
                  <a:lnTo>
                    <a:pt x="6146" y="322440"/>
                  </a:lnTo>
                  <a:lnTo>
                    <a:pt x="6070" y="323227"/>
                  </a:lnTo>
                  <a:lnTo>
                    <a:pt x="6616" y="322681"/>
                  </a:lnTo>
                  <a:lnTo>
                    <a:pt x="6654" y="322440"/>
                  </a:lnTo>
                  <a:lnTo>
                    <a:pt x="6946" y="322440"/>
                  </a:lnTo>
                  <a:lnTo>
                    <a:pt x="7239" y="320484"/>
                  </a:lnTo>
                  <a:lnTo>
                    <a:pt x="7810" y="316725"/>
                  </a:lnTo>
                  <a:lnTo>
                    <a:pt x="7556" y="316992"/>
                  </a:lnTo>
                  <a:lnTo>
                    <a:pt x="7569" y="315417"/>
                  </a:lnTo>
                  <a:lnTo>
                    <a:pt x="7518" y="313131"/>
                  </a:lnTo>
                  <a:lnTo>
                    <a:pt x="8242" y="313855"/>
                  </a:lnTo>
                  <a:lnTo>
                    <a:pt x="8293" y="315417"/>
                  </a:lnTo>
                  <a:lnTo>
                    <a:pt x="8115" y="316255"/>
                  </a:lnTo>
                  <a:lnTo>
                    <a:pt x="7912" y="316814"/>
                  </a:lnTo>
                  <a:lnTo>
                    <a:pt x="7823" y="317030"/>
                  </a:lnTo>
                  <a:lnTo>
                    <a:pt x="8191" y="317385"/>
                  </a:lnTo>
                  <a:lnTo>
                    <a:pt x="8623" y="316458"/>
                  </a:lnTo>
                  <a:lnTo>
                    <a:pt x="8712" y="316255"/>
                  </a:lnTo>
                  <a:lnTo>
                    <a:pt x="9182" y="316458"/>
                  </a:lnTo>
                  <a:lnTo>
                    <a:pt x="9232" y="316255"/>
                  </a:lnTo>
                  <a:lnTo>
                    <a:pt x="10147" y="313131"/>
                  </a:lnTo>
                  <a:lnTo>
                    <a:pt x="10363" y="313131"/>
                  </a:lnTo>
                  <a:lnTo>
                    <a:pt x="8280" y="312242"/>
                  </a:lnTo>
                  <a:lnTo>
                    <a:pt x="9004" y="309079"/>
                  </a:lnTo>
                  <a:lnTo>
                    <a:pt x="9042" y="308876"/>
                  </a:lnTo>
                  <a:lnTo>
                    <a:pt x="9525" y="309079"/>
                  </a:lnTo>
                  <a:lnTo>
                    <a:pt x="9804" y="310197"/>
                  </a:lnTo>
                  <a:lnTo>
                    <a:pt x="9918" y="309079"/>
                  </a:lnTo>
                  <a:lnTo>
                    <a:pt x="9944" y="308876"/>
                  </a:lnTo>
                  <a:lnTo>
                    <a:pt x="10020" y="304888"/>
                  </a:lnTo>
                  <a:lnTo>
                    <a:pt x="11569" y="305904"/>
                  </a:lnTo>
                  <a:lnTo>
                    <a:pt x="11137" y="304888"/>
                  </a:lnTo>
                  <a:lnTo>
                    <a:pt x="10604" y="303631"/>
                  </a:lnTo>
                  <a:lnTo>
                    <a:pt x="11226" y="303631"/>
                  </a:lnTo>
                  <a:lnTo>
                    <a:pt x="11201" y="303479"/>
                  </a:lnTo>
                  <a:lnTo>
                    <a:pt x="10922" y="301942"/>
                  </a:lnTo>
                  <a:lnTo>
                    <a:pt x="11379" y="298792"/>
                  </a:lnTo>
                  <a:lnTo>
                    <a:pt x="11518" y="297002"/>
                  </a:lnTo>
                  <a:lnTo>
                    <a:pt x="11544" y="292036"/>
                  </a:lnTo>
                  <a:lnTo>
                    <a:pt x="11874" y="294322"/>
                  </a:lnTo>
                  <a:lnTo>
                    <a:pt x="12065" y="292036"/>
                  </a:lnTo>
                  <a:lnTo>
                    <a:pt x="12153" y="290880"/>
                  </a:lnTo>
                  <a:lnTo>
                    <a:pt x="12268" y="289496"/>
                  </a:lnTo>
                  <a:lnTo>
                    <a:pt x="12344" y="288683"/>
                  </a:lnTo>
                  <a:lnTo>
                    <a:pt x="12712" y="290880"/>
                  </a:lnTo>
                  <a:lnTo>
                    <a:pt x="12788" y="291363"/>
                  </a:lnTo>
                  <a:lnTo>
                    <a:pt x="13411" y="289496"/>
                  </a:lnTo>
                  <a:lnTo>
                    <a:pt x="12573" y="288925"/>
                  </a:lnTo>
                  <a:lnTo>
                    <a:pt x="12636" y="288683"/>
                  </a:lnTo>
                  <a:lnTo>
                    <a:pt x="12877" y="287553"/>
                  </a:lnTo>
                  <a:lnTo>
                    <a:pt x="13449" y="287553"/>
                  </a:lnTo>
                  <a:lnTo>
                    <a:pt x="13335" y="284530"/>
                  </a:lnTo>
                  <a:lnTo>
                    <a:pt x="13233" y="281800"/>
                  </a:lnTo>
                  <a:lnTo>
                    <a:pt x="13106" y="281101"/>
                  </a:lnTo>
                  <a:lnTo>
                    <a:pt x="13030" y="280644"/>
                  </a:lnTo>
                  <a:lnTo>
                    <a:pt x="12941" y="280098"/>
                  </a:lnTo>
                  <a:lnTo>
                    <a:pt x="12852" y="280644"/>
                  </a:lnTo>
                  <a:lnTo>
                    <a:pt x="12788" y="281101"/>
                  </a:lnTo>
                  <a:lnTo>
                    <a:pt x="12700" y="281800"/>
                  </a:lnTo>
                  <a:lnTo>
                    <a:pt x="13055" y="281800"/>
                  </a:lnTo>
                  <a:lnTo>
                    <a:pt x="12319" y="282257"/>
                  </a:lnTo>
                  <a:lnTo>
                    <a:pt x="12077" y="281800"/>
                  </a:lnTo>
                  <a:lnTo>
                    <a:pt x="12179" y="280644"/>
                  </a:lnTo>
                  <a:lnTo>
                    <a:pt x="12649" y="278701"/>
                  </a:lnTo>
                  <a:lnTo>
                    <a:pt x="13296" y="278701"/>
                  </a:lnTo>
                  <a:lnTo>
                    <a:pt x="12827" y="277202"/>
                  </a:lnTo>
                  <a:lnTo>
                    <a:pt x="13347" y="275882"/>
                  </a:lnTo>
                  <a:lnTo>
                    <a:pt x="12890" y="275882"/>
                  </a:lnTo>
                  <a:lnTo>
                    <a:pt x="13639" y="273113"/>
                  </a:lnTo>
                  <a:lnTo>
                    <a:pt x="13690" y="272897"/>
                  </a:lnTo>
                  <a:lnTo>
                    <a:pt x="13817" y="271945"/>
                  </a:lnTo>
                  <a:lnTo>
                    <a:pt x="13919" y="271081"/>
                  </a:lnTo>
                  <a:lnTo>
                    <a:pt x="13982" y="270586"/>
                  </a:lnTo>
                  <a:close/>
                </a:path>
                <a:path w="61595" h="425450">
                  <a:moveTo>
                    <a:pt x="13995" y="274218"/>
                  </a:moveTo>
                  <a:lnTo>
                    <a:pt x="13347" y="275882"/>
                  </a:lnTo>
                  <a:lnTo>
                    <a:pt x="13703" y="275882"/>
                  </a:lnTo>
                  <a:lnTo>
                    <a:pt x="13982" y="275463"/>
                  </a:lnTo>
                  <a:lnTo>
                    <a:pt x="13995" y="274218"/>
                  </a:lnTo>
                  <a:close/>
                </a:path>
                <a:path w="61595" h="425450">
                  <a:moveTo>
                    <a:pt x="14566" y="263906"/>
                  </a:moveTo>
                  <a:lnTo>
                    <a:pt x="14020" y="265036"/>
                  </a:lnTo>
                  <a:lnTo>
                    <a:pt x="14185" y="262953"/>
                  </a:lnTo>
                  <a:lnTo>
                    <a:pt x="13944" y="262712"/>
                  </a:lnTo>
                  <a:lnTo>
                    <a:pt x="13322" y="266915"/>
                  </a:lnTo>
                  <a:lnTo>
                    <a:pt x="13601" y="266941"/>
                  </a:lnTo>
                  <a:lnTo>
                    <a:pt x="13843" y="267398"/>
                  </a:lnTo>
                  <a:lnTo>
                    <a:pt x="14109" y="267360"/>
                  </a:lnTo>
                  <a:lnTo>
                    <a:pt x="14566" y="263906"/>
                  </a:lnTo>
                  <a:close/>
                </a:path>
                <a:path w="61595" h="425450">
                  <a:moveTo>
                    <a:pt x="14732" y="278244"/>
                  </a:moveTo>
                  <a:lnTo>
                    <a:pt x="14147" y="277202"/>
                  </a:lnTo>
                  <a:lnTo>
                    <a:pt x="14338" y="275882"/>
                  </a:lnTo>
                  <a:lnTo>
                    <a:pt x="14401" y="275463"/>
                  </a:lnTo>
                  <a:lnTo>
                    <a:pt x="14490" y="274828"/>
                  </a:lnTo>
                  <a:lnTo>
                    <a:pt x="13982" y="275463"/>
                  </a:lnTo>
                  <a:lnTo>
                    <a:pt x="14109" y="281101"/>
                  </a:lnTo>
                  <a:lnTo>
                    <a:pt x="14274" y="280644"/>
                  </a:lnTo>
                  <a:lnTo>
                    <a:pt x="14655" y="278701"/>
                  </a:lnTo>
                  <a:lnTo>
                    <a:pt x="14732" y="278244"/>
                  </a:lnTo>
                  <a:close/>
                </a:path>
                <a:path w="61595" h="425450">
                  <a:moveTo>
                    <a:pt x="14859" y="272605"/>
                  </a:moveTo>
                  <a:lnTo>
                    <a:pt x="14770" y="273062"/>
                  </a:lnTo>
                  <a:lnTo>
                    <a:pt x="14643" y="273850"/>
                  </a:lnTo>
                  <a:lnTo>
                    <a:pt x="14744" y="273494"/>
                  </a:lnTo>
                  <a:lnTo>
                    <a:pt x="14808" y="273088"/>
                  </a:lnTo>
                  <a:lnTo>
                    <a:pt x="14859" y="272605"/>
                  </a:lnTo>
                  <a:close/>
                </a:path>
                <a:path w="61595" h="425450">
                  <a:moveTo>
                    <a:pt x="20015" y="225247"/>
                  </a:moveTo>
                  <a:lnTo>
                    <a:pt x="19773" y="224713"/>
                  </a:lnTo>
                  <a:lnTo>
                    <a:pt x="19710" y="226009"/>
                  </a:lnTo>
                  <a:lnTo>
                    <a:pt x="19926" y="226009"/>
                  </a:lnTo>
                  <a:lnTo>
                    <a:pt x="20015" y="225247"/>
                  </a:lnTo>
                  <a:close/>
                </a:path>
                <a:path w="61595" h="425450">
                  <a:moveTo>
                    <a:pt x="22021" y="213271"/>
                  </a:moveTo>
                  <a:lnTo>
                    <a:pt x="21983" y="211543"/>
                  </a:lnTo>
                  <a:lnTo>
                    <a:pt x="21767" y="211874"/>
                  </a:lnTo>
                  <a:lnTo>
                    <a:pt x="21805" y="213601"/>
                  </a:lnTo>
                  <a:lnTo>
                    <a:pt x="22021" y="213271"/>
                  </a:lnTo>
                  <a:close/>
                </a:path>
                <a:path w="61595" h="425450">
                  <a:moveTo>
                    <a:pt x="22275" y="227622"/>
                  </a:moveTo>
                  <a:lnTo>
                    <a:pt x="21894" y="226682"/>
                  </a:lnTo>
                  <a:lnTo>
                    <a:pt x="21818" y="226326"/>
                  </a:lnTo>
                  <a:lnTo>
                    <a:pt x="21742" y="226009"/>
                  </a:lnTo>
                  <a:lnTo>
                    <a:pt x="21666" y="224586"/>
                  </a:lnTo>
                  <a:lnTo>
                    <a:pt x="21590" y="224307"/>
                  </a:lnTo>
                  <a:lnTo>
                    <a:pt x="20840" y="221335"/>
                  </a:lnTo>
                  <a:lnTo>
                    <a:pt x="20358" y="220535"/>
                  </a:lnTo>
                  <a:lnTo>
                    <a:pt x="20434" y="223774"/>
                  </a:lnTo>
                  <a:lnTo>
                    <a:pt x="20205" y="223774"/>
                  </a:lnTo>
                  <a:lnTo>
                    <a:pt x="20116" y="225564"/>
                  </a:lnTo>
                  <a:lnTo>
                    <a:pt x="20650" y="227330"/>
                  </a:lnTo>
                  <a:lnTo>
                    <a:pt x="21132" y="226326"/>
                  </a:lnTo>
                  <a:lnTo>
                    <a:pt x="21285" y="227622"/>
                  </a:lnTo>
                  <a:lnTo>
                    <a:pt x="21399" y="229527"/>
                  </a:lnTo>
                  <a:lnTo>
                    <a:pt x="22275" y="227622"/>
                  </a:lnTo>
                  <a:close/>
                </a:path>
                <a:path w="61595" h="425450">
                  <a:moveTo>
                    <a:pt x="24180" y="211886"/>
                  </a:moveTo>
                  <a:lnTo>
                    <a:pt x="24142" y="211594"/>
                  </a:lnTo>
                  <a:lnTo>
                    <a:pt x="24091" y="212928"/>
                  </a:lnTo>
                  <a:lnTo>
                    <a:pt x="24180" y="212280"/>
                  </a:lnTo>
                  <a:lnTo>
                    <a:pt x="24180" y="211886"/>
                  </a:lnTo>
                  <a:close/>
                </a:path>
                <a:path w="61595" h="425450">
                  <a:moveTo>
                    <a:pt x="24650" y="193662"/>
                  </a:moveTo>
                  <a:lnTo>
                    <a:pt x="24587" y="193827"/>
                  </a:lnTo>
                  <a:lnTo>
                    <a:pt x="24574" y="193954"/>
                  </a:lnTo>
                  <a:lnTo>
                    <a:pt x="24650" y="193662"/>
                  </a:lnTo>
                  <a:close/>
                </a:path>
                <a:path w="61595" h="425450">
                  <a:moveTo>
                    <a:pt x="25171" y="200240"/>
                  </a:moveTo>
                  <a:lnTo>
                    <a:pt x="24879" y="202476"/>
                  </a:lnTo>
                  <a:lnTo>
                    <a:pt x="24993" y="202311"/>
                  </a:lnTo>
                  <a:lnTo>
                    <a:pt x="25171" y="200240"/>
                  </a:lnTo>
                  <a:close/>
                </a:path>
                <a:path w="61595" h="425450">
                  <a:moveTo>
                    <a:pt x="25349" y="194144"/>
                  </a:moveTo>
                  <a:lnTo>
                    <a:pt x="25133" y="193433"/>
                  </a:lnTo>
                  <a:lnTo>
                    <a:pt x="24993" y="192151"/>
                  </a:lnTo>
                  <a:lnTo>
                    <a:pt x="24650" y="193662"/>
                  </a:lnTo>
                  <a:lnTo>
                    <a:pt x="24841" y="193243"/>
                  </a:lnTo>
                  <a:lnTo>
                    <a:pt x="25349" y="194144"/>
                  </a:lnTo>
                  <a:close/>
                </a:path>
                <a:path w="61595" h="425450">
                  <a:moveTo>
                    <a:pt x="25361" y="198297"/>
                  </a:moveTo>
                  <a:lnTo>
                    <a:pt x="25260" y="198564"/>
                  </a:lnTo>
                  <a:lnTo>
                    <a:pt x="25361" y="198297"/>
                  </a:lnTo>
                  <a:close/>
                </a:path>
                <a:path w="61595" h="425450">
                  <a:moveTo>
                    <a:pt x="28448" y="179362"/>
                  </a:moveTo>
                  <a:lnTo>
                    <a:pt x="28435" y="179171"/>
                  </a:lnTo>
                  <a:lnTo>
                    <a:pt x="28409" y="179019"/>
                  </a:lnTo>
                  <a:lnTo>
                    <a:pt x="28409" y="179235"/>
                  </a:lnTo>
                  <a:lnTo>
                    <a:pt x="28409" y="179438"/>
                  </a:lnTo>
                  <a:lnTo>
                    <a:pt x="28409" y="179666"/>
                  </a:lnTo>
                  <a:lnTo>
                    <a:pt x="28448" y="179362"/>
                  </a:lnTo>
                  <a:close/>
                </a:path>
                <a:path w="61595" h="425450">
                  <a:moveTo>
                    <a:pt x="30645" y="181571"/>
                  </a:moveTo>
                  <a:lnTo>
                    <a:pt x="30607" y="181698"/>
                  </a:lnTo>
                  <a:lnTo>
                    <a:pt x="30645" y="181571"/>
                  </a:lnTo>
                  <a:close/>
                </a:path>
                <a:path w="61595" h="425450">
                  <a:moveTo>
                    <a:pt x="30962" y="157746"/>
                  </a:moveTo>
                  <a:lnTo>
                    <a:pt x="30492" y="157543"/>
                  </a:lnTo>
                  <a:lnTo>
                    <a:pt x="30429" y="159727"/>
                  </a:lnTo>
                  <a:lnTo>
                    <a:pt x="30530" y="159270"/>
                  </a:lnTo>
                  <a:lnTo>
                    <a:pt x="30632" y="158813"/>
                  </a:lnTo>
                  <a:lnTo>
                    <a:pt x="30734" y="158076"/>
                  </a:lnTo>
                  <a:lnTo>
                    <a:pt x="30962" y="157746"/>
                  </a:lnTo>
                  <a:close/>
                </a:path>
                <a:path w="61595" h="425450">
                  <a:moveTo>
                    <a:pt x="32283" y="165950"/>
                  </a:moveTo>
                  <a:lnTo>
                    <a:pt x="32156" y="165252"/>
                  </a:lnTo>
                  <a:lnTo>
                    <a:pt x="31445" y="164211"/>
                  </a:lnTo>
                  <a:lnTo>
                    <a:pt x="31369" y="166687"/>
                  </a:lnTo>
                  <a:lnTo>
                    <a:pt x="31483" y="166230"/>
                  </a:lnTo>
                  <a:lnTo>
                    <a:pt x="31927" y="165582"/>
                  </a:lnTo>
                  <a:lnTo>
                    <a:pt x="32283" y="165950"/>
                  </a:lnTo>
                  <a:close/>
                </a:path>
                <a:path w="61595" h="425450">
                  <a:moveTo>
                    <a:pt x="32499" y="148348"/>
                  </a:moveTo>
                  <a:lnTo>
                    <a:pt x="32423" y="148729"/>
                  </a:lnTo>
                  <a:lnTo>
                    <a:pt x="32397" y="149021"/>
                  </a:lnTo>
                  <a:lnTo>
                    <a:pt x="32385" y="149275"/>
                  </a:lnTo>
                  <a:lnTo>
                    <a:pt x="32499" y="148348"/>
                  </a:lnTo>
                  <a:close/>
                </a:path>
                <a:path w="61595" h="425450">
                  <a:moveTo>
                    <a:pt x="32791" y="157111"/>
                  </a:moveTo>
                  <a:lnTo>
                    <a:pt x="32499" y="157416"/>
                  </a:lnTo>
                  <a:lnTo>
                    <a:pt x="32156" y="157886"/>
                  </a:lnTo>
                  <a:lnTo>
                    <a:pt x="31457" y="158953"/>
                  </a:lnTo>
                  <a:lnTo>
                    <a:pt x="31559" y="159550"/>
                  </a:lnTo>
                  <a:lnTo>
                    <a:pt x="31623" y="159981"/>
                  </a:lnTo>
                  <a:lnTo>
                    <a:pt x="31711" y="160528"/>
                  </a:lnTo>
                  <a:lnTo>
                    <a:pt x="32702" y="161671"/>
                  </a:lnTo>
                  <a:lnTo>
                    <a:pt x="32778" y="159981"/>
                  </a:lnTo>
                  <a:lnTo>
                    <a:pt x="32778" y="159550"/>
                  </a:lnTo>
                  <a:lnTo>
                    <a:pt x="32791" y="157111"/>
                  </a:lnTo>
                  <a:close/>
                </a:path>
                <a:path w="61595" h="425450">
                  <a:moveTo>
                    <a:pt x="33172" y="147396"/>
                  </a:moveTo>
                  <a:lnTo>
                    <a:pt x="33147" y="145923"/>
                  </a:lnTo>
                  <a:lnTo>
                    <a:pt x="33070" y="146481"/>
                  </a:lnTo>
                  <a:lnTo>
                    <a:pt x="33096" y="146939"/>
                  </a:lnTo>
                  <a:lnTo>
                    <a:pt x="33172" y="147396"/>
                  </a:lnTo>
                  <a:close/>
                </a:path>
                <a:path w="61595" h="425450">
                  <a:moveTo>
                    <a:pt x="33223" y="147586"/>
                  </a:moveTo>
                  <a:lnTo>
                    <a:pt x="33172" y="147396"/>
                  </a:lnTo>
                  <a:lnTo>
                    <a:pt x="33185" y="147650"/>
                  </a:lnTo>
                  <a:close/>
                </a:path>
                <a:path w="61595" h="425450">
                  <a:moveTo>
                    <a:pt x="33248" y="150495"/>
                  </a:moveTo>
                  <a:lnTo>
                    <a:pt x="32346" y="150723"/>
                  </a:lnTo>
                  <a:lnTo>
                    <a:pt x="32385" y="149275"/>
                  </a:lnTo>
                  <a:lnTo>
                    <a:pt x="32042" y="151942"/>
                  </a:lnTo>
                  <a:lnTo>
                    <a:pt x="31724" y="152450"/>
                  </a:lnTo>
                  <a:lnTo>
                    <a:pt x="31381" y="155651"/>
                  </a:lnTo>
                  <a:lnTo>
                    <a:pt x="32029" y="153225"/>
                  </a:lnTo>
                  <a:lnTo>
                    <a:pt x="32245" y="152603"/>
                  </a:lnTo>
                  <a:lnTo>
                    <a:pt x="32715" y="152819"/>
                  </a:lnTo>
                  <a:lnTo>
                    <a:pt x="33248" y="150495"/>
                  </a:lnTo>
                  <a:close/>
                </a:path>
                <a:path w="61595" h="425450">
                  <a:moveTo>
                    <a:pt x="33489" y="168948"/>
                  </a:moveTo>
                  <a:lnTo>
                    <a:pt x="33388" y="169316"/>
                  </a:lnTo>
                  <a:lnTo>
                    <a:pt x="33337" y="169633"/>
                  </a:lnTo>
                  <a:lnTo>
                    <a:pt x="33299" y="169913"/>
                  </a:lnTo>
                  <a:lnTo>
                    <a:pt x="33489" y="168948"/>
                  </a:lnTo>
                  <a:close/>
                </a:path>
                <a:path w="61595" h="425450">
                  <a:moveTo>
                    <a:pt x="33832" y="146304"/>
                  </a:moveTo>
                  <a:lnTo>
                    <a:pt x="33629" y="146304"/>
                  </a:lnTo>
                  <a:lnTo>
                    <a:pt x="33286" y="146888"/>
                  </a:lnTo>
                  <a:lnTo>
                    <a:pt x="33553" y="146888"/>
                  </a:lnTo>
                  <a:lnTo>
                    <a:pt x="33731" y="146507"/>
                  </a:lnTo>
                  <a:lnTo>
                    <a:pt x="33832" y="146304"/>
                  </a:lnTo>
                  <a:close/>
                </a:path>
                <a:path w="61595" h="425450">
                  <a:moveTo>
                    <a:pt x="34023" y="155359"/>
                  </a:moveTo>
                  <a:lnTo>
                    <a:pt x="33731" y="154571"/>
                  </a:lnTo>
                  <a:lnTo>
                    <a:pt x="33680" y="155829"/>
                  </a:lnTo>
                  <a:lnTo>
                    <a:pt x="34023" y="155359"/>
                  </a:lnTo>
                  <a:close/>
                </a:path>
                <a:path w="61595" h="425450">
                  <a:moveTo>
                    <a:pt x="34124" y="143014"/>
                  </a:moveTo>
                  <a:lnTo>
                    <a:pt x="33769" y="143014"/>
                  </a:lnTo>
                  <a:lnTo>
                    <a:pt x="33680" y="145110"/>
                  </a:lnTo>
                  <a:lnTo>
                    <a:pt x="33782" y="144373"/>
                  </a:lnTo>
                  <a:lnTo>
                    <a:pt x="33896" y="143332"/>
                  </a:lnTo>
                  <a:lnTo>
                    <a:pt x="34124" y="143014"/>
                  </a:lnTo>
                  <a:close/>
                </a:path>
                <a:path w="61595" h="425450">
                  <a:moveTo>
                    <a:pt x="34328" y="145110"/>
                  </a:moveTo>
                  <a:lnTo>
                    <a:pt x="33680" y="145110"/>
                  </a:lnTo>
                  <a:lnTo>
                    <a:pt x="33794" y="146024"/>
                  </a:lnTo>
                  <a:lnTo>
                    <a:pt x="34328" y="145110"/>
                  </a:lnTo>
                  <a:close/>
                </a:path>
                <a:path w="61595" h="425450">
                  <a:moveTo>
                    <a:pt x="34798" y="142024"/>
                  </a:moveTo>
                  <a:lnTo>
                    <a:pt x="34404" y="141147"/>
                  </a:lnTo>
                  <a:lnTo>
                    <a:pt x="34251" y="141617"/>
                  </a:lnTo>
                  <a:lnTo>
                    <a:pt x="34213" y="142024"/>
                  </a:lnTo>
                  <a:lnTo>
                    <a:pt x="34124" y="143014"/>
                  </a:lnTo>
                  <a:lnTo>
                    <a:pt x="34798" y="142024"/>
                  </a:lnTo>
                  <a:close/>
                </a:path>
                <a:path w="61595" h="425450">
                  <a:moveTo>
                    <a:pt x="34874" y="157695"/>
                  </a:moveTo>
                  <a:lnTo>
                    <a:pt x="34721" y="157416"/>
                  </a:lnTo>
                  <a:lnTo>
                    <a:pt x="34036" y="156222"/>
                  </a:lnTo>
                  <a:lnTo>
                    <a:pt x="33845" y="156946"/>
                  </a:lnTo>
                  <a:lnTo>
                    <a:pt x="33718" y="156222"/>
                  </a:lnTo>
                  <a:lnTo>
                    <a:pt x="33477" y="156222"/>
                  </a:lnTo>
                  <a:lnTo>
                    <a:pt x="33642" y="157111"/>
                  </a:lnTo>
                  <a:lnTo>
                    <a:pt x="33655" y="157695"/>
                  </a:lnTo>
                  <a:lnTo>
                    <a:pt x="32791" y="158953"/>
                  </a:lnTo>
                  <a:lnTo>
                    <a:pt x="33731" y="157886"/>
                  </a:lnTo>
                  <a:lnTo>
                    <a:pt x="33782" y="161061"/>
                  </a:lnTo>
                  <a:lnTo>
                    <a:pt x="33591" y="160845"/>
                  </a:lnTo>
                  <a:lnTo>
                    <a:pt x="32778" y="159981"/>
                  </a:lnTo>
                  <a:lnTo>
                    <a:pt x="32778" y="162242"/>
                  </a:lnTo>
                  <a:lnTo>
                    <a:pt x="33223" y="161099"/>
                  </a:lnTo>
                  <a:lnTo>
                    <a:pt x="33324" y="160845"/>
                  </a:lnTo>
                  <a:lnTo>
                    <a:pt x="33578" y="161671"/>
                  </a:lnTo>
                  <a:lnTo>
                    <a:pt x="33642" y="162242"/>
                  </a:lnTo>
                  <a:lnTo>
                    <a:pt x="33045" y="163944"/>
                  </a:lnTo>
                  <a:lnTo>
                    <a:pt x="33413" y="165188"/>
                  </a:lnTo>
                  <a:lnTo>
                    <a:pt x="34163" y="165188"/>
                  </a:lnTo>
                  <a:lnTo>
                    <a:pt x="33718" y="163245"/>
                  </a:lnTo>
                  <a:lnTo>
                    <a:pt x="34366" y="161099"/>
                  </a:lnTo>
                  <a:lnTo>
                    <a:pt x="34874" y="162242"/>
                  </a:lnTo>
                  <a:lnTo>
                    <a:pt x="34874" y="157886"/>
                  </a:lnTo>
                  <a:lnTo>
                    <a:pt x="34874" y="157695"/>
                  </a:lnTo>
                  <a:close/>
                </a:path>
                <a:path w="61595" h="425450">
                  <a:moveTo>
                    <a:pt x="36525" y="140944"/>
                  </a:moveTo>
                  <a:lnTo>
                    <a:pt x="36029" y="139941"/>
                  </a:lnTo>
                  <a:lnTo>
                    <a:pt x="35356" y="140944"/>
                  </a:lnTo>
                  <a:lnTo>
                    <a:pt x="35483" y="141617"/>
                  </a:lnTo>
                  <a:lnTo>
                    <a:pt x="34531" y="143014"/>
                  </a:lnTo>
                  <a:lnTo>
                    <a:pt x="34721" y="143014"/>
                  </a:lnTo>
                  <a:lnTo>
                    <a:pt x="35775" y="143700"/>
                  </a:lnTo>
                  <a:lnTo>
                    <a:pt x="34645" y="146888"/>
                  </a:lnTo>
                  <a:lnTo>
                    <a:pt x="33553" y="146888"/>
                  </a:lnTo>
                  <a:lnTo>
                    <a:pt x="33439" y="147129"/>
                  </a:lnTo>
                  <a:lnTo>
                    <a:pt x="34556" y="147129"/>
                  </a:lnTo>
                  <a:lnTo>
                    <a:pt x="34404" y="147586"/>
                  </a:lnTo>
                  <a:lnTo>
                    <a:pt x="34404" y="149123"/>
                  </a:lnTo>
                  <a:lnTo>
                    <a:pt x="34315" y="148818"/>
                  </a:lnTo>
                  <a:lnTo>
                    <a:pt x="34239" y="148424"/>
                  </a:lnTo>
                  <a:lnTo>
                    <a:pt x="33439" y="147129"/>
                  </a:lnTo>
                  <a:lnTo>
                    <a:pt x="33223" y="147586"/>
                  </a:lnTo>
                  <a:lnTo>
                    <a:pt x="33261" y="147789"/>
                  </a:lnTo>
                  <a:lnTo>
                    <a:pt x="33375" y="148424"/>
                  </a:lnTo>
                  <a:lnTo>
                    <a:pt x="33464" y="148818"/>
                  </a:lnTo>
                  <a:lnTo>
                    <a:pt x="33959" y="150088"/>
                  </a:lnTo>
                  <a:lnTo>
                    <a:pt x="33515" y="151980"/>
                  </a:lnTo>
                  <a:lnTo>
                    <a:pt x="33261" y="153289"/>
                  </a:lnTo>
                  <a:lnTo>
                    <a:pt x="33667" y="154393"/>
                  </a:lnTo>
                  <a:lnTo>
                    <a:pt x="34163" y="153670"/>
                  </a:lnTo>
                  <a:lnTo>
                    <a:pt x="34683" y="153289"/>
                  </a:lnTo>
                  <a:lnTo>
                    <a:pt x="35687" y="153289"/>
                  </a:lnTo>
                  <a:lnTo>
                    <a:pt x="35115" y="151980"/>
                  </a:lnTo>
                  <a:lnTo>
                    <a:pt x="35242" y="150088"/>
                  </a:lnTo>
                  <a:lnTo>
                    <a:pt x="35293" y="149352"/>
                  </a:lnTo>
                  <a:lnTo>
                    <a:pt x="35382" y="148818"/>
                  </a:lnTo>
                  <a:lnTo>
                    <a:pt x="35458" y="148424"/>
                  </a:lnTo>
                  <a:lnTo>
                    <a:pt x="35572" y="147789"/>
                  </a:lnTo>
                  <a:lnTo>
                    <a:pt x="35687" y="147129"/>
                  </a:lnTo>
                  <a:lnTo>
                    <a:pt x="35801" y="146507"/>
                  </a:lnTo>
                  <a:lnTo>
                    <a:pt x="35928" y="147586"/>
                  </a:lnTo>
                  <a:lnTo>
                    <a:pt x="36106" y="147129"/>
                  </a:lnTo>
                  <a:lnTo>
                    <a:pt x="36156" y="146888"/>
                  </a:lnTo>
                  <a:lnTo>
                    <a:pt x="36245" y="146507"/>
                  </a:lnTo>
                  <a:lnTo>
                    <a:pt x="36360" y="146024"/>
                  </a:lnTo>
                  <a:lnTo>
                    <a:pt x="36487" y="145516"/>
                  </a:lnTo>
                  <a:lnTo>
                    <a:pt x="36118" y="144564"/>
                  </a:lnTo>
                  <a:lnTo>
                    <a:pt x="36004" y="143700"/>
                  </a:lnTo>
                  <a:lnTo>
                    <a:pt x="36347" y="143332"/>
                  </a:lnTo>
                  <a:lnTo>
                    <a:pt x="36449" y="143014"/>
                  </a:lnTo>
                  <a:lnTo>
                    <a:pt x="36525" y="140944"/>
                  </a:lnTo>
                  <a:close/>
                </a:path>
                <a:path w="61595" h="425450">
                  <a:moveTo>
                    <a:pt x="40792" y="113334"/>
                  </a:moveTo>
                  <a:lnTo>
                    <a:pt x="40754" y="111594"/>
                  </a:lnTo>
                  <a:lnTo>
                    <a:pt x="40652" y="111747"/>
                  </a:lnTo>
                  <a:lnTo>
                    <a:pt x="40690" y="113487"/>
                  </a:lnTo>
                  <a:lnTo>
                    <a:pt x="40792" y="113334"/>
                  </a:lnTo>
                  <a:close/>
                </a:path>
                <a:path w="61595" h="425450">
                  <a:moveTo>
                    <a:pt x="42735" y="101244"/>
                  </a:moveTo>
                  <a:lnTo>
                    <a:pt x="42621" y="100838"/>
                  </a:lnTo>
                  <a:lnTo>
                    <a:pt x="42075" y="102527"/>
                  </a:lnTo>
                  <a:lnTo>
                    <a:pt x="42735" y="101244"/>
                  </a:lnTo>
                  <a:close/>
                </a:path>
                <a:path w="61595" h="425450">
                  <a:moveTo>
                    <a:pt x="43472" y="103162"/>
                  </a:moveTo>
                  <a:lnTo>
                    <a:pt x="43218" y="103466"/>
                  </a:lnTo>
                  <a:lnTo>
                    <a:pt x="43091" y="103911"/>
                  </a:lnTo>
                  <a:lnTo>
                    <a:pt x="43218" y="103708"/>
                  </a:lnTo>
                  <a:lnTo>
                    <a:pt x="43345" y="103479"/>
                  </a:lnTo>
                  <a:lnTo>
                    <a:pt x="43472" y="103162"/>
                  </a:lnTo>
                  <a:close/>
                </a:path>
                <a:path w="61595" h="425450">
                  <a:moveTo>
                    <a:pt x="44386" y="86918"/>
                  </a:moveTo>
                  <a:lnTo>
                    <a:pt x="44297" y="87388"/>
                  </a:lnTo>
                  <a:lnTo>
                    <a:pt x="44259" y="87757"/>
                  </a:lnTo>
                  <a:lnTo>
                    <a:pt x="44234" y="88074"/>
                  </a:lnTo>
                  <a:lnTo>
                    <a:pt x="44310" y="87718"/>
                  </a:lnTo>
                  <a:lnTo>
                    <a:pt x="44373" y="87337"/>
                  </a:lnTo>
                  <a:lnTo>
                    <a:pt x="44386" y="86918"/>
                  </a:lnTo>
                  <a:close/>
                </a:path>
                <a:path w="61595" h="425450">
                  <a:moveTo>
                    <a:pt x="45504" y="84988"/>
                  </a:moveTo>
                  <a:lnTo>
                    <a:pt x="45224" y="86423"/>
                  </a:lnTo>
                  <a:lnTo>
                    <a:pt x="45415" y="85483"/>
                  </a:lnTo>
                  <a:lnTo>
                    <a:pt x="45504" y="84988"/>
                  </a:lnTo>
                  <a:close/>
                </a:path>
                <a:path w="61595" h="425450">
                  <a:moveTo>
                    <a:pt x="45885" y="86626"/>
                  </a:moveTo>
                  <a:lnTo>
                    <a:pt x="45300" y="86626"/>
                  </a:lnTo>
                  <a:lnTo>
                    <a:pt x="45161" y="87833"/>
                  </a:lnTo>
                  <a:lnTo>
                    <a:pt x="45796" y="87833"/>
                  </a:lnTo>
                  <a:lnTo>
                    <a:pt x="45885" y="86626"/>
                  </a:lnTo>
                  <a:close/>
                </a:path>
                <a:path w="61595" h="425450">
                  <a:moveTo>
                    <a:pt x="47917" y="85648"/>
                  </a:moveTo>
                  <a:lnTo>
                    <a:pt x="46723" y="88544"/>
                  </a:lnTo>
                  <a:lnTo>
                    <a:pt x="47853" y="87210"/>
                  </a:lnTo>
                  <a:lnTo>
                    <a:pt x="47917" y="85648"/>
                  </a:lnTo>
                  <a:close/>
                </a:path>
                <a:path w="61595" h="425450">
                  <a:moveTo>
                    <a:pt x="48006" y="83693"/>
                  </a:moveTo>
                  <a:lnTo>
                    <a:pt x="47510" y="82042"/>
                  </a:lnTo>
                  <a:lnTo>
                    <a:pt x="47879" y="78498"/>
                  </a:lnTo>
                  <a:lnTo>
                    <a:pt x="46266" y="82969"/>
                  </a:lnTo>
                  <a:lnTo>
                    <a:pt x="47967" y="84543"/>
                  </a:lnTo>
                  <a:lnTo>
                    <a:pt x="48006" y="83693"/>
                  </a:lnTo>
                  <a:close/>
                </a:path>
                <a:path w="61595" h="425450">
                  <a:moveTo>
                    <a:pt x="48717" y="84442"/>
                  </a:moveTo>
                  <a:lnTo>
                    <a:pt x="48577" y="83743"/>
                  </a:lnTo>
                  <a:lnTo>
                    <a:pt x="48006" y="83693"/>
                  </a:lnTo>
                  <a:lnTo>
                    <a:pt x="48018" y="84810"/>
                  </a:lnTo>
                  <a:lnTo>
                    <a:pt x="47917" y="85648"/>
                  </a:lnTo>
                  <a:lnTo>
                    <a:pt x="48260" y="84810"/>
                  </a:lnTo>
                  <a:lnTo>
                    <a:pt x="48590" y="84035"/>
                  </a:lnTo>
                  <a:lnTo>
                    <a:pt x="48717" y="84442"/>
                  </a:lnTo>
                  <a:close/>
                </a:path>
                <a:path w="61595" h="425450">
                  <a:moveTo>
                    <a:pt x="51968" y="44856"/>
                  </a:moveTo>
                  <a:lnTo>
                    <a:pt x="51828" y="44157"/>
                  </a:lnTo>
                  <a:lnTo>
                    <a:pt x="51371" y="44234"/>
                  </a:lnTo>
                  <a:lnTo>
                    <a:pt x="51638" y="45351"/>
                  </a:lnTo>
                  <a:lnTo>
                    <a:pt x="51650" y="45935"/>
                  </a:lnTo>
                  <a:lnTo>
                    <a:pt x="51752" y="45478"/>
                  </a:lnTo>
                  <a:lnTo>
                    <a:pt x="51968" y="44856"/>
                  </a:lnTo>
                  <a:close/>
                </a:path>
                <a:path w="61595" h="425450">
                  <a:moveTo>
                    <a:pt x="56057" y="32105"/>
                  </a:moveTo>
                  <a:lnTo>
                    <a:pt x="56045" y="32232"/>
                  </a:lnTo>
                  <a:lnTo>
                    <a:pt x="56057" y="32105"/>
                  </a:lnTo>
                  <a:close/>
                </a:path>
                <a:path w="61595" h="425450">
                  <a:moveTo>
                    <a:pt x="58039" y="19977"/>
                  </a:moveTo>
                  <a:lnTo>
                    <a:pt x="57912" y="20269"/>
                  </a:lnTo>
                  <a:lnTo>
                    <a:pt x="57873" y="20472"/>
                  </a:lnTo>
                  <a:lnTo>
                    <a:pt x="57924" y="20307"/>
                  </a:lnTo>
                  <a:lnTo>
                    <a:pt x="57988" y="20129"/>
                  </a:lnTo>
                  <a:lnTo>
                    <a:pt x="58039" y="19977"/>
                  </a:lnTo>
                  <a:close/>
                </a:path>
                <a:path w="61595" h="425450">
                  <a:moveTo>
                    <a:pt x="60223" y="4876"/>
                  </a:moveTo>
                  <a:lnTo>
                    <a:pt x="58432" y="4876"/>
                  </a:lnTo>
                  <a:lnTo>
                    <a:pt x="58381" y="5664"/>
                  </a:lnTo>
                  <a:lnTo>
                    <a:pt x="58267" y="8902"/>
                  </a:lnTo>
                  <a:lnTo>
                    <a:pt x="58991" y="11569"/>
                  </a:lnTo>
                  <a:lnTo>
                    <a:pt x="59220" y="9690"/>
                  </a:lnTo>
                  <a:lnTo>
                    <a:pt x="59334" y="6959"/>
                  </a:lnTo>
                  <a:lnTo>
                    <a:pt x="59563" y="6223"/>
                  </a:lnTo>
                  <a:lnTo>
                    <a:pt x="59639" y="5994"/>
                  </a:lnTo>
                  <a:lnTo>
                    <a:pt x="59753" y="5664"/>
                  </a:lnTo>
                  <a:lnTo>
                    <a:pt x="59867" y="5308"/>
                  </a:lnTo>
                  <a:lnTo>
                    <a:pt x="60083" y="5308"/>
                  </a:lnTo>
                  <a:lnTo>
                    <a:pt x="60147" y="5092"/>
                  </a:lnTo>
                  <a:lnTo>
                    <a:pt x="60223" y="4876"/>
                  </a:lnTo>
                  <a:close/>
                </a:path>
                <a:path w="61595" h="425450">
                  <a:moveTo>
                    <a:pt x="60401" y="4318"/>
                  </a:moveTo>
                  <a:lnTo>
                    <a:pt x="59436" y="4318"/>
                  </a:lnTo>
                  <a:lnTo>
                    <a:pt x="59385" y="3187"/>
                  </a:lnTo>
                  <a:lnTo>
                    <a:pt x="59372" y="2882"/>
                  </a:lnTo>
                  <a:lnTo>
                    <a:pt x="59524" y="2324"/>
                  </a:lnTo>
                  <a:lnTo>
                    <a:pt x="59042" y="2882"/>
                  </a:lnTo>
                  <a:lnTo>
                    <a:pt x="59029" y="3187"/>
                  </a:lnTo>
                  <a:lnTo>
                    <a:pt x="59105" y="1866"/>
                  </a:lnTo>
                  <a:lnTo>
                    <a:pt x="59220" y="0"/>
                  </a:lnTo>
                  <a:lnTo>
                    <a:pt x="58724" y="1549"/>
                  </a:lnTo>
                  <a:lnTo>
                    <a:pt x="58623" y="1866"/>
                  </a:lnTo>
                  <a:lnTo>
                    <a:pt x="58559" y="2882"/>
                  </a:lnTo>
                  <a:lnTo>
                    <a:pt x="58445" y="4711"/>
                  </a:lnTo>
                  <a:lnTo>
                    <a:pt x="60274" y="4711"/>
                  </a:lnTo>
                  <a:lnTo>
                    <a:pt x="60401" y="4318"/>
                  </a:lnTo>
                  <a:close/>
                </a:path>
                <a:path w="61595" h="425450">
                  <a:moveTo>
                    <a:pt x="60769" y="3187"/>
                  </a:moveTo>
                  <a:lnTo>
                    <a:pt x="60756" y="2882"/>
                  </a:lnTo>
                  <a:lnTo>
                    <a:pt x="60706" y="2032"/>
                  </a:lnTo>
                  <a:lnTo>
                    <a:pt x="60401" y="2844"/>
                  </a:lnTo>
                  <a:lnTo>
                    <a:pt x="60286" y="2032"/>
                  </a:lnTo>
                  <a:lnTo>
                    <a:pt x="60274" y="1866"/>
                  </a:lnTo>
                  <a:lnTo>
                    <a:pt x="59893" y="1866"/>
                  </a:lnTo>
                  <a:lnTo>
                    <a:pt x="59918" y="2324"/>
                  </a:lnTo>
                  <a:lnTo>
                    <a:pt x="60032" y="3187"/>
                  </a:lnTo>
                  <a:lnTo>
                    <a:pt x="59880" y="3949"/>
                  </a:lnTo>
                  <a:lnTo>
                    <a:pt x="60528" y="3949"/>
                  </a:lnTo>
                  <a:lnTo>
                    <a:pt x="60769" y="3187"/>
                  </a:lnTo>
                  <a:close/>
                </a:path>
                <a:path w="61595" h="425450">
                  <a:moveTo>
                    <a:pt x="60998" y="4711"/>
                  </a:moveTo>
                  <a:lnTo>
                    <a:pt x="60274" y="4711"/>
                  </a:lnTo>
                  <a:lnTo>
                    <a:pt x="60223" y="4876"/>
                  </a:lnTo>
                  <a:lnTo>
                    <a:pt x="60972" y="4876"/>
                  </a:lnTo>
                  <a:lnTo>
                    <a:pt x="60998" y="4711"/>
                  </a:lnTo>
                  <a:close/>
                </a:path>
                <a:path w="61595" h="425450">
                  <a:moveTo>
                    <a:pt x="61328" y="8001"/>
                  </a:moveTo>
                  <a:lnTo>
                    <a:pt x="61264" y="8432"/>
                  </a:lnTo>
                  <a:lnTo>
                    <a:pt x="61239" y="8851"/>
                  </a:lnTo>
                  <a:lnTo>
                    <a:pt x="61264" y="9169"/>
                  </a:lnTo>
                  <a:lnTo>
                    <a:pt x="61328" y="8001"/>
                  </a:lnTo>
                  <a:close/>
                </a:path>
                <a:path w="61595" h="425450">
                  <a:moveTo>
                    <a:pt x="61442" y="4876"/>
                  </a:moveTo>
                  <a:lnTo>
                    <a:pt x="60972" y="4876"/>
                  </a:lnTo>
                  <a:lnTo>
                    <a:pt x="60896" y="5308"/>
                  </a:lnTo>
                  <a:lnTo>
                    <a:pt x="60820" y="5664"/>
                  </a:lnTo>
                  <a:lnTo>
                    <a:pt x="60083" y="5308"/>
                  </a:lnTo>
                  <a:lnTo>
                    <a:pt x="60325" y="5664"/>
                  </a:lnTo>
                  <a:lnTo>
                    <a:pt x="60452" y="6223"/>
                  </a:lnTo>
                  <a:lnTo>
                    <a:pt x="59613" y="8064"/>
                  </a:lnTo>
                  <a:lnTo>
                    <a:pt x="59956" y="9690"/>
                  </a:lnTo>
                  <a:lnTo>
                    <a:pt x="60325" y="8064"/>
                  </a:lnTo>
                  <a:lnTo>
                    <a:pt x="60426" y="7569"/>
                  </a:lnTo>
                  <a:lnTo>
                    <a:pt x="60515" y="7188"/>
                  </a:lnTo>
                  <a:lnTo>
                    <a:pt x="60566" y="6959"/>
                  </a:lnTo>
                  <a:lnTo>
                    <a:pt x="60858" y="6223"/>
                  </a:lnTo>
                  <a:lnTo>
                    <a:pt x="60960" y="5994"/>
                  </a:lnTo>
                  <a:lnTo>
                    <a:pt x="61417" y="6223"/>
                  </a:lnTo>
                  <a:lnTo>
                    <a:pt x="61417" y="5994"/>
                  </a:lnTo>
                  <a:lnTo>
                    <a:pt x="61099" y="5676"/>
                  </a:lnTo>
                  <a:lnTo>
                    <a:pt x="61252" y="5308"/>
                  </a:lnTo>
                  <a:lnTo>
                    <a:pt x="61341" y="5092"/>
                  </a:lnTo>
                  <a:lnTo>
                    <a:pt x="61442" y="4876"/>
                  </a:lnTo>
                  <a:close/>
                </a:path>
                <a:path w="61595" h="425450">
                  <a:moveTo>
                    <a:pt x="61493" y="2324"/>
                  </a:moveTo>
                  <a:lnTo>
                    <a:pt x="61315" y="2882"/>
                  </a:lnTo>
                  <a:lnTo>
                    <a:pt x="61125" y="3949"/>
                  </a:lnTo>
                  <a:lnTo>
                    <a:pt x="61061" y="4318"/>
                  </a:lnTo>
                  <a:lnTo>
                    <a:pt x="60998" y="4711"/>
                  </a:lnTo>
                  <a:lnTo>
                    <a:pt x="61442" y="4711"/>
                  </a:lnTo>
                  <a:lnTo>
                    <a:pt x="61493" y="2324"/>
                  </a:lnTo>
                  <a:close/>
                </a:path>
              </a:pathLst>
            </a:custGeom>
            <a:solidFill>
              <a:srgbClr val="FF8C3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6" name="object 116" descr=""/>
          <p:cNvSpPr/>
          <p:nvPr/>
        </p:nvSpPr>
        <p:spPr>
          <a:xfrm>
            <a:off x="8703223" y="3956634"/>
            <a:ext cx="12065" cy="5080"/>
          </a:xfrm>
          <a:custGeom>
            <a:avLst/>
            <a:gdLst/>
            <a:ahLst/>
            <a:cxnLst/>
            <a:rect l="l" t="t" r="r" b="b"/>
            <a:pathLst>
              <a:path w="12065" h="5079">
                <a:moveTo>
                  <a:pt x="6310" y="0"/>
                </a:moveTo>
                <a:lnTo>
                  <a:pt x="7631" y="1296"/>
                </a:lnTo>
                <a:lnTo>
                  <a:pt x="4978" y="190"/>
                </a:lnTo>
                <a:lnTo>
                  <a:pt x="7796" y="1648"/>
                </a:lnTo>
                <a:lnTo>
                  <a:pt x="5957" y="2289"/>
                </a:lnTo>
                <a:lnTo>
                  <a:pt x="3314" y="1414"/>
                </a:lnTo>
                <a:lnTo>
                  <a:pt x="3210" y="1753"/>
                </a:lnTo>
                <a:lnTo>
                  <a:pt x="1187" y="1587"/>
                </a:lnTo>
                <a:lnTo>
                  <a:pt x="2443" y="2195"/>
                </a:lnTo>
                <a:lnTo>
                  <a:pt x="3247" y="2214"/>
                </a:lnTo>
                <a:lnTo>
                  <a:pt x="3660" y="2340"/>
                </a:lnTo>
                <a:lnTo>
                  <a:pt x="3188" y="3017"/>
                </a:lnTo>
                <a:lnTo>
                  <a:pt x="0" y="1904"/>
                </a:lnTo>
                <a:lnTo>
                  <a:pt x="622" y="2844"/>
                </a:lnTo>
                <a:lnTo>
                  <a:pt x="2790" y="3121"/>
                </a:lnTo>
                <a:lnTo>
                  <a:pt x="3073" y="3362"/>
                </a:lnTo>
                <a:lnTo>
                  <a:pt x="4517" y="3056"/>
                </a:lnTo>
                <a:lnTo>
                  <a:pt x="6450" y="3561"/>
                </a:lnTo>
                <a:lnTo>
                  <a:pt x="7837" y="4057"/>
                </a:lnTo>
                <a:lnTo>
                  <a:pt x="8671" y="4561"/>
                </a:lnTo>
                <a:lnTo>
                  <a:pt x="9273" y="4589"/>
                </a:lnTo>
                <a:lnTo>
                  <a:pt x="9460" y="4154"/>
                </a:lnTo>
                <a:lnTo>
                  <a:pt x="10219" y="4244"/>
                </a:lnTo>
                <a:lnTo>
                  <a:pt x="9715" y="4154"/>
                </a:lnTo>
                <a:lnTo>
                  <a:pt x="9913" y="3009"/>
                </a:lnTo>
                <a:lnTo>
                  <a:pt x="9236" y="3092"/>
                </a:lnTo>
                <a:lnTo>
                  <a:pt x="8686" y="2837"/>
                </a:lnTo>
                <a:lnTo>
                  <a:pt x="8002" y="2693"/>
                </a:lnTo>
                <a:lnTo>
                  <a:pt x="11469" y="2160"/>
                </a:lnTo>
                <a:lnTo>
                  <a:pt x="10709" y="861"/>
                </a:lnTo>
                <a:lnTo>
                  <a:pt x="7458" y="702"/>
                </a:lnTo>
                <a:lnTo>
                  <a:pt x="6310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 descr=""/>
          <p:cNvSpPr/>
          <p:nvPr/>
        </p:nvSpPr>
        <p:spPr>
          <a:xfrm>
            <a:off x="8492547" y="3951122"/>
            <a:ext cx="7620" cy="444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3549" y="2819"/>
                </a:moveTo>
                <a:lnTo>
                  <a:pt x="2335" y="2819"/>
                </a:lnTo>
                <a:lnTo>
                  <a:pt x="0" y="3881"/>
                </a:lnTo>
                <a:lnTo>
                  <a:pt x="2155" y="3881"/>
                </a:lnTo>
                <a:lnTo>
                  <a:pt x="2653" y="3413"/>
                </a:lnTo>
                <a:lnTo>
                  <a:pt x="3549" y="2819"/>
                </a:lnTo>
                <a:close/>
              </a:path>
              <a:path w="7620" h="4445">
                <a:moveTo>
                  <a:pt x="7552" y="0"/>
                </a:moveTo>
                <a:lnTo>
                  <a:pt x="4150" y="1339"/>
                </a:lnTo>
                <a:lnTo>
                  <a:pt x="3099" y="1339"/>
                </a:lnTo>
                <a:lnTo>
                  <a:pt x="1195" y="2819"/>
                </a:lnTo>
                <a:lnTo>
                  <a:pt x="3999" y="2819"/>
                </a:lnTo>
                <a:lnTo>
                  <a:pt x="6737" y="892"/>
                </a:lnTo>
                <a:lnTo>
                  <a:pt x="7552" y="0"/>
                </a:lnTo>
                <a:close/>
              </a:path>
              <a:path w="7620" h="4445">
                <a:moveTo>
                  <a:pt x="3543" y="892"/>
                </a:moveTo>
                <a:lnTo>
                  <a:pt x="3415" y="892"/>
                </a:lnTo>
                <a:lnTo>
                  <a:pt x="1866" y="1339"/>
                </a:lnTo>
                <a:lnTo>
                  <a:pt x="2968" y="1339"/>
                </a:lnTo>
                <a:lnTo>
                  <a:pt x="3543" y="892"/>
                </a:lnTo>
                <a:close/>
              </a:path>
              <a:path w="7620" h="4445">
                <a:moveTo>
                  <a:pt x="4662" y="892"/>
                </a:moveTo>
                <a:lnTo>
                  <a:pt x="2813" y="1339"/>
                </a:lnTo>
                <a:lnTo>
                  <a:pt x="4223" y="1339"/>
                </a:lnTo>
                <a:lnTo>
                  <a:pt x="4662" y="892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 descr=""/>
          <p:cNvSpPr/>
          <p:nvPr/>
        </p:nvSpPr>
        <p:spPr>
          <a:xfrm>
            <a:off x="8689175" y="39539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51" y="60"/>
                </a:lnTo>
                <a:lnTo>
                  <a:pt x="323" y="121"/>
                </a:lnTo>
                <a:lnTo>
                  <a:pt x="461" y="172"/>
                </a:lnTo>
                <a:lnTo>
                  <a:pt x="190" y="53"/>
                </a:lnTo>
                <a:lnTo>
                  <a:pt x="0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 descr=""/>
          <p:cNvSpPr/>
          <p:nvPr/>
        </p:nvSpPr>
        <p:spPr>
          <a:xfrm>
            <a:off x="8548764" y="3943398"/>
            <a:ext cx="22225" cy="6350"/>
          </a:xfrm>
          <a:custGeom>
            <a:avLst/>
            <a:gdLst/>
            <a:ahLst/>
            <a:cxnLst/>
            <a:rect l="l" t="t" r="r" b="b"/>
            <a:pathLst>
              <a:path w="22225" h="6350">
                <a:moveTo>
                  <a:pt x="914" y="5702"/>
                </a:moveTo>
                <a:lnTo>
                  <a:pt x="558" y="5702"/>
                </a:lnTo>
                <a:lnTo>
                  <a:pt x="266" y="5715"/>
                </a:lnTo>
                <a:lnTo>
                  <a:pt x="0" y="5753"/>
                </a:lnTo>
                <a:lnTo>
                  <a:pt x="914" y="5702"/>
                </a:lnTo>
                <a:close/>
              </a:path>
              <a:path w="22225" h="6350">
                <a:moveTo>
                  <a:pt x="21653" y="0"/>
                </a:moveTo>
                <a:lnTo>
                  <a:pt x="21120" y="38"/>
                </a:lnTo>
                <a:lnTo>
                  <a:pt x="20713" y="165"/>
                </a:lnTo>
                <a:lnTo>
                  <a:pt x="20320" y="330"/>
                </a:lnTo>
                <a:lnTo>
                  <a:pt x="21653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 descr=""/>
          <p:cNvSpPr/>
          <p:nvPr/>
        </p:nvSpPr>
        <p:spPr>
          <a:xfrm>
            <a:off x="8678080" y="395207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19" y="0"/>
                </a:moveTo>
                <a:lnTo>
                  <a:pt x="83" y="29"/>
                </a:lnTo>
                <a:lnTo>
                  <a:pt x="262" y="13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 descr=""/>
          <p:cNvSpPr/>
          <p:nvPr/>
        </p:nvSpPr>
        <p:spPr>
          <a:xfrm>
            <a:off x="8507971" y="3943728"/>
            <a:ext cx="103505" cy="8890"/>
          </a:xfrm>
          <a:custGeom>
            <a:avLst/>
            <a:gdLst/>
            <a:ahLst/>
            <a:cxnLst/>
            <a:rect l="l" t="t" r="r" b="b"/>
            <a:pathLst>
              <a:path w="103504" h="8889">
                <a:moveTo>
                  <a:pt x="1193" y="8191"/>
                </a:moveTo>
                <a:lnTo>
                  <a:pt x="0" y="8559"/>
                </a:lnTo>
                <a:lnTo>
                  <a:pt x="596" y="8432"/>
                </a:lnTo>
                <a:lnTo>
                  <a:pt x="952" y="8318"/>
                </a:lnTo>
                <a:lnTo>
                  <a:pt x="1193" y="8191"/>
                </a:lnTo>
                <a:close/>
              </a:path>
              <a:path w="103504" h="8889">
                <a:moveTo>
                  <a:pt x="29768" y="5778"/>
                </a:moveTo>
                <a:lnTo>
                  <a:pt x="29629" y="5803"/>
                </a:lnTo>
                <a:lnTo>
                  <a:pt x="29768" y="5778"/>
                </a:lnTo>
                <a:close/>
              </a:path>
              <a:path w="103504" h="8889">
                <a:moveTo>
                  <a:pt x="31394" y="3022"/>
                </a:moveTo>
                <a:lnTo>
                  <a:pt x="31191" y="3086"/>
                </a:lnTo>
                <a:lnTo>
                  <a:pt x="31026" y="3124"/>
                </a:lnTo>
                <a:lnTo>
                  <a:pt x="30810" y="3200"/>
                </a:lnTo>
                <a:lnTo>
                  <a:pt x="31089" y="3136"/>
                </a:lnTo>
                <a:lnTo>
                  <a:pt x="31254" y="3086"/>
                </a:lnTo>
                <a:lnTo>
                  <a:pt x="31394" y="3022"/>
                </a:lnTo>
                <a:close/>
              </a:path>
              <a:path w="103504" h="8889">
                <a:moveTo>
                  <a:pt x="33032" y="6121"/>
                </a:moveTo>
                <a:lnTo>
                  <a:pt x="32829" y="6159"/>
                </a:lnTo>
                <a:lnTo>
                  <a:pt x="32626" y="6223"/>
                </a:lnTo>
                <a:lnTo>
                  <a:pt x="32473" y="6299"/>
                </a:lnTo>
                <a:lnTo>
                  <a:pt x="33032" y="6121"/>
                </a:lnTo>
                <a:close/>
              </a:path>
              <a:path w="103504" h="8889">
                <a:moveTo>
                  <a:pt x="61112" y="0"/>
                </a:moveTo>
                <a:lnTo>
                  <a:pt x="60896" y="76"/>
                </a:lnTo>
                <a:lnTo>
                  <a:pt x="61061" y="38"/>
                </a:lnTo>
                <a:close/>
              </a:path>
              <a:path w="103504" h="8889">
                <a:moveTo>
                  <a:pt x="103454" y="1905"/>
                </a:moveTo>
                <a:lnTo>
                  <a:pt x="103136" y="1701"/>
                </a:lnTo>
                <a:lnTo>
                  <a:pt x="102704" y="1638"/>
                </a:lnTo>
                <a:lnTo>
                  <a:pt x="102908" y="1739"/>
                </a:lnTo>
                <a:lnTo>
                  <a:pt x="103136" y="1828"/>
                </a:lnTo>
                <a:lnTo>
                  <a:pt x="103454" y="1905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 descr=""/>
          <p:cNvSpPr/>
          <p:nvPr/>
        </p:nvSpPr>
        <p:spPr>
          <a:xfrm>
            <a:off x="8696135" y="3957698"/>
            <a:ext cx="5080" cy="1270"/>
          </a:xfrm>
          <a:custGeom>
            <a:avLst/>
            <a:gdLst/>
            <a:ahLst/>
            <a:cxnLst/>
            <a:rect l="l" t="t" r="r" b="b"/>
            <a:pathLst>
              <a:path w="5079" h="1270">
                <a:moveTo>
                  <a:pt x="127" y="1041"/>
                </a:moveTo>
                <a:lnTo>
                  <a:pt x="0" y="1155"/>
                </a:lnTo>
                <a:lnTo>
                  <a:pt x="127" y="1041"/>
                </a:lnTo>
                <a:close/>
              </a:path>
              <a:path w="5079" h="1270">
                <a:moveTo>
                  <a:pt x="4483" y="139"/>
                </a:moveTo>
                <a:lnTo>
                  <a:pt x="4076" y="50"/>
                </a:lnTo>
                <a:lnTo>
                  <a:pt x="3683" y="0"/>
                </a:lnTo>
                <a:lnTo>
                  <a:pt x="3390" y="12"/>
                </a:lnTo>
                <a:lnTo>
                  <a:pt x="3746" y="50"/>
                </a:lnTo>
                <a:lnTo>
                  <a:pt x="4483" y="139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 descr=""/>
          <p:cNvSpPr/>
          <p:nvPr/>
        </p:nvSpPr>
        <p:spPr>
          <a:xfrm>
            <a:off x="8628613" y="3947486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1338" y="0"/>
                </a:moveTo>
                <a:lnTo>
                  <a:pt x="0" y="219"/>
                </a:lnTo>
                <a:lnTo>
                  <a:pt x="323" y="392"/>
                </a:lnTo>
                <a:lnTo>
                  <a:pt x="1075" y="627"/>
                </a:lnTo>
                <a:lnTo>
                  <a:pt x="716" y="800"/>
                </a:lnTo>
                <a:lnTo>
                  <a:pt x="1346" y="586"/>
                </a:lnTo>
                <a:lnTo>
                  <a:pt x="1338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 descr=""/>
          <p:cNvSpPr/>
          <p:nvPr/>
        </p:nvSpPr>
        <p:spPr>
          <a:xfrm>
            <a:off x="8696631" y="3955064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29" h="3810">
                <a:moveTo>
                  <a:pt x="5395" y="1803"/>
                </a:moveTo>
                <a:lnTo>
                  <a:pt x="4157" y="1803"/>
                </a:lnTo>
                <a:lnTo>
                  <a:pt x="5228" y="2152"/>
                </a:lnTo>
                <a:lnTo>
                  <a:pt x="7033" y="3121"/>
                </a:lnTo>
                <a:lnTo>
                  <a:pt x="7838" y="3121"/>
                </a:lnTo>
                <a:lnTo>
                  <a:pt x="9810" y="3286"/>
                </a:lnTo>
                <a:lnTo>
                  <a:pt x="5942" y="2329"/>
                </a:lnTo>
                <a:lnTo>
                  <a:pt x="6015" y="2152"/>
                </a:lnTo>
                <a:lnTo>
                  <a:pt x="5395" y="1803"/>
                </a:lnTo>
                <a:close/>
              </a:path>
              <a:path w="11429" h="3810">
                <a:moveTo>
                  <a:pt x="9975" y="1803"/>
                </a:moveTo>
                <a:lnTo>
                  <a:pt x="6938" y="1803"/>
                </a:lnTo>
                <a:lnTo>
                  <a:pt x="8620" y="2520"/>
                </a:lnTo>
                <a:lnTo>
                  <a:pt x="9604" y="2520"/>
                </a:lnTo>
                <a:lnTo>
                  <a:pt x="8895" y="2152"/>
                </a:lnTo>
                <a:lnTo>
                  <a:pt x="10141" y="2152"/>
                </a:lnTo>
                <a:lnTo>
                  <a:pt x="9975" y="1803"/>
                </a:lnTo>
                <a:close/>
              </a:path>
              <a:path w="11429" h="3810">
                <a:moveTo>
                  <a:pt x="6388" y="1803"/>
                </a:moveTo>
                <a:lnTo>
                  <a:pt x="6158" y="1803"/>
                </a:lnTo>
                <a:lnTo>
                  <a:pt x="6015" y="2152"/>
                </a:lnTo>
                <a:lnTo>
                  <a:pt x="5837" y="2152"/>
                </a:lnTo>
                <a:lnTo>
                  <a:pt x="6388" y="1803"/>
                </a:lnTo>
                <a:close/>
              </a:path>
              <a:path w="11429" h="3810">
                <a:moveTo>
                  <a:pt x="6618" y="0"/>
                </a:moveTo>
                <a:lnTo>
                  <a:pt x="1918" y="0"/>
                </a:lnTo>
                <a:lnTo>
                  <a:pt x="0" y="450"/>
                </a:lnTo>
                <a:lnTo>
                  <a:pt x="1521" y="450"/>
                </a:lnTo>
                <a:lnTo>
                  <a:pt x="5122" y="835"/>
                </a:lnTo>
                <a:lnTo>
                  <a:pt x="7466" y="1803"/>
                </a:lnTo>
                <a:lnTo>
                  <a:pt x="8072" y="1803"/>
                </a:lnTo>
                <a:lnTo>
                  <a:pt x="7414" y="835"/>
                </a:lnTo>
                <a:lnTo>
                  <a:pt x="10835" y="835"/>
                </a:lnTo>
                <a:lnTo>
                  <a:pt x="9953" y="450"/>
                </a:lnTo>
                <a:lnTo>
                  <a:pt x="8034" y="154"/>
                </a:lnTo>
                <a:lnTo>
                  <a:pt x="6618" y="0"/>
                </a:lnTo>
                <a:close/>
              </a:path>
              <a:path w="11429" h="3810">
                <a:moveTo>
                  <a:pt x="8871" y="835"/>
                </a:moveTo>
                <a:lnTo>
                  <a:pt x="8182" y="835"/>
                </a:lnTo>
                <a:lnTo>
                  <a:pt x="10754" y="1803"/>
                </a:lnTo>
                <a:lnTo>
                  <a:pt x="10419" y="1803"/>
                </a:lnTo>
                <a:lnTo>
                  <a:pt x="8871" y="835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 descr=""/>
          <p:cNvSpPr/>
          <p:nvPr/>
        </p:nvSpPr>
        <p:spPr>
          <a:xfrm>
            <a:off x="8521034" y="394905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4" y="0"/>
                </a:moveTo>
                <a:lnTo>
                  <a:pt x="0" y="68"/>
                </a:lnTo>
                <a:lnTo>
                  <a:pt x="276" y="9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 descr=""/>
          <p:cNvSpPr/>
          <p:nvPr/>
        </p:nvSpPr>
        <p:spPr>
          <a:xfrm>
            <a:off x="8625484" y="394426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637" y="0"/>
                </a:moveTo>
                <a:lnTo>
                  <a:pt x="292" y="7"/>
                </a:lnTo>
                <a:lnTo>
                  <a:pt x="0" y="29"/>
                </a:lnTo>
                <a:lnTo>
                  <a:pt x="339" y="60"/>
                </a:lnTo>
                <a:lnTo>
                  <a:pt x="698" y="76"/>
                </a:lnTo>
                <a:lnTo>
                  <a:pt x="1090" y="29"/>
                </a:lnTo>
                <a:lnTo>
                  <a:pt x="637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 descr=""/>
          <p:cNvSpPr/>
          <p:nvPr/>
        </p:nvSpPr>
        <p:spPr>
          <a:xfrm>
            <a:off x="8552955" y="3943588"/>
            <a:ext cx="95885" cy="11430"/>
          </a:xfrm>
          <a:custGeom>
            <a:avLst/>
            <a:gdLst/>
            <a:ahLst/>
            <a:cxnLst/>
            <a:rect l="l" t="t" r="r" b="b"/>
            <a:pathLst>
              <a:path w="95884" h="11429">
                <a:moveTo>
                  <a:pt x="9855" y="2209"/>
                </a:moveTo>
                <a:lnTo>
                  <a:pt x="9448" y="2209"/>
                </a:lnTo>
                <a:lnTo>
                  <a:pt x="8585" y="2527"/>
                </a:lnTo>
                <a:lnTo>
                  <a:pt x="8267" y="2387"/>
                </a:lnTo>
                <a:lnTo>
                  <a:pt x="7518" y="2743"/>
                </a:lnTo>
                <a:lnTo>
                  <a:pt x="6985" y="2997"/>
                </a:lnTo>
                <a:lnTo>
                  <a:pt x="6946" y="3187"/>
                </a:lnTo>
                <a:lnTo>
                  <a:pt x="6946" y="2984"/>
                </a:lnTo>
                <a:lnTo>
                  <a:pt x="5626" y="2451"/>
                </a:lnTo>
                <a:lnTo>
                  <a:pt x="5207" y="2209"/>
                </a:lnTo>
                <a:lnTo>
                  <a:pt x="6311" y="2209"/>
                </a:lnTo>
                <a:lnTo>
                  <a:pt x="7810" y="2209"/>
                </a:lnTo>
                <a:lnTo>
                  <a:pt x="7239" y="1930"/>
                </a:lnTo>
                <a:lnTo>
                  <a:pt x="6819" y="1739"/>
                </a:lnTo>
                <a:lnTo>
                  <a:pt x="5537" y="1168"/>
                </a:lnTo>
                <a:lnTo>
                  <a:pt x="5168" y="1168"/>
                </a:lnTo>
                <a:lnTo>
                  <a:pt x="3873" y="1739"/>
                </a:lnTo>
                <a:lnTo>
                  <a:pt x="3073" y="2971"/>
                </a:lnTo>
                <a:lnTo>
                  <a:pt x="3568" y="2743"/>
                </a:lnTo>
                <a:lnTo>
                  <a:pt x="4787" y="2209"/>
                </a:lnTo>
                <a:lnTo>
                  <a:pt x="4559" y="2743"/>
                </a:lnTo>
                <a:lnTo>
                  <a:pt x="6172" y="2743"/>
                </a:lnTo>
                <a:lnTo>
                  <a:pt x="6781" y="3098"/>
                </a:lnTo>
                <a:lnTo>
                  <a:pt x="6604" y="3187"/>
                </a:lnTo>
                <a:lnTo>
                  <a:pt x="6337" y="3187"/>
                </a:lnTo>
                <a:lnTo>
                  <a:pt x="3873" y="3886"/>
                </a:lnTo>
                <a:lnTo>
                  <a:pt x="4559" y="2743"/>
                </a:lnTo>
                <a:lnTo>
                  <a:pt x="4216" y="2743"/>
                </a:lnTo>
                <a:lnTo>
                  <a:pt x="2997" y="3073"/>
                </a:lnTo>
                <a:lnTo>
                  <a:pt x="2578" y="3187"/>
                </a:lnTo>
                <a:lnTo>
                  <a:pt x="3975" y="3390"/>
                </a:lnTo>
                <a:lnTo>
                  <a:pt x="2933" y="4051"/>
                </a:lnTo>
                <a:lnTo>
                  <a:pt x="1549" y="3886"/>
                </a:lnTo>
                <a:lnTo>
                  <a:pt x="1028" y="3886"/>
                </a:lnTo>
                <a:lnTo>
                  <a:pt x="76" y="4508"/>
                </a:lnTo>
                <a:lnTo>
                  <a:pt x="0" y="5359"/>
                </a:lnTo>
                <a:lnTo>
                  <a:pt x="1892" y="4318"/>
                </a:lnTo>
                <a:lnTo>
                  <a:pt x="4800" y="4508"/>
                </a:lnTo>
                <a:lnTo>
                  <a:pt x="3911" y="4508"/>
                </a:lnTo>
                <a:lnTo>
                  <a:pt x="3111" y="5181"/>
                </a:lnTo>
                <a:lnTo>
                  <a:pt x="6464" y="4318"/>
                </a:lnTo>
                <a:lnTo>
                  <a:pt x="7162" y="4140"/>
                </a:lnTo>
                <a:lnTo>
                  <a:pt x="7416" y="3886"/>
                </a:lnTo>
                <a:lnTo>
                  <a:pt x="8102" y="3187"/>
                </a:lnTo>
                <a:lnTo>
                  <a:pt x="7467" y="3187"/>
                </a:lnTo>
                <a:lnTo>
                  <a:pt x="7150" y="3073"/>
                </a:lnTo>
                <a:lnTo>
                  <a:pt x="8001" y="2743"/>
                </a:lnTo>
                <a:lnTo>
                  <a:pt x="9080" y="2743"/>
                </a:lnTo>
                <a:lnTo>
                  <a:pt x="9855" y="2209"/>
                </a:lnTo>
                <a:close/>
              </a:path>
              <a:path w="95884" h="11429">
                <a:moveTo>
                  <a:pt x="22098" y="0"/>
                </a:moveTo>
                <a:lnTo>
                  <a:pt x="19977" y="0"/>
                </a:lnTo>
                <a:lnTo>
                  <a:pt x="21348" y="584"/>
                </a:lnTo>
                <a:lnTo>
                  <a:pt x="22098" y="0"/>
                </a:lnTo>
                <a:close/>
              </a:path>
              <a:path w="95884" h="11429">
                <a:moveTo>
                  <a:pt x="23710" y="1168"/>
                </a:moveTo>
                <a:lnTo>
                  <a:pt x="23114" y="1168"/>
                </a:lnTo>
                <a:lnTo>
                  <a:pt x="22479" y="889"/>
                </a:lnTo>
                <a:lnTo>
                  <a:pt x="21856" y="1168"/>
                </a:lnTo>
                <a:lnTo>
                  <a:pt x="20535" y="584"/>
                </a:lnTo>
                <a:lnTo>
                  <a:pt x="20383" y="889"/>
                </a:lnTo>
                <a:lnTo>
                  <a:pt x="20167" y="1562"/>
                </a:lnTo>
                <a:lnTo>
                  <a:pt x="20104" y="1739"/>
                </a:lnTo>
                <a:lnTo>
                  <a:pt x="18910" y="1739"/>
                </a:lnTo>
                <a:lnTo>
                  <a:pt x="16078" y="1358"/>
                </a:lnTo>
                <a:lnTo>
                  <a:pt x="16624" y="1168"/>
                </a:lnTo>
                <a:lnTo>
                  <a:pt x="15646" y="1168"/>
                </a:lnTo>
                <a:lnTo>
                  <a:pt x="15494" y="1282"/>
                </a:lnTo>
                <a:lnTo>
                  <a:pt x="15494" y="1562"/>
                </a:lnTo>
                <a:lnTo>
                  <a:pt x="13970" y="2095"/>
                </a:lnTo>
                <a:lnTo>
                  <a:pt x="15113" y="1562"/>
                </a:lnTo>
                <a:lnTo>
                  <a:pt x="15278" y="1562"/>
                </a:lnTo>
                <a:lnTo>
                  <a:pt x="15494" y="1562"/>
                </a:lnTo>
                <a:lnTo>
                  <a:pt x="15494" y="1282"/>
                </a:lnTo>
                <a:lnTo>
                  <a:pt x="14719" y="1168"/>
                </a:lnTo>
                <a:lnTo>
                  <a:pt x="15646" y="1168"/>
                </a:lnTo>
                <a:lnTo>
                  <a:pt x="16408" y="342"/>
                </a:lnTo>
                <a:lnTo>
                  <a:pt x="17246" y="546"/>
                </a:lnTo>
                <a:lnTo>
                  <a:pt x="17424" y="584"/>
                </a:lnTo>
                <a:lnTo>
                  <a:pt x="17881" y="584"/>
                </a:lnTo>
                <a:lnTo>
                  <a:pt x="18554" y="838"/>
                </a:lnTo>
                <a:lnTo>
                  <a:pt x="18478" y="584"/>
                </a:lnTo>
                <a:lnTo>
                  <a:pt x="18300" y="152"/>
                </a:lnTo>
                <a:lnTo>
                  <a:pt x="17500" y="457"/>
                </a:lnTo>
                <a:lnTo>
                  <a:pt x="16598" y="139"/>
                </a:lnTo>
                <a:lnTo>
                  <a:pt x="16738" y="0"/>
                </a:lnTo>
                <a:lnTo>
                  <a:pt x="16459" y="0"/>
                </a:lnTo>
                <a:lnTo>
                  <a:pt x="16217" y="0"/>
                </a:lnTo>
                <a:lnTo>
                  <a:pt x="15024" y="0"/>
                </a:lnTo>
                <a:lnTo>
                  <a:pt x="15963" y="241"/>
                </a:lnTo>
                <a:lnTo>
                  <a:pt x="15214" y="584"/>
                </a:lnTo>
                <a:lnTo>
                  <a:pt x="14706" y="889"/>
                </a:lnTo>
                <a:lnTo>
                  <a:pt x="13830" y="1562"/>
                </a:lnTo>
                <a:lnTo>
                  <a:pt x="10795" y="1562"/>
                </a:lnTo>
                <a:lnTo>
                  <a:pt x="9906" y="2209"/>
                </a:lnTo>
                <a:lnTo>
                  <a:pt x="11163" y="2743"/>
                </a:lnTo>
                <a:lnTo>
                  <a:pt x="10883" y="2743"/>
                </a:lnTo>
                <a:lnTo>
                  <a:pt x="11341" y="3187"/>
                </a:lnTo>
                <a:lnTo>
                  <a:pt x="11493" y="3797"/>
                </a:lnTo>
                <a:lnTo>
                  <a:pt x="12242" y="3187"/>
                </a:lnTo>
                <a:lnTo>
                  <a:pt x="18224" y="3187"/>
                </a:lnTo>
                <a:lnTo>
                  <a:pt x="19608" y="2209"/>
                </a:lnTo>
                <a:lnTo>
                  <a:pt x="22491" y="2209"/>
                </a:lnTo>
                <a:lnTo>
                  <a:pt x="23037" y="1739"/>
                </a:lnTo>
                <a:lnTo>
                  <a:pt x="23710" y="1168"/>
                </a:lnTo>
                <a:close/>
              </a:path>
              <a:path w="95884" h="11429">
                <a:moveTo>
                  <a:pt x="26797" y="9550"/>
                </a:moveTo>
                <a:lnTo>
                  <a:pt x="26619" y="9601"/>
                </a:lnTo>
                <a:lnTo>
                  <a:pt x="26797" y="9550"/>
                </a:lnTo>
                <a:close/>
              </a:path>
              <a:path w="95884" h="11429">
                <a:moveTo>
                  <a:pt x="28562" y="9283"/>
                </a:moveTo>
                <a:lnTo>
                  <a:pt x="27216" y="9080"/>
                </a:lnTo>
                <a:lnTo>
                  <a:pt x="27025" y="9296"/>
                </a:lnTo>
                <a:lnTo>
                  <a:pt x="26822" y="9525"/>
                </a:lnTo>
                <a:lnTo>
                  <a:pt x="28435" y="9296"/>
                </a:lnTo>
                <a:lnTo>
                  <a:pt x="28562" y="9283"/>
                </a:lnTo>
                <a:close/>
              </a:path>
              <a:path w="95884" h="11429">
                <a:moveTo>
                  <a:pt x="31242" y="10147"/>
                </a:moveTo>
                <a:lnTo>
                  <a:pt x="31000" y="10210"/>
                </a:lnTo>
                <a:lnTo>
                  <a:pt x="30772" y="10274"/>
                </a:lnTo>
                <a:lnTo>
                  <a:pt x="30607" y="10363"/>
                </a:lnTo>
                <a:lnTo>
                  <a:pt x="30988" y="10325"/>
                </a:lnTo>
                <a:lnTo>
                  <a:pt x="31140" y="10248"/>
                </a:lnTo>
                <a:close/>
              </a:path>
              <a:path w="95884" h="11429">
                <a:moveTo>
                  <a:pt x="34036" y="8128"/>
                </a:moveTo>
                <a:lnTo>
                  <a:pt x="33604" y="8229"/>
                </a:lnTo>
                <a:lnTo>
                  <a:pt x="33426" y="8331"/>
                </a:lnTo>
                <a:lnTo>
                  <a:pt x="33591" y="8369"/>
                </a:lnTo>
                <a:lnTo>
                  <a:pt x="33845" y="8280"/>
                </a:lnTo>
                <a:lnTo>
                  <a:pt x="34036" y="8128"/>
                </a:lnTo>
                <a:close/>
              </a:path>
              <a:path w="95884" h="11429">
                <a:moveTo>
                  <a:pt x="37401" y="10147"/>
                </a:moveTo>
                <a:lnTo>
                  <a:pt x="36029" y="10045"/>
                </a:lnTo>
                <a:lnTo>
                  <a:pt x="36258" y="9550"/>
                </a:lnTo>
                <a:lnTo>
                  <a:pt x="36360" y="9296"/>
                </a:lnTo>
                <a:lnTo>
                  <a:pt x="36080" y="9296"/>
                </a:lnTo>
                <a:lnTo>
                  <a:pt x="33921" y="9029"/>
                </a:lnTo>
                <a:lnTo>
                  <a:pt x="33921" y="9550"/>
                </a:lnTo>
                <a:lnTo>
                  <a:pt x="32918" y="9779"/>
                </a:lnTo>
                <a:lnTo>
                  <a:pt x="30264" y="9550"/>
                </a:lnTo>
                <a:lnTo>
                  <a:pt x="33921" y="9550"/>
                </a:lnTo>
                <a:lnTo>
                  <a:pt x="33921" y="9029"/>
                </a:lnTo>
                <a:lnTo>
                  <a:pt x="33553" y="8978"/>
                </a:lnTo>
                <a:lnTo>
                  <a:pt x="32727" y="8978"/>
                </a:lnTo>
                <a:lnTo>
                  <a:pt x="33312" y="8420"/>
                </a:lnTo>
                <a:lnTo>
                  <a:pt x="32131" y="8648"/>
                </a:lnTo>
                <a:lnTo>
                  <a:pt x="30378" y="8166"/>
                </a:lnTo>
                <a:lnTo>
                  <a:pt x="29349" y="8420"/>
                </a:lnTo>
                <a:lnTo>
                  <a:pt x="29629" y="8420"/>
                </a:lnTo>
                <a:lnTo>
                  <a:pt x="24993" y="8763"/>
                </a:lnTo>
                <a:lnTo>
                  <a:pt x="27508" y="8763"/>
                </a:lnTo>
                <a:lnTo>
                  <a:pt x="27305" y="8978"/>
                </a:lnTo>
                <a:lnTo>
                  <a:pt x="27889" y="8978"/>
                </a:lnTo>
                <a:lnTo>
                  <a:pt x="28562" y="8763"/>
                </a:lnTo>
                <a:lnTo>
                  <a:pt x="31203" y="8763"/>
                </a:lnTo>
                <a:lnTo>
                  <a:pt x="29972" y="8978"/>
                </a:lnTo>
                <a:lnTo>
                  <a:pt x="28981" y="9232"/>
                </a:lnTo>
                <a:lnTo>
                  <a:pt x="30797" y="8978"/>
                </a:lnTo>
                <a:lnTo>
                  <a:pt x="31000" y="8978"/>
                </a:lnTo>
                <a:lnTo>
                  <a:pt x="27432" y="10553"/>
                </a:lnTo>
                <a:lnTo>
                  <a:pt x="29933" y="10147"/>
                </a:lnTo>
                <a:lnTo>
                  <a:pt x="31242" y="10147"/>
                </a:lnTo>
                <a:lnTo>
                  <a:pt x="35991" y="10147"/>
                </a:lnTo>
                <a:lnTo>
                  <a:pt x="37401" y="10147"/>
                </a:lnTo>
                <a:close/>
              </a:path>
              <a:path w="95884" h="11429">
                <a:moveTo>
                  <a:pt x="48247" y="10972"/>
                </a:moveTo>
                <a:lnTo>
                  <a:pt x="48082" y="10998"/>
                </a:lnTo>
                <a:lnTo>
                  <a:pt x="48247" y="10972"/>
                </a:lnTo>
                <a:close/>
              </a:path>
              <a:path w="95884" h="11429">
                <a:moveTo>
                  <a:pt x="48514" y="10922"/>
                </a:moveTo>
                <a:lnTo>
                  <a:pt x="48387" y="10934"/>
                </a:lnTo>
                <a:lnTo>
                  <a:pt x="48247" y="10972"/>
                </a:lnTo>
                <a:lnTo>
                  <a:pt x="48514" y="10922"/>
                </a:lnTo>
                <a:close/>
              </a:path>
              <a:path w="95884" h="11429">
                <a:moveTo>
                  <a:pt x="93014" y="9271"/>
                </a:moveTo>
                <a:lnTo>
                  <a:pt x="92748" y="9232"/>
                </a:lnTo>
                <a:lnTo>
                  <a:pt x="92494" y="9194"/>
                </a:lnTo>
                <a:lnTo>
                  <a:pt x="92227" y="9182"/>
                </a:lnTo>
                <a:lnTo>
                  <a:pt x="92100" y="9232"/>
                </a:lnTo>
                <a:lnTo>
                  <a:pt x="92214" y="9359"/>
                </a:lnTo>
                <a:lnTo>
                  <a:pt x="93014" y="9271"/>
                </a:lnTo>
                <a:close/>
              </a:path>
              <a:path w="95884" h="11429">
                <a:moveTo>
                  <a:pt x="95796" y="11112"/>
                </a:moveTo>
                <a:lnTo>
                  <a:pt x="94996" y="11137"/>
                </a:lnTo>
                <a:lnTo>
                  <a:pt x="94094" y="11010"/>
                </a:lnTo>
                <a:lnTo>
                  <a:pt x="93052" y="10655"/>
                </a:lnTo>
                <a:lnTo>
                  <a:pt x="93370" y="10845"/>
                </a:lnTo>
                <a:lnTo>
                  <a:pt x="93840" y="11137"/>
                </a:lnTo>
                <a:lnTo>
                  <a:pt x="93891" y="11366"/>
                </a:lnTo>
                <a:lnTo>
                  <a:pt x="94576" y="11430"/>
                </a:lnTo>
                <a:lnTo>
                  <a:pt x="95084" y="11176"/>
                </a:lnTo>
                <a:lnTo>
                  <a:pt x="95796" y="11112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 descr=""/>
          <p:cNvSpPr/>
          <p:nvPr/>
        </p:nvSpPr>
        <p:spPr>
          <a:xfrm>
            <a:off x="8665350" y="3947716"/>
            <a:ext cx="34925" cy="12700"/>
          </a:xfrm>
          <a:custGeom>
            <a:avLst/>
            <a:gdLst/>
            <a:ahLst/>
            <a:cxnLst/>
            <a:rect l="l" t="t" r="r" b="b"/>
            <a:pathLst>
              <a:path w="34925" h="12700">
                <a:moveTo>
                  <a:pt x="1663" y="444"/>
                </a:moveTo>
                <a:lnTo>
                  <a:pt x="1587" y="0"/>
                </a:lnTo>
                <a:lnTo>
                  <a:pt x="533" y="317"/>
                </a:lnTo>
                <a:lnTo>
                  <a:pt x="0" y="342"/>
                </a:lnTo>
                <a:lnTo>
                  <a:pt x="431" y="431"/>
                </a:lnTo>
                <a:lnTo>
                  <a:pt x="1016" y="622"/>
                </a:lnTo>
                <a:lnTo>
                  <a:pt x="1663" y="444"/>
                </a:lnTo>
                <a:close/>
              </a:path>
              <a:path w="34925" h="12700">
                <a:moveTo>
                  <a:pt x="33439" y="11379"/>
                </a:moveTo>
                <a:lnTo>
                  <a:pt x="31381" y="10566"/>
                </a:lnTo>
                <a:lnTo>
                  <a:pt x="32143" y="11379"/>
                </a:lnTo>
                <a:lnTo>
                  <a:pt x="33439" y="11379"/>
                </a:lnTo>
                <a:close/>
              </a:path>
              <a:path w="34925" h="12700">
                <a:moveTo>
                  <a:pt x="34315" y="11620"/>
                </a:moveTo>
                <a:lnTo>
                  <a:pt x="34239" y="11379"/>
                </a:lnTo>
                <a:lnTo>
                  <a:pt x="34124" y="11036"/>
                </a:lnTo>
                <a:lnTo>
                  <a:pt x="34048" y="11620"/>
                </a:lnTo>
                <a:lnTo>
                  <a:pt x="34315" y="11620"/>
                </a:lnTo>
                <a:close/>
              </a:path>
              <a:path w="34925" h="12700">
                <a:moveTo>
                  <a:pt x="34391" y="12039"/>
                </a:moveTo>
                <a:lnTo>
                  <a:pt x="32727" y="11836"/>
                </a:lnTo>
                <a:lnTo>
                  <a:pt x="33845" y="12306"/>
                </a:lnTo>
                <a:lnTo>
                  <a:pt x="33959" y="12014"/>
                </a:lnTo>
                <a:lnTo>
                  <a:pt x="34391" y="12039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 descr=""/>
          <p:cNvSpPr/>
          <p:nvPr/>
        </p:nvSpPr>
        <p:spPr>
          <a:xfrm>
            <a:off x="8352251" y="4000417"/>
            <a:ext cx="10795" cy="7620"/>
          </a:xfrm>
          <a:custGeom>
            <a:avLst/>
            <a:gdLst/>
            <a:ahLst/>
            <a:cxnLst/>
            <a:rect l="l" t="t" r="r" b="b"/>
            <a:pathLst>
              <a:path w="10795" h="7620">
                <a:moveTo>
                  <a:pt x="10260" y="0"/>
                </a:moveTo>
                <a:lnTo>
                  <a:pt x="6769" y="2232"/>
                </a:lnTo>
                <a:lnTo>
                  <a:pt x="3362" y="4632"/>
                </a:lnTo>
                <a:lnTo>
                  <a:pt x="0" y="7085"/>
                </a:lnTo>
                <a:lnTo>
                  <a:pt x="4483" y="3902"/>
                </a:lnTo>
                <a:lnTo>
                  <a:pt x="9126" y="745"/>
                </a:lnTo>
                <a:lnTo>
                  <a:pt x="10260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 descr=""/>
          <p:cNvSpPr/>
          <p:nvPr/>
        </p:nvSpPr>
        <p:spPr>
          <a:xfrm>
            <a:off x="8506663" y="3943296"/>
            <a:ext cx="128270" cy="12065"/>
          </a:xfrm>
          <a:custGeom>
            <a:avLst/>
            <a:gdLst/>
            <a:ahLst/>
            <a:cxnLst/>
            <a:rect l="l" t="t" r="r" b="b"/>
            <a:pathLst>
              <a:path w="128270" h="12064">
                <a:moveTo>
                  <a:pt x="1879" y="6565"/>
                </a:moveTo>
                <a:lnTo>
                  <a:pt x="1524" y="6451"/>
                </a:lnTo>
                <a:lnTo>
                  <a:pt x="0" y="7035"/>
                </a:lnTo>
                <a:lnTo>
                  <a:pt x="368" y="7137"/>
                </a:lnTo>
                <a:lnTo>
                  <a:pt x="1879" y="6565"/>
                </a:lnTo>
                <a:close/>
              </a:path>
              <a:path w="128270" h="12064">
                <a:moveTo>
                  <a:pt x="12852" y="6248"/>
                </a:moveTo>
                <a:lnTo>
                  <a:pt x="10782" y="6604"/>
                </a:lnTo>
                <a:lnTo>
                  <a:pt x="10972" y="6667"/>
                </a:lnTo>
                <a:lnTo>
                  <a:pt x="12852" y="6248"/>
                </a:lnTo>
                <a:close/>
              </a:path>
              <a:path w="128270" h="12064">
                <a:moveTo>
                  <a:pt x="18567" y="3835"/>
                </a:moveTo>
                <a:lnTo>
                  <a:pt x="18415" y="3822"/>
                </a:lnTo>
                <a:lnTo>
                  <a:pt x="18288" y="3860"/>
                </a:lnTo>
                <a:lnTo>
                  <a:pt x="18567" y="3835"/>
                </a:lnTo>
                <a:close/>
              </a:path>
              <a:path w="128270" h="12064">
                <a:moveTo>
                  <a:pt x="20015" y="3759"/>
                </a:moveTo>
                <a:lnTo>
                  <a:pt x="18567" y="3835"/>
                </a:lnTo>
                <a:lnTo>
                  <a:pt x="18999" y="3911"/>
                </a:lnTo>
                <a:lnTo>
                  <a:pt x="18338" y="4660"/>
                </a:lnTo>
                <a:lnTo>
                  <a:pt x="18910" y="4254"/>
                </a:lnTo>
                <a:lnTo>
                  <a:pt x="20015" y="3759"/>
                </a:lnTo>
                <a:close/>
              </a:path>
              <a:path w="128270" h="12064">
                <a:moveTo>
                  <a:pt x="46774" y="2641"/>
                </a:moveTo>
                <a:lnTo>
                  <a:pt x="44538" y="3187"/>
                </a:lnTo>
                <a:lnTo>
                  <a:pt x="44970" y="3175"/>
                </a:lnTo>
                <a:lnTo>
                  <a:pt x="45656" y="3454"/>
                </a:lnTo>
                <a:lnTo>
                  <a:pt x="45415" y="3886"/>
                </a:lnTo>
                <a:lnTo>
                  <a:pt x="46012" y="3581"/>
                </a:lnTo>
                <a:lnTo>
                  <a:pt x="46774" y="2641"/>
                </a:lnTo>
                <a:close/>
              </a:path>
              <a:path w="128270" h="12064">
                <a:moveTo>
                  <a:pt x="52603" y="139"/>
                </a:moveTo>
                <a:lnTo>
                  <a:pt x="50596" y="584"/>
                </a:lnTo>
                <a:lnTo>
                  <a:pt x="51041" y="584"/>
                </a:lnTo>
                <a:lnTo>
                  <a:pt x="51473" y="584"/>
                </a:lnTo>
                <a:lnTo>
                  <a:pt x="52171" y="508"/>
                </a:lnTo>
                <a:lnTo>
                  <a:pt x="52514" y="647"/>
                </a:lnTo>
                <a:lnTo>
                  <a:pt x="52603" y="139"/>
                </a:lnTo>
                <a:close/>
              </a:path>
              <a:path w="128270" h="12064">
                <a:moveTo>
                  <a:pt x="58356" y="9512"/>
                </a:moveTo>
                <a:lnTo>
                  <a:pt x="56464" y="9791"/>
                </a:lnTo>
                <a:lnTo>
                  <a:pt x="56794" y="9944"/>
                </a:lnTo>
                <a:lnTo>
                  <a:pt x="58356" y="9512"/>
                </a:lnTo>
                <a:close/>
              </a:path>
              <a:path w="128270" h="12064">
                <a:moveTo>
                  <a:pt x="60528" y="101"/>
                </a:moveTo>
                <a:lnTo>
                  <a:pt x="58039" y="368"/>
                </a:lnTo>
                <a:lnTo>
                  <a:pt x="57505" y="165"/>
                </a:lnTo>
                <a:lnTo>
                  <a:pt x="54508" y="558"/>
                </a:lnTo>
                <a:lnTo>
                  <a:pt x="56870" y="622"/>
                </a:lnTo>
                <a:lnTo>
                  <a:pt x="57480" y="711"/>
                </a:lnTo>
                <a:lnTo>
                  <a:pt x="57391" y="1206"/>
                </a:lnTo>
                <a:lnTo>
                  <a:pt x="59601" y="1206"/>
                </a:lnTo>
                <a:lnTo>
                  <a:pt x="59207" y="393"/>
                </a:lnTo>
                <a:lnTo>
                  <a:pt x="60528" y="101"/>
                </a:lnTo>
                <a:close/>
              </a:path>
              <a:path w="128270" h="12064">
                <a:moveTo>
                  <a:pt x="61404" y="0"/>
                </a:moveTo>
                <a:lnTo>
                  <a:pt x="61036" y="12"/>
                </a:lnTo>
                <a:lnTo>
                  <a:pt x="60756" y="50"/>
                </a:lnTo>
                <a:lnTo>
                  <a:pt x="60528" y="101"/>
                </a:lnTo>
                <a:lnTo>
                  <a:pt x="60807" y="63"/>
                </a:lnTo>
                <a:lnTo>
                  <a:pt x="61074" y="38"/>
                </a:lnTo>
                <a:lnTo>
                  <a:pt x="61404" y="0"/>
                </a:lnTo>
                <a:close/>
              </a:path>
              <a:path w="128270" h="12064">
                <a:moveTo>
                  <a:pt x="62115" y="9677"/>
                </a:moveTo>
                <a:lnTo>
                  <a:pt x="61366" y="8813"/>
                </a:lnTo>
                <a:lnTo>
                  <a:pt x="60591" y="9677"/>
                </a:lnTo>
                <a:lnTo>
                  <a:pt x="62115" y="9677"/>
                </a:lnTo>
                <a:close/>
              </a:path>
              <a:path w="128270" h="12064">
                <a:moveTo>
                  <a:pt x="86271" y="9309"/>
                </a:moveTo>
                <a:lnTo>
                  <a:pt x="86029" y="9398"/>
                </a:lnTo>
                <a:lnTo>
                  <a:pt x="85877" y="9461"/>
                </a:lnTo>
                <a:lnTo>
                  <a:pt x="84861" y="9486"/>
                </a:lnTo>
                <a:lnTo>
                  <a:pt x="84239" y="9537"/>
                </a:lnTo>
                <a:lnTo>
                  <a:pt x="84467" y="9817"/>
                </a:lnTo>
                <a:lnTo>
                  <a:pt x="85090" y="9842"/>
                </a:lnTo>
                <a:lnTo>
                  <a:pt x="84455" y="10185"/>
                </a:lnTo>
                <a:lnTo>
                  <a:pt x="84759" y="10121"/>
                </a:lnTo>
                <a:lnTo>
                  <a:pt x="85331" y="9855"/>
                </a:lnTo>
                <a:lnTo>
                  <a:pt x="85979" y="9817"/>
                </a:lnTo>
                <a:lnTo>
                  <a:pt x="85940" y="9626"/>
                </a:lnTo>
                <a:lnTo>
                  <a:pt x="86017" y="9474"/>
                </a:lnTo>
                <a:lnTo>
                  <a:pt x="86271" y="9309"/>
                </a:lnTo>
                <a:close/>
              </a:path>
              <a:path w="128270" h="12064">
                <a:moveTo>
                  <a:pt x="92316" y="9537"/>
                </a:moveTo>
                <a:lnTo>
                  <a:pt x="92113" y="9537"/>
                </a:lnTo>
                <a:lnTo>
                  <a:pt x="91884" y="9563"/>
                </a:lnTo>
                <a:lnTo>
                  <a:pt x="91668" y="9639"/>
                </a:lnTo>
                <a:lnTo>
                  <a:pt x="91922" y="9613"/>
                </a:lnTo>
                <a:lnTo>
                  <a:pt x="92138" y="9575"/>
                </a:lnTo>
                <a:lnTo>
                  <a:pt x="92316" y="9537"/>
                </a:lnTo>
                <a:close/>
              </a:path>
              <a:path w="128270" h="12064">
                <a:moveTo>
                  <a:pt x="94157" y="9588"/>
                </a:moveTo>
                <a:lnTo>
                  <a:pt x="93306" y="9283"/>
                </a:lnTo>
                <a:lnTo>
                  <a:pt x="93002" y="9398"/>
                </a:lnTo>
                <a:lnTo>
                  <a:pt x="92316" y="9537"/>
                </a:lnTo>
                <a:lnTo>
                  <a:pt x="93002" y="9525"/>
                </a:lnTo>
                <a:lnTo>
                  <a:pt x="93687" y="9766"/>
                </a:lnTo>
                <a:lnTo>
                  <a:pt x="94157" y="9588"/>
                </a:lnTo>
                <a:close/>
              </a:path>
              <a:path w="128270" h="12064">
                <a:moveTo>
                  <a:pt x="96596" y="990"/>
                </a:moveTo>
                <a:lnTo>
                  <a:pt x="96443" y="914"/>
                </a:lnTo>
                <a:lnTo>
                  <a:pt x="94843" y="1231"/>
                </a:lnTo>
                <a:lnTo>
                  <a:pt x="95008" y="1308"/>
                </a:lnTo>
                <a:lnTo>
                  <a:pt x="96596" y="990"/>
                </a:lnTo>
                <a:close/>
              </a:path>
              <a:path w="128270" h="12064">
                <a:moveTo>
                  <a:pt x="106794" y="1143"/>
                </a:moveTo>
                <a:lnTo>
                  <a:pt x="105156" y="863"/>
                </a:lnTo>
                <a:lnTo>
                  <a:pt x="106426" y="1320"/>
                </a:lnTo>
                <a:lnTo>
                  <a:pt x="106794" y="1143"/>
                </a:lnTo>
                <a:close/>
              </a:path>
              <a:path w="128270" h="12064">
                <a:moveTo>
                  <a:pt x="121462" y="4356"/>
                </a:moveTo>
                <a:lnTo>
                  <a:pt x="118656" y="3543"/>
                </a:lnTo>
                <a:lnTo>
                  <a:pt x="119824" y="4356"/>
                </a:lnTo>
                <a:lnTo>
                  <a:pt x="121462" y="4356"/>
                </a:lnTo>
                <a:close/>
              </a:path>
              <a:path w="128270" h="12064">
                <a:moveTo>
                  <a:pt x="121615" y="2514"/>
                </a:moveTo>
                <a:lnTo>
                  <a:pt x="120548" y="1930"/>
                </a:lnTo>
                <a:lnTo>
                  <a:pt x="118783" y="1930"/>
                </a:lnTo>
                <a:lnTo>
                  <a:pt x="119202" y="2514"/>
                </a:lnTo>
                <a:lnTo>
                  <a:pt x="121615" y="2514"/>
                </a:lnTo>
                <a:close/>
              </a:path>
              <a:path w="128270" h="12064">
                <a:moveTo>
                  <a:pt x="122250" y="1930"/>
                </a:moveTo>
                <a:lnTo>
                  <a:pt x="121310" y="1028"/>
                </a:lnTo>
                <a:lnTo>
                  <a:pt x="121843" y="1930"/>
                </a:lnTo>
                <a:lnTo>
                  <a:pt x="122250" y="1930"/>
                </a:lnTo>
                <a:close/>
              </a:path>
              <a:path w="128270" h="12064">
                <a:moveTo>
                  <a:pt x="122402" y="11887"/>
                </a:moveTo>
                <a:lnTo>
                  <a:pt x="120662" y="11480"/>
                </a:lnTo>
                <a:lnTo>
                  <a:pt x="121361" y="12052"/>
                </a:lnTo>
                <a:lnTo>
                  <a:pt x="122402" y="11887"/>
                </a:lnTo>
                <a:close/>
              </a:path>
              <a:path w="128270" h="12064">
                <a:moveTo>
                  <a:pt x="122428" y="4356"/>
                </a:moveTo>
                <a:lnTo>
                  <a:pt x="121462" y="4356"/>
                </a:lnTo>
                <a:lnTo>
                  <a:pt x="122262" y="4584"/>
                </a:lnTo>
                <a:lnTo>
                  <a:pt x="122428" y="4356"/>
                </a:lnTo>
                <a:close/>
              </a:path>
              <a:path w="128270" h="12064">
                <a:moveTo>
                  <a:pt x="128193" y="3543"/>
                </a:moveTo>
                <a:lnTo>
                  <a:pt x="123761" y="2374"/>
                </a:lnTo>
                <a:lnTo>
                  <a:pt x="122428" y="4356"/>
                </a:lnTo>
                <a:lnTo>
                  <a:pt x="122910" y="4356"/>
                </a:lnTo>
                <a:lnTo>
                  <a:pt x="124701" y="3543"/>
                </a:lnTo>
                <a:lnTo>
                  <a:pt x="128193" y="3543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 descr=""/>
          <p:cNvSpPr/>
          <p:nvPr/>
        </p:nvSpPr>
        <p:spPr>
          <a:xfrm>
            <a:off x="8363496" y="3959679"/>
            <a:ext cx="97790" cy="41275"/>
          </a:xfrm>
          <a:custGeom>
            <a:avLst/>
            <a:gdLst/>
            <a:ahLst/>
            <a:cxnLst/>
            <a:rect l="l" t="t" r="r" b="b"/>
            <a:pathLst>
              <a:path w="97790" h="41275">
                <a:moveTo>
                  <a:pt x="114" y="40982"/>
                </a:moveTo>
                <a:close/>
              </a:path>
              <a:path w="97790" h="41275">
                <a:moveTo>
                  <a:pt x="3429" y="38061"/>
                </a:moveTo>
                <a:lnTo>
                  <a:pt x="2273" y="38735"/>
                </a:lnTo>
                <a:lnTo>
                  <a:pt x="1143" y="39446"/>
                </a:lnTo>
                <a:lnTo>
                  <a:pt x="0" y="40157"/>
                </a:lnTo>
                <a:lnTo>
                  <a:pt x="101" y="40881"/>
                </a:lnTo>
                <a:lnTo>
                  <a:pt x="317" y="40551"/>
                </a:lnTo>
                <a:lnTo>
                  <a:pt x="1346" y="39535"/>
                </a:lnTo>
                <a:lnTo>
                  <a:pt x="1955" y="39497"/>
                </a:lnTo>
                <a:lnTo>
                  <a:pt x="1689" y="40182"/>
                </a:lnTo>
                <a:lnTo>
                  <a:pt x="2247" y="39471"/>
                </a:lnTo>
                <a:lnTo>
                  <a:pt x="2844" y="38773"/>
                </a:lnTo>
                <a:lnTo>
                  <a:pt x="3429" y="38061"/>
                </a:lnTo>
                <a:close/>
              </a:path>
              <a:path w="97790" h="41275">
                <a:moveTo>
                  <a:pt x="4381" y="37757"/>
                </a:moveTo>
                <a:lnTo>
                  <a:pt x="4241" y="37566"/>
                </a:lnTo>
                <a:lnTo>
                  <a:pt x="4178" y="37998"/>
                </a:lnTo>
                <a:lnTo>
                  <a:pt x="4381" y="37757"/>
                </a:lnTo>
                <a:close/>
              </a:path>
              <a:path w="97790" h="41275">
                <a:moveTo>
                  <a:pt x="4406" y="37998"/>
                </a:moveTo>
                <a:lnTo>
                  <a:pt x="4178" y="37998"/>
                </a:lnTo>
                <a:lnTo>
                  <a:pt x="3708" y="38887"/>
                </a:lnTo>
                <a:lnTo>
                  <a:pt x="4356" y="38887"/>
                </a:lnTo>
                <a:lnTo>
                  <a:pt x="4406" y="37998"/>
                </a:lnTo>
                <a:close/>
              </a:path>
              <a:path w="97790" h="41275">
                <a:moveTo>
                  <a:pt x="4648" y="38887"/>
                </a:moveTo>
                <a:lnTo>
                  <a:pt x="4356" y="38887"/>
                </a:lnTo>
                <a:lnTo>
                  <a:pt x="4343" y="39204"/>
                </a:lnTo>
                <a:lnTo>
                  <a:pt x="4648" y="38887"/>
                </a:lnTo>
                <a:close/>
              </a:path>
              <a:path w="97790" h="41275">
                <a:moveTo>
                  <a:pt x="5727" y="37757"/>
                </a:moveTo>
                <a:lnTo>
                  <a:pt x="4381" y="37757"/>
                </a:lnTo>
                <a:lnTo>
                  <a:pt x="4406" y="37998"/>
                </a:lnTo>
                <a:lnTo>
                  <a:pt x="4572" y="37998"/>
                </a:lnTo>
                <a:lnTo>
                  <a:pt x="5486" y="37998"/>
                </a:lnTo>
                <a:lnTo>
                  <a:pt x="5727" y="37757"/>
                </a:lnTo>
                <a:close/>
              </a:path>
              <a:path w="97790" h="41275">
                <a:moveTo>
                  <a:pt x="5791" y="37998"/>
                </a:moveTo>
                <a:lnTo>
                  <a:pt x="5486" y="37998"/>
                </a:lnTo>
                <a:lnTo>
                  <a:pt x="4584" y="38887"/>
                </a:lnTo>
                <a:lnTo>
                  <a:pt x="5791" y="37998"/>
                </a:lnTo>
                <a:close/>
              </a:path>
              <a:path w="97790" h="41275">
                <a:moveTo>
                  <a:pt x="6311" y="37566"/>
                </a:moveTo>
                <a:lnTo>
                  <a:pt x="5740" y="36080"/>
                </a:lnTo>
                <a:lnTo>
                  <a:pt x="4076" y="37350"/>
                </a:lnTo>
                <a:lnTo>
                  <a:pt x="4241" y="37566"/>
                </a:lnTo>
                <a:lnTo>
                  <a:pt x="6311" y="37566"/>
                </a:lnTo>
                <a:close/>
              </a:path>
              <a:path w="97790" h="41275">
                <a:moveTo>
                  <a:pt x="8991" y="34455"/>
                </a:moveTo>
                <a:lnTo>
                  <a:pt x="8839" y="34124"/>
                </a:lnTo>
                <a:lnTo>
                  <a:pt x="7988" y="34823"/>
                </a:lnTo>
                <a:lnTo>
                  <a:pt x="7569" y="35166"/>
                </a:lnTo>
                <a:lnTo>
                  <a:pt x="7975" y="34988"/>
                </a:lnTo>
                <a:lnTo>
                  <a:pt x="8559" y="34798"/>
                </a:lnTo>
                <a:lnTo>
                  <a:pt x="8991" y="34455"/>
                </a:lnTo>
                <a:close/>
              </a:path>
              <a:path w="97790" h="41275">
                <a:moveTo>
                  <a:pt x="14338" y="32016"/>
                </a:moveTo>
                <a:lnTo>
                  <a:pt x="13779" y="32232"/>
                </a:lnTo>
                <a:lnTo>
                  <a:pt x="13169" y="32499"/>
                </a:lnTo>
                <a:lnTo>
                  <a:pt x="12433" y="32842"/>
                </a:lnTo>
                <a:lnTo>
                  <a:pt x="14338" y="32016"/>
                </a:lnTo>
                <a:close/>
              </a:path>
              <a:path w="97790" h="41275">
                <a:moveTo>
                  <a:pt x="15875" y="31470"/>
                </a:moveTo>
                <a:lnTo>
                  <a:pt x="14338" y="32016"/>
                </a:lnTo>
                <a:lnTo>
                  <a:pt x="14884" y="31813"/>
                </a:lnTo>
                <a:lnTo>
                  <a:pt x="15379" y="31635"/>
                </a:lnTo>
                <a:lnTo>
                  <a:pt x="15875" y="31470"/>
                </a:lnTo>
                <a:close/>
              </a:path>
              <a:path w="97790" h="41275">
                <a:moveTo>
                  <a:pt x="17767" y="30556"/>
                </a:moveTo>
                <a:lnTo>
                  <a:pt x="17310" y="30162"/>
                </a:lnTo>
                <a:lnTo>
                  <a:pt x="16802" y="29730"/>
                </a:lnTo>
                <a:lnTo>
                  <a:pt x="15036" y="30810"/>
                </a:lnTo>
                <a:lnTo>
                  <a:pt x="15786" y="31394"/>
                </a:lnTo>
                <a:lnTo>
                  <a:pt x="17094" y="30822"/>
                </a:lnTo>
                <a:lnTo>
                  <a:pt x="17767" y="30556"/>
                </a:lnTo>
                <a:close/>
              </a:path>
              <a:path w="97790" h="41275">
                <a:moveTo>
                  <a:pt x="19075" y="30022"/>
                </a:moveTo>
                <a:lnTo>
                  <a:pt x="17767" y="30556"/>
                </a:lnTo>
                <a:lnTo>
                  <a:pt x="17957" y="30734"/>
                </a:lnTo>
                <a:lnTo>
                  <a:pt x="18148" y="30899"/>
                </a:lnTo>
                <a:lnTo>
                  <a:pt x="18427" y="30949"/>
                </a:lnTo>
                <a:lnTo>
                  <a:pt x="19075" y="30022"/>
                </a:lnTo>
                <a:close/>
              </a:path>
              <a:path w="97790" h="41275">
                <a:moveTo>
                  <a:pt x="20396" y="29476"/>
                </a:moveTo>
                <a:lnTo>
                  <a:pt x="19443" y="29476"/>
                </a:lnTo>
                <a:lnTo>
                  <a:pt x="19075" y="30022"/>
                </a:lnTo>
                <a:lnTo>
                  <a:pt x="20396" y="29476"/>
                </a:lnTo>
                <a:close/>
              </a:path>
              <a:path w="97790" h="41275">
                <a:moveTo>
                  <a:pt x="33299" y="24485"/>
                </a:moveTo>
                <a:lnTo>
                  <a:pt x="33045" y="24612"/>
                </a:lnTo>
                <a:lnTo>
                  <a:pt x="32791" y="24739"/>
                </a:lnTo>
                <a:lnTo>
                  <a:pt x="32524" y="24879"/>
                </a:lnTo>
                <a:lnTo>
                  <a:pt x="32893" y="24714"/>
                </a:lnTo>
                <a:lnTo>
                  <a:pt x="33121" y="24599"/>
                </a:lnTo>
                <a:lnTo>
                  <a:pt x="33299" y="24485"/>
                </a:lnTo>
                <a:close/>
              </a:path>
              <a:path w="97790" h="41275">
                <a:moveTo>
                  <a:pt x="44272" y="18681"/>
                </a:moveTo>
                <a:lnTo>
                  <a:pt x="43586" y="18681"/>
                </a:lnTo>
                <a:lnTo>
                  <a:pt x="42926" y="18910"/>
                </a:lnTo>
                <a:lnTo>
                  <a:pt x="44272" y="18681"/>
                </a:lnTo>
                <a:close/>
              </a:path>
              <a:path w="97790" h="41275">
                <a:moveTo>
                  <a:pt x="46570" y="16103"/>
                </a:moveTo>
                <a:lnTo>
                  <a:pt x="46024" y="16268"/>
                </a:lnTo>
                <a:lnTo>
                  <a:pt x="45466" y="16471"/>
                </a:lnTo>
                <a:lnTo>
                  <a:pt x="44856" y="16764"/>
                </a:lnTo>
                <a:lnTo>
                  <a:pt x="46570" y="16103"/>
                </a:lnTo>
                <a:close/>
              </a:path>
              <a:path w="97790" h="41275">
                <a:moveTo>
                  <a:pt x="47180" y="18161"/>
                </a:moveTo>
                <a:lnTo>
                  <a:pt x="44564" y="18630"/>
                </a:lnTo>
                <a:lnTo>
                  <a:pt x="44272" y="18681"/>
                </a:lnTo>
                <a:lnTo>
                  <a:pt x="40995" y="19786"/>
                </a:lnTo>
                <a:lnTo>
                  <a:pt x="42887" y="18681"/>
                </a:lnTo>
                <a:lnTo>
                  <a:pt x="41910" y="18681"/>
                </a:lnTo>
                <a:lnTo>
                  <a:pt x="40436" y="18910"/>
                </a:lnTo>
                <a:lnTo>
                  <a:pt x="39154" y="19443"/>
                </a:lnTo>
                <a:lnTo>
                  <a:pt x="37172" y="20307"/>
                </a:lnTo>
                <a:lnTo>
                  <a:pt x="36639" y="20307"/>
                </a:lnTo>
                <a:lnTo>
                  <a:pt x="36169" y="20853"/>
                </a:lnTo>
                <a:lnTo>
                  <a:pt x="35941" y="20853"/>
                </a:lnTo>
                <a:lnTo>
                  <a:pt x="31813" y="22694"/>
                </a:lnTo>
                <a:lnTo>
                  <a:pt x="32994" y="22225"/>
                </a:lnTo>
                <a:lnTo>
                  <a:pt x="36614" y="20853"/>
                </a:lnTo>
                <a:lnTo>
                  <a:pt x="38036" y="20853"/>
                </a:lnTo>
                <a:lnTo>
                  <a:pt x="35420" y="22225"/>
                </a:lnTo>
                <a:lnTo>
                  <a:pt x="37185" y="22517"/>
                </a:lnTo>
                <a:lnTo>
                  <a:pt x="36550" y="22694"/>
                </a:lnTo>
                <a:lnTo>
                  <a:pt x="32969" y="23736"/>
                </a:lnTo>
                <a:lnTo>
                  <a:pt x="32181" y="23736"/>
                </a:lnTo>
                <a:lnTo>
                  <a:pt x="31978" y="23787"/>
                </a:lnTo>
                <a:lnTo>
                  <a:pt x="30594" y="24117"/>
                </a:lnTo>
                <a:lnTo>
                  <a:pt x="31813" y="22694"/>
                </a:lnTo>
                <a:lnTo>
                  <a:pt x="27660" y="24612"/>
                </a:lnTo>
                <a:lnTo>
                  <a:pt x="23393" y="26695"/>
                </a:lnTo>
                <a:lnTo>
                  <a:pt x="21196" y="28130"/>
                </a:lnTo>
                <a:lnTo>
                  <a:pt x="25069" y="26911"/>
                </a:lnTo>
                <a:lnTo>
                  <a:pt x="23634" y="28359"/>
                </a:lnTo>
                <a:lnTo>
                  <a:pt x="25006" y="27736"/>
                </a:lnTo>
                <a:lnTo>
                  <a:pt x="26733" y="27076"/>
                </a:lnTo>
                <a:lnTo>
                  <a:pt x="27127" y="26911"/>
                </a:lnTo>
                <a:lnTo>
                  <a:pt x="29337" y="25933"/>
                </a:lnTo>
                <a:lnTo>
                  <a:pt x="30276" y="25425"/>
                </a:lnTo>
                <a:lnTo>
                  <a:pt x="30378" y="25133"/>
                </a:lnTo>
                <a:lnTo>
                  <a:pt x="30441" y="24968"/>
                </a:lnTo>
                <a:lnTo>
                  <a:pt x="30441" y="25133"/>
                </a:lnTo>
                <a:lnTo>
                  <a:pt x="30949" y="25133"/>
                </a:lnTo>
                <a:lnTo>
                  <a:pt x="31089" y="24968"/>
                </a:lnTo>
                <a:lnTo>
                  <a:pt x="31838" y="24117"/>
                </a:lnTo>
                <a:lnTo>
                  <a:pt x="34048" y="24117"/>
                </a:lnTo>
                <a:lnTo>
                  <a:pt x="36118" y="24117"/>
                </a:lnTo>
                <a:lnTo>
                  <a:pt x="34340" y="23977"/>
                </a:lnTo>
                <a:lnTo>
                  <a:pt x="36957" y="22694"/>
                </a:lnTo>
                <a:lnTo>
                  <a:pt x="37287" y="22542"/>
                </a:lnTo>
                <a:lnTo>
                  <a:pt x="37503" y="22428"/>
                </a:lnTo>
                <a:lnTo>
                  <a:pt x="37922" y="22225"/>
                </a:lnTo>
                <a:lnTo>
                  <a:pt x="42456" y="20853"/>
                </a:lnTo>
                <a:lnTo>
                  <a:pt x="44335" y="19786"/>
                </a:lnTo>
                <a:lnTo>
                  <a:pt x="47180" y="18161"/>
                </a:lnTo>
                <a:close/>
              </a:path>
              <a:path w="97790" h="41275">
                <a:moveTo>
                  <a:pt x="75717" y="9499"/>
                </a:moveTo>
                <a:lnTo>
                  <a:pt x="75577" y="9563"/>
                </a:lnTo>
                <a:lnTo>
                  <a:pt x="75438" y="9639"/>
                </a:lnTo>
                <a:lnTo>
                  <a:pt x="75311" y="9715"/>
                </a:lnTo>
                <a:lnTo>
                  <a:pt x="75488" y="9639"/>
                </a:lnTo>
                <a:lnTo>
                  <a:pt x="75717" y="9499"/>
                </a:lnTo>
                <a:close/>
              </a:path>
              <a:path w="97790" h="41275">
                <a:moveTo>
                  <a:pt x="87426" y="4584"/>
                </a:moveTo>
                <a:lnTo>
                  <a:pt x="86182" y="4584"/>
                </a:lnTo>
                <a:lnTo>
                  <a:pt x="86321" y="4914"/>
                </a:lnTo>
                <a:lnTo>
                  <a:pt x="86664" y="4914"/>
                </a:lnTo>
                <a:lnTo>
                  <a:pt x="87426" y="4584"/>
                </a:lnTo>
                <a:close/>
              </a:path>
              <a:path w="97790" h="41275">
                <a:moveTo>
                  <a:pt x="88150" y="4914"/>
                </a:moveTo>
                <a:lnTo>
                  <a:pt x="86664" y="4914"/>
                </a:lnTo>
                <a:lnTo>
                  <a:pt x="83642" y="6261"/>
                </a:lnTo>
                <a:lnTo>
                  <a:pt x="82816" y="6680"/>
                </a:lnTo>
                <a:lnTo>
                  <a:pt x="81737" y="7366"/>
                </a:lnTo>
                <a:lnTo>
                  <a:pt x="84531" y="6680"/>
                </a:lnTo>
                <a:lnTo>
                  <a:pt x="84658" y="6680"/>
                </a:lnTo>
                <a:lnTo>
                  <a:pt x="85318" y="5740"/>
                </a:lnTo>
                <a:lnTo>
                  <a:pt x="88150" y="4914"/>
                </a:lnTo>
                <a:close/>
              </a:path>
              <a:path w="97790" h="41275">
                <a:moveTo>
                  <a:pt x="89509" y="4572"/>
                </a:moveTo>
                <a:lnTo>
                  <a:pt x="89090" y="4673"/>
                </a:lnTo>
                <a:lnTo>
                  <a:pt x="88722" y="4775"/>
                </a:lnTo>
                <a:lnTo>
                  <a:pt x="88379" y="4864"/>
                </a:lnTo>
                <a:lnTo>
                  <a:pt x="88709" y="4813"/>
                </a:lnTo>
                <a:lnTo>
                  <a:pt x="89090" y="4724"/>
                </a:lnTo>
                <a:lnTo>
                  <a:pt x="89509" y="4572"/>
                </a:lnTo>
                <a:close/>
              </a:path>
              <a:path w="97790" h="41275">
                <a:moveTo>
                  <a:pt x="91376" y="1765"/>
                </a:moveTo>
                <a:lnTo>
                  <a:pt x="91338" y="1447"/>
                </a:lnTo>
                <a:lnTo>
                  <a:pt x="90893" y="1447"/>
                </a:lnTo>
                <a:lnTo>
                  <a:pt x="89458" y="2032"/>
                </a:lnTo>
                <a:lnTo>
                  <a:pt x="88138" y="1765"/>
                </a:lnTo>
                <a:lnTo>
                  <a:pt x="87896" y="1765"/>
                </a:lnTo>
                <a:lnTo>
                  <a:pt x="86893" y="2044"/>
                </a:lnTo>
                <a:lnTo>
                  <a:pt x="88353" y="3009"/>
                </a:lnTo>
                <a:lnTo>
                  <a:pt x="88036" y="3009"/>
                </a:lnTo>
                <a:lnTo>
                  <a:pt x="83235" y="3365"/>
                </a:lnTo>
                <a:lnTo>
                  <a:pt x="81965" y="4140"/>
                </a:lnTo>
                <a:lnTo>
                  <a:pt x="80797" y="4584"/>
                </a:lnTo>
                <a:lnTo>
                  <a:pt x="81902" y="4584"/>
                </a:lnTo>
                <a:lnTo>
                  <a:pt x="79641" y="4813"/>
                </a:lnTo>
                <a:lnTo>
                  <a:pt x="79781" y="4584"/>
                </a:lnTo>
                <a:lnTo>
                  <a:pt x="78435" y="4914"/>
                </a:lnTo>
                <a:lnTo>
                  <a:pt x="77089" y="4914"/>
                </a:lnTo>
                <a:lnTo>
                  <a:pt x="77965" y="5740"/>
                </a:lnTo>
                <a:lnTo>
                  <a:pt x="76974" y="5740"/>
                </a:lnTo>
                <a:lnTo>
                  <a:pt x="75222" y="6261"/>
                </a:lnTo>
                <a:lnTo>
                  <a:pt x="71704" y="7366"/>
                </a:lnTo>
                <a:lnTo>
                  <a:pt x="71272" y="7366"/>
                </a:lnTo>
                <a:lnTo>
                  <a:pt x="71335" y="7632"/>
                </a:lnTo>
                <a:lnTo>
                  <a:pt x="70916" y="7632"/>
                </a:lnTo>
                <a:lnTo>
                  <a:pt x="65074" y="9512"/>
                </a:lnTo>
                <a:lnTo>
                  <a:pt x="58877" y="11620"/>
                </a:lnTo>
                <a:lnTo>
                  <a:pt x="52527" y="13881"/>
                </a:lnTo>
                <a:lnTo>
                  <a:pt x="47447" y="15786"/>
                </a:lnTo>
                <a:lnTo>
                  <a:pt x="48399" y="15786"/>
                </a:lnTo>
                <a:lnTo>
                  <a:pt x="50266" y="15290"/>
                </a:lnTo>
                <a:lnTo>
                  <a:pt x="49085" y="16421"/>
                </a:lnTo>
                <a:lnTo>
                  <a:pt x="47942" y="16065"/>
                </a:lnTo>
                <a:lnTo>
                  <a:pt x="45885" y="17208"/>
                </a:lnTo>
                <a:lnTo>
                  <a:pt x="45974" y="16878"/>
                </a:lnTo>
                <a:lnTo>
                  <a:pt x="42938" y="18161"/>
                </a:lnTo>
                <a:lnTo>
                  <a:pt x="44513" y="18161"/>
                </a:lnTo>
                <a:lnTo>
                  <a:pt x="44526" y="18351"/>
                </a:lnTo>
                <a:lnTo>
                  <a:pt x="47726" y="17208"/>
                </a:lnTo>
                <a:lnTo>
                  <a:pt x="49542" y="16560"/>
                </a:lnTo>
                <a:lnTo>
                  <a:pt x="49250" y="16484"/>
                </a:lnTo>
                <a:lnTo>
                  <a:pt x="51308" y="15290"/>
                </a:lnTo>
                <a:lnTo>
                  <a:pt x="52349" y="14693"/>
                </a:lnTo>
                <a:lnTo>
                  <a:pt x="49491" y="16802"/>
                </a:lnTo>
                <a:lnTo>
                  <a:pt x="49276" y="16802"/>
                </a:lnTo>
                <a:lnTo>
                  <a:pt x="49174" y="17195"/>
                </a:lnTo>
                <a:lnTo>
                  <a:pt x="50342" y="17195"/>
                </a:lnTo>
                <a:lnTo>
                  <a:pt x="50393" y="17653"/>
                </a:lnTo>
                <a:lnTo>
                  <a:pt x="53644" y="17005"/>
                </a:lnTo>
                <a:lnTo>
                  <a:pt x="53530" y="15786"/>
                </a:lnTo>
                <a:lnTo>
                  <a:pt x="53454" y="14998"/>
                </a:lnTo>
                <a:lnTo>
                  <a:pt x="54622" y="14693"/>
                </a:lnTo>
                <a:lnTo>
                  <a:pt x="56591" y="14173"/>
                </a:lnTo>
                <a:lnTo>
                  <a:pt x="56629" y="14693"/>
                </a:lnTo>
                <a:lnTo>
                  <a:pt x="55841" y="15430"/>
                </a:lnTo>
                <a:lnTo>
                  <a:pt x="57746" y="14693"/>
                </a:lnTo>
                <a:lnTo>
                  <a:pt x="58750" y="14173"/>
                </a:lnTo>
                <a:lnTo>
                  <a:pt x="60337" y="13335"/>
                </a:lnTo>
                <a:lnTo>
                  <a:pt x="60286" y="13881"/>
                </a:lnTo>
                <a:lnTo>
                  <a:pt x="60185" y="14998"/>
                </a:lnTo>
                <a:lnTo>
                  <a:pt x="60528" y="14693"/>
                </a:lnTo>
                <a:lnTo>
                  <a:pt x="61607" y="13335"/>
                </a:lnTo>
                <a:lnTo>
                  <a:pt x="61734" y="13182"/>
                </a:lnTo>
                <a:lnTo>
                  <a:pt x="61912" y="13881"/>
                </a:lnTo>
                <a:lnTo>
                  <a:pt x="62788" y="13182"/>
                </a:lnTo>
                <a:lnTo>
                  <a:pt x="63182" y="12865"/>
                </a:lnTo>
                <a:lnTo>
                  <a:pt x="66001" y="11950"/>
                </a:lnTo>
                <a:lnTo>
                  <a:pt x="67564" y="11341"/>
                </a:lnTo>
                <a:lnTo>
                  <a:pt x="67513" y="11506"/>
                </a:lnTo>
                <a:lnTo>
                  <a:pt x="67805" y="11341"/>
                </a:lnTo>
                <a:lnTo>
                  <a:pt x="71716" y="9271"/>
                </a:lnTo>
                <a:lnTo>
                  <a:pt x="69964" y="10528"/>
                </a:lnTo>
                <a:lnTo>
                  <a:pt x="73240" y="9271"/>
                </a:lnTo>
                <a:lnTo>
                  <a:pt x="74828" y="8661"/>
                </a:lnTo>
                <a:lnTo>
                  <a:pt x="72821" y="10147"/>
                </a:lnTo>
                <a:lnTo>
                  <a:pt x="74663" y="9944"/>
                </a:lnTo>
                <a:lnTo>
                  <a:pt x="74777" y="8953"/>
                </a:lnTo>
                <a:lnTo>
                  <a:pt x="76060" y="8661"/>
                </a:lnTo>
                <a:lnTo>
                  <a:pt x="76009" y="8788"/>
                </a:lnTo>
                <a:lnTo>
                  <a:pt x="76301" y="9105"/>
                </a:lnTo>
                <a:lnTo>
                  <a:pt x="76073" y="9271"/>
                </a:lnTo>
                <a:lnTo>
                  <a:pt x="76441" y="9105"/>
                </a:lnTo>
                <a:lnTo>
                  <a:pt x="77266" y="8661"/>
                </a:lnTo>
                <a:lnTo>
                  <a:pt x="79273" y="7632"/>
                </a:lnTo>
                <a:lnTo>
                  <a:pt x="81064" y="6680"/>
                </a:lnTo>
                <a:lnTo>
                  <a:pt x="81635" y="6261"/>
                </a:lnTo>
                <a:lnTo>
                  <a:pt x="82372" y="5740"/>
                </a:lnTo>
                <a:lnTo>
                  <a:pt x="80619" y="6261"/>
                </a:lnTo>
                <a:lnTo>
                  <a:pt x="80149" y="6261"/>
                </a:lnTo>
                <a:lnTo>
                  <a:pt x="80505" y="5740"/>
                </a:lnTo>
                <a:lnTo>
                  <a:pt x="79057" y="5740"/>
                </a:lnTo>
                <a:lnTo>
                  <a:pt x="83464" y="4914"/>
                </a:lnTo>
                <a:lnTo>
                  <a:pt x="84137" y="4914"/>
                </a:lnTo>
                <a:lnTo>
                  <a:pt x="83248" y="5740"/>
                </a:lnTo>
                <a:lnTo>
                  <a:pt x="83058" y="5740"/>
                </a:lnTo>
                <a:lnTo>
                  <a:pt x="81813" y="6261"/>
                </a:lnTo>
                <a:lnTo>
                  <a:pt x="82918" y="6261"/>
                </a:lnTo>
                <a:lnTo>
                  <a:pt x="84721" y="4584"/>
                </a:lnTo>
                <a:lnTo>
                  <a:pt x="86182" y="4584"/>
                </a:lnTo>
                <a:lnTo>
                  <a:pt x="85991" y="4140"/>
                </a:lnTo>
                <a:lnTo>
                  <a:pt x="85496" y="4140"/>
                </a:lnTo>
                <a:lnTo>
                  <a:pt x="88874" y="3581"/>
                </a:lnTo>
                <a:lnTo>
                  <a:pt x="90868" y="3009"/>
                </a:lnTo>
                <a:lnTo>
                  <a:pt x="89509" y="3009"/>
                </a:lnTo>
                <a:lnTo>
                  <a:pt x="90195" y="2527"/>
                </a:lnTo>
                <a:lnTo>
                  <a:pt x="90944" y="2044"/>
                </a:lnTo>
                <a:lnTo>
                  <a:pt x="91376" y="1765"/>
                </a:lnTo>
                <a:close/>
              </a:path>
              <a:path w="97790" h="41275">
                <a:moveTo>
                  <a:pt x="93776" y="1003"/>
                </a:moveTo>
                <a:lnTo>
                  <a:pt x="93713" y="800"/>
                </a:lnTo>
                <a:lnTo>
                  <a:pt x="93433" y="685"/>
                </a:lnTo>
                <a:lnTo>
                  <a:pt x="92532" y="800"/>
                </a:lnTo>
                <a:lnTo>
                  <a:pt x="92456" y="1016"/>
                </a:lnTo>
                <a:lnTo>
                  <a:pt x="92087" y="1282"/>
                </a:lnTo>
                <a:lnTo>
                  <a:pt x="91668" y="1562"/>
                </a:lnTo>
                <a:lnTo>
                  <a:pt x="93776" y="1003"/>
                </a:lnTo>
                <a:close/>
              </a:path>
              <a:path w="97790" h="41275">
                <a:moveTo>
                  <a:pt x="97637" y="0"/>
                </a:moveTo>
                <a:lnTo>
                  <a:pt x="96342" y="317"/>
                </a:lnTo>
                <a:lnTo>
                  <a:pt x="95059" y="660"/>
                </a:lnTo>
                <a:lnTo>
                  <a:pt x="93776" y="1003"/>
                </a:lnTo>
                <a:lnTo>
                  <a:pt x="93865" y="1270"/>
                </a:lnTo>
                <a:lnTo>
                  <a:pt x="93573" y="1663"/>
                </a:lnTo>
                <a:lnTo>
                  <a:pt x="93700" y="1892"/>
                </a:lnTo>
                <a:lnTo>
                  <a:pt x="94754" y="1587"/>
                </a:lnTo>
                <a:lnTo>
                  <a:pt x="95783" y="1282"/>
                </a:lnTo>
                <a:lnTo>
                  <a:pt x="96837" y="1016"/>
                </a:lnTo>
                <a:lnTo>
                  <a:pt x="95669" y="927"/>
                </a:lnTo>
                <a:lnTo>
                  <a:pt x="97510" y="317"/>
                </a:lnTo>
                <a:lnTo>
                  <a:pt x="97637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 descr=""/>
          <p:cNvSpPr/>
          <p:nvPr/>
        </p:nvSpPr>
        <p:spPr>
          <a:xfrm>
            <a:off x="8412569" y="4064518"/>
            <a:ext cx="13335" cy="14604"/>
          </a:xfrm>
          <a:custGeom>
            <a:avLst/>
            <a:gdLst/>
            <a:ahLst/>
            <a:cxnLst/>
            <a:rect l="l" t="t" r="r" b="b"/>
            <a:pathLst>
              <a:path w="13334" h="14604">
                <a:moveTo>
                  <a:pt x="2362" y="12166"/>
                </a:moveTo>
                <a:lnTo>
                  <a:pt x="0" y="12573"/>
                </a:lnTo>
                <a:lnTo>
                  <a:pt x="596" y="13982"/>
                </a:lnTo>
                <a:lnTo>
                  <a:pt x="2362" y="12166"/>
                </a:lnTo>
                <a:close/>
              </a:path>
              <a:path w="13334" h="14604">
                <a:moveTo>
                  <a:pt x="2857" y="12166"/>
                </a:moveTo>
                <a:lnTo>
                  <a:pt x="2755" y="11925"/>
                </a:lnTo>
                <a:lnTo>
                  <a:pt x="2603" y="11925"/>
                </a:lnTo>
                <a:lnTo>
                  <a:pt x="2362" y="12166"/>
                </a:lnTo>
                <a:lnTo>
                  <a:pt x="2857" y="12166"/>
                </a:lnTo>
                <a:close/>
              </a:path>
              <a:path w="13334" h="14604">
                <a:moveTo>
                  <a:pt x="7708" y="8445"/>
                </a:moveTo>
                <a:lnTo>
                  <a:pt x="4102" y="8724"/>
                </a:lnTo>
                <a:lnTo>
                  <a:pt x="4229" y="8572"/>
                </a:lnTo>
                <a:lnTo>
                  <a:pt x="5321" y="7315"/>
                </a:lnTo>
                <a:lnTo>
                  <a:pt x="5854" y="6705"/>
                </a:lnTo>
                <a:lnTo>
                  <a:pt x="5562" y="6705"/>
                </a:lnTo>
                <a:lnTo>
                  <a:pt x="5041" y="7315"/>
                </a:lnTo>
                <a:lnTo>
                  <a:pt x="4102" y="7315"/>
                </a:lnTo>
                <a:lnTo>
                  <a:pt x="4127" y="6908"/>
                </a:lnTo>
                <a:lnTo>
                  <a:pt x="3530" y="8445"/>
                </a:lnTo>
                <a:lnTo>
                  <a:pt x="3479" y="8572"/>
                </a:lnTo>
                <a:lnTo>
                  <a:pt x="2857" y="7975"/>
                </a:lnTo>
                <a:lnTo>
                  <a:pt x="3708" y="9220"/>
                </a:lnTo>
                <a:lnTo>
                  <a:pt x="3517" y="10210"/>
                </a:lnTo>
                <a:lnTo>
                  <a:pt x="3467" y="10464"/>
                </a:lnTo>
                <a:lnTo>
                  <a:pt x="1968" y="10464"/>
                </a:lnTo>
                <a:lnTo>
                  <a:pt x="2413" y="9220"/>
                </a:lnTo>
                <a:lnTo>
                  <a:pt x="876" y="11925"/>
                </a:lnTo>
                <a:lnTo>
                  <a:pt x="2324" y="10858"/>
                </a:lnTo>
                <a:lnTo>
                  <a:pt x="2654" y="11684"/>
                </a:lnTo>
                <a:lnTo>
                  <a:pt x="2844" y="11684"/>
                </a:lnTo>
                <a:lnTo>
                  <a:pt x="2946" y="11925"/>
                </a:lnTo>
                <a:lnTo>
                  <a:pt x="3124" y="11684"/>
                </a:lnTo>
                <a:lnTo>
                  <a:pt x="3238" y="11264"/>
                </a:lnTo>
                <a:lnTo>
                  <a:pt x="3784" y="10858"/>
                </a:lnTo>
                <a:lnTo>
                  <a:pt x="4330" y="10464"/>
                </a:lnTo>
                <a:lnTo>
                  <a:pt x="4876" y="10210"/>
                </a:lnTo>
                <a:lnTo>
                  <a:pt x="5029" y="10464"/>
                </a:lnTo>
                <a:lnTo>
                  <a:pt x="5207" y="10617"/>
                </a:lnTo>
                <a:lnTo>
                  <a:pt x="5461" y="10464"/>
                </a:lnTo>
                <a:lnTo>
                  <a:pt x="5753" y="10210"/>
                </a:lnTo>
                <a:lnTo>
                  <a:pt x="7391" y="8724"/>
                </a:lnTo>
                <a:lnTo>
                  <a:pt x="7708" y="8445"/>
                </a:lnTo>
                <a:close/>
              </a:path>
              <a:path w="13334" h="14604">
                <a:moveTo>
                  <a:pt x="12814" y="457"/>
                </a:moveTo>
                <a:lnTo>
                  <a:pt x="11544" y="0"/>
                </a:lnTo>
                <a:lnTo>
                  <a:pt x="10350" y="1397"/>
                </a:lnTo>
                <a:lnTo>
                  <a:pt x="9956" y="1384"/>
                </a:lnTo>
                <a:lnTo>
                  <a:pt x="9728" y="2819"/>
                </a:lnTo>
                <a:lnTo>
                  <a:pt x="8432" y="3835"/>
                </a:lnTo>
                <a:lnTo>
                  <a:pt x="7340" y="4445"/>
                </a:lnTo>
                <a:lnTo>
                  <a:pt x="6477" y="4648"/>
                </a:lnTo>
                <a:lnTo>
                  <a:pt x="6223" y="5105"/>
                </a:lnTo>
                <a:lnTo>
                  <a:pt x="6642" y="5689"/>
                </a:lnTo>
                <a:lnTo>
                  <a:pt x="6286" y="6197"/>
                </a:lnTo>
                <a:lnTo>
                  <a:pt x="6565" y="5880"/>
                </a:lnTo>
                <a:lnTo>
                  <a:pt x="7772" y="7137"/>
                </a:lnTo>
                <a:lnTo>
                  <a:pt x="7924" y="6515"/>
                </a:lnTo>
                <a:lnTo>
                  <a:pt x="8407" y="6311"/>
                </a:lnTo>
                <a:lnTo>
                  <a:pt x="8813" y="5905"/>
                </a:lnTo>
                <a:lnTo>
                  <a:pt x="8191" y="9182"/>
                </a:lnTo>
                <a:lnTo>
                  <a:pt x="9906" y="9817"/>
                </a:lnTo>
                <a:lnTo>
                  <a:pt x="11188" y="7391"/>
                </a:lnTo>
                <a:lnTo>
                  <a:pt x="12407" y="7213"/>
                </a:lnTo>
                <a:lnTo>
                  <a:pt x="10490" y="6959"/>
                </a:lnTo>
                <a:lnTo>
                  <a:pt x="12700" y="5981"/>
                </a:lnTo>
                <a:lnTo>
                  <a:pt x="10033" y="6743"/>
                </a:lnTo>
                <a:lnTo>
                  <a:pt x="10033" y="4686"/>
                </a:lnTo>
                <a:lnTo>
                  <a:pt x="11328" y="3873"/>
                </a:lnTo>
                <a:lnTo>
                  <a:pt x="12001" y="3505"/>
                </a:lnTo>
                <a:lnTo>
                  <a:pt x="11671" y="3086"/>
                </a:lnTo>
                <a:lnTo>
                  <a:pt x="12661" y="1689"/>
                </a:lnTo>
                <a:lnTo>
                  <a:pt x="11506" y="2044"/>
                </a:lnTo>
                <a:lnTo>
                  <a:pt x="11150" y="2654"/>
                </a:lnTo>
                <a:lnTo>
                  <a:pt x="10858" y="2844"/>
                </a:lnTo>
                <a:lnTo>
                  <a:pt x="10299" y="1816"/>
                </a:lnTo>
                <a:lnTo>
                  <a:pt x="12814" y="457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 descr=""/>
          <p:cNvSpPr/>
          <p:nvPr/>
        </p:nvSpPr>
        <p:spPr>
          <a:xfrm>
            <a:off x="8732829" y="397039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963" y="0"/>
                </a:moveTo>
                <a:lnTo>
                  <a:pt x="104" y="144"/>
                </a:lnTo>
                <a:lnTo>
                  <a:pt x="0" y="309"/>
                </a:lnTo>
                <a:lnTo>
                  <a:pt x="90" y="474"/>
                </a:lnTo>
                <a:lnTo>
                  <a:pt x="398" y="353"/>
                </a:lnTo>
                <a:lnTo>
                  <a:pt x="690" y="212"/>
                </a:lnTo>
                <a:lnTo>
                  <a:pt x="963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 descr=""/>
          <p:cNvSpPr/>
          <p:nvPr/>
        </p:nvSpPr>
        <p:spPr>
          <a:xfrm>
            <a:off x="8581078" y="3999218"/>
            <a:ext cx="6350" cy="5715"/>
          </a:xfrm>
          <a:custGeom>
            <a:avLst/>
            <a:gdLst/>
            <a:ahLst/>
            <a:cxnLst/>
            <a:rect l="l" t="t" r="r" b="b"/>
            <a:pathLst>
              <a:path w="6350" h="5714">
                <a:moveTo>
                  <a:pt x="3528" y="2091"/>
                </a:moveTo>
                <a:lnTo>
                  <a:pt x="2179" y="2091"/>
                </a:lnTo>
                <a:lnTo>
                  <a:pt x="588" y="4169"/>
                </a:lnTo>
                <a:lnTo>
                  <a:pt x="265" y="4695"/>
                </a:lnTo>
                <a:lnTo>
                  <a:pt x="0" y="5523"/>
                </a:lnTo>
                <a:lnTo>
                  <a:pt x="2102" y="4169"/>
                </a:lnTo>
                <a:lnTo>
                  <a:pt x="3357" y="4169"/>
                </a:lnTo>
                <a:lnTo>
                  <a:pt x="4528" y="2423"/>
                </a:lnTo>
                <a:lnTo>
                  <a:pt x="3528" y="2091"/>
                </a:lnTo>
                <a:close/>
              </a:path>
              <a:path w="6350" h="5714">
                <a:moveTo>
                  <a:pt x="3104" y="4169"/>
                </a:moveTo>
                <a:lnTo>
                  <a:pt x="2403" y="4169"/>
                </a:lnTo>
                <a:lnTo>
                  <a:pt x="2154" y="4695"/>
                </a:lnTo>
                <a:lnTo>
                  <a:pt x="1523" y="4695"/>
                </a:lnTo>
                <a:lnTo>
                  <a:pt x="3104" y="4169"/>
                </a:lnTo>
                <a:close/>
              </a:path>
              <a:path w="6350" h="5714">
                <a:moveTo>
                  <a:pt x="4258" y="4169"/>
                </a:moveTo>
                <a:lnTo>
                  <a:pt x="3474" y="4169"/>
                </a:lnTo>
                <a:lnTo>
                  <a:pt x="3121" y="4695"/>
                </a:lnTo>
                <a:lnTo>
                  <a:pt x="4258" y="4169"/>
                </a:lnTo>
                <a:close/>
              </a:path>
              <a:path w="6350" h="5714">
                <a:moveTo>
                  <a:pt x="4032" y="0"/>
                </a:moveTo>
                <a:lnTo>
                  <a:pt x="3535" y="904"/>
                </a:lnTo>
                <a:lnTo>
                  <a:pt x="2880" y="1717"/>
                </a:lnTo>
                <a:lnTo>
                  <a:pt x="4041" y="1717"/>
                </a:lnTo>
                <a:lnTo>
                  <a:pt x="5723" y="490"/>
                </a:lnTo>
                <a:lnTo>
                  <a:pt x="4032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 descr=""/>
          <p:cNvSpPr/>
          <p:nvPr/>
        </p:nvSpPr>
        <p:spPr>
          <a:xfrm>
            <a:off x="8692653" y="3979231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720" y="0"/>
                </a:moveTo>
                <a:lnTo>
                  <a:pt x="580" y="234"/>
                </a:lnTo>
                <a:lnTo>
                  <a:pt x="0" y="482"/>
                </a:lnTo>
                <a:lnTo>
                  <a:pt x="615" y="461"/>
                </a:lnTo>
                <a:lnTo>
                  <a:pt x="720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 descr=""/>
          <p:cNvSpPr/>
          <p:nvPr/>
        </p:nvSpPr>
        <p:spPr>
          <a:xfrm>
            <a:off x="8436142" y="40595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0" y="0"/>
                </a:moveTo>
                <a:lnTo>
                  <a:pt x="270" y="35"/>
                </a:lnTo>
                <a:lnTo>
                  <a:pt x="119" y="90"/>
                </a:lnTo>
                <a:lnTo>
                  <a:pt x="255" y="74"/>
                </a:lnTo>
                <a:lnTo>
                  <a:pt x="400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 descr=""/>
          <p:cNvSpPr/>
          <p:nvPr/>
        </p:nvSpPr>
        <p:spPr>
          <a:xfrm>
            <a:off x="8525433" y="4008511"/>
            <a:ext cx="15240" cy="12065"/>
          </a:xfrm>
          <a:custGeom>
            <a:avLst/>
            <a:gdLst/>
            <a:ahLst/>
            <a:cxnLst/>
            <a:rect l="l" t="t" r="r" b="b"/>
            <a:pathLst>
              <a:path w="15240" h="12064">
                <a:moveTo>
                  <a:pt x="901" y="10833"/>
                </a:moveTo>
                <a:lnTo>
                  <a:pt x="0" y="11582"/>
                </a:lnTo>
                <a:lnTo>
                  <a:pt x="406" y="11404"/>
                </a:lnTo>
                <a:lnTo>
                  <a:pt x="660" y="11150"/>
                </a:lnTo>
                <a:lnTo>
                  <a:pt x="901" y="10833"/>
                </a:lnTo>
                <a:close/>
              </a:path>
              <a:path w="15240" h="12064">
                <a:moveTo>
                  <a:pt x="15227" y="0"/>
                </a:moveTo>
                <a:lnTo>
                  <a:pt x="14478" y="165"/>
                </a:lnTo>
                <a:lnTo>
                  <a:pt x="14770" y="139"/>
                </a:lnTo>
                <a:lnTo>
                  <a:pt x="15011" y="76"/>
                </a:lnTo>
                <a:lnTo>
                  <a:pt x="15227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 descr=""/>
          <p:cNvSpPr/>
          <p:nvPr/>
        </p:nvSpPr>
        <p:spPr>
          <a:xfrm>
            <a:off x="8443883" y="40541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29" y="0"/>
                </a:moveTo>
                <a:lnTo>
                  <a:pt x="0" y="190"/>
                </a:lnTo>
                <a:lnTo>
                  <a:pt x="88" y="6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 descr=""/>
          <p:cNvSpPr/>
          <p:nvPr/>
        </p:nvSpPr>
        <p:spPr>
          <a:xfrm>
            <a:off x="8526336" y="4002554"/>
            <a:ext cx="48260" cy="17145"/>
          </a:xfrm>
          <a:custGeom>
            <a:avLst/>
            <a:gdLst/>
            <a:ahLst/>
            <a:cxnLst/>
            <a:rect l="l" t="t" r="r" b="b"/>
            <a:pathLst>
              <a:path w="48259" h="17145">
                <a:moveTo>
                  <a:pt x="165" y="16637"/>
                </a:moveTo>
                <a:lnTo>
                  <a:pt x="38" y="16738"/>
                </a:lnTo>
                <a:lnTo>
                  <a:pt x="165" y="16637"/>
                </a:lnTo>
                <a:close/>
              </a:path>
              <a:path w="48259" h="17145">
                <a:moveTo>
                  <a:pt x="20967" y="3873"/>
                </a:moveTo>
                <a:lnTo>
                  <a:pt x="20561" y="4178"/>
                </a:lnTo>
                <a:lnTo>
                  <a:pt x="20713" y="4076"/>
                </a:lnTo>
                <a:lnTo>
                  <a:pt x="20853" y="3987"/>
                </a:lnTo>
                <a:close/>
              </a:path>
              <a:path w="48259" h="17145">
                <a:moveTo>
                  <a:pt x="23393" y="8242"/>
                </a:moveTo>
                <a:lnTo>
                  <a:pt x="23190" y="8343"/>
                </a:lnTo>
                <a:lnTo>
                  <a:pt x="22987" y="8547"/>
                </a:lnTo>
                <a:lnTo>
                  <a:pt x="23126" y="8445"/>
                </a:lnTo>
                <a:lnTo>
                  <a:pt x="23253" y="8369"/>
                </a:lnTo>
                <a:lnTo>
                  <a:pt x="23393" y="8242"/>
                </a:lnTo>
                <a:close/>
              </a:path>
              <a:path w="48259" h="17145">
                <a:moveTo>
                  <a:pt x="23571" y="4216"/>
                </a:moveTo>
                <a:lnTo>
                  <a:pt x="23444" y="4305"/>
                </a:lnTo>
                <a:lnTo>
                  <a:pt x="23418" y="4432"/>
                </a:lnTo>
                <a:lnTo>
                  <a:pt x="23558" y="4292"/>
                </a:lnTo>
                <a:close/>
              </a:path>
              <a:path w="48259" h="17145">
                <a:moveTo>
                  <a:pt x="47828" y="0"/>
                </a:moveTo>
                <a:lnTo>
                  <a:pt x="47345" y="152"/>
                </a:lnTo>
                <a:lnTo>
                  <a:pt x="47078" y="317"/>
                </a:lnTo>
                <a:lnTo>
                  <a:pt x="46888" y="482"/>
                </a:lnTo>
                <a:lnTo>
                  <a:pt x="47828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 descr=""/>
          <p:cNvSpPr/>
          <p:nvPr/>
        </p:nvSpPr>
        <p:spPr>
          <a:xfrm>
            <a:off x="8424354" y="4063032"/>
            <a:ext cx="6985" cy="8255"/>
          </a:xfrm>
          <a:custGeom>
            <a:avLst/>
            <a:gdLst/>
            <a:ahLst/>
            <a:cxnLst/>
            <a:rect l="l" t="t" r="r" b="b"/>
            <a:pathLst>
              <a:path w="6984" h="8254">
                <a:moveTo>
                  <a:pt x="2679" y="952"/>
                </a:moveTo>
                <a:lnTo>
                  <a:pt x="2171" y="952"/>
                </a:lnTo>
                <a:lnTo>
                  <a:pt x="2235" y="1155"/>
                </a:lnTo>
                <a:lnTo>
                  <a:pt x="2298" y="1371"/>
                </a:lnTo>
                <a:lnTo>
                  <a:pt x="2679" y="952"/>
                </a:lnTo>
                <a:close/>
              </a:path>
              <a:path w="6984" h="8254">
                <a:moveTo>
                  <a:pt x="3327" y="3784"/>
                </a:moveTo>
                <a:lnTo>
                  <a:pt x="2895" y="3136"/>
                </a:lnTo>
                <a:lnTo>
                  <a:pt x="2971" y="3784"/>
                </a:lnTo>
                <a:lnTo>
                  <a:pt x="3327" y="3784"/>
                </a:lnTo>
                <a:close/>
              </a:path>
              <a:path w="6984" h="8254">
                <a:moveTo>
                  <a:pt x="3505" y="0"/>
                </a:moveTo>
                <a:lnTo>
                  <a:pt x="3314" y="228"/>
                </a:lnTo>
                <a:lnTo>
                  <a:pt x="3111" y="469"/>
                </a:lnTo>
                <a:lnTo>
                  <a:pt x="2908" y="698"/>
                </a:lnTo>
                <a:lnTo>
                  <a:pt x="3162" y="482"/>
                </a:lnTo>
                <a:lnTo>
                  <a:pt x="3378" y="241"/>
                </a:lnTo>
                <a:lnTo>
                  <a:pt x="3505" y="0"/>
                </a:lnTo>
                <a:close/>
              </a:path>
              <a:path w="6984" h="8254">
                <a:moveTo>
                  <a:pt x="4927" y="1155"/>
                </a:moveTo>
                <a:lnTo>
                  <a:pt x="3149" y="2235"/>
                </a:lnTo>
                <a:lnTo>
                  <a:pt x="1346" y="2641"/>
                </a:lnTo>
                <a:lnTo>
                  <a:pt x="0" y="4419"/>
                </a:lnTo>
                <a:lnTo>
                  <a:pt x="558" y="4076"/>
                </a:lnTo>
                <a:lnTo>
                  <a:pt x="2501" y="2641"/>
                </a:lnTo>
                <a:lnTo>
                  <a:pt x="2692" y="2857"/>
                </a:lnTo>
                <a:lnTo>
                  <a:pt x="3937" y="2641"/>
                </a:lnTo>
                <a:lnTo>
                  <a:pt x="4686" y="2641"/>
                </a:lnTo>
                <a:lnTo>
                  <a:pt x="4800" y="1943"/>
                </a:lnTo>
                <a:lnTo>
                  <a:pt x="4889" y="1371"/>
                </a:lnTo>
                <a:lnTo>
                  <a:pt x="4927" y="1155"/>
                </a:lnTo>
                <a:close/>
              </a:path>
              <a:path w="6984" h="8254">
                <a:moveTo>
                  <a:pt x="6972" y="698"/>
                </a:moveTo>
                <a:lnTo>
                  <a:pt x="6654" y="952"/>
                </a:lnTo>
                <a:lnTo>
                  <a:pt x="5740" y="1943"/>
                </a:lnTo>
                <a:lnTo>
                  <a:pt x="4495" y="3530"/>
                </a:lnTo>
                <a:lnTo>
                  <a:pt x="3035" y="4076"/>
                </a:lnTo>
                <a:lnTo>
                  <a:pt x="2971" y="3784"/>
                </a:lnTo>
                <a:lnTo>
                  <a:pt x="1308" y="4419"/>
                </a:lnTo>
                <a:lnTo>
                  <a:pt x="1041" y="4876"/>
                </a:lnTo>
                <a:lnTo>
                  <a:pt x="1587" y="4876"/>
                </a:lnTo>
                <a:lnTo>
                  <a:pt x="1206" y="5880"/>
                </a:lnTo>
                <a:lnTo>
                  <a:pt x="1117" y="6108"/>
                </a:lnTo>
                <a:lnTo>
                  <a:pt x="1676" y="6108"/>
                </a:lnTo>
                <a:lnTo>
                  <a:pt x="1816" y="5880"/>
                </a:lnTo>
                <a:lnTo>
                  <a:pt x="1943" y="5346"/>
                </a:lnTo>
                <a:lnTo>
                  <a:pt x="2565" y="4876"/>
                </a:lnTo>
                <a:lnTo>
                  <a:pt x="3835" y="5346"/>
                </a:lnTo>
                <a:lnTo>
                  <a:pt x="3060" y="5346"/>
                </a:lnTo>
                <a:lnTo>
                  <a:pt x="2628" y="6108"/>
                </a:lnTo>
                <a:lnTo>
                  <a:pt x="1841" y="6489"/>
                </a:lnTo>
                <a:lnTo>
                  <a:pt x="2933" y="6489"/>
                </a:lnTo>
                <a:lnTo>
                  <a:pt x="1498" y="8089"/>
                </a:lnTo>
                <a:lnTo>
                  <a:pt x="6527" y="2235"/>
                </a:lnTo>
                <a:lnTo>
                  <a:pt x="6654" y="1943"/>
                </a:lnTo>
                <a:lnTo>
                  <a:pt x="6718" y="1727"/>
                </a:lnTo>
                <a:lnTo>
                  <a:pt x="6819" y="1371"/>
                </a:lnTo>
                <a:lnTo>
                  <a:pt x="6921" y="952"/>
                </a:lnTo>
                <a:lnTo>
                  <a:pt x="6972" y="698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 descr=""/>
          <p:cNvSpPr/>
          <p:nvPr/>
        </p:nvSpPr>
        <p:spPr>
          <a:xfrm>
            <a:off x="8563665" y="40069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47" y="0"/>
                </a:moveTo>
                <a:lnTo>
                  <a:pt x="0" y="0"/>
                </a:lnTo>
                <a:lnTo>
                  <a:pt x="237" y="21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 descr=""/>
          <p:cNvSpPr/>
          <p:nvPr/>
        </p:nvSpPr>
        <p:spPr>
          <a:xfrm>
            <a:off x="8300364" y="3943525"/>
            <a:ext cx="443230" cy="152400"/>
          </a:xfrm>
          <a:custGeom>
            <a:avLst/>
            <a:gdLst/>
            <a:ahLst/>
            <a:cxnLst/>
            <a:rect l="l" t="t" r="r" b="b"/>
            <a:pathLst>
              <a:path w="443229" h="152400">
                <a:moveTo>
                  <a:pt x="136525" y="116636"/>
                </a:moveTo>
                <a:lnTo>
                  <a:pt x="136169" y="116840"/>
                </a:lnTo>
                <a:lnTo>
                  <a:pt x="136474" y="116840"/>
                </a:lnTo>
                <a:lnTo>
                  <a:pt x="136525" y="116636"/>
                </a:lnTo>
                <a:close/>
              </a:path>
              <a:path w="443229" h="152400">
                <a:moveTo>
                  <a:pt x="142455" y="115328"/>
                </a:moveTo>
                <a:lnTo>
                  <a:pt x="141960" y="114300"/>
                </a:lnTo>
                <a:lnTo>
                  <a:pt x="141147" y="114592"/>
                </a:lnTo>
                <a:lnTo>
                  <a:pt x="142252" y="115570"/>
                </a:lnTo>
                <a:lnTo>
                  <a:pt x="142455" y="115328"/>
                </a:lnTo>
                <a:close/>
              </a:path>
              <a:path w="443229" h="152400">
                <a:moveTo>
                  <a:pt x="142811" y="25400"/>
                </a:moveTo>
                <a:lnTo>
                  <a:pt x="142621" y="25400"/>
                </a:lnTo>
                <a:lnTo>
                  <a:pt x="142646" y="25552"/>
                </a:lnTo>
                <a:lnTo>
                  <a:pt x="142811" y="25400"/>
                </a:lnTo>
                <a:close/>
              </a:path>
              <a:path w="443229" h="152400">
                <a:moveTo>
                  <a:pt x="143306" y="114300"/>
                </a:moveTo>
                <a:lnTo>
                  <a:pt x="143078" y="114300"/>
                </a:lnTo>
                <a:lnTo>
                  <a:pt x="143154" y="114477"/>
                </a:lnTo>
                <a:lnTo>
                  <a:pt x="143306" y="114300"/>
                </a:lnTo>
                <a:close/>
              </a:path>
              <a:path w="443229" h="152400">
                <a:moveTo>
                  <a:pt x="143687" y="115570"/>
                </a:moveTo>
                <a:lnTo>
                  <a:pt x="143217" y="114592"/>
                </a:lnTo>
                <a:lnTo>
                  <a:pt x="143065" y="114592"/>
                </a:lnTo>
                <a:lnTo>
                  <a:pt x="142455" y="115328"/>
                </a:lnTo>
                <a:lnTo>
                  <a:pt x="142570" y="115570"/>
                </a:lnTo>
                <a:lnTo>
                  <a:pt x="143687" y="115570"/>
                </a:lnTo>
                <a:close/>
              </a:path>
              <a:path w="443229" h="152400">
                <a:moveTo>
                  <a:pt x="144145" y="113030"/>
                </a:moveTo>
                <a:lnTo>
                  <a:pt x="144005" y="112610"/>
                </a:lnTo>
                <a:lnTo>
                  <a:pt x="143776" y="113030"/>
                </a:lnTo>
                <a:lnTo>
                  <a:pt x="144145" y="113030"/>
                </a:lnTo>
                <a:close/>
              </a:path>
              <a:path w="443229" h="152400">
                <a:moveTo>
                  <a:pt x="144437" y="111798"/>
                </a:moveTo>
                <a:lnTo>
                  <a:pt x="143891" y="112280"/>
                </a:lnTo>
                <a:lnTo>
                  <a:pt x="144005" y="112610"/>
                </a:lnTo>
                <a:lnTo>
                  <a:pt x="144437" y="111798"/>
                </a:lnTo>
                <a:close/>
              </a:path>
              <a:path w="443229" h="152400">
                <a:moveTo>
                  <a:pt x="145059" y="113030"/>
                </a:moveTo>
                <a:lnTo>
                  <a:pt x="144360" y="113030"/>
                </a:lnTo>
                <a:lnTo>
                  <a:pt x="143306" y="114300"/>
                </a:lnTo>
                <a:lnTo>
                  <a:pt x="144843" y="114300"/>
                </a:lnTo>
                <a:lnTo>
                  <a:pt x="145059" y="113030"/>
                </a:lnTo>
                <a:close/>
              </a:path>
              <a:path w="443229" h="152400">
                <a:moveTo>
                  <a:pt x="145148" y="110490"/>
                </a:moveTo>
                <a:lnTo>
                  <a:pt x="143510" y="111798"/>
                </a:lnTo>
                <a:lnTo>
                  <a:pt x="143256" y="111798"/>
                </a:lnTo>
                <a:lnTo>
                  <a:pt x="143167" y="112280"/>
                </a:lnTo>
                <a:lnTo>
                  <a:pt x="143103" y="112610"/>
                </a:lnTo>
                <a:lnTo>
                  <a:pt x="143040" y="113030"/>
                </a:lnTo>
                <a:lnTo>
                  <a:pt x="143891" y="112280"/>
                </a:lnTo>
                <a:lnTo>
                  <a:pt x="144360" y="111798"/>
                </a:lnTo>
                <a:lnTo>
                  <a:pt x="145148" y="110490"/>
                </a:lnTo>
                <a:close/>
              </a:path>
              <a:path w="443229" h="152400">
                <a:moveTo>
                  <a:pt x="145465" y="107950"/>
                </a:moveTo>
                <a:lnTo>
                  <a:pt x="144754" y="108851"/>
                </a:lnTo>
                <a:lnTo>
                  <a:pt x="144830" y="109220"/>
                </a:lnTo>
                <a:lnTo>
                  <a:pt x="145465" y="107950"/>
                </a:lnTo>
                <a:close/>
              </a:path>
              <a:path w="443229" h="152400">
                <a:moveTo>
                  <a:pt x="147942" y="109448"/>
                </a:moveTo>
                <a:lnTo>
                  <a:pt x="147358" y="110020"/>
                </a:lnTo>
                <a:lnTo>
                  <a:pt x="146900" y="110490"/>
                </a:lnTo>
                <a:lnTo>
                  <a:pt x="147612" y="110020"/>
                </a:lnTo>
                <a:lnTo>
                  <a:pt x="147942" y="109448"/>
                </a:lnTo>
                <a:close/>
              </a:path>
              <a:path w="443229" h="152400">
                <a:moveTo>
                  <a:pt x="153911" y="107302"/>
                </a:moveTo>
                <a:lnTo>
                  <a:pt x="153200" y="106997"/>
                </a:lnTo>
                <a:lnTo>
                  <a:pt x="152577" y="107950"/>
                </a:lnTo>
                <a:lnTo>
                  <a:pt x="153911" y="107302"/>
                </a:lnTo>
                <a:close/>
              </a:path>
              <a:path w="443229" h="152400">
                <a:moveTo>
                  <a:pt x="156070" y="105410"/>
                </a:moveTo>
                <a:lnTo>
                  <a:pt x="153670" y="106680"/>
                </a:lnTo>
                <a:lnTo>
                  <a:pt x="155206" y="106680"/>
                </a:lnTo>
                <a:lnTo>
                  <a:pt x="153911" y="107302"/>
                </a:lnTo>
                <a:lnTo>
                  <a:pt x="154330" y="107492"/>
                </a:lnTo>
                <a:lnTo>
                  <a:pt x="154127" y="107594"/>
                </a:lnTo>
                <a:lnTo>
                  <a:pt x="153619" y="107721"/>
                </a:lnTo>
                <a:lnTo>
                  <a:pt x="153403" y="108305"/>
                </a:lnTo>
                <a:lnTo>
                  <a:pt x="153860" y="108800"/>
                </a:lnTo>
                <a:lnTo>
                  <a:pt x="154165" y="107797"/>
                </a:lnTo>
                <a:lnTo>
                  <a:pt x="154381" y="107518"/>
                </a:lnTo>
                <a:lnTo>
                  <a:pt x="155397" y="107950"/>
                </a:lnTo>
                <a:lnTo>
                  <a:pt x="156070" y="105410"/>
                </a:lnTo>
                <a:close/>
              </a:path>
              <a:path w="443229" h="152400">
                <a:moveTo>
                  <a:pt x="157924" y="104140"/>
                </a:moveTo>
                <a:lnTo>
                  <a:pt x="157556" y="104394"/>
                </a:lnTo>
                <a:lnTo>
                  <a:pt x="157213" y="105410"/>
                </a:lnTo>
                <a:lnTo>
                  <a:pt x="157810" y="104394"/>
                </a:lnTo>
                <a:lnTo>
                  <a:pt x="157924" y="104140"/>
                </a:lnTo>
                <a:close/>
              </a:path>
              <a:path w="443229" h="152400">
                <a:moveTo>
                  <a:pt x="158902" y="105410"/>
                </a:moveTo>
                <a:lnTo>
                  <a:pt x="157340" y="105410"/>
                </a:lnTo>
                <a:lnTo>
                  <a:pt x="156743" y="106680"/>
                </a:lnTo>
                <a:lnTo>
                  <a:pt x="156921" y="106680"/>
                </a:lnTo>
                <a:lnTo>
                  <a:pt x="158902" y="105410"/>
                </a:lnTo>
                <a:close/>
              </a:path>
              <a:path w="443229" h="152400">
                <a:moveTo>
                  <a:pt x="163055" y="17957"/>
                </a:moveTo>
                <a:lnTo>
                  <a:pt x="160324" y="19050"/>
                </a:lnTo>
                <a:lnTo>
                  <a:pt x="162890" y="19050"/>
                </a:lnTo>
                <a:lnTo>
                  <a:pt x="163029" y="18186"/>
                </a:lnTo>
                <a:lnTo>
                  <a:pt x="163055" y="17957"/>
                </a:lnTo>
                <a:close/>
              </a:path>
              <a:path w="443229" h="152400">
                <a:moveTo>
                  <a:pt x="163512" y="17157"/>
                </a:moveTo>
                <a:lnTo>
                  <a:pt x="160362" y="17957"/>
                </a:lnTo>
                <a:lnTo>
                  <a:pt x="162001" y="17957"/>
                </a:lnTo>
                <a:lnTo>
                  <a:pt x="158064" y="19050"/>
                </a:lnTo>
                <a:lnTo>
                  <a:pt x="156667" y="19050"/>
                </a:lnTo>
                <a:lnTo>
                  <a:pt x="154660" y="20320"/>
                </a:lnTo>
                <a:lnTo>
                  <a:pt x="153924" y="21590"/>
                </a:lnTo>
                <a:lnTo>
                  <a:pt x="156616" y="20320"/>
                </a:lnTo>
                <a:lnTo>
                  <a:pt x="156235" y="20320"/>
                </a:lnTo>
                <a:lnTo>
                  <a:pt x="159715" y="19050"/>
                </a:lnTo>
                <a:lnTo>
                  <a:pt x="160324" y="19050"/>
                </a:lnTo>
                <a:lnTo>
                  <a:pt x="162318" y="17957"/>
                </a:lnTo>
                <a:lnTo>
                  <a:pt x="163055" y="17957"/>
                </a:lnTo>
                <a:lnTo>
                  <a:pt x="163347" y="17957"/>
                </a:lnTo>
                <a:lnTo>
                  <a:pt x="163512" y="17157"/>
                </a:lnTo>
                <a:close/>
              </a:path>
              <a:path w="443229" h="152400">
                <a:moveTo>
                  <a:pt x="176453" y="15240"/>
                </a:moveTo>
                <a:lnTo>
                  <a:pt x="175564" y="13970"/>
                </a:lnTo>
                <a:lnTo>
                  <a:pt x="173774" y="15240"/>
                </a:lnTo>
                <a:lnTo>
                  <a:pt x="176453" y="15240"/>
                </a:lnTo>
                <a:close/>
              </a:path>
              <a:path w="443229" h="152400">
                <a:moveTo>
                  <a:pt x="176834" y="13779"/>
                </a:moveTo>
                <a:lnTo>
                  <a:pt x="175641" y="11430"/>
                </a:lnTo>
                <a:lnTo>
                  <a:pt x="173215" y="12700"/>
                </a:lnTo>
                <a:lnTo>
                  <a:pt x="174129" y="13970"/>
                </a:lnTo>
                <a:lnTo>
                  <a:pt x="173367" y="13970"/>
                </a:lnTo>
                <a:lnTo>
                  <a:pt x="170599" y="15240"/>
                </a:lnTo>
                <a:lnTo>
                  <a:pt x="170294" y="13970"/>
                </a:lnTo>
                <a:lnTo>
                  <a:pt x="164947" y="13970"/>
                </a:lnTo>
                <a:lnTo>
                  <a:pt x="166039" y="16510"/>
                </a:lnTo>
                <a:lnTo>
                  <a:pt x="165214" y="16725"/>
                </a:lnTo>
                <a:lnTo>
                  <a:pt x="165227" y="16510"/>
                </a:lnTo>
                <a:lnTo>
                  <a:pt x="163639" y="16510"/>
                </a:lnTo>
                <a:lnTo>
                  <a:pt x="163512" y="17157"/>
                </a:lnTo>
                <a:lnTo>
                  <a:pt x="164833" y="16827"/>
                </a:lnTo>
                <a:lnTo>
                  <a:pt x="164414" y="17157"/>
                </a:lnTo>
                <a:lnTo>
                  <a:pt x="164985" y="16814"/>
                </a:lnTo>
                <a:lnTo>
                  <a:pt x="165214" y="16814"/>
                </a:lnTo>
                <a:lnTo>
                  <a:pt x="165150" y="17957"/>
                </a:lnTo>
                <a:lnTo>
                  <a:pt x="167132" y="17957"/>
                </a:lnTo>
                <a:lnTo>
                  <a:pt x="166598" y="16814"/>
                </a:lnTo>
                <a:lnTo>
                  <a:pt x="166458" y="16510"/>
                </a:lnTo>
                <a:lnTo>
                  <a:pt x="169367" y="17780"/>
                </a:lnTo>
                <a:lnTo>
                  <a:pt x="170065" y="16510"/>
                </a:lnTo>
                <a:lnTo>
                  <a:pt x="173431" y="16510"/>
                </a:lnTo>
                <a:lnTo>
                  <a:pt x="173278" y="15240"/>
                </a:lnTo>
                <a:lnTo>
                  <a:pt x="173774" y="15240"/>
                </a:lnTo>
                <a:lnTo>
                  <a:pt x="175323" y="13970"/>
                </a:lnTo>
                <a:lnTo>
                  <a:pt x="175564" y="13970"/>
                </a:lnTo>
                <a:lnTo>
                  <a:pt x="176580" y="13970"/>
                </a:lnTo>
                <a:lnTo>
                  <a:pt x="176834" y="13779"/>
                </a:lnTo>
                <a:close/>
              </a:path>
              <a:path w="443229" h="152400">
                <a:moveTo>
                  <a:pt x="177126" y="13779"/>
                </a:moveTo>
                <a:lnTo>
                  <a:pt x="176834" y="13779"/>
                </a:lnTo>
                <a:lnTo>
                  <a:pt x="176936" y="13970"/>
                </a:lnTo>
                <a:lnTo>
                  <a:pt x="177126" y="13779"/>
                </a:lnTo>
                <a:close/>
              </a:path>
              <a:path w="443229" h="152400">
                <a:moveTo>
                  <a:pt x="178574" y="12014"/>
                </a:moveTo>
                <a:lnTo>
                  <a:pt x="177038" y="12700"/>
                </a:lnTo>
                <a:lnTo>
                  <a:pt x="177533" y="12700"/>
                </a:lnTo>
                <a:lnTo>
                  <a:pt x="178574" y="12014"/>
                </a:lnTo>
                <a:close/>
              </a:path>
              <a:path w="443229" h="152400">
                <a:moveTo>
                  <a:pt x="183083" y="92138"/>
                </a:moveTo>
                <a:lnTo>
                  <a:pt x="182829" y="92240"/>
                </a:lnTo>
                <a:lnTo>
                  <a:pt x="182562" y="92367"/>
                </a:lnTo>
                <a:lnTo>
                  <a:pt x="182308" y="92595"/>
                </a:lnTo>
                <a:lnTo>
                  <a:pt x="182651" y="92443"/>
                </a:lnTo>
                <a:lnTo>
                  <a:pt x="182880" y="92290"/>
                </a:lnTo>
                <a:lnTo>
                  <a:pt x="183083" y="92138"/>
                </a:lnTo>
                <a:close/>
              </a:path>
              <a:path w="443229" h="152400">
                <a:moveTo>
                  <a:pt x="184137" y="11430"/>
                </a:moveTo>
                <a:lnTo>
                  <a:pt x="183146" y="11430"/>
                </a:lnTo>
                <a:lnTo>
                  <a:pt x="181394" y="10160"/>
                </a:lnTo>
                <a:lnTo>
                  <a:pt x="180009" y="11061"/>
                </a:lnTo>
                <a:lnTo>
                  <a:pt x="179565" y="11430"/>
                </a:lnTo>
                <a:lnTo>
                  <a:pt x="178981" y="11747"/>
                </a:lnTo>
                <a:lnTo>
                  <a:pt x="178574" y="12014"/>
                </a:lnTo>
                <a:lnTo>
                  <a:pt x="179184" y="11747"/>
                </a:lnTo>
                <a:lnTo>
                  <a:pt x="177863" y="13055"/>
                </a:lnTo>
                <a:lnTo>
                  <a:pt x="178358" y="12700"/>
                </a:lnTo>
                <a:lnTo>
                  <a:pt x="180162" y="12700"/>
                </a:lnTo>
                <a:lnTo>
                  <a:pt x="184137" y="11430"/>
                </a:lnTo>
                <a:close/>
              </a:path>
              <a:path w="443229" h="152400">
                <a:moveTo>
                  <a:pt x="193344" y="8940"/>
                </a:moveTo>
                <a:lnTo>
                  <a:pt x="192087" y="8940"/>
                </a:lnTo>
                <a:lnTo>
                  <a:pt x="191719" y="10160"/>
                </a:lnTo>
                <a:lnTo>
                  <a:pt x="192747" y="9423"/>
                </a:lnTo>
                <a:lnTo>
                  <a:pt x="193344" y="8940"/>
                </a:lnTo>
                <a:close/>
              </a:path>
              <a:path w="443229" h="152400">
                <a:moveTo>
                  <a:pt x="196862" y="86550"/>
                </a:moveTo>
                <a:lnTo>
                  <a:pt x="195732" y="86550"/>
                </a:lnTo>
                <a:lnTo>
                  <a:pt x="195046" y="87033"/>
                </a:lnTo>
                <a:lnTo>
                  <a:pt x="196265" y="88900"/>
                </a:lnTo>
                <a:lnTo>
                  <a:pt x="196748" y="87033"/>
                </a:lnTo>
                <a:lnTo>
                  <a:pt x="196862" y="86550"/>
                </a:lnTo>
                <a:close/>
              </a:path>
              <a:path w="443229" h="152400">
                <a:moveTo>
                  <a:pt x="217030" y="7620"/>
                </a:moveTo>
                <a:lnTo>
                  <a:pt x="216065" y="7620"/>
                </a:lnTo>
                <a:lnTo>
                  <a:pt x="215696" y="8648"/>
                </a:lnTo>
                <a:lnTo>
                  <a:pt x="215607" y="8902"/>
                </a:lnTo>
                <a:lnTo>
                  <a:pt x="214718" y="7620"/>
                </a:lnTo>
                <a:lnTo>
                  <a:pt x="215252" y="6908"/>
                </a:lnTo>
                <a:lnTo>
                  <a:pt x="212598" y="7620"/>
                </a:lnTo>
                <a:lnTo>
                  <a:pt x="215734" y="5080"/>
                </a:lnTo>
                <a:lnTo>
                  <a:pt x="210756" y="6400"/>
                </a:lnTo>
                <a:lnTo>
                  <a:pt x="209613" y="6400"/>
                </a:lnTo>
                <a:lnTo>
                  <a:pt x="208495" y="7620"/>
                </a:lnTo>
                <a:lnTo>
                  <a:pt x="209029" y="7620"/>
                </a:lnTo>
                <a:lnTo>
                  <a:pt x="209715" y="8940"/>
                </a:lnTo>
                <a:lnTo>
                  <a:pt x="215595" y="8940"/>
                </a:lnTo>
                <a:lnTo>
                  <a:pt x="215747" y="8940"/>
                </a:lnTo>
                <a:lnTo>
                  <a:pt x="217030" y="7620"/>
                </a:lnTo>
                <a:close/>
              </a:path>
              <a:path w="443229" h="152400">
                <a:moveTo>
                  <a:pt x="217182" y="6400"/>
                </a:moveTo>
                <a:lnTo>
                  <a:pt x="215633" y="6400"/>
                </a:lnTo>
                <a:lnTo>
                  <a:pt x="215252" y="6908"/>
                </a:lnTo>
                <a:lnTo>
                  <a:pt x="217182" y="6400"/>
                </a:lnTo>
                <a:close/>
              </a:path>
              <a:path w="443229" h="152400">
                <a:moveTo>
                  <a:pt x="217449" y="79743"/>
                </a:moveTo>
                <a:lnTo>
                  <a:pt x="217093" y="80010"/>
                </a:lnTo>
                <a:lnTo>
                  <a:pt x="217449" y="80010"/>
                </a:lnTo>
                <a:lnTo>
                  <a:pt x="217449" y="79743"/>
                </a:lnTo>
                <a:close/>
              </a:path>
              <a:path w="443229" h="152400">
                <a:moveTo>
                  <a:pt x="224243" y="76250"/>
                </a:moveTo>
                <a:lnTo>
                  <a:pt x="222999" y="76822"/>
                </a:lnTo>
                <a:lnTo>
                  <a:pt x="221615" y="76250"/>
                </a:lnTo>
                <a:lnTo>
                  <a:pt x="221437" y="76822"/>
                </a:lnTo>
                <a:lnTo>
                  <a:pt x="221322" y="77177"/>
                </a:lnTo>
                <a:lnTo>
                  <a:pt x="221246" y="77419"/>
                </a:lnTo>
                <a:lnTo>
                  <a:pt x="222389" y="76822"/>
                </a:lnTo>
                <a:lnTo>
                  <a:pt x="222707" y="76822"/>
                </a:lnTo>
                <a:lnTo>
                  <a:pt x="222821" y="77177"/>
                </a:lnTo>
                <a:lnTo>
                  <a:pt x="223659" y="76822"/>
                </a:lnTo>
                <a:lnTo>
                  <a:pt x="224243" y="76250"/>
                </a:lnTo>
                <a:close/>
              </a:path>
              <a:path w="443229" h="152400">
                <a:moveTo>
                  <a:pt x="224726" y="75666"/>
                </a:moveTo>
                <a:lnTo>
                  <a:pt x="223723" y="75336"/>
                </a:lnTo>
                <a:lnTo>
                  <a:pt x="224231" y="76250"/>
                </a:lnTo>
                <a:lnTo>
                  <a:pt x="224726" y="75666"/>
                </a:lnTo>
                <a:close/>
              </a:path>
              <a:path w="443229" h="152400">
                <a:moveTo>
                  <a:pt x="227228" y="5080"/>
                </a:moveTo>
                <a:lnTo>
                  <a:pt x="226606" y="3810"/>
                </a:lnTo>
                <a:lnTo>
                  <a:pt x="225488" y="5080"/>
                </a:lnTo>
                <a:lnTo>
                  <a:pt x="227228" y="5080"/>
                </a:lnTo>
                <a:close/>
              </a:path>
              <a:path w="443229" h="152400">
                <a:moveTo>
                  <a:pt x="227634" y="75958"/>
                </a:moveTo>
                <a:lnTo>
                  <a:pt x="227418" y="76047"/>
                </a:lnTo>
                <a:lnTo>
                  <a:pt x="227215" y="76136"/>
                </a:lnTo>
                <a:lnTo>
                  <a:pt x="226987" y="76250"/>
                </a:lnTo>
                <a:lnTo>
                  <a:pt x="227266" y="76174"/>
                </a:lnTo>
                <a:lnTo>
                  <a:pt x="227469" y="76073"/>
                </a:lnTo>
                <a:lnTo>
                  <a:pt x="227634" y="75958"/>
                </a:lnTo>
                <a:close/>
              </a:path>
              <a:path w="443229" h="152400">
                <a:moveTo>
                  <a:pt x="232244" y="74282"/>
                </a:moveTo>
                <a:lnTo>
                  <a:pt x="230327" y="74574"/>
                </a:lnTo>
                <a:lnTo>
                  <a:pt x="229806" y="74561"/>
                </a:lnTo>
                <a:lnTo>
                  <a:pt x="229666" y="73837"/>
                </a:lnTo>
                <a:lnTo>
                  <a:pt x="227876" y="74206"/>
                </a:lnTo>
                <a:lnTo>
                  <a:pt x="228561" y="75323"/>
                </a:lnTo>
                <a:lnTo>
                  <a:pt x="227634" y="75958"/>
                </a:lnTo>
                <a:lnTo>
                  <a:pt x="229514" y="75158"/>
                </a:lnTo>
                <a:lnTo>
                  <a:pt x="230022" y="75336"/>
                </a:lnTo>
                <a:lnTo>
                  <a:pt x="232244" y="74282"/>
                </a:lnTo>
                <a:close/>
              </a:path>
              <a:path w="443229" h="152400">
                <a:moveTo>
                  <a:pt x="234772" y="71983"/>
                </a:moveTo>
                <a:lnTo>
                  <a:pt x="233197" y="71983"/>
                </a:lnTo>
                <a:lnTo>
                  <a:pt x="232346" y="71628"/>
                </a:lnTo>
                <a:lnTo>
                  <a:pt x="231851" y="71983"/>
                </a:lnTo>
                <a:lnTo>
                  <a:pt x="232841" y="71983"/>
                </a:lnTo>
                <a:lnTo>
                  <a:pt x="234289" y="72694"/>
                </a:lnTo>
                <a:lnTo>
                  <a:pt x="234530" y="72275"/>
                </a:lnTo>
                <a:lnTo>
                  <a:pt x="234772" y="71983"/>
                </a:lnTo>
                <a:close/>
              </a:path>
              <a:path w="443229" h="152400">
                <a:moveTo>
                  <a:pt x="235381" y="73660"/>
                </a:moveTo>
                <a:lnTo>
                  <a:pt x="235038" y="73723"/>
                </a:lnTo>
                <a:lnTo>
                  <a:pt x="234683" y="73787"/>
                </a:lnTo>
                <a:lnTo>
                  <a:pt x="234162" y="73990"/>
                </a:lnTo>
                <a:lnTo>
                  <a:pt x="233807" y="73850"/>
                </a:lnTo>
                <a:lnTo>
                  <a:pt x="233959" y="74587"/>
                </a:lnTo>
                <a:lnTo>
                  <a:pt x="235381" y="73660"/>
                </a:lnTo>
                <a:close/>
              </a:path>
              <a:path w="443229" h="152400">
                <a:moveTo>
                  <a:pt x="235559" y="69342"/>
                </a:moveTo>
                <a:lnTo>
                  <a:pt x="234213" y="69342"/>
                </a:lnTo>
                <a:lnTo>
                  <a:pt x="234162" y="70396"/>
                </a:lnTo>
                <a:lnTo>
                  <a:pt x="233514" y="70789"/>
                </a:lnTo>
                <a:lnTo>
                  <a:pt x="232498" y="70180"/>
                </a:lnTo>
                <a:lnTo>
                  <a:pt x="232079" y="70180"/>
                </a:lnTo>
                <a:lnTo>
                  <a:pt x="233514" y="70802"/>
                </a:lnTo>
                <a:lnTo>
                  <a:pt x="232892" y="71234"/>
                </a:lnTo>
                <a:lnTo>
                  <a:pt x="233997" y="71234"/>
                </a:lnTo>
                <a:lnTo>
                  <a:pt x="234124" y="71234"/>
                </a:lnTo>
                <a:lnTo>
                  <a:pt x="235178" y="71234"/>
                </a:lnTo>
                <a:lnTo>
                  <a:pt x="235280" y="70180"/>
                </a:lnTo>
                <a:lnTo>
                  <a:pt x="235305" y="69799"/>
                </a:lnTo>
                <a:lnTo>
                  <a:pt x="235178" y="69799"/>
                </a:lnTo>
                <a:lnTo>
                  <a:pt x="235559" y="69342"/>
                </a:lnTo>
                <a:close/>
              </a:path>
              <a:path w="443229" h="152400">
                <a:moveTo>
                  <a:pt x="239293" y="69113"/>
                </a:moveTo>
                <a:lnTo>
                  <a:pt x="238937" y="69176"/>
                </a:lnTo>
                <a:lnTo>
                  <a:pt x="238252" y="68872"/>
                </a:lnTo>
                <a:lnTo>
                  <a:pt x="238302" y="68211"/>
                </a:lnTo>
                <a:lnTo>
                  <a:pt x="237921" y="68719"/>
                </a:lnTo>
                <a:lnTo>
                  <a:pt x="237655" y="70180"/>
                </a:lnTo>
                <a:lnTo>
                  <a:pt x="239293" y="69113"/>
                </a:lnTo>
                <a:close/>
              </a:path>
              <a:path w="443229" h="152400">
                <a:moveTo>
                  <a:pt x="243420" y="69850"/>
                </a:moveTo>
                <a:lnTo>
                  <a:pt x="241604" y="68580"/>
                </a:lnTo>
                <a:lnTo>
                  <a:pt x="240639" y="69850"/>
                </a:lnTo>
                <a:lnTo>
                  <a:pt x="243420" y="69850"/>
                </a:lnTo>
                <a:close/>
              </a:path>
              <a:path w="443229" h="152400">
                <a:moveTo>
                  <a:pt x="245821" y="71120"/>
                </a:moveTo>
                <a:lnTo>
                  <a:pt x="244627" y="71120"/>
                </a:lnTo>
                <a:lnTo>
                  <a:pt x="240614" y="71120"/>
                </a:lnTo>
                <a:lnTo>
                  <a:pt x="237629" y="71120"/>
                </a:lnTo>
                <a:lnTo>
                  <a:pt x="236791" y="71120"/>
                </a:lnTo>
                <a:lnTo>
                  <a:pt x="235470" y="72390"/>
                </a:lnTo>
                <a:lnTo>
                  <a:pt x="234937" y="72390"/>
                </a:lnTo>
                <a:lnTo>
                  <a:pt x="238201" y="73660"/>
                </a:lnTo>
                <a:lnTo>
                  <a:pt x="241579" y="72390"/>
                </a:lnTo>
                <a:lnTo>
                  <a:pt x="244017" y="72390"/>
                </a:lnTo>
                <a:lnTo>
                  <a:pt x="245821" y="71120"/>
                </a:lnTo>
                <a:close/>
              </a:path>
              <a:path w="443229" h="152400">
                <a:moveTo>
                  <a:pt x="246507" y="66040"/>
                </a:moveTo>
                <a:lnTo>
                  <a:pt x="243865" y="67310"/>
                </a:lnTo>
                <a:lnTo>
                  <a:pt x="245491" y="68580"/>
                </a:lnTo>
                <a:lnTo>
                  <a:pt x="243497" y="69850"/>
                </a:lnTo>
                <a:lnTo>
                  <a:pt x="244792" y="69850"/>
                </a:lnTo>
                <a:lnTo>
                  <a:pt x="245745" y="68580"/>
                </a:lnTo>
                <a:lnTo>
                  <a:pt x="246291" y="67310"/>
                </a:lnTo>
                <a:lnTo>
                  <a:pt x="246507" y="66040"/>
                </a:lnTo>
                <a:close/>
              </a:path>
              <a:path w="443229" h="152400">
                <a:moveTo>
                  <a:pt x="246532" y="63500"/>
                </a:moveTo>
                <a:lnTo>
                  <a:pt x="245554" y="64770"/>
                </a:lnTo>
                <a:lnTo>
                  <a:pt x="245973" y="64770"/>
                </a:lnTo>
                <a:lnTo>
                  <a:pt x="246532" y="63500"/>
                </a:lnTo>
                <a:close/>
              </a:path>
              <a:path w="443229" h="152400">
                <a:moveTo>
                  <a:pt x="246989" y="69850"/>
                </a:moveTo>
                <a:lnTo>
                  <a:pt x="245897" y="68580"/>
                </a:lnTo>
                <a:lnTo>
                  <a:pt x="245262" y="69850"/>
                </a:lnTo>
                <a:lnTo>
                  <a:pt x="246989" y="69850"/>
                </a:lnTo>
                <a:close/>
              </a:path>
              <a:path w="443229" h="152400">
                <a:moveTo>
                  <a:pt x="253987" y="67310"/>
                </a:moveTo>
                <a:lnTo>
                  <a:pt x="253390" y="66040"/>
                </a:lnTo>
                <a:lnTo>
                  <a:pt x="251752" y="66040"/>
                </a:lnTo>
                <a:lnTo>
                  <a:pt x="252603" y="67830"/>
                </a:lnTo>
                <a:lnTo>
                  <a:pt x="253987" y="67310"/>
                </a:lnTo>
                <a:close/>
              </a:path>
              <a:path w="443229" h="152400">
                <a:moveTo>
                  <a:pt x="254177" y="71120"/>
                </a:moveTo>
                <a:lnTo>
                  <a:pt x="252603" y="67830"/>
                </a:lnTo>
                <a:lnTo>
                  <a:pt x="250583" y="68580"/>
                </a:lnTo>
                <a:lnTo>
                  <a:pt x="248958" y="68580"/>
                </a:lnTo>
                <a:lnTo>
                  <a:pt x="246989" y="69850"/>
                </a:lnTo>
                <a:lnTo>
                  <a:pt x="247624" y="69850"/>
                </a:lnTo>
                <a:lnTo>
                  <a:pt x="247573" y="71120"/>
                </a:lnTo>
                <a:lnTo>
                  <a:pt x="254177" y="71120"/>
                </a:lnTo>
                <a:close/>
              </a:path>
              <a:path w="443229" h="152400">
                <a:moveTo>
                  <a:pt x="260794" y="66319"/>
                </a:moveTo>
                <a:lnTo>
                  <a:pt x="260565" y="66357"/>
                </a:lnTo>
                <a:lnTo>
                  <a:pt x="260705" y="66370"/>
                </a:lnTo>
                <a:close/>
              </a:path>
              <a:path w="443229" h="152400">
                <a:moveTo>
                  <a:pt x="266344" y="62268"/>
                </a:moveTo>
                <a:lnTo>
                  <a:pt x="266166" y="62191"/>
                </a:lnTo>
                <a:lnTo>
                  <a:pt x="264693" y="62801"/>
                </a:lnTo>
                <a:lnTo>
                  <a:pt x="266344" y="62268"/>
                </a:lnTo>
                <a:close/>
              </a:path>
              <a:path w="443229" h="152400">
                <a:moveTo>
                  <a:pt x="267271" y="60960"/>
                </a:moveTo>
                <a:lnTo>
                  <a:pt x="267093" y="60960"/>
                </a:lnTo>
                <a:lnTo>
                  <a:pt x="266255" y="62230"/>
                </a:lnTo>
                <a:lnTo>
                  <a:pt x="267106" y="62230"/>
                </a:lnTo>
                <a:lnTo>
                  <a:pt x="267271" y="60960"/>
                </a:lnTo>
                <a:close/>
              </a:path>
              <a:path w="443229" h="152400">
                <a:moveTo>
                  <a:pt x="275361" y="58420"/>
                </a:moveTo>
                <a:lnTo>
                  <a:pt x="275183" y="58420"/>
                </a:lnTo>
                <a:lnTo>
                  <a:pt x="274510" y="59182"/>
                </a:lnTo>
                <a:lnTo>
                  <a:pt x="275018" y="58750"/>
                </a:lnTo>
                <a:lnTo>
                  <a:pt x="275361" y="58420"/>
                </a:lnTo>
                <a:close/>
              </a:path>
              <a:path w="443229" h="152400">
                <a:moveTo>
                  <a:pt x="285407" y="59359"/>
                </a:moveTo>
                <a:lnTo>
                  <a:pt x="285140" y="59690"/>
                </a:lnTo>
                <a:lnTo>
                  <a:pt x="285356" y="59690"/>
                </a:lnTo>
                <a:lnTo>
                  <a:pt x="285407" y="59359"/>
                </a:lnTo>
                <a:close/>
              </a:path>
              <a:path w="443229" h="152400">
                <a:moveTo>
                  <a:pt x="285902" y="58750"/>
                </a:moveTo>
                <a:lnTo>
                  <a:pt x="285572" y="58420"/>
                </a:lnTo>
                <a:lnTo>
                  <a:pt x="285508" y="58750"/>
                </a:lnTo>
                <a:lnTo>
                  <a:pt x="285445" y="59182"/>
                </a:lnTo>
                <a:lnTo>
                  <a:pt x="285902" y="58750"/>
                </a:lnTo>
                <a:close/>
              </a:path>
              <a:path w="443229" h="152400">
                <a:moveTo>
                  <a:pt x="294525" y="444"/>
                </a:moveTo>
                <a:lnTo>
                  <a:pt x="293992" y="0"/>
                </a:lnTo>
                <a:lnTo>
                  <a:pt x="294119" y="254"/>
                </a:lnTo>
                <a:lnTo>
                  <a:pt x="294220" y="444"/>
                </a:lnTo>
                <a:lnTo>
                  <a:pt x="294297" y="596"/>
                </a:lnTo>
                <a:lnTo>
                  <a:pt x="294525" y="444"/>
                </a:lnTo>
                <a:close/>
              </a:path>
              <a:path w="443229" h="152400">
                <a:moveTo>
                  <a:pt x="294690" y="1346"/>
                </a:moveTo>
                <a:lnTo>
                  <a:pt x="294513" y="1016"/>
                </a:lnTo>
                <a:lnTo>
                  <a:pt x="294398" y="787"/>
                </a:lnTo>
                <a:lnTo>
                  <a:pt x="294297" y="596"/>
                </a:lnTo>
                <a:lnTo>
                  <a:pt x="293141" y="1346"/>
                </a:lnTo>
                <a:lnTo>
                  <a:pt x="294690" y="1346"/>
                </a:lnTo>
                <a:close/>
              </a:path>
              <a:path w="443229" h="152400">
                <a:moveTo>
                  <a:pt x="296367" y="2692"/>
                </a:moveTo>
                <a:lnTo>
                  <a:pt x="296278" y="1346"/>
                </a:lnTo>
                <a:lnTo>
                  <a:pt x="295668" y="1346"/>
                </a:lnTo>
                <a:lnTo>
                  <a:pt x="295465" y="1346"/>
                </a:lnTo>
                <a:lnTo>
                  <a:pt x="295376" y="1574"/>
                </a:lnTo>
                <a:lnTo>
                  <a:pt x="295186" y="1346"/>
                </a:lnTo>
                <a:lnTo>
                  <a:pt x="295046" y="1727"/>
                </a:lnTo>
                <a:lnTo>
                  <a:pt x="294982" y="2159"/>
                </a:lnTo>
                <a:lnTo>
                  <a:pt x="294894" y="2692"/>
                </a:lnTo>
                <a:lnTo>
                  <a:pt x="295173" y="2159"/>
                </a:lnTo>
                <a:lnTo>
                  <a:pt x="295325" y="1727"/>
                </a:lnTo>
                <a:lnTo>
                  <a:pt x="295529" y="1727"/>
                </a:lnTo>
                <a:lnTo>
                  <a:pt x="296367" y="2692"/>
                </a:lnTo>
                <a:close/>
              </a:path>
              <a:path w="443229" h="152400">
                <a:moveTo>
                  <a:pt x="297230" y="10160"/>
                </a:moveTo>
                <a:lnTo>
                  <a:pt x="295262" y="10160"/>
                </a:lnTo>
                <a:lnTo>
                  <a:pt x="294208" y="11430"/>
                </a:lnTo>
                <a:lnTo>
                  <a:pt x="297230" y="10160"/>
                </a:lnTo>
                <a:close/>
              </a:path>
              <a:path w="443229" h="152400">
                <a:moveTo>
                  <a:pt x="297345" y="55880"/>
                </a:moveTo>
                <a:lnTo>
                  <a:pt x="296341" y="54610"/>
                </a:lnTo>
                <a:lnTo>
                  <a:pt x="295783" y="54610"/>
                </a:lnTo>
                <a:lnTo>
                  <a:pt x="294982" y="55880"/>
                </a:lnTo>
                <a:lnTo>
                  <a:pt x="297345" y="55880"/>
                </a:lnTo>
                <a:close/>
              </a:path>
              <a:path w="443229" h="152400">
                <a:moveTo>
                  <a:pt x="297853" y="10160"/>
                </a:moveTo>
                <a:lnTo>
                  <a:pt x="297497" y="10160"/>
                </a:lnTo>
                <a:lnTo>
                  <a:pt x="297815" y="10375"/>
                </a:lnTo>
                <a:lnTo>
                  <a:pt x="297853" y="10160"/>
                </a:lnTo>
                <a:close/>
              </a:path>
              <a:path w="443229" h="152400">
                <a:moveTo>
                  <a:pt x="298577" y="57543"/>
                </a:moveTo>
                <a:lnTo>
                  <a:pt x="296633" y="58420"/>
                </a:lnTo>
                <a:lnTo>
                  <a:pt x="294170" y="58420"/>
                </a:lnTo>
                <a:lnTo>
                  <a:pt x="295770" y="59690"/>
                </a:lnTo>
                <a:lnTo>
                  <a:pt x="297014" y="59182"/>
                </a:lnTo>
                <a:lnTo>
                  <a:pt x="297103" y="58420"/>
                </a:lnTo>
                <a:lnTo>
                  <a:pt x="298577" y="57543"/>
                </a:lnTo>
                <a:close/>
              </a:path>
              <a:path w="443229" h="152400">
                <a:moveTo>
                  <a:pt x="299262" y="58420"/>
                </a:moveTo>
                <a:lnTo>
                  <a:pt x="298856" y="58420"/>
                </a:lnTo>
                <a:lnTo>
                  <a:pt x="297014" y="59182"/>
                </a:lnTo>
                <a:lnTo>
                  <a:pt x="296951" y="59690"/>
                </a:lnTo>
                <a:lnTo>
                  <a:pt x="299262" y="58420"/>
                </a:lnTo>
                <a:close/>
              </a:path>
              <a:path w="443229" h="152400">
                <a:moveTo>
                  <a:pt x="300164" y="10160"/>
                </a:moveTo>
                <a:lnTo>
                  <a:pt x="299389" y="10160"/>
                </a:lnTo>
                <a:lnTo>
                  <a:pt x="299237" y="10375"/>
                </a:lnTo>
                <a:lnTo>
                  <a:pt x="298831" y="11061"/>
                </a:lnTo>
                <a:lnTo>
                  <a:pt x="299364" y="11430"/>
                </a:lnTo>
                <a:lnTo>
                  <a:pt x="300164" y="10160"/>
                </a:lnTo>
                <a:close/>
              </a:path>
              <a:path w="443229" h="152400">
                <a:moveTo>
                  <a:pt x="306527" y="1016"/>
                </a:moveTo>
                <a:lnTo>
                  <a:pt x="302412" y="0"/>
                </a:lnTo>
                <a:lnTo>
                  <a:pt x="299262" y="0"/>
                </a:lnTo>
                <a:lnTo>
                  <a:pt x="298399" y="0"/>
                </a:lnTo>
                <a:lnTo>
                  <a:pt x="295211" y="0"/>
                </a:lnTo>
                <a:lnTo>
                  <a:pt x="294525" y="444"/>
                </a:lnTo>
                <a:lnTo>
                  <a:pt x="295516" y="1244"/>
                </a:lnTo>
                <a:lnTo>
                  <a:pt x="298488" y="254"/>
                </a:lnTo>
                <a:lnTo>
                  <a:pt x="298564" y="444"/>
                </a:lnTo>
                <a:lnTo>
                  <a:pt x="298678" y="787"/>
                </a:lnTo>
                <a:lnTo>
                  <a:pt x="298767" y="1016"/>
                </a:lnTo>
                <a:lnTo>
                  <a:pt x="298881" y="1346"/>
                </a:lnTo>
                <a:lnTo>
                  <a:pt x="296506" y="1346"/>
                </a:lnTo>
                <a:lnTo>
                  <a:pt x="300393" y="2552"/>
                </a:lnTo>
                <a:lnTo>
                  <a:pt x="299643" y="1016"/>
                </a:lnTo>
                <a:lnTo>
                  <a:pt x="299529" y="787"/>
                </a:lnTo>
                <a:lnTo>
                  <a:pt x="299440" y="596"/>
                </a:lnTo>
                <a:lnTo>
                  <a:pt x="299364" y="444"/>
                </a:lnTo>
                <a:lnTo>
                  <a:pt x="299275" y="254"/>
                </a:lnTo>
                <a:lnTo>
                  <a:pt x="299161" y="38"/>
                </a:lnTo>
                <a:lnTo>
                  <a:pt x="304266" y="1346"/>
                </a:lnTo>
                <a:lnTo>
                  <a:pt x="303999" y="1346"/>
                </a:lnTo>
                <a:lnTo>
                  <a:pt x="304076" y="1727"/>
                </a:lnTo>
                <a:lnTo>
                  <a:pt x="304152" y="2159"/>
                </a:lnTo>
                <a:lnTo>
                  <a:pt x="304215" y="2552"/>
                </a:lnTo>
                <a:lnTo>
                  <a:pt x="306527" y="1016"/>
                </a:lnTo>
                <a:close/>
              </a:path>
              <a:path w="443229" h="152400">
                <a:moveTo>
                  <a:pt x="308635" y="787"/>
                </a:moveTo>
                <a:lnTo>
                  <a:pt x="308076" y="0"/>
                </a:lnTo>
                <a:lnTo>
                  <a:pt x="306527" y="1016"/>
                </a:lnTo>
                <a:lnTo>
                  <a:pt x="307543" y="1282"/>
                </a:lnTo>
                <a:lnTo>
                  <a:pt x="308635" y="787"/>
                </a:lnTo>
                <a:close/>
              </a:path>
              <a:path w="443229" h="152400">
                <a:moveTo>
                  <a:pt x="314388" y="8940"/>
                </a:moveTo>
                <a:lnTo>
                  <a:pt x="313639" y="8940"/>
                </a:lnTo>
                <a:lnTo>
                  <a:pt x="313715" y="9423"/>
                </a:lnTo>
                <a:lnTo>
                  <a:pt x="314388" y="8940"/>
                </a:lnTo>
                <a:close/>
              </a:path>
              <a:path w="443229" h="152400">
                <a:moveTo>
                  <a:pt x="315163" y="1346"/>
                </a:moveTo>
                <a:lnTo>
                  <a:pt x="313423" y="1346"/>
                </a:lnTo>
                <a:lnTo>
                  <a:pt x="314058" y="1993"/>
                </a:lnTo>
                <a:lnTo>
                  <a:pt x="315163" y="1346"/>
                </a:lnTo>
                <a:close/>
              </a:path>
              <a:path w="443229" h="152400">
                <a:moveTo>
                  <a:pt x="317652" y="53708"/>
                </a:moveTo>
                <a:lnTo>
                  <a:pt x="315887" y="54000"/>
                </a:lnTo>
                <a:lnTo>
                  <a:pt x="315950" y="54305"/>
                </a:lnTo>
                <a:lnTo>
                  <a:pt x="316191" y="54546"/>
                </a:lnTo>
                <a:lnTo>
                  <a:pt x="316941" y="54622"/>
                </a:lnTo>
                <a:lnTo>
                  <a:pt x="317004" y="54317"/>
                </a:lnTo>
                <a:lnTo>
                  <a:pt x="317309" y="54013"/>
                </a:lnTo>
                <a:lnTo>
                  <a:pt x="317652" y="53708"/>
                </a:lnTo>
                <a:close/>
              </a:path>
              <a:path w="443229" h="152400">
                <a:moveTo>
                  <a:pt x="322287" y="50939"/>
                </a:moveTo>
                <a:lnTo>
                  <a:pt x="322211" y="50546"/>
                </a:lnTo>
                <a:lnTo>
                  <a:pt x="322173" y="50406"/>
                </a:lnTo>
                <a:lnTo>
                  <a:pt x="321767" y="50152"/>
                </a:lnTo>
                <a:lnTo>
                  <a:pt x="320878" y="50546"/>
                </a:lnTo>
                <a:lnTo>
                  <a:pt x="322287" y="50939"/>
                </a:lnTo>
                <a:close/>
              </a:path>
              <a:path w="443229" h="152400">
                <a:moveTo>
                  <a:pt x="322364" y="49872"/>
                </a:moveTo>
                <a:lnTo>
                  <a:pt x="321348" y="49872"/>
                </a:lnTo>
                <a:lnTo>
                  <a:pt x="321767" y="50152"/>
                </a:lnTo>
                <a:lnTo>
                  <a:pt x="322364" y="49872"/>
                </a:lnTo>
                <a:close/>
              </a:path>
              <a:path w="443229" h="152400">
                <a:moveTo>
                  <a:pt x="325780" y="49580"/>
                </a:moveTo>
                <a:lnTo>
                  <a:pt x="325107" y="49339"/>
                </a:lnTo>
                <a:lnTo>
                  <a:pt x="324891" y="49339"/>
                </a:lnTo>
                <a:lnTo>
                  <a:pt x="324256" y="50152"/>
                </a:lnTo>
                <a:lnTo>
                  <a:pt x="325780" y="49580"/>
                </a:lnTo>
                <a:close/>
              </a:path>
              <a:path w="443229" h="152400">
                <a:moveTo>
                  <a:pt x="325970" y="3810"/>
                </a:moveTo>
                <a:lnTo>
                  <a:pt x="322516" y="1346"/>
                </a:lnTo>
                <a:lnTo>
                  <a:pt x="319265" y="1346"/>
                </a:lnTo>
                <a:lnTo>
                  <a:pt x="320878" y="2692"/>
                </a:lnTo>
                <a:lnTo>
                  <a:pt x="321246" y="2692"/>
                </a:lnTo>
                <a:lnTo>
                  <a:pt x="325970" y="3810"/>
                </a:lnTo>
                <a:close/>
              </a:path>
              <a:path w="443229" h="152400">
                <a:moveTo>
                  <a:pt x="327202" y="11430"/>
                </a:moveTo>
                <a:lnTo>
                  <a:pt x="325310" y="11430"/>
                </a:lnTo>
                <a:lnTo>
                  <a:pt x="326021" y="12700"/>
                </a:lnTo>
                <a:lnTo>
                  <a:pt x="327202" y="11430"/>
                </a:lnTo>
                <a:close/>
              </a:path>
              <a:path w="443229" h="152400">
                <a:moveTo>
                  <a:pt x="330923" y="47625"/>
                </a:moveTo>
                <a:lnTo>
                  <a:pt x="330708" y="47117"/>
                </a:lnTo>
                <a:lnTo>
                  <a:pt x="330403" y="47117"/>
                </a:lnTo>
                <a:lnTo>
                  <a:pt x="329450" y="47625"/>
                </a:lnTo>
                <a:lnTo>
                  <a:pt x="330923" y="47625"/>
                </a:lnTo>
                <a:close/>
              </a:path>
              <a:path w="443229" h="152400">
                <a:moveTo>
                  <a:pt x="331558" y="46507"/>
                </a:moveTo>
                <a:lnTo>
                  <a:pt x="331393" y="46558"/>
                </a:lnTo>
                <a:lnTo>
                  <a:pt x="331190" y="46697"/>
                </a:lnTo>
                <a:lnTo>
                  <a:pt x="331558" y="46507"/>
                </a:lnTo>
                <a:close/>
              </a:path>
              <a:path w="443229" h="152400">
                <a:moveTo>
                  <a:pt x="341249" y="11747"/>
                </a:moveTo>
                <a:lnTo>
                  <a:pt x="341045" y="11430"/>
                </a:lnTo>
                <a:lnTo>
                  <a:pt x="340525" y="11430"/>
                </a:lnTo>
                <a:lnTo>
                  <a:pt x="341249" y="11747"/>
                </a:lnTo>
                <a:close/>
              </a:path>
              <a:path w="443229" h="152400">
                <a:moveTo>
                  <a:pt x="343179" y="45707"/>
                </a:moveTo>
                <a:lnTo>
                  <a:pt x="343141" y="45262"/>
                </a:lnTo>
                <a:lnTo>
                  <a:pt x="342823" y="45466"/>
                </a:lnTo>
                <a:lnTo>
                  <a:pt x="342531" y="45707"/>
                </a:lnTo>
                <a:lnTo>
                  <a:pt x="343179" y="45707"/>
                </a:lnTo>
                <a:close/>
              </a:path>
              <a:path w="443229" h="152400">
                <a:moveTo>
                  <a:pt x="344957" y="43789"/>
                </a:moveTo>
                <a:lnTo>
                  <a:pt x="343255" y="44450"/>
                </a:lnTo>
                <a:lnTo>
                  <a:pt x="344436" y="44450"/>
                </a:lnTo>
                <a:lnTo>
                  <a:pt x="343598" y="45707"/>
                </a:lnTo>
                <a:lnTo>
                  <a:pt x="344512" y="45707"/>
                </a:lnTo>
                <a:lnTo>
                  <a:pt x="344563" y="45262"/>
                </a:lnTo>
                <a:lnTo>
                  <a:pt x="344652" y="44513"/>
                </a:lnTo>
                <a:lnTo>
                  <a:pt x="344779" y="44450"/>
                </a:lnTo>
                <a:lnTo>
                  <a:pt x="344957" y="43789"/>
                </a:lnTo>
                <a:close/>
              </a:path>
              <a:path w="443229" h="152400">
                <a:moveTo>
                  <a:pt x="346519" y="43180"/>
                </a:moveTo>
                <a:lnTo>
                  <a:pt x="345948" y="43180"/>
                </a:lnTo>
                <a:lnTo>
                  <a:pt x="345071" y="43370"/>
                </a:lnTo>
                <a:lnTo>
                  <a:pt x="344957" y="43789"/>
                </a:lnTo>
                <a:lnTo>
                  <a:pt x="346519" y="43180"/>
                </a:lnTo>
                <a:close/>
              </a:path>
              <a:path w="443229" h="152400">
                <a:moveTo>
                  <a:pt x="348449" y="12700"/>
                </a:moveTo>
                <a:lnTo>
                  <a:pt x="346202" y="12700"/>
                </a:lnTo>
                <a:lnTo>
                  <a:pt x="348056" y="13970"/>
                </a:lnTo>
                <a:lnTo>
                  <a:pt x="348449" y="12700"/>
                </a:lnTo>
                <a:close/>
              </a:path>
              <a:path w="443229" h="152400">
                <a:moveTo>
                  <a:pt x="352717" y="42621"/>
                </a:moveTo>
                <a:lnTo>
                  <a:pt x="351358" y="43180"/>
                </a:lnTo>
                <a:lnTo>
                  <a:pt x="352450" y="43180"/>
                </a:lnTo>
                <a:lnTo>
                  <a:pt x="352717" y="42621"/>
                </a:lnTo>
                <a:close/>
              </a:path>
              <a:path w="443229" h="152400">
                <a:moveTo>
                  <a:pt x="353771" y="47117"/>
                </a:moveTo>
                <a:lnTo>
                  <a:pt x="352933" y="47117"/>
                </a:lnTo>
                <a:lnTo>
                  <a:pt x="351751" y="47625"/>
                </a:lnTo>
                <a:lnTo>
                  <a:pt x="353250" y="47625"/>
                </a:lnTo>
                <a:lnTo>
                  <a:pt x="353771" y="47117"/>
                </a:lnTo>
                <a:close/>
              </a:path>
              <a:path w="443229" h="152400">
                <a:moveTo>
                  <a:pt x="359867" y="46164"/>
                </a:moveTo>
                <a:lnTo>
                  <a:pt x="358698" y="45885"/>
                </a:lnTo>
                <a:lnTo>
                  <a:pt x="358076" y="45885"/>
                </a:lnTo>
                <a:lnTo>
                  <a:pt x="358063" y="46164"/>
                </a:lnTo>
                <a:lnTo>
                  <a:pt x="359867" y="46164"/>
                </a:lnTo>
                <a:close/>
              </a:path>
              <a:path w="443229" h="152400">
                <a:moveTo>
                  <a:pt x="363499" y="40640"/>
                </a:moveTo>
                <a:lnTo>
                  <a:pt x="361924" y="40640"/>
                </a:lnTo>
                <a:lnTo>
                  <a:pt x="362496" y="41910"/>
                </a:lnTo>
                <a:lnTo>
                  <a:pt x="363499" y="40640"/>
                </a:lnTo>
                <a:close/>
              </a:path>
              <a:path w="443229" h="152400">
                <a:moveTo>
                  <a:pt x="364756" y="40640"/>
                </a:moveTo>
                <a:lnTo>
                  <a:pt x="364261" y="40640"/>
                </a:lnTo>
                <a:lnTo>
                  <a:pt x="362699" y="41910"/>
                </a:lnTo>
                <a:lnTo>
                  <a:pt x="362851" y="41910"/>
                </a:lnTo>
                <a:lnTo>
                  <a:pt x="364756" y="40640"/>
                </a:lnTo>
                <a:close/>
              </a:path>
              <a:path w="443229" h="152400">
                <a:moveTo>
                  <a:pt x="365226" y="5867"/>
                </a:moveTo>
                <a:lnTo>
                  <a:pt x="363702" y="5080"/>
                </a:lnTo>
                <a:lnTo>
                  <a:pt x="363245" y="5080"/>
                </a:lnTo>
                <a:lnTo>
                  <a:pt x="365226" y="5867"/>
                </a:lnTo>
                <a:close/>
              </a:path>
              <a:path w="443229" h="152400">
                <a:moveTo>
                  <a:pt x="366776" y="6400"/>
                </a:moveTo>
                <a:lnTo>
                  <a:pt x="366623" y="6400"/>
                </a:lnTo>
                <a:lnTo>
                  <a:pt x="366483" y="6908"/>
                </a:lnTo>
                <a:lnTo>
                  <a:pt x="366776" y="6400"/>
                </a:lnTo>
                <a:close/>
              </a:path>
              <a:path w="443229" h="152400">
                <a:moveTo>
                  <a:pt x="369011" y="42913"/>
                </a:moveTo>
                <a:lnTo>
                  <a:pt x="368681" y="42938"/>
                </a:lnTo>
                <a:lnTo>
                  <a:pt x="368477" y="42989"/>
                </a:lnTo>
                <a:lnTo>
                  <a:pt x="368300" y="43053"/>
                </a:lnTo>
                <a:lnTo>
                  <a:pt x="368541" y="43002"/>
                </a:lnTo>
                <a:lnTo>
                  <a:pt x="368769" y="42964"/>
                </a:lnTo>
                <a:lnTo>
                  <a:pt x="369011" y="42913"/>
                </a:lnTo>
                <a:close/>
              </a:path>
              <a:path w="443229" h="152400">
                <a:moveTo>
                  <a:pt x="369074" y="46342"/>
                </a:moveTo>
                <a:lnTo>
                  <a:pt x="364464" y="46482"/>
                </a:lnTo>
                <a:lnTo>
                  <a:pt x="363689" y="45885"/>
                </a:lnTo>
                <a:lnTo>
                  <a:pt x="363194" y="45885"/>
                </a:lnTo>
                <a:lnTo>
                  <a:pt x="365861" y="45224"/>
                </a:lnTo>
                <a:lnTo>
                  <a:pt x="366204" y="45224"/>
                </a:lnTo>
                <a:lnTo>
                  <a:pt x="364883" y="43916"/>
                </a:lnTo>
                <a:lnTo>
                  <a:pt x="365061" y="43916"/>
                </a:lnTo>
                <a:lnTo>
                  <a:pt x="365582" y="43916"/>
                </a:lnTo>
                <a:lnTo>
                  <a:pt x="368414" y="44284"/>
                </a:lnTo>
                <a:lnTo>
                  <a:pt x="368223" y="43916"/>
                </a:lnTo>
                <a:lnTo>
                  <a:pt x="367487" y="43218"/>
                </a:lnTo>
                <a:lnTo>
                  <a:pt x="364070" y="43840"/>
                </a:lnTo>
                <a:lnTo>
                  <a:pt x="360172" y="43510"/>
                </a:lnTo>
                <a:lnTo>
                  <a:pt x="355879" y="45224"/>
                </a:lnTo>
                <a:lnTo>
                  <a:pt x="358698" y="45885"/>
                </a:lnTo>
                <a:lnTo>
                  <a:pt x="361010" y="45885"/>
                </a:lnTo>
                <a:lnTo>
                  <a:pt x="359143" y="46609"/>
                </a:lnTo>
                <a:lnTo>
                  <a:pt x="361480" y="47320"/>
                </a:lnTo>
                <a:lnTo>
                  <a:pt x="366966" y="46609"/>
                </a:lnTo>
                <a:lnTo>
                  <a:pt x="369074" y="46342"/>
                </a:lnTo>
                <a:close/>
              </a:path>
              <a:path w="443229" h="152400">
                <a:moveTo>
                  <a:pt x="378599" y="8940"/>
                </a:moveTo>
                <a:lnTo>
                  <a:pt x="378345" y="8648"/>
                </a:lnTo>
                <a:lnTo>
                  <a:pt x="378244" y="8940"/>
                </a:lnTo>
                <a:lnTo>
                  <a:pt x="378599" y="8940"/>
                </a:lnTo>
                <a:close/>
              </a:path>
              <a:path w="443229" h="152400">
                <a:moveTo>
                  <a:pt x="378726" y="7620"/>
                </a:moveTo>
                <a:lnTo>
                  <a:pt x="377494" y="7620"/>
                </a:lnTo>
                <a:lnTo>
                  <a:pt x="378345" y="8648"/>
                </a:lnTo>
                <a:lnTo>
                  <a:pt x="378726" y="7620"/>
                </a:lnTo>
                <a:close/>
              </a:path>
              <a:path w="443229" h="152400">
                <a:moveTo>
                  <a:pt x="378891" y="44742"/>
                </a:moveTo>
                <a:lnTo>
                  <a:pt x="375894" y="44284"/>
                </a:lnTo>
                <a:lnTo>
                  <a:pt x="375323" y="44284"/>
                </a:lnTo>
                <a:lnTo>
                  <a:pt x="375767" y="43916"/>
                </a:lnTo>
                <a:lnTo>
                  <a:pt x="376631" y="43218"/>
                </a:lnTo>
                <a:lnTo>
                  <a:pt x="375018" y="43218"/>
                </a:lnTo>
                <a:lnTo>
                  <a:pt x="371195" y="42735"/>
                </a:lnTo>
                <a:lnTo>
                  <a:pt x="370713" y="43916"/>
                </a:lnTo>
                <a:lnTo>
                  <a:pt x="370674" y="43510"/>
                </a:lnTo>
                <a:lnTo>
                  <a:pt x="370230" y="43510"/>
                </a:lnTo>
                <a:lnTo>
                  <a:pt x="369011" y="44742"/>
                </a:lnTo>
                <a:lnTo>
                  <a:pt x="370395" y="45021"/>
                </a:lnTo>
                <a:lnTo>
                  <a:pt x="369239" y="46164"/>
                </a:lnTo>
                <a:lnTo>
                  <a:pt x="370382" y="46164"/>
                </a:lnTo>
                <a:lnTo>
                  <a:pt x="370522" y="46164"/>
                </a:lnTo>
                <a:lnTo>
                  <a:pt x="376682" y="45453"/>
                </a:lnTo>
                <a:lnTo>
                  <a:pt x="378688" y="44742"/>
                </a:lnTo>
                <a:lnTo>
                  <a:pt x="378891" y="44742"/>
                </a:lnTo>
                <a:close/>
              </a:path>
              <a:path w="443229" h="152400">
                <a:moveTo>
                  <a:pt x="380898" y="43446"/>
                </a:moveTo>
                <a:lnTo>
                  <a:pt x="379730" y="43383"/>
                </a:lnTo>
                <a:lnTo>
                  <a:pt x="380466" y="43980"/>
                </a:lnTo>
                <a:lnTo>
                  <a:pt x="380898" y="43446"/>
                </a:lnTo>
                <a:close/>
              </a:path>
              <a:path w="443229" h="152400">
                <a:moveTo>
                  <a:pt x="382016" y="7620"/>
                </a:moveTo>
                <a:lnTo>
                  <a:pt x="378726" y="7620"/>
                </a:lnTo>
                <a:lnTo>
                  <a:pt x="381762" y="8890"/>
                </a:lnTo>
                <a:lnTo>
                  <a:pt x="382016" y="7620"/>
                </a:lnTo>
                <a:close/>
              </a:path>
              <a:path w="443229" h="152400">
                <a:moveTo>
                  <a:pt x="382054" y="43497"/>
                </a:moveTo>
                <a:lnTo>
                  <a:pt x="381965" y="43141"/>
                </a:lnTo>
                <a:lnTo>
                  <a:pt x="381863" y="42786"/>
                </a:lnTo>
                <a:lnTo>
                  <a:pt x="381647" y="42545"/>
                </a:lnTo>
                <a:lnTo>
                  <a:pt x="380898" y="43446"/>
                </a:lnTo>
                <a:lnTo>
                  <a:pt x="382054" y="43497"/>
                </a:lnTo>
                <a:close/>
              </a:path>
              <a:path w="443229" h="152400">
                <a:moveTo>
                  <a:pt x="383032" y="9220"/>
                </a:moveTo>
                <a:lnTo>
                  <a:pt x="382701" y="8940"/>
                </a:lnTo>
                <a:lnTo>
                  <a:pt x="382054" y="8940"/>
                </a:lnTo>
                <a:lnTo>
                  <a:pt x="381914" y="8940"/>
                </a:lnTo>
                <a:lnTo>
                  <a:pt x="382371" y="9067"/>
                </a:lnTo>
                <a:lnTo>
                  <a:pt x="383032" y="9220"/>
                </a:lnTo>
                <a:close/>
              </a:path>
              <a:path w="443229" h="152400">
                <a:moveTo>
                  <a:pt x="384225" y="44856"/>
                </a:moveTo>
                <a:lnTo>
                  <a:pt x="383819" y="43586"/>
                </a:lnTo>
                <a:lnTo>
                  <a:pt x="382054" y="43497"/>
                </a:lnTo>
                <a:lnTo>
                  <a:pt x="382295" y="44323"/>
                </a:lnTo>
                <a:lnTo>
                  <a:pt x="382574" y="45186"/>
                </a:lnTo>
                <a:lnTo>
                  <a:pt x="384225" y="44856"/>
                </a:lnTo>
                <a:close/>
              </a:path>
              <a:path w="443229" h="152400">
                <a:moveTo>
                  <a:pt x="385102" y="43662"/>
                </a:moveTo>
                <a:lnTo>
                  <a:pt x="384632" y="43599"/>
                </a:lnTo>
                <a:lnTo>
                  <a:pt x="383768" y="43434"/>
                </a:lnTo>
                <a:lnTo>
                  <a:pt x="383819" y="43586"/>
                </a:lnTo>
                <a:lnTo>
                  <a:pt x="385102" y="43662"/>
                </a:lnTo>
                <a:close/>
              </a:path>
              <a:path w="443229" h="152400">
                <a:moveTo>
                  <a:pt x="386803" y="43751"/>
                </a:moveTo>
                <a:lnTo>
                  <a:pt x="385102" y="43662"/>
                </a:lnTo>
                <a:lnTo>
                  <a:pt x="385597" y="43726"/>
                </a:lnTo>
                <a:lnTo>
                  <a:pt x="386143" y="43751"/>
                </a:lnTo>
                <a:lnTo>
                  <a:pt x="386803" y="43751"/>
                </a:lnTo>
                <a:close/>
              </a:path>
              <a:path w="443229" h="152400">
                <a:moveTo>
                  <a:pt x="391210" y="43865"/>
                </a:moveTo>
                <a:lnTo>
                  <a:pt x="390842" y="43840"/>
                </a:lnTo>
                <a:lnTo>
                  <a:pt x="390334" y="43688"/>
                </a:lnTo>
                <a:lnTo>
                  <a:pt x="389915" y="43878"/>
                </a:lnTo>
                <a:lnTo>
                  <a:pt x="389915" y="44411"/>
                </a:lnTo>
                <a:lnTo>
                  <a:pt x="390766" y="44043"/>
                </a:lnTo>
                <a:lnTo>
                  <a:pt x="391210" y="43865"/>
                </a:lnTo>
                <a:close/>
              </a:path>
              <a:path w="443229" h="152400">
                <a:moveTo>
                  <a:pt x="392176" y="36830"/>
                </a:moveTo>
                <a:lnTo>
                  <a:pt x="391223" y="36830"/>
                </a:lnTo>
                <a:lnTo>
                  <a:pt x="390436" y="38100"/>
                </a:lnTo>
                <a:lnTo>
                  <a:pt x="391375" y="38100"/>
                </a:lnTo>
                <a:lnTo>
                  <a:pt x="392176" y="36830"/>
                </a:lnTo>
                <a:close/>
              </a:path>
              <a:path w="443229" h="152400">
                <a:moveTo>
                  <a:pt x="395262" y="41059"/>
                </a:moveTo>
                <a:lnTo>
                  <a:pt x="394944" y="41059"/>
                </a:lnTo>
                <a:lnTo>
                  <a:pt x="394411" y="42608"/>
                </a:lnTo>
                <a:lnTo>
                  <a:pt x="394373" y="42189"/>
                </a:lnTo>
                <a:lnTo>
                  <a:pt x="392899" y="42189"/>
                </a:lnTo>
                <a:lnTo>
                  <a:pt x="392874" y="43383"/>
                </a:lnTo>
                <a:lnTo>
                  <a:pt x="394512" y="43383"/>
                </a:lnTo>
                <a:lnTo>
                  <a:pt x="394462" y="42938"/>
                </a:lnTo>
                <a:lnTo>
                  <a:pt x="394436" y="42773"/>
                </a:lnTo>
                <a:lnTo>
                  <a:pt x="395262" y="41694"/>
                </a:lnTo>
                <a:lnTo>
                  <a:pt x="395262" y="41059"/>
                </a:lnTo>
                <a:close/>
              </a:path>
              <a:path w="443229" h="152400">
                <a:moveTo>
                  <a:pt x="395312" y="41694"/>
                </a:moveTo>
                <a:lnTo>
                  <a:pt x="395287" y="41351"/>
                </a:lnTo>
                <a:lnTo>
                  <a:pt x="395262" y="41059"/>
                </a:lnTo>
                <a:lnTo>
                  <a:pt x="395312" y="41694"/>
                </a:lnTo>
                <a:close/>
              </a:path>
              <a:path w="443229" h="152400">
                <a:moveTo>
                  <a:pt x="395312" y="16510"/>
                </a:moveTo>
                <a:lnTo>
                  <a:pt x="393179" y="15240"/>
                </a:lnTo>
                <a:lnTo>
                  <a:pt x="392404" y="16510"/>
                </a:lnTo>
                <a:lnTo>
                  <a:pt x="395312" y="16510"/>
                </a:lnTo>
                <a:close/>
              </a:path>
              <a:path w="443229" h="152400">
                <a:moveTo>
                  <a:pt x="396836" y="36830"/>
                </a:moveTo>
                <a:lnTo>
                  <a:pt x="393331" y="36830"/>
                </a:lnTo>
                <a:lnTo>
                  <a:pt x="394144" y="38100"/>
                </a:lnTo>
                <a:lnTo>
                  <a:pt x="396836" y="36830"/>
                </a:lnTo>
                <a:close/>
              </a:path>
              <a:path w="443229" h="152400">
                <a:moveTo>
                  <a:pt x="398678" y="41630"/>
                </a:moveTo>
                <a:lnTo>
                  <a:pt x="398399" y="41884"/>
                </a:lnTo>
                <a:lnTo>
                  <a:pt x="397281" y="42456"/>
                </a:lnTo>
                <a:lnTo>
                  <a:pt x="396824" y="42075"/>
                </a:lnTo>
                <a:lnTo>
                  <a:pt x="397256" y="41363"/>
                </a:lnTo>
                <a:lnTo>
                  <a:pt x="395236" y="42900"/>
                </a:lnTo>
                <a:lnTo>
                  <a:pt x="398487" y="42646"/>
                </a:lnTo>
                <a:lnTo>
                  <a:pt x="398678" y="41630"/>
                </a:lnTo>
                <a:close/>
              </a:path>
              <a:path w="443229" h="152400">
                <a:moveTo>
                  <a:pt x="398780" y="41503"/>
                </a:moveTo>
                <a:lnTo>
                  <a:pt x="398678" y="41630"/>
                </a:lnTo>
                <a:lnTo>
                  <a:pt x="398780" y="41503"/>
                </a:lnTo>
                <a:close/>
              </a:path>
              <a:path w="443229" h="152400">
                <a:moveTo>
                  <a:pt x="400418" y="15240"/>
                </a:moveTo>
                <a:lnTo>
                  <a:pt x="397649" y="15240"/>
                </a:lnTo>
                <a:lnTo>
                  <a:pt x="398868" y="16510"/>
                </a:lnTo>
                <a:lnTo>
                  <a:pt x="400418" y="15240"/>
                </a:lnTo>
                <a:close/>
              </a:path>
              <a:path w="443229" h="152400">
                <a:moveTo>
                  <a:pt x="409460" y="41681"/>
                </a:moveTo>
                <a:lnTo>
                  <a:pt x="406577" y="41910"/>
                </a:lnTo>
                <a:lnTo>
                  <a:pt x="403898" y="42062"/>
                </a:lnTo>
                <a:lnTo>
                  <a:pt x="399427" y="42633"/>
                </a:lnTo>
                <a:lnTo>
                  <a:pt x="406120" y="41960"/>
                </a:lnTo>
                <a:lnTo>
                  <a:pt x="409460" y="41681"/>
                </a:lnTo>
                <a:close/>
              </a:path>
              <a:path w="443229" h="152400">
                <a:moveTo>
                  <a:pt x="414362" y="18186"/>
                </a:moveTo>
                <a:lnTo>
                  <a:pt x="414197" y="17957"/>
                </a:lnTo>
                <a:lnTo>
                  <a:pt x="413689" y="17957"/>
                </a:lnTo>
                <a:lnTo>
                  <a:pt x="414362" y="18186"/>
                </a:lnTo>
                <a:close/>
              </a:path>
              <a:path w="443229" h="152400">
                <a:moveTo>
                  <a:pt x="417004" y="19050"/>
                </a:moveTo>
                <a:lnTo>
                  <a:pt x="414362" y="18186"/>
                </a:lnTo>
                <a:lnTo>
                  <a:pt x="415010" y="19050"/>
                </a:lnTo>
                <a:lnTo>
                  <a:pt x="417004" y="19050"/>
                </a:lnTo>
                <a:close/>
              </a:path>
              <a:path w="443229" h="152400">
                <a:moveTo>
                  <a:pt x="421830" y="19431"/>
                </a:moveTo>
                <a:lnTo>
                  <a:pt x="421081" y="19050"/>
                </a:lnTo>
                <a:lnTo>
                  <a:pt x="420674" y="19050"/>
                </a:lnTo>
                <a:lnTo>
                  <a:pt x="421830" y="19431"/>
                </a:lnTo>
                <a:close/>
              </a:path>
              <a:path w="443229" h="152400">
                <a:moveTo>
                  <a:pt x="423684" y="41300"/>
                </a:moveTo>
                <a:lnTo>
                  <a:pt x="423405" y="41046"/>
                </a:lnTo>
                <a:lnTo>
                  <a:pt x="423265" y="40919"/>
                </a:lnTo>
                <a:lnTo>
                  <a:pt x="422910" y="40868"/>
                </a:lnTo>
                <a:lnTo>
                  <a:pt x="423684" y="41300"/>
                </a:lnTo>
                <a:close/>
              </a:path>
              <a:path w="443229" h="152400">
                <a:moveTo>
                  <a:pt x="428244" y="34290"/>
                </a:moveTo>
                <a:lnTo>
                  <a:pt x="426808" y="34290"/>
                </a:lnTo>
                <a:lnTo>
                  <a:pt x="426974" y="35560"/>
                </a:lnTo>
                <a:lnTo>
                  <a:pt x="428142" y="35560"/>
                </a:lnTo>
                <a:lnTo>
                  <a:pt x="428244" y="34290"/>
                </a:lnTo>
                <a:close/>
              </a:path>
              <a:path w="443229" h="152400">
                <a:moveTo>
                  <a:pt x="435178" y="26365"/>
                </a:moveTo>
                <a:close/>
              </a:path>
              <a:path w="443229" h="152400">
                <a:moveTo>
                  <a:pt x="435317" y="26212"/>
                </a:moveTo>
                <a:lnTo>
                  <a:pt x="435178" y="26365"/>
                </a:lnTo>
                <a:lnTo>
                  <a:pt x="435317" y="26212"/>
                </a:lnTo>
                <a:close/>
              </a:path>
              <a:path w="443229" h="152400">
                <a:moveTo>
                  <a:pt x="439229" y="31750"/>
                </a:moveTo>
                <a:lnTo>
                  <a:pt x="439077" y="30480"/>
                </a:lnTo>
                <a:lnTo>
                  <a:pt x="438429" y="31750"/>
                </a:lnTo>
                <a:lnTo>
                  <a:pt x="439229" y="31750"/>
                </a:lnTo>
                <a:close/>
              </a:path>
              <a:path w="443229" h="152400">
                <a:moveTo>
                  <a:pt x="439229" y="25692"/>
                </a:moveTo>
                <a:lnTo>
                  <a:pt x="438162" y="25717"/>
                </a:lnTo>
                <a:lnTo>
                  <a:pt x="435940" y="25577"/>
                </a:lnTo>
                <a:lnTo>
                  <a:pt x="435317" y="26212"/>
                </a:lnTo>
                <a:lnTo>
                  <a:pt x="435876" y="25781"/>
                </a:lnTo>
                <a:lnTo>
                  <a:pt x="437540" y="26517"/>
                </a:lnTo>
                <a:lnTo>
                  <a:pt x="438162" y="25857"/>
                </a:lnTo>
                <a:lnTo>
                  <a:pt x="438073" y="26060"/>
                </a:lnTo>
                <a:lnTo>
                  <a:pt x="439229" y="25692"/>
                </a:lnTo>
                <a:close/>
              </a:path>
              <a:path w="443229" h="152400">
                <a:moveTo>
                  <a:pt x="440677" y="31750"/>
                </a:moveTo>
                <a:lnTo>
                  <a:pt x="439280" y="33020"/>
                </a:lnTo>
                <a:lnTo>
                  <a:pt x="439635" y="33020"/>
                </a:lnTo>
                <a:lnTo>
                  <a:pt x="440677" y="31750"/>
                </a:lnTo>
                <a:close/>
              </a:path>
              <a:path w="443229" h="152400">
                <a:moveTo>
                  <a:pt x="443128" y="27940"/>
                </a:moveTo>
                <a:lnTo>
                  <a:pt x="438492" y="26670"/>
                </a:lnTo>
                <a:lnTo>
                  <a:pt x="436359" y="30480"/>
                </a:lnTo>
                <a:lnTo>
                  <a:pt x="432676" y="29210"/>
                </a:lnTo>
                <a:lnTo>
                  <a:pt x="433260" y="27940"/>
                </a:lnTo>
                <a:lnTo>
                  <a:pt x="429958" y="27940"/>
                </a:lnTo>
                <a:lnTo>
                  <a:pt x="429221" y="29210"/>
                </a:lnTo>
                <a:lnTo>
                  <a:pt x="427355" y="29210"/>
                </a:lnTo>
                <a:lnTo>
                  <a:pt x="427380" y="27940"/>
                </a:lnTo>
                <a:lnTo>
                  <a:pt x="428104" y="26670"/>
                </a:lnTo>
                <a:lnTo>
                  <a:pt x="426453" y="26670"/>
                </a:lnTo>
                <a:lnTo>
                  <a:pt x="423329" y="27940"/>
                </a:lnTo>
                <a:lnTo>
                  <a:pt x="422656" y="27940"/>
                </a:lnTo>
                <a:lnTo>
                  <a:pt x="424230" y="25552"/>
                </a:lnTo>
                <a:lnTo>
                  <a:pt x="424332" y="25400"/>
                </a:lnTo>
                <a:lnTo>
                  <a:pt x="426567" y="24130"/>
                </a:lnTo>
                <a:lnTo>
                  <a:pt x="424713" y="22860"/>
                </a:lnTo>
                <a:lnTo>
                  <a:pt x="423938" y="20320"/>
                </a:lnTo>
                <a:lnTo>
                  <a:pt x="424484" y="20320"/>
                </a:lnTo>
                <a:lnTo>
                  <a:pt x="421830" y="19431"/>
                </a:lnTo>
                <a:lnTo>
                  <a:pt x="423570" y="20320"/>
                </a:lnTo>
                <a:lnTo>
                  <a:pt x="422338" y="20320"/>
                </a:lnTo>
                <a:lnTo>
                  <a:pt x="420293" y="19050"/>
                </a:lnTo>
                <a:lnTo>
                  <a:pt x="420001" y="19050"/>
                </a:lnTo>
                <a:lnTo>
                  <a:pt x="418592" y="17957"/>
                </a:lnTo>
                <a:lnTo>
                  <a:pt x="419239" y="17957"/>
                </a:lnTo>
                <a:lnTo>
                  <a:pt x="414032" y="16510"/>
                </a:lnTo>
                <a:lnTo>
                  <a:pt x="417004" y="19050"/>
                </a:lnTo>
                <a:lnTo>
                  <a:pt x="417334" y="19050"/>
                </a:lnTo>
                <a:lnTo>
                  <a:pt x="417258" y="20078"/>
                </a:lnTo>
                <a:lnTo>
                  <a:pt x="417410" y="19875"/>
                </a:lnTo>
                <a:lnTo>
                  <a:pt x="417588" y="19431"/>
                </a:lnTo>
                <a:lnTo>
                  <a:pt x="417664" y="19215"/>
                </a:lnTo>
                <a:lnTo>
                  <a:pt x="417728" y="19050"/>
                </a:lnTo>
                <a:lnTo>
                  <a:pt x="419061" y="19050"/>
                </a:lnTo>
                <a:lnTo>
                  <a:pt x="420179" y="20320"/>
                </a:lnTo>
                <a:lnTo>
                  <a:pt x="419074" y="20320"/>
                </a:lnTo>
                <a:lnTo>
                  <a:pt x="417334" y="20078"/>
                </a:lnTo>
                <a:lnTo>
                  <a:pt x="417245" y="20320"/>
                </a:lnTo>
                <a:lnTo>
                  <a:pt x="417258" y="20078"/>
                </a:lnTo>
                <a:lnTo>
                  <a:pt x="409752" y="19050"/>
                </a:lnTo>
                <a:lnTo>
                  <a:pt x="400443" y="19050"/>
                </a:lnTo>
                <a:lnTo>
                  <a:pt x="381863" y="16510"/>
                </a:lnTo>
                <a:lnTo>
                  <a:pt x="375386" y="16510"/>
                </a:lnTo>
                <a:lnTo>
                  <a:pt x="375450" y="15240"/>
                </a:lnTo>
                <a:lnTo>
                  <a:pt x="384619" y="15240"/>
                </a:lnTo>
                <a:lnTo>
                  <a:pt x="386676" y="16510"/>
                </a:lnTo>
                <a:lnTo>
                  <a:pt x="389051" y="15240"/>
                </a:lnTo>
                <a:lnTo>
                  <a:pt x="388670" y="16510"/>
                </a:lnTo>
                <a:lnTo>
                  <a:pt x="391833" y="16510"/>
                </a:lnTo>
                <a:lnTo>
                  <a:pt x="393179" y="15240"/>
                </a:lnTo>
                <a:lnTo>
                  <a:pt x="394957" y="15240"/>
                </a:lnTo>
                <a:lnTo>
                  <a:pt x="393865" y="13970"/>
                </a:lnTo>
                <a:lnTo>
                  <a:pt x="393534" y="12700"/>
                </a:lnTo>
                <a:lnTo>
                  <a:pt x="394131" y="12700"/>
                </a:lnTo>
                <a:lnTo>
                  <a:pt x="394068" y="11430"/>
                </a:lnTo>
                <a:lnTo>
                  <a:pt x="392150" y="11430"/>
                </a:lnTo>
                <a:lnTo>
                  <a:pt x="392112" y="12700"/>
                </a:lnTo>
                <a:lnTo>
                  <a:pt x="390194" y="12700"/>
                </a:lnTo>
                <a:lnTo>
                  <a:pt x="389940" y="12014"/>
                </a:lnTo>
                <a:lnTo>
                  <a:pt x="389839" y="11747"/>
                </a:lnTo>
                <a:lnTo>
                  <a:pt x="389712" y="11430"/>
                </a:lnTo>
                <a:lnTo>
                  <a:pt x="388810" y="11430"/>
                </a:lnTo>
                <a:lnTo>
                  <a:pt x="386245" y="10160"/>
                </a:lnTo>
                <a:lnTo>
                  <a:pt x="383286" y="9283"/>
                </a:lnTo>
                <a:lnTo>
                  <a:pt x="383133" y="9283"/>
                </a:lnTo>
                <a:lnTo>
                  <a:pt x="384225" y="10160"/>
                </a:lnTo>
                <a:lnTo>
                  <a:pt x="380504" y="10160"/>
                </a:lnTo>
                <a:lnTo>
                  <a:pt x="380250" y="11061"/>
                </a:lnTo>
                <a:lnTo>
                  <a:pt x="380149" y="11430"/>
                </a:lnTo>
                <a:lnTo>
                  <a:pt x="378383" y="10160"/>
                </a:lnTo>
                <a:lnTo>
                  <a:pt x="376351" y="10160"/>
                </a:lnTo>
                <a:lnTo>
                  <a:pt x="373341" y="9067"/>
                </a:lnTo>
                <a:lnTo>
                  <a:pt x="373697" y="9283"/>
                </a:lnTo>
                <a:lnTo>
                  <a:pt x="375602" y="10160"/>
                </a:lnTo>
                <a:lnTo>
                  <a:pt x="374599" y="10160"/>
                </a:lnTo>
                <a:lnTo>
                  <a:pt x="374599" y="16510"/>
                </a:lnTo>
                <a:lnTo>
                  <a:pt x="371068" y="16510"/>
                </a:lnTo>
                <a:lnTo>
                  <a:pt x="374027" y="15240"/>
                </a:lnTo>
                <a:lnTo>
                  <a:pt x="374599" y="16510"/>
                </a:lnTo>
                <a:lnTo>
                  <a:pt x="374599" y="10160"/>
                </a:lnTo>
                <a:lnTo>
                  <a:pt x="371170" y="10160"/>
                </a:lnTo>
                <a:lnTo>
                  <a:pt x="372872" y="8940"/>
                </a:lnTo>
                <a:lnTo>
                  <a:pt x="376643" y="8940"/>
                </a:lnTo>
                <a:lnTo>
                  <a:pt x="372389" y="7620"/>
                </a:lnTo>
                <a:lnTo>
                  <a:pt x="376872" y="7620"/>
                </a:lnTo>
                <a:lnTo>
                  <a:pt x="376986" y="6400"/>
                </a:lnTo>
                <a:lnTo>
                  <a:pt x="374294" y="6400"/>
                </a:lnTo>
                <a:lnTo>
                  <a:pt x="372021" y="7505"/>
                </a:lnTo>
                <a:lnTo>
                  <a:pt x="372529" y="6400"/>
                </a:lnTo>
                <a:lnTo>
                  <a:pt x="366915" y="6400"/>
                </a:lnTo>
                <a:lnTo>
                  <a:pt x="369836" y="7620"/>
                </a:lnTo>
                <a:lnTo>
                  <a:pt x="370154" y="7620"/>
                </a:lnTo>
                <a:lnTo>
                  <a:pt x="370217" y="10160"/>
                </a:lnTo>
                <a:lnTo>
                  <a:pt x="366572" y="8940"/>
                </a:lnTo>
                <a:lnTo>
                  <a:pt x="364947" y="8940"/>
                </a:lnTo>
                <a:lnTo>
                  <a:pt x="362699" y="7620"/>
                </a:lnTo>
                <a:lnTo>
                  <a:pt x="360146" y="7620"/>
                </a:lnTo>
                <a:lnTo>
                  <a:pt x="357784" y="6400"/>
                </a:lnTo>
                <a:lnTo>
                  <a:pt x="357911" y="6400"/>
                </a:lnTo>
                <a:lnTo>
                  <a:pt x="363220" y="7594"/>
                </a:lnTo>
                <a:lnTo>
                  <a:pt x="363372" y="7620"/>
                </a:lnTo>
                <a:lnTo>
                  <a:pt x="366293" y="7620"/>
                </a:lnTo>
                <a:lnTo>
                  <a:pt x="366953" y="7620"/>
                </a:lnTo>
                <a:lnTo>
                  <a:pt x="366369" y="7353"/>
                </a:lnTo>
                <a:lnTo>
                  <a:pt x="364477" y="6400"/>
                </a:lnTo>
                <a:lnTo>
                  <a:pt x="364312" y="6235"/>
                </a:lnTo>
                <a:lnTo>
                  <a:pt x="364312" y="6400"/>
                </a:lnTo>
                <a:lnTo>
                  <a:pt x="363855" y="6908"/>
                </a:lnTo>
                <a:lnTo>
                  <a:pt x="363461" y="7289"/>
                </a:lnTo>
                <a:lnTo>
                  <a:pt x="363461" y="6400"/>
                </a:lnTo>
                <a:lnTo>
                  <a:pt x="364312" y="6400"/>
                </a:lnTo>
                <a:lnTo>
                  <a:pt x="364312" y="6235"/>
                </a:lnTo>
                <a:lnTo>
                  <a:pt x="363245" y="5080"/>
                </a:lnTo>
                <a:lnTo>
                  <a:pt x="361340" y="5080"/>
                </a:lnTo>
                <a:lnTo>
                  <a:pt x="358876" y="3810"/>
                </a:lnTo>
                <a:lnTo>
                  <a:pt x="360197" y="5080"/>
                </a:lnTo>
                <a:lnTo>
                  <a:pt x="355561" y="5080"/>
                </a:lnTo>
                <a:lnTo>
                  <a:pt x="355269" y="3810"/>
                </a:lnTo>
                <a:lnTo>
                  <a:pt x="352590" y="3810"/>
                </a:lnTo>
                <a:lnTo>
                  <a:pt x="351307" y="4521"/>
                </a:lnTo>
                <a:lnTo>
                  <a:pt x="351307" y="11430"/>
                </a:lnTo>
                <a:lnTo>
                  <a:pt x="349364" y="11430"/>
                </a:lnTo>
                <a:lnTo>
                  <a:pt x="350037" y="12700"/>
                </a:lnTo>
                <a:lnTo>
                  <a:pt x="350697" y="12700"/>
                </a:lnTo>
                <a:lnTo>
                  <a:pt x="350570" y="13970"/>
                </a:lnTo>
                <a:lnTo>
                  <a:pt x="348056" y="13970"/>
                </a:lnTo>
                <a:lnTo>
                  <a:pt x="345516" y="13970"/>
                </a:lnTo>
                <a:lnTo>
                  <a:pt x="345211" y="12700"/>
                </a:lnTo>
                <a:lnTo>
                  <a:pt x="343420" y="13970"/>
                </a:lnTo>
                <a:lnTo>
                  <a:pt x="341363" y="13970"/>
                </a:lnTo>
                <a:lnTo>
                  <a:pt x="342049" y="12700"/>
                </a:lnTo>
                <a:lnTo>
                  <a:pt x="343471" y="12700"/>
                </a:lnTo>
                <a:lnTo>
                  <a:pt x="341249" y="11747"/>
                </a:lnTo>
                <a:lnTo>
                  <a:pt x="341261" y="12014"/>
                </a:lnTo>
                <a:lnTo>
                  <a:pt x="341515" y="12700"/>
                </a:lnTo>
                <a:lnTo>
                  <a:pt x="339775" y="11430"/>
                </a:lnTo>
                <a:lnTo>
                  <a:pt x="339559" y="11430"/>
                </a:lnTo>
                <a:lnTo>
                  <a:pt x="337972" y="10160"/>
                </a:lnTo>
                <a:lnTo>
                  <a:pt x="334289" y="10160"/>
                </a:lnTo>
                <a:lnTo>
                  <a:pt x="334289" y="11430"/>
                </a:lnTo>
                <a:lnTo>
                  <a:pt x="334111" y="11341"/>
                </a:lnTo>
                <a:lnTo>
                  <a:pt x="334289" y="11430"/>
                </a:lnTo>
                <a:lnTo>
                  <a:pt x="334289" y="10160"/>
                </a:lnTo>
                <a:lnTo>
                  <a:pt x="333349" y="10160"/>
                </a:lnTo>
                <a:lnTo>
                  <a:pt x="333349" y="10896"/>
                </a:lnTo>
                <a:lnTo>
                  <a:pt x="331838" y="10160"/>
                </a:lnTo>
                <a:lnTo>
                  <a:pt x="331584" y="11061"/>
                </a:lnTo>
                <a:lnTo>
                  <a:pt x="331482" y="11430"/>
                </a:lnTo>
                <a:lnTo>
                  <a:pt x="328371" y="11430"/>
                </a:lnTo>
                <a:lnTo>
                  <a:pt x="331127" y="12700"/>
                </a:lnTo>
                <a:lnTo>
                  <a:pt x="326148" y="12700"/>
                </a:lnTo>
                <a:lnTo>
                  <a:pt x="326148" y="47840"/>
                </a:lnTo>
                <a:lnTo>
                  <a:pt x="325958" y="47980"/>
                </a:lnTo>
                <a:lnTo>
                  <a:pt x="325526" y="48006"/>
                </a:lnTo>
                <a:lnTo>
                  <a:pt x="326148" y="47840"/>
                </a:lnTo>
                <a:lnTo>
                  <a:pt x="326148" y="12700"/>
                </a:lnTo>
                <a:lnTo>
                  <a:pt x="326021" y="12700"/>
                </a:lnTo>
                <a:lnTo>
                  <a:pt x="323278" y="12700"/>
                </a:lnTo>
                <a:lnTo>
                  <a:pt x="325310" y="11430"/>
                </a:lnTo>
                <a:lnTo>
                  <a:pt x="323164" y="11430"/>
                </a:lnTo>
                <a:lnTo>
                  <a:pt x="322694" y="10375"/>
                </a:lnTo>
                <a:lnTo>
                  <a:pt x="322592" y="10160"/>
                </a:lnTo>
                <a:lnTo>
                  <a:pt x="331838" y="10160"/>
                </a:lnTo>
                <a:lnTo>
                  <a:pt x="332308" y="10160"/>
                </a:lnTo>
                <a:lnTo>
                  <a:pt x="332638" y="10375"/>
                </a:lnTo>
                <a:lnTo>
                  <a:pt x="333349" y="10896"/>
                </a:lnTo>
                <a:lnTo>
                  <a:pt x="333349" y="10160"/>
                </a:lnTo>
                <a:lnTo>
                  <a:pt x="336105" y="8940"/>
                </a:lnTo>
                <a:lnTo>
                  <a:pt x="341337" y="8940"/>
                </a:lnTo>
                <a:lnTo>
                  <a:pt x="340614" y="10160"/>
                </a:lnTo>
                <a:lnTo>
                  <a:pt x="345401" y="10160"/>
                </a:lnTo>
                <a:lnTo>
                  <a:pt x="346468" y="9067"/>
                </a:lnTo>
                <a:lnTo>
                  <a:pt x="346595" y="8940"/>
                </a:lnTo>
                <a:lnTo>
                  <a:pt x="347332" y="10160"/>
                </a:lnTo>
                <a:lnTo>
                  <a:pt x="351307" y="11430"/>
                </a:lnTo>
                <a:lnTo>
                  <a:pt x="351307" y="4521"/>
                </a:lnTo>
                <a:lnTo>
                  <a:pt x="350266" y="5080"/>
                </a:lnTo>
                <a:lnTo>
                  <a:pt x="344843" y="3810"/>
                </a:lnTo>
                <a:lnTo>
                  <a:pt x="341033" y="3810"/>
                </a:lnTo>
                <a:lnTo>
                  <a:pt x="341452" y="2692"/>
                </a:lnTo>
                <a:lnTo>
                  <a:pt x="340550" y="2692"/>
                </a:lnTo>
                <a:lnTo>
                  <a:pt x="338455" y="3810"/>
                </a:lnTo>
                <a:lnTo>
                  <a:pt x="339204" y="2692"/>
                </a:lnTo>
                <a:lnTo>
                  <a:pt x="338975" y="2692"/>
                </a:lnTo>
                <a:lnTo>
                  <a:pt x="336423" y="3810"/>
                </a:lnTo>
                <a:lnTo>
                  <a:pt x="336854" y="3810"/>
                </a:lnTo>
                <a:lnTo>
                  <a:pt x="335470" y="4902"/>
                </a:lnTo>
                <a:lnTo>
                  <a:pt x="333527" y="3810"/>
                </a:lnTo>
                <a:lnTo>
                  <a:pt x="335254" y="5080"/>
                </a:lnTo>
                <a:lnTo>
                  <a:pt x="322376" y="5080"/>
                </a:lnTo>
                <a:lnTo>
                  <a:pt x="322376" y="12700"/>
                </a:lnTo>
                <a:lnTo>
                  <a:pt x="320433" y="13970"/>
                </a:lnTo>
                <a:lnTo>
                  <a:pt x="318477" y="13970"/>
                </a:lnTo>
                <a:lnTo>
                  <a:pt x="320154" y="12700"/>
                </a:lnTo>
                <a:lnTo>
                  <a:pt x="322376" y="12700"/>
                </a:lnTo>
                <a:lnTo>
                  <a:pt x="322376" y="5080"/>
                </a:lnTo>
                <a:lnTo>
                  <a:pt x="321386" y="5080"/>
                </a:lnTo>
                <a:lnTo>
                  <a:pt x="321779" y="3810"/>
                </a:lnTo>
                <a:lnTo>
                  <a:pt x="320052" y="2692"/>
                </a:lnTo>
                <a:lnTo>
                  <a:pt x="319544" y="2692"/>
                </a:lnTo>
                <a:lnTo>
                  <a:pt x="318998" y="2984"/>
                </a:lnTo>
                <a:lnTo>
                  <a:pt x="318998" y="10160"/>
                </a:lnTo>
                <a:lnTo>
                  <a:pt x="313829" y="10160"/>
                </a:lnTo>
                <a:lnTo>
                  <a:pt x="313715" y="9423"/>
                </a:lnTo>
                <a:lnTo>
                  <a:pt x="312674" y="10160"/>
                </a:lnTo>
                <a:lnTo>
                  <a:pt x="309486" y="8940"/>
                </a:lnTo>
                <a:lnTo>
                  <a:pt x="309537" y="10160"/>
                </a:lnTo>
                <a:lnTo>
                  <a:pt x="307009" y="10160"/>
                </a:lnTo>
                <a:lnTo>
                  <a:pt x="306870" y="9423"/>
                </a:lnTo>
                <a:lnTo>
                  <a:pt x="306781" y="8940"/>
                </a:lnTo>
                <a:lnTo>
                  <a:pt x="306158" y="8940"/>
                </a:lnTo>
                <a:lnTo>
                  <a:pt x="305981" y="8940"/>
                </a:lnTo>
                <a:lnTo>
                  <a:pt x="300761" y="8940"/>
                </a:lnTo>
                <a:lnTo>
                  <a:pt x="300456" y="10160"/>
                </a:lnTo>
                <a:lnTo>
                  <a:pt x="305435" y="10160"/>
                </a:lnTo>
                <a:lnTo>
                  <a:pt x="302348" y="11430"/>
                </a:lnTo>
                <a:lnTo>
                  <a:pt x="302437" y="12700"/>
                </a:lnTo>
                <a:lnTo>
                  <a:pt x="299974" y="11430"/>
                </a:lnTo>
                <a:lnTo>
                  <a:pt x="299364" y="11430"/>
                </a:lnTo>
                <a:lnTo>
                  <a:pt x="298513" y="11430"/>
                </a:lnTo>
                <a:lnTo>
                  <a:pt x="298767" y="11061"/>
                </a:lnTo>
                <a:lnTo>
                  <a:pt x="297815" y="10375"/>
                </a:lnTo>
                <a:lnTo>
                  <a:pt x="297878" y="11430"/>
                </a:lnTo>
                <a:lnTo>
                  <a:pt x="297662" y="11430"/>
                </a:lnTo>
                <a:lnTo>
                  <a:pt x="297713" y="11061"/>
                </a:lnTo>
                <a:lnTo>
                  <a:pt x="297561" y="10375"/>
                </a:lnTo>
                <a:lnTo>
                  <a:pt x="297497" y="10160"/>
                </a:lnTo>
                <a:lnTo>
                  <a:pt x="297230" y="10160"/>
                </a:lnTo>
                <a:lnTo>
                  <a:pt x="297256" y="10375"/>
                </a:lnTo>
                <a:lnTo>
                  <a:pt x="297370" y="11430"/>
                </a:lnTo>
                <a:lnTo>
                  <a:pt x="294208" y="11430"/>
                </a:lnTo>
                <a:lnTo>
                  <a:pt x="285813" y="11430"/>
                </a:lnTo>
                <a:lnTo>
                  <a:pt x="285280" y="12700"/>
                </a:lnTo>
                <a:lnTo>
                  <a:pt x="276733" y="12700"/>
                </a:lnTo>
                <a:lnTo>
                  <a:pt x="277279" y="11430"/>
                </a:lnTo>
                <a:lnTo>
                  <a:pt x="275958" y="12700"/>
                </a:lnTo>
                <a:lnTo>
                  <a:pt x="275691" y="12700"/>
                </a:lnTo>
                <a:lnTo>
                  <a:pt x="277279" y="11430"/>
                </a:lnTo>
                <a:lnTo>
                  <a:pt x="279120" y="10160"/>
                </a:lnTo>
                <a:lnTo>
                  <a:pt x="275196" y="8940"/>
                </a:lnTo>
                <a:lnTo>
                  <a:pt x="274980" y="8940"/>
                </a:lnTo>
                <a:lnTo>
                  <a:pt x="272021" y="11430"/>
                </a:lnTo>
                <a:lnTo>
                  <a:pt x="267322" y="11430"/>
                </a:lnTo>
                <a:lnTo>
                  <a:pt x="266534" y="11163"/>
                </a:lnTo>
                <a:lnTo>
                  <a:pt x="266534" y="52070"/>
                </a:lnTo>
                <a:lnTo>
                  <a:pt x="264033" y="53340"/>
                </a:lnTo>
                <a:lnTo>
                  <a:pt x="263207" y="52070"/>
                </a:lnTo>
                <a:lnTo>
                  <a:pt x="266534" y="52070"/>
                </a:lnTo>
                <a:lnTo>
                  <a:pt x="266534" y="11163"/>
                </a:lnTo>
                <a:lnTo>
                  <a:pt x="263613" y="10160"/>
                </a:lnTo>
                <a:lnTo>
                  <a:pt x="262382" y="10160"/>
                </a:lnTo>
                <a:lnTo>
                  <a:pt x="262382" y="52070"/>
                </a:lnTo>
                <a:lnTo>
                  <a:pt x="260946" y="53441"/>
                </a:lnTo>
                <a:lnTo>
                  <a:pt x="258559" y="54610"/>
                </a:lnTo>
                <a:lnTo>
                  <a:pt x="258127" y="54610"/>
                </a:lnTo>
                <a:lnTo>
                  <a:pt x="257670" y="55880"/>
                </a:lnTo>
                <a:lnTo>
                  <a:pt x="256921" y="54610"/>
                </a:lnTo>
                <a:lnTo>
                  <a:pt x="259054" y="52070"/>
                </a:lnTo>
                <a:lnTo>
                  <a:pt x="260477" y="49530"/>
                </a:lnTo>
                <a:lnTo>
                  <a:pt x="260896" y="49530"/>
                </a:lnTo>
                <a:lnTo>
                  <a:pt x="260756" y="50800"/>
                </a:lnTo>
                <a:lnTo>
                  <a:pt x="261708" y="52070"/>
                </a:lnTo>
                <a:lnTo>
                  <a:pt x="262382" y="52070"/>
                </a:lnTo>
                <a:lnTo>
                  <a:pt x="262382" y="10160"/>
                </a:lnTo>
                <a:lnTo>
                  <a:pt x="260108" y="10160"/>
                </a:lnTo>
                <a:lnTo>
                  <a:pt x="259740" y="9423"/>
                </a:lnTo>
                <a:lnTo>
                  <a:pt x="259664" y="9283"/>
                </a:lnTo>
                <a:lnTo>
                  <a:pt x="259562" y="9067"/>
                </a:lnTo>
                <a:lnTo>
                  <a:pt x="259499" y="8940"/>
                </a:lnTo>
                <a:lnTo>
                  <a:pt x="264566" y="8940"/>
                </a:lnTo>
                <a:lnTo>
                  <a:pt x="270586" y="7620"/>
                </a:lnTo>
                <a:lnTo>
                  <a:pt x="275590" y="7620"/>
                </a:lnTo>
                <a:lnTo>
                  <a:pt x="275132" y="6400"/>
                </a:lnTo>
                <a:lnTo>
                  <a:pt x="277926" y="7620"/>
                </a:lnTo>
                <a:lnTo>
                  <a:pt x="291795" y="7620"/>
                </a:lnTo>
                <a:lnTo>
                  <a:pt x="292709" y="6400"/>
                </a:lnTo>
                <a:lnTo>
                  <a:pt x="292620" y="6908"/>
                </a:lnTo>
                <a:lnTo>
                  <a:pt x="292519" y="7353"/>
                </a:lnTo>
                <a:lnTo>
                  <a:pt x="292468" y="7620"/>
                </a:lnTo>
                <a:lnTo>
                  <a:pt x="293471" y="7620"/>
                </a:lnTo>
                <a:lnTo>
                  <a:pt x="293725" y="8648"/>
                </a:lnTo>
                <a:lnTo>
                  <a:pt x="293789" y="8940"/>
                </a:lnTo>
                <a:lnTo>
                  <a:pt x="291211" y="8940"/>
                </a:lnTo>
                <a:lnTo>
                  <a:pt x="291807" y="10160"/>
                </a:lnTo>
                <a:lnTo>
                  <a:pt x="293560" y="10160"/>
                </a:lnTo>
                <a:lnTo>
                  <a:pt x="293903" y="9423"/>
                </a:lnTo>
                <a:lnTo>
                  <a:pt x="293966" y="9283"/>
                </a:lnTo>
                <a:lnTo>
                  <a:pt x="294068" y="9067"/>
                </a:lnTo>
                <a:lnTo>
                  <a:pt x="294132" y="8940"/>
                </a:lnTo>
                <a:lnTo>
                  <a:pt x="294525" y="8940"/>
                </a:lnTo>
                <a:lnTo>
                  <a:pt x="297091" y="7620"/>
                </a:lnTo>
                <a:lnTo>
                  <a:pt x="302018" y="7620"/>
                </a:lnTo>
                <a:lnTo>
                  <a:pt x="304126" y="6400"/>
                </a:lnTo>
                <a:lnTo>
                  <a:pt x="304152" y="7620"/>
                </a:lnTo>
                <a:lnTo>
                  <a:pt x="304749" y="7620"/>
                </a:lnTo>
                <a:lnTo>
                  <a:pt x="306108" y="8902"/>
                </a:lnTo>
                <a:lnTo>
                  <a:pt x="309613" y="7620"/>
                </a:lnTo>
                <a:lnTo>
                  <a:pt x="313740" y="7620"/>
                </a:lnTo>
                <a:lnTo>
                  <a:pt x="317855" y="8940"/>
                </a:lnTo>
                <a:lnTo>
                  <a:pt x="318312" y="8940"/>
                </a:lnTo>
                <a:lnTo>
                  <a:pt x="318998" y="10160"/>
                </a:lnTo>
                <a:lnTo>
                  <a:pt x="318998" y="2984"/>
                </a:lnTo>
                <a:lnTo>
                  <a:pt x="317385" y="3810"/>
                </a:lnTo>
                <a:lnTo>
                  <a:pt x="316928" y="3810"/>
                </a:lnTo>
                <a:lnTo>
                  <a:pt x="317969" y="2692"/>
                </a:lnTo>
                <a:lnTo>
                  <a:pt x="317030" y="2692"/>
                </a:lnTo>
                <a:lnTo>
                  <a:pt x="316941" y="2159"/>
                </a:lnTo>
                <a:lnTo>
                  <a:pt x="316814" y="1346"/>
                </a:lnTo>
                <a:lnTo>
                  <a:pt x="316598" y="1346"/>
                </a:lnTo>
                <a:lnTo>
                  <a:pt x="314236" y="2159"/>
                </a:lnTo>
                <a:lnTo>
                  <a:pt x="313778" y="2159"/>
                </a:lnTo>
                <a:lnTo>
                  <a:pt x="313118" y="2552"/>
                </a:lnTo>
                <a:lnTo>
                  <a:pt x="314223" y="2171"/>
                </a:lnTo>
                <a:lnTo>
                  <a:pt x="314756" y="2692"/>
                </a:lnTo>
                <a:lnTo>
                  <a:pt x="316306" y="2692"/>
                </a:lnTo>
                <a:lnTo>
                  <a:pt x="316242" y="3810"/>
                </a:lnTo>
                <a:lnTo>
                  <a:pt x="314960" y="3810"/>
                </a:lnTo>
                <a:lnTo>
                  <a:pt x="314706" y="2692"/>
                </a:lnTo>
                <a:lnTo>
                  <a:pt x="313283" y="2692"/>
                </a:lnTo>
                <a:lnTo>
                  <a:pt x="313385" y="3810"/>
                </a:lnTo>
                <a:lnTo>
                  <a:pt x="307441" y="3810"/>
                </a:lnTo>
                <a:lnTo>
                  <a:pt x="308229" y="2692"/>
                </a:lnTo>
                <a:lnTo>
                  <a:pt x="309206" y="2692"/>
                </a:lnTo>
                <a:lnTo>
                  <a:pt x="309359" y="2159"/>
                </a:lnTo>
                <a:lnTo>
                  <a:pt x="309473" y="1727"/>
                </a:lnTo>
                <a:lnTo>
                  <a:pt x="309575" y="1346"/>
                </a:lnTo>
                <a:lnTo>
                  <a:pt x="310388" y="0"/>
                </a:lnTo>
                <a:lnTo>
                  <a:pt x="308635" y="787"/>
                </a:lnTo>
                <a:lnTo>
                  <a:pt x="309041" y="1346"/>
                </a:lnTo>
                <a:lnTo>
                  <a:pt x="307848" y="1346"/>
                </a:lnTo>
                <a:lnTo>
                  <a:pt x="307390" y="1346"/>
                </a:lnTo>
                <a:lnTo>
                  <a:pt x="306946" y="1346"/>
                </a:lnTo>
                <a:lnTo>
                  <a:pt x="304279" y="2692"/>
                </a:lnTo>
                <a:lnTo>
                  <a:pt x="305930" y="2692"/>
                </a:lnTo>
                <a:lnTo>
                  <a:pt x="304063" y="3810"/>
                </a:lnTo>
                <a:lnTo>
                  <a:pt x="302475" y="2692"/>
                </a:lnTo>
                <a:lnTo>
                  <a:pt x="300875" y="2692"/>
                </a:lnTo>
                <a:lnTo>
                  <a:pt x="300469" y="2692"/>
                </a:lnTo>
                <a:lnTo>
                  <a:pt x="299885" y="2692"/>
                </a:lnTo>
                <a:lnTo>
                  <a:pt x="296151" y="3810"/>
                </a:lnTo>
                <a:lnTo>
                  <a:pt x="295059" y="2692"/>
                </a:lnTo>
                <a:lnTo>
                  <a:pt x="294894" y="2692"/>
                </a:lnTo>
                <a:lnTo>
                  <a:pt x="290614" y="2692"/>
                </a:lnTo>
                <a:lnTo>
                  <a:pt x="291465" y="2159"/>
                </a:lnTo>
                <a:lnTo>
                  <a:pt x="292773" y="1346"/>
                </a:lnTo>
                <a:lnTo>
                  <a:pt x="292036" y="1346"/>
                </a:lnTo>
                <a:lnTo>
                  <a:pt x="292150" y="596"/>
                </a:lnTo>
                <a:lnTo>
                  <a:pt x="292252" y="0"/>
                </a:lnTo>
                <a:lnTo>
                  <a:pt x="288544" y="1346"/>
                </a:lnTo>
                <a:lnTo>
                  <a:pt x="290423" y="1346"/>
                </a:lnTo>
                <a:lnTo>
                  <a:pt x="291541" y="1346"/>
                </a:lnTo>
                <a:lnTo>
                  <a:pt x="290207" y="2057"/>
                </a:lnTo>
                <a:lnTo>
                  <a:pt x="290309" y="1727"/>
                </a:lnTo>
                <a:lnTo>
                  <a:pt x="290423" y="1346"/>
                </a:lnTo>
                <a:lnTo>
                  <a:pt x="289521" y="1727"/>
                </a:lnTo>
                <a:lnTo>
                  <a:pt x="287616" y="2692"/>
                </a:lnTo>
                <a:lnTo>
                  <a:pt x="283730" y="2692"/>
                </a:lnTo>
                <a:lnTo>
                  <a:pt x="283298" y="2692"/>
                </a:lnTo>
                <a:lnTo>
                  <a:pt x="282473" y="2692"/>
                </a:lnTo>
                <a:lnTo>
                  <a:pt x="282816" y="1727"/>
                </a:lnTo>
                <a:lnTo>
                  <a:pt x="281406" y="2692"/>
                </a:lnTo>
                <a:lnTo>
                  <a:pt x="281965" y="2692"/>
                </a:lnTo>
                <a:lnTo>
                  <a:pt x="281254" y="3810"/>
                </a:lnTo>
                <a:lnTo>
                  <a:pt x="279577" y="3810"/>
                </a:lnTo>
                <a:lnTo>
                  <a:pt x="279908" y="5080"/>
                </a:lnTo>
                <a:lnTo>
                  <a:pt x="278612" y="5080"/>
                </a:lnTo>
                <a:lnTo>
                  <a:pt x="278168" y="2692"/>
                </a:lnTo>
                <a:lnTo>
                  <a:pt x="281012" y="2692"/>
                </a:lnTo>
                <a:lnTo>
                  <a:pt x="282041" y="1346"/>
                </a:lnTo>
                <a:lnTo>
                  <a:pt x="282943" y="1346"/>
                </a:lnTo>
                <a:lnTo>
                  <a:pt x="282816" y="1727"/>
                </a:lnTo>
                <a:lnTo>
                  <a:pt x="283159" y="1727"/>
                </a:lnTo>
                <a:lnTo>
                  <a:pt x="283641" y="2552"/>
                </a:lnTo>
                <a:lnTo>
                  <a:pt x="285572" y="1727"/>
                </a:lnTo>
                <a:lnTo>
                  <a:pt x="286486" y="1346"/>
                </a:lnTo>
                <a:lnTo>
                  <a:pt x="287858" y="1346"/>
                </a:lnTo>
                <a:lnTo>
                  <a:pt x="289814" y="0"/>
                </a:lnTo>
                <a:lnTo>
                  <a:pt x="284505" y="0"/>
                </a:lnTo>
                <a:lnTo>
                  <a:pt x="281978" y="1346"/>
                </a:lnTo>
                <a:lnTo>
                  <a:pt x="279209" y="1346"/>
                </a:lnTo>
                <a:lnTo>
                  <a:pt x="279984" y="0"/>
                </a:lnTo>
                <a:lnTo>
                  <a:pt x="278155" y="0"/>
                </a:lnTo>
                <a:lnTo>
                  <a:pt x="278066" y="254"/>
                </a:lnTo>
                <a:lnTo>
                  <a:pt x="277990" y="444"/>
                </a:lnTo>
                <a:lnTo>
                  <a:pt x="277926" y="596"/>
                </a:lnTo>
                <a:lnTo>
                  <a:pt x="277863" y="787"/>
                </a:lnTo>
                <a:lnTo>
                  <a:pt x="277761" y="1016"/>
                </a:lnTo>
                <a:lnTo>
                  <a:pt x="277596" y="1346"/>
                </a:lnTo>
                <a:lnTo>
                  <a:pt x="276313" y="2692"/>
                </a:lnTo>
                <a:lnTo>
                  <a:pt x="275424" y="3810"/>
                </a:lnTo>
                <a:lnTo>
                  <a:pt x="267970" y="3810"/>
                </a:lnTo>
                <a:lnTo>
                  <a:pt x="264172" y="5080"/>
                </a:lnTo>
                <a:lnTo>
                  <a:pt x="259765" y="5080"/>
                </a:lnTo>
                <a:lnTo>
                  <a:pt x="256349" y="6400"/>
                </a:lnTo>
                <a:lnTo>
                  <a:pt x="256514" y="6400"/>
                </a:lnTo>
                <a:lnTo>
                  <a:pt x="257175" y="7620"/>
                </a:lnTo>
                <a:lnTo>
                  <a:pt x="256743" y="7620"/>
                </a:lnTo>
                <a:lnTo>
                  <a:pt x="255346" y="6400"/>
                </a:lnTo>
                <a:lnTo>
                  <a:pt x="248526" y="6400"/>
                </a:lnTo>
                <a:lnTo>
                  <a:pt x="248615" y="6908"/>
                </a:lnTo>
                <a:lnTo>
                  <a:pt x="248691" y="7353"/>
                </a:lnTo>
                <a:lnTo>
                  <a:pt x="248742" y="7620"/>
                </a:lnTo>
                <a:lnTo>
                  <a:pt x="246392" y="7620"/>
                </a:lnTo>
                <a:lnTo>
                  <a:pt x="246926" y="6400"/>
                </a:lnTo>
                <a:lnTo>
                  <a:pt x="243954" y="6400"/>
                </a:lnTo>
                <a:lnTo>
                  <a:pt x="243636" y="7353"/>
                </a:lnTo>
                <a:lnTo>
                  <a:pt x="243547" y="7620"/>
                </a:lnTo>
                <a:lnTo>
                  <a:pt x="239407" y="7620"/>
                </a:lnTo>
                <a:lnTo>
                  <a:pt x="237274" y="8902"/>
                </a:lnTo>
                <a:lnTo>
                  <a:pt x="237261" y="8648"/>
                </a:lnTo>
                <a:lnTo>
                  <a:pt x="237147" y="7620"/>
                </a:lnTo>
                <a:lnTo>
                  <a:pt x="236689" y="7620"/>
                </a:lnTo>
                <a:lnTo>
                  <a:pt x="236689" y="66040"/>
                </a:lnTo>
                <a:lnTo>
                  <a:pt x="235635" y="67627"/>
                </a:lnTo>
                <a:lnTo>
                  <a:pt x="233959" y="67627"/>
                </a:lnTo>
                <a:lnTo>
                  <a:pt x="234035" y="67411"/>
                </a:lnTo>
                <a:lnTo>
                  <a:pt x="234289" y="67310"/>
                </a:lnTo>
                <a:lnTo>
                  <a:pt x="235991" y="66040"/>
                </a:lnTo>
                <a:lnTo>
                  <a:pt x="236689" y="66040"/>
                </a:lnTo>
                <a:lnTo>
                  <a:pt x="236689" y="7620"/>
                </a:lnTo>
                <a:lnTo>
                  <a:pt x="236372" y="7620"/>
                </a:lnTo>
                <a:lnTo>
                  <a:pt x="237007" y="6400"/>
                </a:lnTo>
                <a:lnTo>
                  <a:pt x="237985" y="6400"/>
                </a:lnTo>
                <a:lnTo>
                  <a:pt x="239763" y="5080"/>
                </a:lnTo>
                <a:lnTo>
                  <a:pt x="232689" y="5080"/>
                </a:lnTo>
                <a:lnTo>
                  <a:pt x="237020" y="3810"/>
                </a:lnTo>
                <a:lnTo>
                  <a:pt x="239001" y="3810"/>
                </a:lnTo>
                <a:lnTo>
                  <a:pt x="241414" y="2692"/>
                </a:lnTo>
                <a:lnTo>
                  <a:pt x="241858" y="2692"/>
                </a:lnTo>
                <a:lnTo>
                  <a:pt x="242811" y="3810"/>
                </a:lnTo>
                <a:lnTo>
                  <a:pt x="244589" y="2692"/>
                </a:lnTo>
                <a:lnTo>
                  <a:pt x="245783" y="2692"/>
                </a:lnTo>
                <a:lnTo>
                  <a:pt x="242811" y="3810"/>
                </a:lnTo>
                <a:lnTo>
                  <a:pt x="243065" y="3810"/>
                </a:lnTo>
                <a:lnTo>
                  <a:pt x="241935" y="5080"/>
                </a:lnTo>
                <a:lnTo>
                  <a:pt x="244614" y="5080"/>
                </a:lnTo>
                <a:lnTo>
                  <a:pt x="243243" y="3810"/>
                </a:lnTo>
                <a:lnTo>
                  <a:pt x="247357" y="3810"/>
                </a:lnTo>
                <a:lnTo>
                  <a:pt x="248653" y="2692"/>
                </a:lnTo>
                <a:lnTo>
                  <a:pt x="248894" y="2692"/>
                </a:lnTo>
                <a:lnTo>
                  <a:pt x="249440" y="3810"/>
                </a:lnTo>
                <a:lnTo>
                  <a:pt x="250215" y="3810"/>
                </a:lnTo>
                <a:lnTo>
                  <a:pt x="249529" y="2692"/>
                </a:lnTo>
                <a:lnTo>
                  <a:pt x="253542" y="2692"/>
                </a:lnTo>
                <a:lnTo>
                  <a:pt x="255168" y="3810"/>
                </a:lnTo>
                <a:lnTo>
                  <a:pt x="254241" y="2692"/>
                </a:lnTo>
                <a:lnTo>
                  <a:pt x="257416" y="2692"/>
                </a:lnTo>
                <a:lnTo>
                  <a:pt x="253530" y="1346"/>
                </a:lnTo>
                <a:lnTo>
                  <a:pt x="253072" y="1346"/>
                </a:lnTo>
                <a:lnTo>
                  <a:pt x="248793" y="2552"/>
                </a:lnTo>
                <a:lnTo>
                  <a:pt x="246087" y="1346"/>
                </a:lnTo>
                <a:lnTo>
                  <a:pt x="245656" y="1346"/>
                </a:lnTo>
                <a:lnTo>
                  <a:pt x="240512" y="2692"/>
                </a:lnTo>
                <a:lnTo>
                  <a:pt x="235534" y="2692"/>
                </a:lnTo>
                <a:lnTo>
                  <a:pt x="233083" y="3810"/>
                </a:lnTo>
                <a:lnTo>
                  <a:pt x="232003" y="4940"/>
                </a:lnTo>
                <a:lnTo>
                  <a:pt x="232003" y="68160"/>
                </a:lnTo>
                <a:lnTo>
                  <a:pt x="231457" y="68554"/>
                </a:lnTo>
                <a:lnTo>
                  <a:pt x="231267" y="69342"/>
                </a:lnTo>
                <a:lnTo>
                  <a:pt x="231152" y="69799"/>
                </a:lnTo>
                <a:lnTo>
                  <a:pt x="231063" y="70180"/>
                </a:lnTo>
                <a:lnTo>
                  <a:pt x="231013" y="70396"/>
                </a:lnTo>
                <a:lnTo>
                  <a:pt x="231673" y="70180"/>
                </a:lnTo>
                <a:lnTo>
                  <a:pt x="231838" y="70180"/>
                </a:lnTo>
                <a:lnTo>
                  <a:pt x="230987" y="71081"/>
                </a:lnTo>
                <a:lnTo>
                  <a:pt x="230479" y="70827"/>
                </a:lnTo>
                <a:lnTo>
                  <a:pt x="230073" y="71780"/>
                </a:lnTo>
                <a:lnTo>
                  <a:pt x="228828" y="71234"/>
                </a:lnTo>
                <a:lnTo>
                  <a:pt x="229095" y="71234"/>
                </a:lnTo>
                <a:lnTo>
                  <a:pt x="228650" y="70827"/>
                </a:lnTo>
                <a:lnTo>
                  <a:pt x="230530" y="69850"/>
                </a:lnTo>
                <a:lnTo>
                  <a:pt x="230835" y="68580"/>
                </a:lnTo>
                <a:lnTo>
                  <a:pt x="232003" y="68160"/>
                </a:lnTo>
                <a:lnTo>
                  <a:pt x="232003" y="4940"/>
                </a:lnTo>
                <a:lnTo>
                  <a:pt x="231863" y="5080"/>
                </a:lnTo>
                <a:lnTo>
                  <a:pt x="228574" y="6350"/>
                </a:lnTo>
                <a:lnTo>
                  <a:pt x="228282" y="5080"/>
                </a:lnTo>
                <a:lnTo>
                  <a:pt x="226783" y="5791"/>
                </a:lnTo>
                <a:lnTo>
                  <a:pt x="226783" y="72694"/>
                </a:lnTo>
                <a:lnTo>
                  <a:pt x="226072" y="73685"/>
                </a:lnTo>
                <a:lnTo>
                  <a:pt x="225945" y="73901"/>
                </a:lnTo>
                <a:lnTo>
                  <a:pt x="225577" y="73901"/>
                </a:lnTo>
                <a:lnTo>
                  <a:pt x="226771" y="72694"/>
                </a:lnTo>
                <a:lnTo>
                  <a:pt x="226783" y="5791"/>
                </a:lnTo>
                <a:lnTo>
                  <a:pt x="225564" y="6362"/>
                </a:lnTo>
                <a:lnTo>
                  <a:pt x="225577" y="5080"/>
                </a:lnTo>
                <a:lnTo>
                  <a:pt x="224840" y="6362"/>
                </a:lnTo>
                <a:lnTo>
                  <a:pt x="222580" y="5080"/>
                </a:lnTo>
                <a:lnTo>
                  <a:pt x="222059" y="5080"/>
                </a:lnTo>
                <a:lnTo>
                  <a:pt x="222059" y="73634"/>
                </a:lnTo>
                <a:lnTo>
                  <a:pt x="221843" y="73901"/>
                </a:lnTo>
                <a:lnTo>
                  <a:pt x="221843" y="73736"/>
                </a:lnTo>
                <a:lnTo>
                  <a:pt x="222059" y="73634"/>
                </a:lnTo>
                <a:lnTo>
                  <a:pt x="222059" y="5080"/>
                </a:lnTo>
                <a:lnTo>
                  <a:pt x="221310" y="5080"/>
                </a:lnTo>
                <a:lnTo>
                  <a:pt x="223456" y="3810"/>
                </a:lnTo>
                <a:lnTo>
                  <a:pt x="220421" y="5080"/>
                </a:lnTo>
                <a:lnTo>
                  <a:pt x="218770" y="5080"/>
                </a:lnTo>
                <a:lnTo>
                  <a:pt x="217309" y="6400"/>
                </a:lnTo>
                <a:lnTo>
                  <a:pt x="221132" y="6400"/>
                </a:lnTo>
                <a:lnTo>
                  <a:pt x="219735" y="7620"/>
                </a:lnTo>
                <a:lnTo>
                  <a:pt x="221488" y="7620"/>
                </a:lnTo>
                <a:lnTo>
                  <a:pt x="219786" y="8940"/>
                </a:lnTo>
                <a:lnTo>
                  <a:pt x="218401" y="10160"/>
                </a:lnTo>
                <a:lnTo>
                  <a:pt x="216281" y="10160"/>
                </a:lnTo>
                <a:lnTo>
                  <a:pt x="216281" y="76288"/>
                </a:lnTo>
                <a:lnTo>
                  <a:pt x="216179" y="76822"/>
                </a:lnTo>
                <a:lnTo>
                  <a:pt x="216065" y="77470"/>
                </a:lnTo>
                <a:lnTo>
                  <a:pt x="215709" y="77470"/>
                </a:lnTo>
                <a:lnTo>
                  <a:pt x="215265" y="76822"/>
                </a:lnTo>
                <a:lnTo>
                  <a:pt x="216281" y="76288"/>
                </a:lnTo>
                <a:lnTo>
                  <a:pt x="216281" y="10160"/>
                </a:lnTo>
                <a:lnTo>
                  <a:pt x="214896" y="10160"/>
                </a:lnTo>
                <a:lnTo>
                  <a:pt x="214896" y="76288"/>
                </a:lnTo>
                <a:lnTo>
                  <a:pt x="214591" y="76796"/>
                </a:lnTo>
                <a:lnTo>
                  <a:pt x="214807" y="76288"/>
                </a:lnTo>
                <a:lnTo>
                  <a:pt x="214896" y="10160"/>
                </a:lnTo>
                <a:lnTo>
                  <a:pt x="213918" y="10160"/>
                </a:lnTo>
                <a:lnTo>
                  <a:pt x="211315" y="11430"/>
                </a:lnTo>
                <a:lnTo>
                  <a:pt x="211048" y="10375"/>
                </a:lnTo>
                <a:lnTo>
                  <a:pt x="210997" y="10160"/>
                </a:lnTo>
                <a:lnTo>
                  <a:pt x="210235" y="10160"/>
                </a:lnTo>
                <a:lnTo>
                  <a:pt x="208114" y="11430"/>
                </a:lnTo>
                <a:lnTo>
                  <a:pt x="209181" y="11430"/>
                </a:lnTo>
                <a:lnTo>
                  <a:pt x="206819" y="12700"/>
                </a:lnTo>
                <a:lnTo>
                  <a:pt x="207035" y="12014"/>
                </a:lnTo>
                <a:lnTo>
                  <a:pt x="207124" y="11747"/>
                </a:lnTo>
                <a:lnTo>
                  <a:pt x="207225" y="11430"/>
                </a:lnTo>
                <a:lnTo>
                  <a:pt x="204139" y="11430"/>
                </a:lnTo>
                <a:lnTo>
                  <a:pt x="204139" y="82550"/>
                </a:lnTo>
                <a:lnTo>
                  <a:pt x="202311" y="82550"/>
                </a:lnTo>
                <a:lnTo>
                  <a:pt x="204076" y="81280"/>
                </a:lnTo>
                <a:lnTo>
                  <a:pt x="204139" y="82550"/>
                </a:lnTo>
                <a:lnTo>
                  <a:pt x="204139" y="11430"/>
                </a:lnTo>
                <a:lnTo>
                  <a:pt x="203771" y="11430"/>
                </a:lnTo>
                <a:lnTo>
                  <a:pt x="207213" y="10160"/>
                </a:lnTo>
                <a:lnTo>
                  <a:pt x="204825" y="10160"/>
                </a:lnTo>
                <a:lnTo>
                  <a:pt x="205790" y="9067"/>
                </a:lnTo>
                <a:lnTo>
                  <a:pt x="205905" y="8940"/>
                </a:lnTo>
                <a:lnTo>
                  <a:pt x="206946" y="8940"/>
                </a:lnTo>
                <a:lnTo>
                  <a:pt x="207581" y="7620"/>
                </a:lnTo>
                <a:lnTo>
                  <a:pt x="206184" y="7620"/>
                </a:lnTo>
                <a:lnTo>
                  <a:pt x="203974" y="8940"/>
                </a:lnTo>
                <a:lnTo>
                  <a:pt x="202057" y="10160"/>
                </a:lnTo>
                <a:lnTo>
                  <a:pt x="200101" y="10160"/>
                </a:lnTo>
                <a:lnTo>
                  <a:pt x="200101" y="83820"/>
                </a:lnTo>
                <a:lnTo>
                  <a:pt x="199186" y="85090"/>
                </a:lnTo>
                <a:lnTo>
                  <a:pt x="198716" y="85090"/>
                </a:lnTo>
                <a:lnTo>
                  <a:pt x="198158" y="84467"/>
                </a:lnTo>
                <a:lnTo>
                  <a:pt x="200101" y="83820"/>
                </a:lnTo>
                <a:lnTo>
                  <a:pt x="200101" y="10160"/>
                </a:lnTo>
                <a:lnTo>
                  <a:pt x="196596" y="10160"/>
                </a:lnTo>
                <a:lnTo>
                  <a:pt x="191757" y="13970"/>
                </a:lnTo>
                <a:lnTo>
                  <a:pt x="190246" y="15240"/>
                </a:lnTo>
                <a:lnTo>
                  <a:pt x="189471" y="13970"/>
                </a:lnTo>
                <a:lnTo>
                  <a:pt x="187210" y="15240"/>
                </a:lnTo>
                <a:lnTo>
                  <a:pt x="187972" y="13970"/>
                </a:lnTo>
                <a:lnTo>
                  <a:pt x="189471" y="13970"/>
                </a:lnTo>
                <a:lnTo>
                  <a:pt x="189788" y="13970"/>
                </a:lnTo>
                <a:lnTo>
                  <a:pt x="189814" y="12700"/>
                </a:lnTo>
                <a:lnTo>
                  <a:pt x="189484" y="12700"/>
                </a:lnTo>
                <a:lnTo>
                  <a:pt x="191338" y="11430"/>
                </a:lnTo>
                <a:lnTo>
                  <a:pt x="194068" y="10160"/>
                </a:lnTo>
                <a:lnTo>
                  <a:pt x="191719" y="10160"/>
                </a:lnTo>
                <a:lnTo>
                  <a:pt x="190855" y="10160"/>
                </a:lnTo>
                <a:lnTo>
                  <a:pt x="189865" y="11430"/>
                </a:lnTo>
                <a:lnTo>
                  <a:pt x="187655" y="11430"/>
                </a:lnTo>
                <a:lnTo>
                  <a:pt x="187883" y="10375"/>
                </a:lnTo>
                <a:lnTo>
                  <a:pt x="187934" y="10160"/>
                </a:lnTo>
                <a:lnTo>
                  <a:pt x="186791" y="11430"/>
                </a:lnTo>
                <a:lnTo>
                  <a:pt x="186131" y="11430"/>
                </a:lnTo>
                <a:lnTo>
                  <a:pt x="183311" y="12700"/>
                </a:lnTo>
                <a:lnTo>
                  <a:pt x="178320" y="13970"/>
                </a:lnTo>
                <a:lnTo>
                  <a:pt x="176872" y="15240"/>
                </a:lnTo>
                <a:lnTo>
                  <a:pt x="177596" y="15240"/>
                </a:lnTo>
                <a:lnTo>
                  <a:pt x="179057" y="13970"/>
                </a:lnTo>
                <a:lnTo>
                  <a:pt x="180124" y="15240"/>
                </a:lnTo>
                <a:lnTo>
                  <a:pt x="180886" y="13970"/>
                </a:lnTo>
                <a:lnTo>
                  <a:pt x="181889" y="13970"/>
                </a:lnTo>
                <a:lnTo>
                  <a:pt x="184238" y="12700"/>
                </a:lnTo>
                <a:lnTo>
                  <a:pt x="184531" y="13779"/>
                </a:lnTo>
                <a:lnTo>
                  <a:pt x="184581" y="13970"/>
                </a:lnTo>
                <a:lnTo>
                  <a:pt x="181825" y="15240"/>
                </a:lnTo>
                <a:lnTo>
                  <a:pt x="181203" y="15240"/>
                </a:lnTo>
                <a:lnTo>
                  <a:pt x="179882" y="16510"/>
                </a:lnTo>
                <a:lnTo>
                  <a:pt x="174409" y="16510"/>
                </a:lnTo>
                <a:lnTo>
                  <a:pt x="173037" y="17957"/>
                </a:lnTo>
                <a:lnTo>
                  <a:pt x="169786" y="17957"/>
                </a:lnTo>
                <a:lnTo>
                  <a:pt x="169468" y="17957"/>
                </a:lnTo>
                <a:lnTo>
                  <a:pt x="167525" y="19050"/>
                </a:lnTo>
                <a:lnTo>
                  <a:pt x="164172" y="19050"/>
                </a:lnTo>
                <a:lnTo>
                  <a:pt x="163626" y="19050"/>
                </a:lnTo>
                <a:lnTo>
                  <a:pt x="163131" y="19050"/>
                </a:lnTo>
                <a:lnTo>
                  <a:pt x="163017" y="19215"/>
                </a:lnTo>
                <a:lnTo>
                  <a:pt x="162547" y="19354"/>
                </a:lnTo>
                <a:lnTo>
                  <a:pt x="162547" y="19875"/>
                </a:lnTo>
                <a:lnTo>
                  <a:pt x="162229" y="20320"/>
                </a:lnTo>
                <a:lnTo>
                  <a:pt x="161671" y="20320"/>
                </a:lnTo>
                <a:lnTo>
                  <a:pt x="162547" y="19875"/>
                </a:lnTo>
                <a:lnTo>
                  <a:pt x="162547" y="19354"/>
                </a:lnTo>
                <a:lnTo>
                  <a:pt x="158991" y="20320"/>
                </a:lnTo>
                <a:lnTo>
                  <a:pt x="161417" y="20320"/>
                </a:lnTo>
                <a:lnTo>
                  <a:pt x="158076" y="21590"/>
                </a:lnTo>
                <a:lnTo>
                  <a:pt x="157111" y="21590"/>
                </a:lnTo>
                <a:lnTo>
                  <a:pt x="151701" y="22860"/>
                </a:lnTo>
                <a:lnTo>
                  <a:pt x="151130" y="24130"/>
                </a:lnTo>
                <a:lnTo>
                  <a:pt x="148285" y="24130"/>
                </a:lnTo>
                <a:lnTo>
                  <a:pt x="142849" y="26670"/>
                </a:lnTo>
                <a:lnTo>
                  <a:pt x="142646" y="25552"/>
                </a:lnTo>
                <a:lnTo>
                  <a:pt x="141401" y="26670"/>
                </a:lnTo>
                <a:lnTo>
                  <a:pt x="139230" y="26670"/>
                </a:lnTo>
                <a:lnTo>
                  <a:pt x="115100" y="34290"/>
                </a:lnTo>
                <a:lnTo>
                  <a:pt x="77698" y="50800"/>
                </a:lnTo>
                <a:lnTo>
                  <a:pt x="39268" y="73660"/>
                </a:lnTo>
                <a:lnTo>
                  <a:pt x="30822" y="80010"/>
                </a:lnTo>
                <a:lnTo>
                  <a:pt x="22567" y="85090"/>
                </a:lnTo>
                <a:lnTo>
                  <a:pt x="14160" y="91440"/>
                </a:lnTo>
                <a:lnTo>
                  <a:pt x="5295" y="96520"/>
                </a:lnTo>
                <a:lnTo>
                  <a:pt x="3568" y="97790"/>
                </a:lnTo>
                <a:lnTo>
                  <a:pt x="3060" y="99060"/>
                </a:lnTo>
                <a:lnTo>
                  <a:pt x="0" y="105410"/>
                </a:lnTo>
                <a:lnTo>
                  <a:pt x="2717" y="109220"/>
                </a:lnTo>
                <a:lnTo>
                  <a:pt x="6159" y="113030"/>
                </a:lnTo>
                <a:lnTo>
                  <a:pt x="15722" y="121920"/>
                </a:lnTo>
                <a:lnTo>
                  <a:pt x="36830" y="137160"/>
                </a:lnTo>
                <a:lnTo>
                  <a:pt x="46520" y="146050"/>
                </a:lnTo>
                <a:lnTo>
                  <a:pt x="52959" y="151130"/>
                </a:lnTo>
                <a:lnTo>
                  <a:pt x="59474" y="152400"/>
                </a:lnTo>
                <a:lnTo>
                  <a:pt x="66027" y="152400"/>
                </a:lnTo>
                <a:lnTo>
                  <a:pt x="72605" y="149860"/>
                </a:lnTo>
                <a:lnTo>
                  <a:pt x="81597" y="144780"/>
                </a:lnTo>
                <a:lnTo>
                  <a:pt x="90424" y="140970"/>
                </a:lnTo>
                <a:lnTo>
                  <a:pt x="107924" y="130810"/>
                </a:lnTo>
                <a:lnTo>
                  <a:pt x="114287" y="127000"/>
                </a:lnTo>
                <a:lnTo>
                  <a:pt x="126111" y="119684"/>
                </a:lnTo>
                <a:lnTo>
                  <a:pt x="126072" y="120650"/>
                </a:lnTo>
                <a:lnTo>
                  <a:pt x="127609" y="119380"/>
                </a:lnTo>
                <a:lnTo>
                  <a:pt x="127546" y="120650"/>
                </a:lnTo>
                <a:lnTo>
                  <a:pt x="128854" y="118110"/>
                </a:lnTo>
                <a:lnTo>
                  <a:pt x="129501" y="116840"/>
                </a:lnTo>
                <a:lnTo>
                  <a:pt x="131318" y="118110"/>
                </a:lnTo>
                <a:lnTo>
                  <a:pt x="132930" y="118110"/>
                </a:lnTo>
                <a:lnTo>
                  <a:pt x="132511" y="119380"/>
                </a:lnTo>
                <a:lnTo>
                  <a:pt x="133007" y="119380"/>
                </a:lnTo>
                <a:lnTo>
                  <a:pt x="134099" y="118110"/>
                </a:lnTo>
                <a:lnTo>
                  <a:pt x="133299" y="118110"/>
                </a:lnTo>
                <a:lnTo>
                  <a:pt x="134404" y="116840"/>
                </a:lnTo>
                <a:lnTo>
                  <a:pt x="134759" y="116840"/>
                </a:lnTo>
                <a:lnTo>
                  <a:pt x="135280" y="115570"/>
                </a:lnTo>
                <a:lnTo>
                  <a:pt x="135534" y="115570"/>
                </a:lnTo>
                <a:lnTo>
                  <a:pt x="137845" y="114300"/>
                </a:lnTo>
                <a:lnTo>
                  <a:pt x="137020" y="115570"/>
                </a:lnTo>
                <a:lnTo>
                  <a:pt x="136804" y="115570"/>
                </a:lnTo>
                <a:lnTo>
                  <a:pt x="136525" y="116636"/>
                </a:lnTo>
                <a:lnTo>
                  <a:pt x="138417" y="115570"/>
                </a:lnTo>
                <a:lnTo>
                  <a:pt x="141147" y="114592"/>
                </a:lnTo>
                <a:lnTo>
                  <a:pt x="140817" y="114300"/>
                </a:lnTo>
                <a:lnTo>
                  <a:pt x="139509" y="114300"/>
                </a:lnTo>
                <a:lnTo>
                  <a:pt x="139788" y="113030"/>
                </a:lnTo>
                <a:lnTo>
                  <a:pt x="141605" y="113030"/>
                </a:lnTo>
                <a:lnTo>
                  <a:pt x="140677" y="110490"/>
                </a:lnTo>
                <a:lnTo>
                  <a:pt x="142341" y="110490"/>
                </a:lnTo>
                <a:lnTo>
                  <a:pt x="142798" y="109448"/>
                </a:lnTo>
                <a:lnTo>
                  <a:pt x="142900" y="109220"/>
                </a:lnTo>
                <a:lnTo>
                  <a:pt x="143611" y="110490"/>
                </a:lnTo>
                <a:lnTo>
                  <a:pt x="144005" y="109448"/>
                </a:lnTo>
                <a:lnTo>
                  <a:pt x="144094" y="109220"/>
                </a:lnTo>
                <a:lnTo>
                  <a:pt x="144462" y="109220"/>
                </a:lnTo>
                <a:lnTo>
                  <a:pt x="144754" y="108851"/>
                </a:lnTo>
                <a:lnTo>
                  <a:pt x="144564" y="107950"/>
                </a:lnTo>
                <a:lnTo>
                  <a:pt x="145465" y="107950"/>
                </a:lnTo>
                <a:lnTo>
                  <a:pt x="147066" y="107950"/>
                </a:lnTo>
                <a:lnTo>
                  <a:pt x="145084" y="111798"/>
                </a:lnTo>
                <a:lnTo>
                  <a:pt x="148082" y="109220"/>
                </a:lnTo>
                <a:lnTo>
                  <a:pt x="148082" y="108851"/>
                </a:lnTo>
                <a:lnTo>
                  <a:pt x="147955" y="107950"/>
                </a:lnTo>
                <a:lnTo>
                  <a:pt x="148196" y="107302"/>
                </a:lnTo>
                <a:lnTo>
                  <a:pt x="148323" y="106997"/>
                </a:lnTo>
                <a:lnTo>
                  <a:pt x="148437" y="106680"/>
                </a:lnTo>
                <a:lnTo>
                  <a:pt x="149847" y="105410"/>
                </a:lnTo>
                <a:lnTo>
                  <a:pt x="152692" y="104140"/>
                </a:lnTo>
                <a:lnTo>
                  <a:pt x="152171" y="105410"/>
                </a:lnTo>
                <a:lnTo>
                  <a:pt x="151269" y="105410"/>
                </a:lnTo>
                <a:lnTo>
                  <a:pt x="151066" y="106680"/>
                </a:lnTo>
                <a:lnTo>
                  <a:pt x="151980" y="106680"/>
                </a:lnTo>
                <a:lnTo>
                  <a:pt x="150025" y="109220"/>
                </a:lnTo>
                <a:lnTo>
                  <a:pt x="148818" y="109220"/>
                </a:lnTo>
                <a:lnTo>
                  <a:pt x="148424" y="109220"/>
                </a:lnTo>
                <a:lnTo>
                  <a:pt x="148463" y="109448"/>
                </a:lnTo>
                <a:lnTo>
                  <a:pt x="147612" y="110020"/>
                </a:lnTo>
                <a:lnTo>
                  <a:pt x="145808" y="113030"/>
                </a:lnTo>
                <a:lnTo>
                  <a:pt x="146621" y="114300"/>
                </a:lnTo>
                <a:lnTo>
                  <a:pt x="147866" y="113030"/>
                </a:lnTo>
                <a:lnTo>
                  <a:pt x="149288" y="111798"/>
                </a:lnTo>
                <a:lnTo>
                  <a:pt x="147955" y="111798"/>
                </a:lnTo>
                <a:lnTo>
                  <a:pt x="148551" y="110020"/>
                </a:lnTo>
                <a:lnTo>
                  <a:pt x="148742" y="109448"/>
                </a:lnTo>
                <a:lnTo>
                  <a:pt x="148653" y="110490"/>
                </a:lnTo>
                <a:lnTo>
                  <a:pt x="150164" y="109220"/>
                </a:lnTo>
                <a:lnTo>
                  <a:pt x="151345" y="109220"/>
                </a:lnTo>
                <a:lnTo>
                  <a:pt x="152476" y="106680"/>
                </a:lnTo>
                <a:lnTo>
                  <a:pt x="153200" y="106997"/>
                </a:lnTo>
                <a:lnTo>
                  <a:pt x="153403" y="106680"/>
                </a:lnTo>
                <a:lnTo>
                  <a:pt x="152844" y="106680"/>
                </a:lnTo>
                <a:lnTo>
                  <a:pt x="153009" y="105410"/>
                </a:lnTo>
                <a:lnTo>
                  <a:pt x="153479" y="104394"/>
                </a:lnTo>
                <a:lnTo>
                  <a:pt x="153555" y="104216"/>
                </a:lnTo>
                <a:lnTo>
                  <a:pt x="154089" y="105410"/>
                </a:lnTo>
                <a:lnTo>
                  <a:pt x="156070" y="105410"/>
                </a:lnTo>
                <a:lnTo>
                  <a:pt x="157556" y="104394"/>
                </a:lnTo>
                <a:lnTo>
                  <a:pt x="157645" y="104140"/>
                </a:lnTo>
                <a:lnTo>
                  <a:pt x="157924" y="104140"/>
                </a:lnTo>
                <a:lnTo>
                  <a:pt x="158750" y="104140"/>
                </a:lnTo>
                <a:lnTo>
                  <a:pt x="159626" y="102870"/>
                </a:lnTo>
                <a:lnTo>
                  <a:pt x="163093" y="102870"/>
                </a:lnTo>
                <a:lnTo>
                  <a:pt x="163525" y="101600"/>
                </a:lnTo>
                <a:lnTo>
                  <a:pt x="164769" y="100330"/>
                </a:lnTo>
                <a:lnTo>
                  <a:pt x="167703" y="99060"/>
                </a:lnTo>
                <a:lnTo>
                  <a:pt x="169430" y="97790"/>
                </a:lnTo>
                <a:lnTo>
                  <a:pt x="171272" y="97790"/>
                </a:lnTo>
                <a:lnTo>
                  <a:pt x="171653" y="99060"/>
                </a:lnTo>
                <a:lnTo>
                  <a:pt x="171907" y="97790"/>
                </a:lnTo>
                <a:lnTo>
                  <a:pt x="172173" y="96520"/>
                </a:lnTo>
                <a:lnTo>
                  <a:pt x="172999" y="95250"/>
                </a:lnTo>
                <a:lnTo>
                  <a:pt x="178257" y="93980"/>
                </a:lnTo>
                <a:lnTo>
                  <a:pt x="180263" y="92938"/>
                </a:lnTo>
                <a:lnTo>
                  <a:pt x="181330" y="93980"/>
                </a:lnTo>
                <a:lnTo>
                  <a:pt x="180822" y="92938"/>
                </a:lnTo>
                <a:lnTo>
                  <a:pt x="180708" y="92710"/>
                </a:lnTo>
                <a:lnTo>
                  <a:pt x="181356" y="92710"/>
                </a:lnTo>
                <a:lnTo>
                  <a:pt x="181698" y="91440"/>
                </a:lnTo>
                <a:lnTo>
                  <a:pt x="183324" y="91440"/>
                </a:lnTo>
                <a:lnTo>
                  <a:pt x="183807" y="92710"/>
                </a:lnTo>
                <a:lnTo>
                  <a:pt x="185267" y="92710"/>
                </a:lnTo>
                <a:lnTo>
                  <a:pt x="186156" y="91440"/>
                </a:lnTo>
                <a:lnTo>
                  <a:pt x="186639" y="91440"/>
                </a:lnTo>
                <a:lnTo>
                  <a:pt x="188302" y="90258"/>
                </a:lnTo>
                <a:lnTo>
                  <a:pt x="185978" y="90258"/>
                </a:lnTo>
                <a:lnTo>
                  <a:pt x="190271" y="87630"/>
                </a:lnTo>
                <a:lnTo>
                  <a:pt x="190373" y="88900"/>
                </a:lnTo>
                <a:lnTo>
                  <a:pt x="190779" y="88900"/>
                </a:lnTo>
                <a:lnTo>
                  <a:pt x="190766" y="87630"/>
                </a:lnTo>
                <a:lnTo>
                  <a:pt x="191998" y="87147"/>
                </a:lnTo>
                <a:lnTo>
                  <a:pt x="192938" y="86995"/>
                </a:lnTo>
                <a:lnTo>
                  <a:pt x="192506" y="86944"/>
                </a:lnTo>
                <a:lnTo>
                  <a:pt x="193497" y="86550"/>
                </a:lnTo>
                <a:lnTo>
                  <a:pt x="194284" y="86550"/>
                </a:lnTo>
                <a:lnTo>
                  <a:pt x="194310" y="87553"/>
                </a:lnTo>
                <a:lnTo>
                  <a:pt x="195046" y="87033"/>
                </a:lnTo>
                <a:lnTo>
                  <a:pt x="194729" y="86550"/>
                </a:lnTo>
                <a:lnTo>
                  <a:pt x="195732" y="86550"/>
                </a:lnTo>
                <a:lnTo>
                  <a:pt x="196253" y="85090"/>
                </a:lnTo>
                <a:lnTo>
                  <a:pt x="197332" y="84734"/>
                </a:lnTo>
                <a:lnTo>
                  <a:pt x="197573" y="83820"/>
                </a:lnTo>
                <a:lnTo>
                  <a:pt x="197408" y="84467"/>
                </a:lnTo>
                <a:lnTo>
                  <a:pt x="197332" y="84734"/>
                </a:lnTo>
                <a:lnTo>
                  <a:pt x="196862" y="86550"/>
                </a:lnTo>
                <a:lnTo>
                  <a:pt x="199999" y="86550"/>
                </a:lnTo>
                <a:lnTo>
                  <a:pt x="203555" y="85090"/>
                </a:lnTo>
                <a:lnTo>
                  <a:pt x="204901" y="85090"/>
                </a:lnTo>
                <a:lnTo>
                  <a:pt x="205041" y="84734"/>
                </a:lnTo>
                <a:lnTo>
                  <a:pt x="205384" y="83820"/>
                </a:lnTo>
                <a:lnTo>
                  <a:pt x="205562" y="83820"/>
                </a:lnTo>
                <a:lnTo>
                  <a:pt x="206540" y="81280"/>
                </a:lnTo>
                <a:lnTo>
                  <a:pt x="205511" y="82550"/>
                </a:lnTo>
                <a:lnTo>
                  <a:pt x="204825" y="82550"/>
                </a:lnTo>
                <a:lnTo>
                  <a:pt x="203212" y="84645"/>
                </a:lnTo>
                <a:lnTo>
                  <a:pt x="202653" y="83845"/>
                </a:lnTo>
                <a:lnTo>
                  <a:pt x="202653" y="85090"/>
                </a:lnTo>
                <a:lnTo>
                  <a:pt x="199351" y="85090"/>
                </a:lnTo>
                <a:lnTo>
                  <a:pt x="200558" y="83820"/>
                </a:lnTo>
                <a:lnTo>
                  <a:pt x="201180" y="83362"/>
                </a:lnTo>
                <a:lnTo>
                  <a:pt x="202653" y="85090"/>
                </a:lnTo>
                <a:lnTo>
                  <a:pt x="202653" y="83845"/>
                </a:lnTo>
                <a:lnTo>
                  <a:pt x="204825" y="82550"/>
                </a:lnTo>
                <a:lnTo>
                  <a:pt x="204368" y="82550"/>
                </a:lnTo>
                <a:lnTo>
                  <a:pt x="204533" y="81280"/>
                </a:lnTo>
                <a:lnTo>
                  <a:pt x="206844" y="80010"/>
                </a:lnTo>
                <a:lnTo>
                  <a:pt x="207086" y="80010"/>
                </a:lnTo>
                <a:lnTo>
                  <a:pt x="207098" y="80797"/>
                </a:lnTo>
                <a:lnTo>
                  <a:pt x="207746" y="80010"/>
                </a:lnTo>
                <a:lnTo>
                  <a:pt x="208419" y="80010"/>
                </a:lnTo>
                <a:lnTo>
                  <a:pt x="210324" y="78740"/>
                </a:lnTo>
                <a:lnTo>
                  <a:pt x="211683" y="78740"/>
                </a:lnTo>
                <a:lnTo>
                  <a:pt x="214058" y="77470"/>
                </a:lnTo>
                <a:lnTo>
                  <a:pt x="214312" y="77470"/>
                </a:lnTo>
                <a:lnTo>
                  <a:pt x="213791" y="78740"/>
                </a:lnTo>
                <a:lnTo>
                  <a:pt x="213614" y="78740"/>
                </a:lnTo>
                <a:lnTo>
                  <a:pt x="211899" y="80010"/>
                </a:lnTo>
                <a:lnTo>
                  <a:pt x="210858" y="80010"/>
                </a:lnTo>
                <a:lnTo>
                  <a:pt x="209829" y="81280"/>
                </a:lnTo>
                <a:lnTo>
                  <a:pt x="207581" y="81280"/>
                </a:lnTo>
                <a:lnTo>
                  <a:pt x="207784" y="82550"/>
                </a:lnTo>
                <a:lnTo>
                  <a:pt x="210172" y="81280"/>
                </a:lnTo>
                <a:lnTo>
                  <a:pt x="210858" y="81280"/>
                </a:lnTo>
                <a:lnTo>
                  <a:pt x="209677" y="82550"/>
                </a:lnTo>
                <a:lnTo>
                  <a:pt x="210705" y="82550"/>
                </a:lnTo>
                <a:lnTo>
                  <a:pt x="211226" y="81280"/>
                </a:lnTo>
                <a:lnTo>
                  <a:pt x="214668" y="81280"/>
                </a:lnTo>
                <a:lnTo>
                  <a:pt x="217093" y="80010"/>
                </a:lnTo>
                <a:lnTo>
                  <a:pt x="213804" y="80010"/>
                </a:lnTo>
                <a:lnTo>
                  <a:pt x="215188" y="78740"/>
                </a:lnTo>
                <a:lnTo>
                  <a:pt x="215011" y="78740"/>
                </a:lnTo>
                <a:lnTo>
                  <a:pt x="214312" y="78740"/>
                </a:lnTo>
                <a:lnTo>
                  <a:pt x="214490" y="77470"/>
                </a:lnTo>
                <a:lnTo>
                  <a:pt x="215620" y="77470"/>
                </a:lnTo>
                <a:lnTo>
                  <a:pt x="215011" y="78740"/>
                </a:lnTo>
                <a:lnTo>
                  <a:pt x="217284" y="77470"/>
                </a:lnTo>
                <a:lnTo>
                  <a:pt x="217449" y="77470"/>
                </a:lnTo>
                <a:lnTo>
                  <a:pt x="217449" y="79743"/>
                </a:lnTo>
                <a:lnTo>
                  <a:pt x="218821" y="78740"/>
                </a:lnTo>
                <a:lnTo>
                  <a:pt x="218567" y="77470"/>
                </a:lnTo>
                <a:lnTo>
                  <a:pt x="218694" y="76822"/>
                </a:lnTo>
                <a:lnTo>
                  <a:pt x="218795" y="76288"/>
                </a:lnTo>
                <a:lnTo>
                  <a:pt x="218960" y="74930"/>
                </a:lnTo>
                <a:lnTo>
                  <a:pt x="219811" y="74574"/>
                </a:lnTo>
                <a:lnTo>
                  <a:pt x="219621" y="75336"/>
                </a:lnTo>
                <a:lnTo>
                  <a:pt x="219646" y="75666"/>
                </a:lnTo>
                <a:lnTo>
                  <a:pt x="220243" y="75907"/>
                </a:lnTo>
                <a:lnTo>
                  <a:pt x="220662" y="75907"/>
                </a:lnTo>
                <a:lnTo>
                  <a:pt x="220840" y="75666"/>
                </a:lnTo>
                <a:lnTo>
                  <a:pt x="221259" y="75666"/>
                </a:lnTo>
                <a:lnTo>
                  <a:pt x="222300" y="76098"/>
                </a:lnTo>
                <a:lnTo>
                  <a:pt x="222250" y="75666"/>
                </a:lnTo>
                <a:lnTo>
                  <a:pt x="222199" y="75336"/>
                </a:lnTo>
                <a:lnTo>
                  <a:pt x="222110" y="74726"/>
                </a:lnTo>
                <a:lnTo>
                  <a:pt x="222046" y="74231"/>
                </a:lnTo>
                <a:lnTo>
                  <a:pt x="225882" y="74231"/>
                </a:lnTo>
                <a:lnTo>
                  <a:pt x="225806" y="74726"/>
                </a:lnTo>
                <a:lnTo>
                  <a:pt x="225691" y="75336"/>
                </a:lnTo>
                <a:lnTo>
                  <a:pt x="225640" y="75603"/>
                </a:lnTo>
                <a:lnTo>
                  <a:pt x="224878" y="75476"/>
                </a:lnTo>
                <a:lnTo>
                  <a:pt x="224726" y="75666"/>
                </a:lnTo>
                <a:lnTo>
                  <a:pt x="225590" y="75907"/>
                </a:lnTo>
                <a:lnTo>
                  <a:pt x="225640" y="75666"/>
                </a:lnTo>
                <a:lnTo>
                  <a:pt x="226060" y="75666"/>
                </a:lnTo>
                <a:lnTo>
                  <a:pt x="226682" y="74726"/>
                </a:lnTo>
                <a:lnTo>
                  <a:pt x="226860" y="74231"/>
                </a:lnTo>
                <a:lnTo>
                  <a:pt x="226936" y="74002"/>
                </a:lnTo>
                <a:lnTo>
                  <a:pt x="227063" y="73685"/>
                </a:lnTo>
                <a:lnTo>
                  <a:pt x="227139" y="73469"/>
                </a:lnTo>
                <a:lnTo>
                  <a:pt x="229527" y="72885"/>
                </a:lnTo>
                <a:lnTo>
                  <a:pt x="229692" y="72694"/>
                </a:lnTo>
                <a:lnTo>
                  <a:pt x="229870" y="72275"/>
                </a:lnTo>
                <a:lnTo>
                  <a:pt x="229997" y="71983"/>
                </a:lnTo>
                <a:lnTo>
                  <a:pt x="230149" y="71983"/>
                </a:lnTo>
                <a:lnTo>
                  <a:pt x="230555" y="71983"/>
                </a:lnTo>
                <a:lnTo>
                  <a:pt x="230263" y="71869"/>
                </a:lnTo>
                <a:lnTo>
                  <a:pt x="230847" y="71234"/>
                </a:lnTo>
                <a:lnTo>
                  <a:pt x="231305" y="71234"/>
                </a:lnTo>
                <a:lnTo>
                  <a:pt x="232079" y="70180"/>
                </a:lnTo>
                <a:lnTo>
                  <a:pt x="234264" y="68427"/>
                </a:lnTo>
                <a:lnTo>
                  <a:pt x="234213" y="69342"/>
                </a:lnTo>
                <a:lnTo>
                  <a:pt x="234721" y="68554"/>
                </a:lnTo>
                <a:lnTo>
                  <a:pt x="234797" y="68427"/>
                </a:lnTo>
                <a:lnTo>
                  <a:pt x="234962" y="68110"/>
                </a:lnTo>
                <a:lnTo>
                  <a:pt x="236562" y="68110"/>
                </a:lnTo>
                <a:lnTo>
                  <a:pt x="236702" y="67843"/>
                </a:lnTo>
                <a:lnTo>
                  <a:pt x="236816" y="67627"/>
                </a:lnTo>
                <a:lnTo>
                  <a:pt x="237147" y="67017"/>
                </a:lnTo>
                <a:lnTo>
                  <a:pt x="236931" y="66040"/>
                </a:lnTo>
                <a:lnTo>
                  <a:pt x="240118" y="66040"/>
                </a:lnTo>
                <a:lnTo>
                  <a:pt x="240017" y="64770"/>
                </a:lnTo>
                <a:lnTo>
                  <a:pt x="239623" y="63500"/>
                </a:lnTo>
                <a:lnTo>
                  <a:pt x="241046" y="64770"/>
                </a:lnTo>
                <a:lnTo>
                  <a:pt x="241617" y="63500"/>
                </a:lnTo>
                <a:lnTo>
                  <a:pt x="241160" y="64770"/>
                </a:lnTo>
                <a:lnTo>
                  <a:pt x="240296" y="66040"/>
                </a:lnTo>
                <a:lnTo>
                  <a:pt x="245097" y="64770"/>
                </a:lnTo>
                <a:lnTo>
                  <a:pt x="243865" y="64770"/>
                </a:lnTo>
                <a:lnTo>
                  <a:pt x="243941" y="63500"/>
                </a:lnTo>
                <a:lnTo>
                  <a:pt x="245821" y="62230"/>
                </a:lnTo>
                <a:lnTo>
                  <a:pt x="247357" y="62230"/>
                </a:lnTo>
                <a:lnTo>
                  <a:pt x="248754" y="60960"/>
                </a:lnTo>
                <a:lnTo>
                  <a:pt x="249301" y="62230"/>
                </a:lnTo>
                <a:lnTo>
                  <a:pt x="249986" y="63500"/>
                </a:lnTo>
                <a:lnTo>
                  <a:pt x="249707" y="64770"/>
                </a:lnTo>
                <a:lnTo>
                  <a:pt x="249085" y="64770"/>
                </a:lnTo>
                <a:lnTo>
                  <a:pt x="247980" y="67310"/>
                </a:lnTo>
                <a:lnTo>
                  <a:pt x="251028" y="67310"/>
                </a:lnTo>
                <a:lnTo>
                  <a:pt x="249834" y="66040"/>
                </a:lnTo>
                <a:lnTo>
                  <a:pt x="251752" y="66040"/>
                </a:lnTo>
                <a:lnTo>
                  <a:pt x="257009" y="64770"/>
                </a:lnTo>
                <a:lnTo>
                  <a:pt x="257556" y="66040"/>
                </a:lnTo>
                <a:lnTo>
                  <a:pt x="259372" y="63500"/>
                </a:lnTo>
                <a:lnTo>
                  <a:pt x="259473" y="64770"/>
                </a:lnTo>
                <a:lnTo>
                  <a:pt x="259575" y="66040"/>
                </a:lnTo>
                <a:lnTo>
                  <a:pt x="258432" y="66040"/>
                </a:lnTo>
                <a:lnTo>
                  <a:pt x="259067" y="67310"/>
                </a:lnTo>
                <a:lnTo>
                  <a:pt x="259562" y="66509"/>
                </a:lnTo>
                <a:lnTo>
                  <a:pt x="260565" y="66357"/>
                </a:lnTo>
                <a:lnTo>
                  <a:pt x="260197" y="66255"/>
                </a:lnTo>
                <a:lnTo>
                  <a:pt x="260527" y="65151"/>
                </a:lnTo>
                <a:lnTo>
                  <a:pt x="260159" y="65760"/>
                </a:lnTo>
                <a:lnTo>
                  <a:pt x="259803" y="66116"/>
                </a:lnTo>
                <a:lnTo>
                  <a:pt x="260159" y="64770"/>
                </a:lnTo>
                <a:lnTo>
                  <a:pt x="262077" y="64770"/>
                </a:lnTo>
                <a:lnTo>
                  <a:pt x="261620" y="66040"/>
                </a:lnTo>
                <a:lnTo>
                  <a:pt x="263347" y="66040"/>
                </a:lnTo>
                <a:lnTo>
                  <a:pt x="261696" y="67310"/>
                </a:lnTo>
                <a:lnTo>
                  <a:pt x="264185" y="66040"/>
                </a:lnTo>
                <a:lnTo>
                  <a:pt x="265455" y="66040"/>
                </a:lnTo>
                <a:lnTo>
                  <a:pt x="266344" y="64770"/>
                </a:lnTo>
                <a:lnTo>
                  <a:pt x="269951" y="62230"/>
                </a:lnTo>
                <a:lnTo>
                  <a:pt x="267931" y="66040"/>
                </a:lnTo>
                <a:lnTo>
                  <a:pt x="271653" y="63500"/>
                </a:lnTo>
                <a:lnTo>
                  <a:pt x="271221" y="64770"/>
                </a:lnTo>
                <a:lnTo>
                  <a:pt x="273596" y="63500"/>
                </a:lnTo>
                <a:lnTo>
                  <a:pt x="272618" y="63500"/>
                </a:lnTo>
                <a:lnTo>
                  <a:pt x="275285" y="62230"/>
                </a:lnTo>
                <a:lnTo>
                  <a:pt x="276872" y="60960"/>
                </a:lnTo>
                <a:lnTo>
                  <a:pt x="274332" y="60960"/>
                </a:lnTo>
                <a:lnTo>
                  <a:pt x="274421" y="59690"/>
                </a:lnTo>
                <a:lnTo>
                  <a:pt x="274078" y="60960"/>
                </a:lnTo>
                <a:lnTo>
                  <a:pt x="272872" y="60960"/>
                </a:lnTo>
                <a:lnTo>
                  <a:pt x="271437" y="62230"/>
                </a:lnTo>
                <a:lnTo>
                  <a:pt x="271005" y="62230"/>
                </a:lnTo>
                <a:lnTo>
                  <a:pt x="272808" y="60998"/>
                </a:lnTo>
                <a:lnTo>
                  <a:pt x="272211" y="60960"/>
                </a:lnTo>
                <a:lnTo>
                  <a:pt x="272859" y="59690"/>
                </a:lnTo>
                <a:lnTo>
                  <a:pt x="271145" y="60960"/>
                </a:lnTo>
                <a:lnTo>
                  <a:pt x="268097" y="60960"/>
                </a:lnTo>
                <a:lnTo>
                  <a:pt x="267538" y="63500"/>
                </a:lnTo>
                <a:lnTo>
                  <a:pt x="265353" y="63500"/>
                </a:lnTo>
                <a:lnTo>
                  <a:pt x="263321" y="64770"/>
                </a:lnTo>
                <a:lnTo>
                  <a:pt x="262674" y="64770"/>
                </a:lnTo>
                <a:lnTo>
                  <a:pt x="262686" y="63500"/>
                </a:lnTo>
                <a:lnTo>
                  <a:pt x="262978" y="63500"/>
                </a:lnTo>
                <a:lnTo>
                  <a:pt x="264083" y="62230"/>
                </a:lnTo>
                <a:lnTo>
                  <a:pt x="261950" y="63500"/>
                </a:lnTo>
                <a:lnTo>
                  <a:pt x="262432" y="62230"/>
                </a:lnTo>
                <a:lnTo>
                  <a:pt x="262991" y="60960"/>
                </a:lnTo>
                <a:lnTo>
                  <a:pt x="263537" y="59690"/>
                </a:lnTo>
                <a:lnTo>
                  <a:pt x="263410" y="59690"/>
                </a:lnTo>
                <a:lnTo>
                  <a:pt x="264528" y="58420"/>
                </a:lnTo>
                <a:lnTo>
                  <a:pt x="268287" y="58420"/>
                </a:lnTo>
                <a:lnTo>
                  <a:pt x="270141" y="57226"/>
                </a:lnTo>
                <a:lnTo>
                  <a:pt x="270281" y="57226"/>
                </a:lnTo>
                <a:lnTo>
                  <a:pt x="270687" y="58420"/>
                </a:lnTo>
                <a:lnTo>
                  <a:pt x="271221" y="57226"/>
                </a:lnTo>
                <a:lnTo>
                  <a:pt x="270916" y="57226"/>
                </a:lnTo>
                <a:lnTo>
                  <a:pt x="272910" y="55880"/>
                </a:lnTo>
                <a:lnTo>
                  <a:pt x="273862" y="55880"/>
                </a:lnTo>
                <a:lnTo>
                  <a:pt x="273773" y="57226"/>
                </a:lnTo>
                <a:lnTo>
                  <a:pt x="276580" y="57226"/>
                </a:lnTo>
                <a:lnTo>
                  <a:pt x="275361" y="58420"/>
                </a:lnTo>
                <a:lnTo>
                  <a:pt x="275945" y="58420"/>
                </a:lnTo>
                <a:lnTo>
                  <a:pt x="275196" y="59690"/>
                </a:lnTo>
                <a:lnTo>
                  <a:pt x="278434" y="59690"/>
                </a:lnTo>
                <a:lnTo>
                  <a:pt x="278549" y="58750"/>
                </a:lnTo>
                <a:lnTo>
                  <a:pt x="278587" y="58420"/>
                </a:lnTo>
                <a:lnTo>
                  <a:pt x="280111" y="58420"/>
                </a:lnTo>
                <a:lnTo>
                  <a:pt x="281139" y="59690"/>
                </a:lnTo>
                <a:lnTo>
                  <a:pt x="282905" y="58420"/>
                </a:lnTo>
                <a:lnTo>
                  <a:pt x="284187" y="57226"/>
                </a:lnTo>
                <a:lnTo>
                  <a:pt x="287134" y="57226"/>
                </a:lnTo>
                <a:lnTo>
                  <a:pt x="285902" y="58750"/>
                </a:lnTo>
                <a:lnTo>
                  <a:pt x="286816" y="59690"/>
                </a:lnTo>
                <a:lnTo>
                  <a:pt x="287108" y="59690"/>
                </a:lnTo>
                <a:lnTo>
                  <a:pt x="285902" y="60960"/>
                </a:lnTo>
                <a:lnTo>
                  <a:pt x="287235" y="60960"/>
                </a:lnTo>
                <a:lnTo>
                  <a:pt x="289915" y="59690"/>
                </a:lnTo>
                <a:lnTo>
                  <a:pt x="287794" y="59690"/>
                </a:lnTo>
                <a:lnTo>
                  <a:pt x="288594" y="58420"/>
                </a:lnTo>
                <a:lnTo>
                  <a:pt x="289636" y="58420"/>
                </a:lnTo>
                <a:lnTo>
                  <a:pt x="290474" y="59690"/>
                </a:lnTo>
                <a:lnTo>
                  <a:pt x="291185" y="59690"/>
                </a:lnTo>
                <a:lnTo>
                  <a:pt x="291084" y="58750"/>
                </a:lnTo>
                <a:lnTo>
                  <a:pt x="291045" y="58420"/>
                </a:lnTo>
                <a:lnTo>
                  <a:pt x="293370" y="58420"/>
                </a:lnTo>
                <a:lnTo>
                  <a:pt x="291706" y="57226"/>
                </a:lnTo>
                <a:lnTo>
                  <a:pt x="291477" y="57226"/>
                </a:lnTo>
                <a:lnTo>
                  <a:pt x="293814" y="55880"/>
                </a:lnTo>
                <a:lnTo>
                  <a:pt x="292696" y="55880"/>
                </a:lnTo>
                <a:lnTo>
                  <a:pt x="293484" y="54610"/>
                </a:lnTo>
                <a:lnTo>
                  <a:pt x="293789" y="54610"/>
                </a:lnTo>
                <a:lnTo>
                  <a:pt x="298373" y="53441"/>
                </a:lnTo>
                <a:lnTo>
                  <a:pt x="308902" y="50800"/>
                </a:lnTo>
                <a:lnTo>
                  <a:pt x="311023" y="50800"/>
                </a:lnTo>
                <a:lnTo>
                  <a:pt x="309676" y="52070"/>
                </a:lnTo>
                <a:lnTo>
                  <a:pt x="307428" y="52070"/>
                </a:lnTo>
                <a:lnTo>
                  <a:pt x="307873" y="53441"/>
                </a:lnTo>
                <a:lnTo>
                  <a:pt x="301967" y="53441"/>
                </a:lnTo>
                <a:lnTo>
                  <a:pt x="302183" y="54610"/>
                </a:lnTo>
                <a:lnTo>
                  <a:pt x="299466" y="54610"/>
                </a:lnTo>
                <a:lnTo>
                  <a:pt x="300291" y="55880"/>
                </a:lnTo>
                <a:lnTo>
                  <a:pt x="297980" y="55880"/>
                </a:lnTo>
                <a:lnTo>
                  <a:pt x="299021" y="53441"/>
                </a:lnTo>
                <a:lnTo>
                  <a:pt x="298373" y="53441"/>
                </a:lnTo>
                <a:lnTo>
                  <a:pt x="297345" y="55880"/>
                </a:lnTo>
                <a:lnTo>
                  <a:pt x="297903" y="55880"/>
                </a:lnTo>
                <a:lnTo>
                  <a:pt x="299631" y="57226"/>
                </a:lnTo>
                <a:lnTo>
                  <a:pt x="299262" y="57226"/>
                </a:lnTo>
                <a:lnTo>
                  <a:pt x="300494" y="59690"/>
                </a:lnTo>
                <a:lnTo>
                  <a:pt x="302450" y="58420"/>
                </a:lnTo>
                <a:lnTo>
                  <a:pt x="301650" y="57226"/>
                </a:lnTo>
                <a:lnTo>
                  <a:pt x="302069" y="57226"/>
                </a:lnTo>
                <a:lnTo>
                  <a:pt x="304482" y="55880"/>
                </a:lnTo>
                <a:lnTo>
                  <a:pt x="304774" y="57226"/>
                </a:lnTo>
                <a:lnTo>
                  <a:pt x="305803" y="57226"/>
                </a:lnTo>
                <a:lnTo>
                  <a:pt x="309270" y="58420"/>
                </a:lnTo>
                <a:lnTo>
                  <a:pt x="308216" y="54610"/>
                </a:lnTo>
                <a:lnTo>
                  <a:pt x="309321" y="54610"/>
                </a:lnTo>
                <a:lnTo>
                  <a:pt x="309435" y="53441"/>
                </a:lnTo>
                <a:lnTo>
                  <a:pt x="313778" y="53441"/>
                </a:lnTo>
                <a:lnTo>
                  <a:pt x="314299" y="53644"/>
                </a:lnTo>
                <a:lnTo>
                  <a:pt x="312762" y="54127"/>
                </a:lnTo>
                <a:lnTo>
                  <a:pt x="312674" y="54559"/>
                </a:lnTo>
                <a:lnTo>
                  <a:pt x="314820" y="54178"/>
                </a:lnTo>
                <a:lnTo>
                  <a:pt x="315887" y="54000"/>
                </a:lnTo>
                <a:lnTo>
                  <a:pt x="315810" y="53606"/>
                </a:lnTo>
                <a:lnTo>
                  <a:pt x="316052" y="53086"/>
                </a:lnTo>
                <a:lnTo>
                  <a:pt x="318820" y="50800"/>
                </a:lnTo>
                <a:lnTo>
                  <a:pt x="320090" y="49771"/>
                </a:lnTo>
                <a:lnTo>
                  <a:pt x="320382" y="49733"/>
                </a:lnTo>
                <a:lnTo>
                  <a:pt x="320154" y="49720"/>
                </a:lnTo>
                <a:lnTo>
                  <a:pt x="320395" y="49530"/>
                </a:lnTo>
                <a:lnTo>
                  <a:pt x="323278" y="48641"/>
                </a:lnTo>
                <a:lnTo>
                  <a:pt x="322961" y="49339"/>
                </a:lnTo>
                <a:lnTo>
                  <a:pt x="321360" y="49580"/>
                </a:lnTo>
                <a:lnTo>
                  <a:pt x="323024" y="49580"/>
                </a:lnTo>
                <a:lnTo>
                  <a:pt x="324878" y="48742"/>
                </a:lnTo>
                <a:lnTo>
                  <a:pt x="325335" y="48425"/>
                </a:lnTo>
                <a:lnTo>
                  <a:pt x="327939" y="48425"/>
                </a:lnTo>
                <a:lnTo>
                  <a:pt x="326212" y="49339"/>
                </a:lnTo>
                <a:lnTo>
                  <a:pt x="326364" y="49339"/>
                </a:lnTo>
                <a:lnTo>
                  <a:pt x="325462" y="50126"/>
                </a:lnTo>
                <a:lnTo>
                  <a:pt x="326961" y="49872"/>
                </a:lnTo>
                <a:lnTo>
                  <a:pt x="327126" y="50152"/>
                </a:lnTo>
                <a:lnTo>
                  <a:pt x="327101" y="50546"/>
                </a:lnTo>
                <a:lnTo>
                  <a:pt x="326682" y="51409"/>
                </a:lnTo>
                <a:lnTo>
                  <a:pt x="324688" y="51409"/>
                </a:lnTo>
                <a:lnTo>
                  <a:pt x="324396" y="50546"/>
                </a:lnTo>
                <a:lnTo>
                  <a:pt x="324345" y="50406"/>
                </a:lnTo>
                <a:lnTo>
                  <a:pt x="324510" y="50152"/>
                </a:lnTo>
                <a:lnTo>
                  <a:pt x="324256" y="50152"/>
                </a:lnTo>
                <a:lnTo>
                  <a:pt x="323405" y="51231"/>
                </a:lnTo>
                <a:lnTo>
                  <a:pt x="324078" y="51409"/>
                </a:lnTo>
                <a:lnTo>
                  <a:pt x="323278" y="51409"/>
                </a:lnTo>
                <a:lnTo>
                  <a:pt x="322402" y="51409"/>
                </a:lnTo>
                <a:lnTo>
                  <a:pt x="322440" y="51574"/>
                </a:lnTo>
                <a:lnTo>
                  <a:pt x="319963" y="51409"/>
                </a:lnTo>
                <a:lnTo>
                  <a:pt x="318020" y="51854"/>
                </a:lnTo>
                <a:lnTo>
                  <a:pt x="318452" y="51854"/>
                </a:lnTo>
                <a:lnTo>
                  <a:pt x="319608" y="52184"/>
                </a:lnTo>
                <a:lnTo>
                  <a:pt x="319392" y="52184"/>
                </a:lnTo>
                <a:lnTo>
                  <a:pt x="318884" y="52666"/>
                </a:lnTo>
                <a:lnTo>
                  <a:pt x="318376" y="53086"/>
                </a:lnTo>
                <a:lnTo>
                  <a:pt x="318008" y="53340"/>
                </a:lnTo>
                <a:lnTo>
                  <a:pt x="317728" y="53644"/>
                </a:lnTo>
                <a:lnTo>
                  <a:pt x="317855" y="53809"/>
                </a:lnTo>
                <a:lnTo>
                  <a:pt x="317931" y="53962"/>
                </a:lnTo>
                <a:lnTo>
                  <a:pt x="318566" y="53962"/>
                </a:lnTo>
                <a:lnTo>
                  <a:pt x="319341" y="53644"/>
                </a:lnTo>
                <a:lnTo>
                  <a:pt x="319582" y="53644"/>
                </a:lnTo>
                <a:lnTo>
                  <a:pt x="320738" y="54381"/>
                </a:lnTo>
                <a:lnTo>
                  <a:pt x="321741" y="54381"/>
                </a:lnTo>
                <a:lnTo>
                  <a:pt x="321462" y="53962"/>
                </a:lnTo>
                <a:lnTo>
                  <a:pt x="321348" y="53809"/>
                </a:lnTo>
                <a:lnTo>
                  <a:pt x="321233" y="53644"/>
                </a:lnTo>
                <a:lnTo>
                  <a:pt x="320586" y="52666"/>
                </a:lnTo>
                <a:lnTo>
                  <a:pt x="321411" y="52666"/>
                </a:lnTo>
                <a:lnTo>
                  <a:pt x="324726" y="53340"/>
                </a:lnTo>
                <a:lnTo>
                  <a:pt x="325666" y="52666"/>
                </a:lnTo>
                <a:lnTo>
                  <a:pt x="325475" y="52666"/>
                </a:lnTo>
                <a:lnTo>
                  <a:pt x="327113" y="52184"/>
                </a:lnTo>
                <a:lnTo>
                  <a:pt x="327621" y="52184"/>
                </a:lnTo>
                <a:lnTo>
                  <a:pt x="327634" y="52666"/>
                </a:lnTo>
                <a:lnTo>
                  <a:pt x="329768" y="52666"/>
                </a:lnTo>
                <a:lnTo>
                  <a:pt x="347751" y="49339"/>
                </a:lnTo>
                <a:lnTo>
                  <a:pt x="347573" y="49339"/>
                </a:lnTo>
                <a:lnTo>
                  <a:pt x="356082" y="48425"/>
                </a:lnTo>
                <a:lnTo>
                  <a:pt x="356539" y="48437"/>
                </a:lnTo>
                <a:lnTo>
                  <a:pt x="356704" y="48425"/>
                </a:lnTo>
                <a:lnTo>
                  <a:pt x="358178" y="48425"/>
                </a:lnTo>
                <a:lnTo>
                  <a:pt x="357263" y="48348"/>
                </a:lnTo>
                <a:lnTo>
                  <a:pt x="357568" y="48260"/>
                </a:lnTo>
                <a:lnTo>
                  <a:pt x="357035" y="48323"/>
                </a:lnTo>
                <a:lnTo>
                  <a:pt x="349631" y="47625"/>
                </a:lnTo>
                <a:lnTo>
                  <a:pt x="351205" y="47625"/>
                </a:lnTo>
                <a:lnTo>
                  <a:pt x="351345" y="47117"/>
                </a:lnTo>
                <a:lnTo>
                  <a:pt x="350824" y="47117"/>
                </a:lnTo>
                <a:lnTo>
                  <a:pt x="351485" y="46609"/>
                </a:lnTo>
                <a:lnTo>
                  <a:pt x="353847" y="46609"/>
                </a:lnTo>
                <a:lnTo>
                  <a:pt x="354952" y="47866"/>
                </a:lnTo>
                <a:lnTo>
                  <a:pt x="356387" y="47320"/>
                </a:lnTo>
                <a:lnTo>
                  <a:pt x="356743" y="47320"/>
                </a:lnTo>
                <a:lnTo>
                  <a:pt x="356666" y="47586"/>
                </a:lnTo>
                <a:lnTo>
                  <a:pt x="358419" y="47320"/>
                </a:lnTo>
                <a:lnTo>
                  <a:pt x="359016" y="47320"/>
                </a:lnTo>
                <a:lnTo>
                  <a:pt x="358432" y="46609"/>
                </a:lnTo>
                <a:lnTo>
                  <a:pt x="358051" y="46609"/>
                </a:lnTo>
                <a:lnTo>
                  <a:pt x="358063" y="46164"/>
                </a:lnTo>
                <a:lnTo>
                  <a:pt x="351497" y="46596"/>
                </a:lnTo>
                <a:lnTo>
                  <a:pt x="352679" y="45707"/>
                </a:lnTo>
                <a:lnTo>
                  <a:pt x="354101" y="45707"/>
                </a:lnTo>
                <a:lnTo>
                  <a:pt x="353136" y="45262"/>
                </a:lnTo>
                <a:lnTo>
                  <a:pt x="353161" y="44513"/>
                </a:lnTo>
                <a:lnTo>
                  <a:pt x="350520" y="44043"/>
                </a:lnTo>
                <a:lnTo>
                  <a:pt x="350380" y="44043"/>
                </a:lnTo>
                <a:lnTo>
                  <a:pt x="350278" y="47117"/>
                </a:lnTo>
                <a:lnTo>
                  <a:pt x="347599" y="47117"/>
                </a:lnTo>
                <a:lnTo>
                  <a:pt x="347637" y="45707"/>
                </a:lnTo>
                <a:lnTo>
                  <a:pt x="348043" y="45707"/>
                </a:lnTo>
                <a:lnTo>
                  <a:pt x="348284" y="45466"/>
                </a:lnTo>
                <a:lnTo>
                  <a:pt x="347878" y="45466"/>
                </a:lnTo>
                <a:lnTo>
                  <a:pt x="346506" y="45707"/>
                </a:lnTo>
                <a:lnTo>
                  <a:pt x="344398" y="46609"/>
                </a:lnTo>
                <a:lnTo>
                  <a:pt x="344487" y="45859"/>
                </a:lnTo>
                <a:lnTo>
                  <a:pt x="337096" y="46786"/>
                </a:lnTo>
                <a:lnTo>
                  <a:pt x="337096" y="47117"/>
                </a:lnTo>
                <a:lnTo>
                  <a:pt x="334556" y="48310"/>
                </a:lnTo>
                <a:lnTo>
                  <a:pt x="336118" y="47117"/>
                </a:lnTo>
                <a:lnTo>
                  <a:pt x="331863" y="48221"/>
                </a:lnTo>
                <a:lnTo>
                  <a:pt x="333184" y="47117"/>
                </a:lnTo>
                <a:lnTo>
                  <a:pt x="334352" y="47117"/>
                </a:lnTo>
                <a:lnTo>
                  <a:pt x="335749" y="47117"/>
                </a:lnTo>
                <a:lnTo>
                  <a:pt x="336118" y="47117"/>
                </a:lnTo>
                <a:lnTo>
                  <a:pt x="337096" y="47117"/>
                </a:lnTo>
                <a:lnTo>
                  <a:pt x="337096" y="46786"/>
                </a:lnTo>
                <a:lnTo>
                  <a:pt x="335203" y="47015"/>
                </a:lnTo>
                <a:lnTo>
                  <a:pt x="332117" y="46393"/>
                </a:lnTo>
                <a:lnTo>
                  <a:pt x="332041" y="47117"/>
                </a:lnTo>
                <a:lnTo>
                  <a:pt x="331990" y="47625"/>
                </a:lnTo>
                <a:lnTo>
                  <a:pt x="331597" y="47625"/>
                </a:lnTo>
                <a:lnTo>
                  <a:pt x="329158" y="47777"/>
                </a:lnTo>
                <a:lnTo>
                  <a:pt x="329450" y="47625"/>
                </a:lnTo>
                <a:lnTo>
                  <a:pt x="326974" y="47625"/>
                </a:lnTo>
                <a:lnTo>
                  <a:pt x="331927" y="46355"/>
                </a:lnTo>
                <a:lnTo>
                  <a:pt x="332117" y="46304"/>
                </a:lnTo>
                <a:lnTo>
                  <a:pt x="334365" y="45720"/>
                </a:lnTo>
                <a:lnTo>
                  <a:pt x="345071" y="43370"/>
                </a:lnTo>
                <a:lnTo>
                  <a:pt x="345414" y="42087"/>
                </a:lnTo>
                <a:lnTo>
                  <a:pt x="345465" y="41910"/>
                </a:lnTo>
                <a:lnTo>
                  <a:pt x="350151" y="43180"/>
                </a:lnTo>
                <a:lnTo>
                  <a:pt x="352234" y="41910"/>
                </a:lnTo>
                <a:lnTo>
                  <a:pt x="353047" y="41910"/>
                </a:lnTo>
                <a:lnTo>
                  <a:pt x="352717" y="42621"/>
                </a:lnTo>
                <a:lnTo>
                  <a:pt x="353987" y="42087"/>
                </a:lnTo>
                <a:lnTo>
                  <a:pt x="353936" y="41910"/>
                </a:lnTo>
                <a:lnTo>
                  <a:pt x="354418" y="41910"/>
                </a:lnTo>
                <a:lnTo>
                  <a:pt x="353987" y="42087"/>
                </a:lnTo>
                <a:lnTo>
                  <a:pt x="354266" y="43180"/>
                </a:lnTo>
                <a:lnTo>
                  <a:pt x="359181" y="43180"/>
                </a:lnTo>
                <a:lnTo>
                  <a:pt x="361010" y="41910"/>
                </a:lnTo>
                <a:lnTo>
                  <a:pt x="358571" y="41910"/>
                </a:lnTo>
                <a:lnTo>
                  <a:pt x="361746" y="40640"/>
                </a:lnTo>
                <a:lnTo>
                  <a:pt x="359283" y="40640"/>
                </a:lnTo>
                <a:lnTo>
                  <a:pt x="359994" y="39370"/>
                </a:lnTo>
                <a:lnTo>
                  <a:pt x="361657" y="39370"/>
                </a:lnTo>
                <a:lnTo>
                  <a:pt x="365290" y="40640"/>
                </a:lnTo>
                <a:lnTo>
                  <a:pt x="369912" y="41910"/>
                </a:lnTo>
                <a:lnTo>
                  <a:pt x="370649" y="40640"/>
                </a:lnTo>
                <a:lnTo>
                  <a:pt x="372148" y="39370"/>
                </a:lnTo>
                <a:lnTo>
                  <a:pt x="374510" y="39370"/>
                </a:lnTo>
                <a:lnTo>
                  <a:pt x="376377" y="38100"/>
                </a:lnTo>
                <a:lnTo>
                  <a:pt x="387223" y="38100"/>
                </a:lnTo>
                <a:lnTo>
                  <a:pt x="387680" y="39370"/>
                </a:lnTo>
                <a:lnTo>
                  <a:pt x="388912" y="38100"/>
                </a:lnTo>
                <a:lnTo>
                  <a:pt x="389851" y="38100"/>
                </a:lnTo>
                <a:lnTo>
                  <a:pt x="389775" y="36830"/>
                </a:lnTo>
                <a:lnTo>
                  <a:pt x="388962" y="36830"/>
                </a:lnTo>
                <a:lnTo>
                  <a:pt x="392607" y="35560"/>
                </a:lnTo>
                <a:lnTo>
                  <a:pt x="392912" y="35560"/>
                </a:lnTo>
                <a:lnTo>
                  <a:pt x="393039" y="36830"/>
                </a:lnTo>
                <a:lnTo>
                  <a:pt x="393255" y="35560"/>
                </a:lnTo>
                <a:lnTo>
                  <a:pt x="396405" y="35560"/>
                </a:lnTo>
                <a:lnTo>
                  <a:pt x="397065" y="34290"/>
                </a:lnTo>
                <a:lnTo>
                  <a:pt x="399262" y="34290"/>
                </a:lnTo>
                <a:lnTo>
                  <a:pt x="397776" y="35560"/>
                </a:lnTo>
                <a:lnTo>
                  <a:pt x="398741" y="35560"/>
                </a:lnTo>
                <a:lnTo>
                  <a:pt x="397624" y="36830"/>
                </a:lnTo>
                <a:lnTo>
                  <a:pt x="400773" y="36830"/>
                </a:lnTo>
                <a:lnTo>
                  <a:pt x="403110" y="35560"/>
                </a:lnTo>
                <a:lnTo>
                  <a:pt x="404418" y="35560"/>
                </a:lnTo>
                <a:lnTo>
                  <a:pt x="406260" y="34290"/>
                </a:lnTo>
                <a:lnTo>
                  <a:pt x="408355" y="35560"/>
                </a:lnTo>
                <a:lnTo>
                  <a:pt x="411124" y="36830"/>
                </a:lnTo>
                <a:lnTo>
                  <a:pt x="414261" y="35560"/>
                </a:lnTo>
                <a:lnTo>
                  <a:pt x="416712" y="34290"/>
                </a:lnTo>
                <a:lnTo>
                  <a:pt x="417982" y="35560"/>
                </a:lnTo>
                <a:lnTo>
                  <a:pt x="422186" y="35560"/>
                </a:lnTo>
                <a:lnTo>
                  <a:pt x="417169" y="34290"/>
                </a:lnTo>
                <a:lnTo>
                  <a:pt x="421487" y="33020"/>
                </a:lnTo>
                <a:lnTo>
                  <a:pt x="422541" y="34290"/>
                </a:lnTo>
                <a:lnTo>
                  <a:pt x="425907" y="34290"/>
                </a:lnTo>
                <a:lnTo>
                  <a:pt x="426821" y="33020"/>
                </a:lnTo>
                <a:lnTo>
                  <a:pt x="428307" y="33020"/>
                </a:lnTo>
                <a:lnTo>
                  <a:pt x="429006" y="34290"/>
                </a:lnTo>
                <a:lnTo>
                  <a:pt x="437883" y="34290"/>
                </a:lnTo>
                <a:lnTo>
                  <a:pt x="439280" y="33020"/>
                </a:lnTo>
                <a:lnTo>
                  <a:pt x="438150" y="33020"/>
                </a:lnTo>
                <a:lnTo>
                  <a:pt x="438162" y="32258"/>
                </a:lnTo>
                <a:lnTo>
                  <a:pt x="437781" y="33020"/>
                </a:lnTo>
                <a:lnTo>
                  <a:pt x="436372" y="31750"/>
                </a:lnTo>
                <a:lnTo>
                  <a:pt x="438810" y="30480"/>
                </a:lnTo>
                <a:lnTo>
                  <a:pt x="437476" y="30480"/>
                </a:lnTo>
                <a:lnTo>
                  <a:pt x="441172" y="27940"/>
                </a:lnTo>
                <a:lnTo>
                  <a:pt x="443128" y="2794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 descr=""/>
          <p:cNvSpPr/>
          <p:nvPr/>
        </p:nvSpPr>
        <p:spPr>
          <a:xfrm>
            <a:off x="8801240" y="3923865"/>
            <a:ext cx="31115" cy="3810"/>
          </a:xfrm>
          <a:custGeom>
            <a:avLst/>
            <a:gdLst/>
            <a:ahLst/>
            <a:cxnLst/>
            <a:rect l="l" t="t" r="r" b="b"/>
            <a:pathLst>
              <a:path w="31115" h="3810">
                <a:moveTo>
                  <a:pt x="8178" y="2997"/>
                </a:moveTo>
                <a:lnTo>
                  <a:pt x="6934" y="2717"/>
                </a:lnTo>
                <a:lnTo>
                  <a:pt x="5842" y="2997"/>
                </a:lnTo>
                <a:lnTo>
                  <a:pt x="6324" y="2997"/>
                </a:lnTo>
                <a:lnTo>
                  <a:pt x="8064" y="3251"/>
                </a:lnTo>
                <a:lnTo>
                  <a:pt x="7785" y="2997"/>
                </a:lnTo>
                <a:lnTo>
                  <a:pt x="8178" y="2997"/>
                </a:lnTo>
                <a:close/>
              </a:path>
              <a:path w="31115" h="3810">
                <a:moveTo>
                  <a:pt x="10274" y="901"/>
                </a:moveTo>
                <a:lnTo>
                  <a:pt x="2349" y="901"/>
                </a:lnTo>
                <a:lnTo>
                  <a:pt x="1689" y="1028"/>
                </a:lnTo>
                <a:lnTo>
                  <a:pt x="0" y="1917"/>
                </a:lnTo>
                <a:lnTo>
                  <a:pt x="5511" y="1917"/>
                </a:lnTo>
                <a:lnTo>
                  <a:pt x="4572" y="2311"/>
                </a:lnTo>
                <a:lnTo>
                  <a:pt x="5168" y="2311"/>
                </a:lnTo>
                <a:lnTo>
                  <a:pt x="6807" y="2628"/>
                </a:lnTo>
                <a:lnTo>
                  <a:pt x="8089" y="2311"/>
                </a:lnTo>
                <a:lnTo>
                  <a:pt x="8394" y="1917"/>
                </a:lnTo>
                <a:lnTo>
                  <a:pt x="9537" y="1155"/>
                </a:lnTo>
                <a:lnTo>
                  <a:pt x="10274" y="901"/>
                </a:lnTo>
                <a:close/>
              </a:path>
              <a:path w="31115" h="3810">
                <a:moveTo>
                  <a:pt x="12420" y="762"/>
                </a:moveTo>
                <a:lnTo>
                  <a:pt x="11315" y="152"/>
                </a:lnTo>
                <a:lnTo>
                  <a:pt x="6083" y="152"/>
                </a:lnTo>
                <a:lnTo>
                  <a:pt x="2997" y="762"/>
                </a:lnTo>
                <a:lnTo>
                  <a:pt x="12420" y="762"/>
                </a:lnTo>
                <a:close/>
              </a:path>
              <a:path w="31115" h="3810">
                <a:moveTo>
                  <a:pt x="30937" y="0"/>
                </a:moveTo>
                <a:lnTo>
                  <a:pt x="30568" y="114"/>
                </a:lnTo>
                <a:lnTo>
                  <a:pt x="30251" y="228"/>
                </a:lnTo>
                <a:lnTo>
                  <a:pt x="29959" y="342"/>
                </a:lnTo>
                <a:lnTo>
                  <a:pt x="29984" y="533"/>
                </a:lnTo>
                <a:lnTo>
                  <a:pt x="30937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 descr=""/>
          <p:cNvSpPr/>
          <p:nvPr/>
        </p:nvSpPr>
        <p:spPr>
          <a:xfrm>
            <a:off x="8959812" y="385683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444" y="50"/>
                </a:moveTo>
                <a:close/>
              </a:path>
              <a:path w="1270" h="1270">
                <a:moveTo>
                  <a:pt x="647" y="558"/>
                </a:moveTo>
                <a:lnTo>
                  <a:pt x="444" y="114"/>
                </a:lnTo>
                <a:lnTo>
                  <a:pt x="457" y="431"/>
                </a:lnTo>
                <a:lnTo>
                  <a:pt x="0" y="1219"/>
                </a:lnTo>
                <a:lnTo>
                  <a:pt x="647" y="558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 descr=""/>
          <p:cNvSpPr/>
          <p:nvPr/>
        </p:nvSpPr>
        <p:spPr>
          <a:xfrm>
            <a:off x="8773224" y="37097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61" y="0"/>
                </a:moveTo>
                <a:lnTo>
                  <a:pt x="317" y="64"/>
                </a:lnTo>
                <a:lnTo>
                  <a:pt x="158" y="233"/>
                </a:lnTo>
                <a:lnTo>
                  <a:pt x="0" y="420"/>
                </a:lnTo>
                <a:lnTo>
                  <a:pt x="151" y="283"/>
                </a:lnTo>
                <a:lnTo>
                  <a:pt x="317" y="118"/>
                </a:lnTo>
                <a:lnTo>
                  <a:pt x="461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 descr=""/>
          <p:cNvSpPr/>
          <p:nvPr/>
        </p:nvSpPr>
        <p:spPr>
          <a:xfrm>
            <a:off x="8733536" y="3856568"/>
            <a:ext cx="19050" cy="24765"/>
          </a:xfrm>
          <a:custGeom>
            <a:avLst/>
            <a:gdLst/>
            <a:ahLst/>
            <a:cxnLst/>
            <a:rect l="l" t="t" r="r" b="b"/>
            <a:pathLst>
              <a:path w="19050" h="24764">
                <a:moveTo>
                  <a:pt x="952" y="1676"/>
                </a:moveTo>
                <a:lnTo>
                  <a:pt x="0" y="0"/>
                </a:lnTo>
                <a:lnTo>
                  <a:pt x="241" y="711"/>
                </a:lnTo>
                <a:lnTo>
                  <a:pt x="571" y="1219"/>
                </a:lnTo>
                <a:lnTo>
                  <a:pt x="952" y="1676"/>
                </a:lnTo>
                <a:close/>
              </a:path>
              <a:path w="19050" h="24764">
                <a:moveTo>
                  <a:pt x="18529" y="24676"/>
                </a:moveTo>
                <a:lnTo>
                  <a:pt x="17907" y="23609"/>
                </a:lnTo>
                <a:lnTo>
                  <a:pt x="18110" y="24041"/>
                </a:lnTo>
                <a:lnTo>
                  <a:pt x="18326" y="24384"/>
                </a:lnTo>
                <a:lnTo>
                  <a:pt x="18529" y="24676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 descr=""/>
          <p:cNvSpPr/>
          <p:nvPr/>
        </p:nvSpPr>
        <p:spPr>
          <a:xfrm>
            <a:off x="8765554" y="372175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96" y="0"/>
                </a:moveTo>
                <a:lnTo>
                  <a:pt x="27" y="140"/>
                </a:lnTo>
                <a:lnTo>
                  <a:pt x="0" y="325"/>
                </a:lnTo>
                <a:lnTo>
                  <a:pt x="96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 descr=""/>
          <p:cNvSpPr/>
          <p:nvPr/>
        </p:nvSpPr>
        <p:spPr>
          <a:xfrm>
            <a:off x="8733506" y="3801370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488" y="0"/>
                </a:moveTo>
                <a:lnTo>
                  <a:pt x="316" y="31"/>
                </a:lnTo>
                <a:lnTo>
                  <a:pt x="151" y="377"/>
                </a:lnTo>
                <a:lnTo>
                  <a:pt x="0" y="932"/>
                </a:lnTo>
                <a:lnTo>
                  <a:pt x="172" y="676"/>
                </a:lnTo>
                <a:lnTo>
                  <a:pt x="337" y="398"/>
                </a:lnTo>
                <a:lnTo>
                  <a:pt x="488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 descr=""/>
          <p:cNvSpPr/>
          <p:nvPr/>
        </p:nvSpPr>
        <p:spPr>
          <a:xfrm>
            <a:off x="8734488" y="3858244"/>
            <a:ext cx="59055" cy="60325"/>
          </a:xfrm>
          <a:custGeom>
            <a:avLst/>
            <a:gdLst/>
            <a:ahLst/>
            <a:cxnLst/>
            <a:rect l="l" t="t" r="r" b="b"/>
            <a:pathLst>
              <a:path w="59054" h="60325">
                <a:moveTo>
                  <a:pt x="165" y="190"/>
                </a:moveTo>
                <a:lnTo>
                  <a:pt x="0" y="0"/>
                </a:lnTo>
                <a:lnTo>
                  <a:pt x="165" y="304"/>
                </a:lnTo>
                <a:close/>
              </a:path>
              <a:path w="59054" h="60325">
                <a:moveTo>
                  <a:pt x="22072" y="36512"/>
                </a:moveTo>
                <a:lnTo>
                  <a:pt x="21780" y="36245"/>
                </a:lnTo>
                <a:lnTo>
                  <a:pt x="21577" y="36106"/>
                </a:lnTo>
                <a:lnTo>
                  <a:pt x="21399" y="35991"/>
                </a:lnTo>
                <a:lnTo>
                  <a:pt x="21615" y="36182"/>
                </a:lnTo>
                <a:lnTo>
                  <a:pt x="21818" y="36347"/>
                </a:lnTo>
                <a:lnTo>
                  <a:pt x="22072" y="36512"/>
                </a:lnTo>
                <a:close/>
              </a:path>
              <a:path w="59054" h="60325">
                <a:moveTo>
                  <a:pt x="26377" y="35521"/>
                </a:moveTo>
                <a:lnTo>
                  <a:pt x="26174" y="35394"/>
                </a:lnTo>
                <a:lnTo>
                  <a:pt x="26022" y="35382"/>
                </a:lnTo>
                <a:lnTo>
                  <a:pt x="26149" y="35509"/>
                </a:lnTo>
                <a:lnTo>
                  <a:pt x="26276" y="35534"/>
                </a:lnTo>
                <a:close/>
              </a:path>
              <a:path w="59054" h="60325">
                <a:moveTo>
                  <a:pt x="41224" y="52946"/>
                </a:moveTo>
                <a:lnTo>
                  <a:pt x="40957" y="52666"/>
                </a:lnTo>
                <a:lnTo>
                  <a:pt x="40957" y="52844"/>
                </a:lnTo>
                <a:lnTo>
                  <a:pt x="41224" y="52946"/>
                </a:lnTo>
                <a:close/>
              </a:path>
              <a:path w="59054" h="60325">
                <a:moveTo>
                  <a:pt x="58559" y="60147"/>
                </a:moveTo>
                <a:lnTo>
                  <a:pt x="57759" y="59855"/>
                </a:lnTo>
                <a:lnTo>
                  <a:pt x="57264" y="59753"/>
                </a:lnTo>
                <a:lnTo>
                  <a:pt x="56870" y="59728"/>
                </a:lnTo>
                <a:lnTo>
                  <a:pt x="58559" y="60147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 descr=""/>
          <p:cNvSpPr/>
          <p:nvPr/>
        </p:nvSpPr>
        <p:spPr>
          <a:xfrm>
            <a:off x="8464461" y="3419700"/>
            <a:ext cx="535305" cy="511809"/>
          </a:xfrm>
          <a:custGeom>
            <a:avLst/>
            <a:gdLst/>
            <a:ahLst/>
            <a:cxnLst/>
            <a:rect l="l" t="t" r="r" b="b"/>
            <a:pathLst>
              <a:path w="535304" h="511810">
                <a:moveTo>
                  <a:pt x="112674" y="402590"/>
                </a:moveTo>
                <a:lnTo>
                  <a:pt x="110197" y="401434"/>
                </a:lnTo>
                <a:lnTo>
                  <a:pt x="109943" y="401434"/>
                </a:lnTo>
                <a:lnTo>
                  <a:pt x="109905" y="401726"/>
                </a:lnTo>
                <a:lnTo>
                  <a:pt x="109804" y="402590"/>
                </a:lnTo>
                <a:lnTo>
                  <a:pt x="109715" y="403250"/>
                </a:lnTo>
                <a:lnTo>
                  <a:pt x="109639" y="403885"/>
                </a:lnTo>
                <a:lnTo>
                  <a:pt x="111823" y="402590"/>
                </a:lnTo>
                <a:lnTo>
                  <a:pt x="112674" y="402590"/>
                </a:lnTo>
                <a:close/>
              </a:path>
              <a:path w="535304" h="511810">
                <a:moveTo>
                  <a:pt x="113855" y="400050"/>
                </a:moveTo>
                <a:lnTo>
                  <a:pt x="111848" y="401434"/>
                </a:lnTo>
                <a:lnTo>
                  <a:pt x="112725" y="401434"/>
                </a:lnTo>
                <a:lnTo>
                  <a:pt x="113855" y="400050"/>
                </a:lnTo>
                <a:close/>
              </a:path>
              <a:path w="535304" h="511810">
                <a:moveTo>
                  <a:pt x="118706" y="398780"/>
                </a:moveTo>
                <a:lnTo>
                  <a:pt x="117182" y="400050"/>
                </a:lnTo>
                <a:lnTo>
                  <a:pt x="117894" y="400050"/>
                </a:lnTo>
                <a:lnTo>
                  <a:pt x="118706" y="398780"/>
                </a:lnTo>
                <a:close/>
              </a:path>
              <a:path w="535304" h="511810">
                <a:moveTo>
                  <a:pt x="146202" y="392430"/>
                </a:moveTo>
                <a:lnTo>
                  <a:pt x="144729" y="391160"/>
                </a:lnTo>
                <a:lnTo>
                  <a:pt x="143332" y="392430"/>
                </a:lnTo>
                <a:lnTo>
                  <a:pt x="146202" y="392430"/>
                </a:lnTo>
                <a:close/>
              </a:path>
              <a:path w="535304" h="511810">
                <a:moveTo>
                  <a:pt x="149263" y="389928"/>
                </a:moveTo>
                <a:lnTo>
                  <a:pt x="148348" y="389928"/>
                </a:lnTo>
                <a:lnTo>
                  <a:pt x="148513" y="391160"/>
                </a:lnTo>
                <a:lnTo>
                  <a:pt x="146202" y="392430"/>
                </a:lnTo>
                <a:lnTo>
                  <a:pt x="147066" y="392430"/>
                </a:lnTo>
                <a:lnTo>
                  <a:pt x="148971" y="391160"/>
                </a:lnTo>
                <a:lnTo>
                  <a:pt x="149263" y="389928"/>
                </a:lnTo>
                <a:close/>
              </a:path>
              <a:path w="535304" h="511810">
                <a:moveTo>
                  <a:pt x="156933" y="383540"/>
                </a:moveTo>
                <a:lnTo>
                  <a:pt x="156337" y="383540"/>
                </a:lnTo>
                <a:lnTo>
                  <a:pt x="154444" y="386080"/>
                </a:lnTo>
                <a:lnTo>
                  <a:pt x="155867" y="386080"/>
                </a:lnTo>
                <a:lnTo>
                  <a:pt x="156933" y="383540"/>
                </a:lnTo>
                <a:close/>
              </a:path>
              <a:path w="535304" h="511810">
                <a:moveTo>
                  <a:pt x="159727" y="383540"/>
                </a:moveTo>
                <a:lnTo>
                  <a:pt x="157797" y="383540"/>
                </a:lnTo>
                <a:lnTo>
                  <a:pt x="157048" y="384810"/>
                </a:lnTo>
                <a:lnTo>
                  <a:pt x="159727" y="383540"/>
                </a:lnTo>
                <a:close/>
              </a:path>
              <a:path w="535304" h="511810">
                <a:moveTo>
                  <a:pt x="160451" y="382270"/>
                </a:moveTo>
                <a:lnTo>
                  <a:pt x="158419" y="382270"/>
                </a:lnTo>
                <a:lnTo>
                  <a:pt x="158051" y="382270"/>
                </a:lnTo>
                <a:lnTo>
                  <a:pt x="159727" y="383540"/>
                </a:lnTo>
                <a:lnTo>
                  <a:pt x="159994" y="383540"/>
                </a:lnTo>
                <a:lnTo>
                  <a:pt x="160451" y="382270"/>
                </a:lnTo>
                <a:close/>
              </a:path>
              <a:path w="535304" h="511810">
                <a:moveTo>
                  <a:pt x="183553" y="355600"/>
                </a:moveTo>
                <a:lnTo>
                  <a:pt x="183235" y="355600"/>
                </a:lnTo>
                <a:lnTo>
                  <a:pt x="183413" y="355765"/>
                </a:lnTo>
                <a:lnTo>
                  <a:pt x="183553" y="355600"/>
                </a:lnTo>
                <a:close/>
              </a:path>
              <a:path w="535304" h="511810">
                <a:moveTo>
                  <a:pt x="184734" y="354330"/>
                </a:moveTo>
                <a:lnTo>
                  <a:pt x="184467" y="354330"/>
                </a:lnTo>
                <a:lnTo>
                  <a:pt x="184721" y="354812"/>
                </a:lnTo>
                <a:lnTo>
                  <a:pt x="184734" y="354330"/>
                </a:lnTo>
                <a:close/>
              </a:path>
              <a:path w="535304" h="511810">
                <a:moveTo>
                  <a:pt x="185140" y="355600"/>
                </a:moveTo>
                <a:lnTo>
                  <a:pt x="184721" y="354812"/>
                </a:lnTo>
                <a:lnTo>
                  <a:pt x="184696" y="356349"/>
                </a:lnTo>
                <a:lnTo>
                  <a:pt x="185051" y="355765"/>
                </a:lnTo>
                <a:lnTo>
                  <a:pt x="185140" y="355600"/>
                </a:lnTo>
                <a:close/>
              </a:path>
              <a:path w="535304" h="511810">
                <a:moveTo>
                  <a:pt x="186448" y="355600"/>
                </a:moveTo>
                <a:lnTo>
                  <a:pt x="185610" y="355600"/>
                </a:lnTo>
                <a:lnTo>
                  <a:pt x="184696" y="356552"/>
                </a:lnTo>
                <a:lnTo>
                  <a:pt x="184696" y="356870"/>
                </a:lnTo>
                <a:lnTo>
                  <a:pt x="184531" y="356730"/>
                </a:lnTo>
                <a:lnTo>
                  <a:pt x="183413" y="355765"/>
                </a:lnTo>
                <a:lnTo>
                  <a:pt x="180263" y="359410"/>
                </a:lnTo>
                <a:lnTo>
                  <a:pt x="184327" y="358140"/>
                </a:lnTo>
                <a:lnTo>
                  <a:pt x="183311" y="360680"/>
                </a:lnTo>
                <a:lnTo>
                  <a:pt x="184124" y="359410"/>
                </a:lnTo>
                <a:lnTo>
                  <a:pt x="185305" y="359410"/>
                </a:lnTo>
                <a:lnTo>
                  <a:pt x="185712" y="358140"/>
                </a:lnTo>
                <a:lnTo>
                  <a:pt x="186016" y="356870"/>
                </a:lnTo>
                <a:lnTo>
                  <a:pt x="186397" y="355765"/>
                </a:lnTo>
                <a:lnTo>
                  <a:pt x="186448" y="355600"/>
                </a:lnTo>
                <a:close/>
              </a:path>
              <a:path w="535304" h="511810">
                <a:moveTo>
                  <a:pt x="186905" y="354330"/>
                </a:moveTo>
                <a:lnTo>
                  <a:pt x="186448" y="355600"/>
                </a:lnTo>
                <a:lnTo>
                  <a:pt x="186753" y="355600"/>
                </a:lnTo>
                <a:lnTo>
                  <a:pt x="186842" y="354812"/>
                </a:lnTo>
                <a:lnTo>
                  <a:pt x="186905" y="354330"/>
                </a:lnTo>
                <a:close/>
              </a:path>
              <a:path w="535304" h="511810">
                <a:moveTo>
                  <a:pt x="188582" y="351790"/>
                </a:moveTo>
                <a:lnTo>
                  <a:pt x="187883" y="351790"/>
                </a:lnTo>
                <a:lnTo>
                  <a:pt x="187845" y="353085"/>
                </a:lnTo>
                <a:lnTo>
                  <a:pt x="188582" y="351790"/>
                </a:lnTo>
                <a:close/>
              </a:path>
              <a:path w="535304" h="511810">
                <a:moveTo>
                  <a:pt x="191985" y="347980"/>
                </a:moveTo>
                <a:lnTo>
                  <a:pt x="191554" y="349072"/>
                </a:lnTo>
                <a:lnTo>
                  <a:pt x="191744" y="349250"/>
                </a:lnTo>
                <a:lnTo>
                  <a:pt x="191985" y="347980"/>
                </a:lnTo>
                <a:close/>
              </a:path>
              <a:path w="535304" h="511810">
                <a:moveTo>
                  <a:pt x="196240" y="339090"/>
                </a:moveTo>
                <a:lnTo>
                  <a:pt x="195948" y="338391"/>
                </a:lnTo>
                <a:lnTo>
                  <a:pt x="195872" y="338226"/>
                </a:lnTo>
                <a:lnTo>
                  <a:pt x="195224" y="339090"/>
                </a:lnTo>
                <a:lnTo>
                  <a:pt x="196215" y="339090"/>
                </a:lnTo>
                <a:close/>
              </a:path>
              <a:path w="535304" h="511810">
                <a:moveTo>
                  <a:pt x="196659" y="339750"/>
                </a:moveTo>
                <a:lnTo>
                  <a:pt x="196583" y="339090"/>
                </a:lnTo>
                <a:lnTo>
                  <a:pt x="196443" y="339750"/>
                </a:lnTo>
                <a:lnTo>
                  <a:pt x="196354" y="340156"/>
                </a:lnTo>
                <a:lnTo>
                  <a:pt x="196659" y="339750"/>
                </a:lnTo>
                <a:close/>
              </a:path>
              <a:path w="535304" h="511810">
                <a:moveTo>
                  <a:pt x="198221" y="340360"/>
                </a:moveTo>
                <a:lnTo>
                  <a:pt x="197802" y="339090"/>
                </a:lnTo>
                <a:lnTo>
                  <a:pt x="197980" y="339090"/>
                </a:lnTo>
                <a:lnTo>
                  <a:pt x="197815" y="338391"/>
                </a:lnTo>
                <a:lnTo>
                  <a:pt x="197167" y="339090"/>
                </a:lnTo>
                <a:lnTo>
                  <a:pt x="196659" y="339750"/>
                </a:lnTo>
                <a:lnTo>
                  <a:pt x="196875" y="341630"/>
                </a:lnTo>
                <a:lnTo>
                  <a:pt x="196024" y="341630"/>
                </a:lnTo>
                <a:lnTo>
                  <a:pt x="196303" y="340360"/>
                </a:lnTo>
                <a:lnTo>
                  <a:pt x="196215" y="339090"/>
                </a:lnTo>
                <a:lnTo>
                  <a:pt x="195376" y="339750"/>
                </a:lnTo>
                <a:lnTo>
                  <a:pt x="194678" y="340360"/>
                </a:lnTo>
                <a:lnTo>
                  <a:pt x="194830" y="341630"/>
                </a:lnTo>
                <a:lnTo>
                  <a:pt x="194906" y="342900"/>
                </a:lnTo>
                <a:lnTo>
                  <a:pt x="195033" y="344170"/>
                </a:lnTo>
                <a:lnTo>
                  <a:pt x="193598" y="345440"/>
                </a:lnTo>
                <a:lnTo>
                  <a:pt x="192379" y="345440"/>
                </a:lnTo>
                <a:lnTo>
                  <a:pt x="192189" y="346710"/>
                </a:lnTo>
                <a:lnTo>
                  <a:pt x="192112" y="347205"/>
                </a:lnTo>
                <a:lnTo>
                  <a:pt x="191985" y="347980"/>
                </a:lnTo>
                <a:lnTo>
                  <a:pt x="192557" y="347522"/>
                </a:lnTo>
                <a:lnTo>
                  <a:pt x="195567" y="345440"/>
                </a:lnTo>
                <a:lnTo>
                  <a:pt x="196989" y="342595"/>
                </a:lnTo>
                <a:lnTo>
                  <a:pt x="197027" y="342900"/>
                </a:lnTo>
                <a:lnTo>
                  <a:pt x="197624" y="341630"/>
                </a:lnTo>
                <a:lnTo>
                  <a:pt x="198221" y="340360"/>
                </a:lnTo>
                <a:close/>
              </a:path>
              <a:path w="535304" h="511810">
                <a:moveTo>
                  <a:pt x="198323" y="337820"/>
                </a:moveTo>
                <a:lnTo>
                  <a:pt x="197675" y="337820"/>
                </a:lnTo>
                <a:lnTo>
                  <a:pt x="197764" y="338226"/>
                </a:lnTo>
                <a:lnTo>
                  <a:pt x="197815" y="338391"/>
                </a:lnTo>
                <a:lnTo>
                  <a:pt x="198323" y="337820"/>
                </a:lnTo>
                <a:close/>
              </a:path>
              <a:path w="535304" h="511810">
                <a:moveTo>
                  <a:pt x="200215" y="334010"/>
                </a:moveTo>
                <a:lnTo>
                  <a:pt x="200152" y="332740"/>
                </a:lnTo>
                <a:lnTo>
                  <a:pt x="199656" y="334010"/>
                </a:lnTo>
                <a:lnTo>
                  <a:pt x="198475" y="336550"/>
                </a:lnTo>
                <a:lnTo>
                  <a:pt x="199199" y="337820"/>
                </a:lnTo>
                <a:lnTo>
                  <a:pt x="200012" y="334010"/>
                </a:lnTo>
                <a:lnTo>
                  <a:pt x="200215" y="334010"/>
                </a:lnTo>
                <a:close/>
              </a:path>
              <a:path w="535304" h="511810">
                <a:moveTo>
                  <a:pt x="201028" y="331050"/>
                </a:moveTo>
                <a:lnTo>
                  <a:pt x="200812" y="331050"/>
                </a:lnTo>
                <a:lnTo>
                  <a:pt x="200660" y="331470"/>
                </a:lnTo>
                <a:lnTo>
                  <a:pt x="201028" y="331050"/>
                </a:lnTo>
                <a:close/>
              </a:path>
              <a:path w="535304" h="511810">
                <a:moveTo>
                  <a:pt x="205066" y="328930"/>
                </a:moveTo>
                <a:lnTo>
                  <a:pt x="203822" y="330200"/>
                </a:lnTo>
                <a:lnTo>
                  <a:pt x="202730" y="331470"/>
                </a:lnTo>
                <a:lnTo>
                  <a:pt x="202692" y="331050"/>
                </a:lnTo>
                <a:lnTo>
                  <a:pt x="202641" y="330200"/>
                </a:lnTo>
                <a:lnTo>
                  <a:pt x="202539" y="328930"/>
                </a:lnTo>
                <a:lnTo>
                  <a:pt x="202450" y="330200"/>
                </a:lnTo>
                <a:lnTo>
                  <a:pt x="201803" y="330200"/>
                </a:lnTo>
                <a:lnTo>
                  <a:pt x="201409" y="328930"/>
                </a:lnTo>
                <a:lnTo>
                  <a:pt x="201866" y="327660"/>
                </a:lnTo>
                <a:lnTo>
                  <a:pt x="200875" y="327660"/>
                </a:lnTo>
                <a:lnTo>
                  <a:pt x="201142" y="330200"/>
                </a:lnTo>
                <a:lnTo>
                  <a:pt x="201104" y="330974"/>
                </a:lnTo>
                <a:lnTo>
                  <a:pt x="201091" y="331470"/>
                </a:lnTo>
                <a:lnTo>
                  <a:pt x="201231" y="332740"/>
                </a:lnTo>
                <a:lnTo>
                  <a:pt x="200215" y="334010"/>
                </a:lnTo>
                <a:lnTo>
                  <a:pt x="200571" y="334010"/>
                </a:lnTo>
                <a:lnTo>
                  <a:pt x="200317" y="335280"/>
                </a:lnTo>
                <a:lnTo>
                  <a:pt x="201244" y="335280"/>
                </a:lnTo>
                <a:lnTo>
                  <a:pt x="201358" y="334010"/>
                </a:lnTo>
                <a:lnTo>
                  <a:pt x="201637" y="334010"/>
                </a:lnTo>
                <a:lnTo>
                  <a:pt x="202234" y="332740"/>
                </a:lnTo>
                <a:lnTo>
                  <a:pt x="202514" y="332740"/>
                </a:lnTo>
                <a:lnTo>
                  <a:pt x="204038" y="331470"/>
                </a:lnTo>
                <a:lnTo>
                  <a:pt x="205066" y="328930"/>
                </a:lnTo>
                <a:close/>
              </a:path>
              <a:path w="535304" h="511810">
                <a:moveTo>
                  <a:pt x="206438" y="322580"/>
                </a:moveTo>
                <a:lnTo>
                  <a:pt x="204939" y="321373"/>
                </a:lnTo>
                <a:lnTo>
                  <a:pt x="204800" y="321373"/>
                </a:lnTo>
                <a:lnTo>
                  <a:pt x="206057" y="320040"/>
                </a:lnTo>
                <a:lnTo>
                  <a:pt x="205105" y="320040"/>
                </a:lnTo>
                <a:lnTo>
                  <a:pt x="204063" y="320040"/>
                </a:lnTo>
                <a:lnTo>
                  <a:pt x="204584" y="321373"/>
                </a:lnTo>
                <a:lnTo>
                  <a:pt x="203873" y="321373"/>
                </a:lnTo>
                <a:lnTo>
                  <a:pt x="203415" y="323850"/>
                </a:lnTo>
                <a:lnTo>
                  <a:pt x="204101" y="325120"/>
                </a:lnTo>
                <a:lnTo>
                  <a:pt x="205054" y="323850"/>
                </a:lnTo>
                <a:lnTo>
                  <a:pt x="206438" y="322580"/>
                </a:lnTo>
                <a:close/>
              </a:path>
              <a:path w="535304" h="511810">
                <a:moveTo>
                  <a:pt x="207010" y="322961"/>
                </a:moveTo>
                <a:lnTo>
                  <a:pt x="206044" y="323850"/>
                </a:lnTo>
                <a:lnTo>
                  <a:pt x="206603" y="325120"/>
                </a:lnTo>
                <a:lnTo>
                  <a:pt x="207010" y="322961"/>
                </a:lnTo>
                <a:close/>
              </a:path>
              <a:path w="535304" h="511810">
                <a:moveTo>
                  <a:pt x="207924" y="321373"/>
                </a:moveTo>
                <a:lnTo>
                  <a:pt x="207873" y="320611"/>
                </a:lnTo>
                <a:lnTo>
                  <a:pt x="206819" y="321373"/>
                </a:lnTo>
                <a:lnTo>
                  <a:pt x="207924" y="321373"/>
                </a:lnTo>
                <a:close/>
              </a:path>
              <a:path w="535304" h="511810">
                <a:moveTo>
                  <a:pt x="207924" y="321373"/>
                </a:moveTo>
                <a:lnTo>
                  <a:pt x="207416" y="322580"/>
                </a:lnTo>
                <a:lnTo>
                  <a:pt x="207175" y="322821"/>
                </a:lnTo>
                <a:lnTo>
                  <a:pt x="207556" y="323850"/>
                </a:lnTo>
                <a:lnTo>
                  <a:pt x="207860" y="322961"/>
                </a:lnTo>
                <a:lnTo>
                  <a:pt x="207924" y="321373"/>
                </a:lnTo>
                <a:close/>
              </a:path>
              <a:path w="535304" h="511810">
                <a:moveTo>
                  <a:pt x="208661" y="320040"/>
                </a:moveTo>
                <a:lnTo>
                  <a:pt x="207848" y="320040"/>
                </a:lnTo>
                <a:lnTo>
                  <a:pt x="207873" y="320611"/>
                </a:lnTo>
                <a:lnTo>
                  <a:pt x="208661" y="320040"/>
                </a:lnTo>
                <a:close/>
              </a:path>
              <a:path w="535304" h="511810">
                <a:moveTo>
                  <a:pt x="208965" y="313690"/>
                </a:moveTo>
                <a:lnTo>
                  <a:pt x="208927" y="313334"/>
                </a:lnTo>
                <a:lnTo>
                  <a:pt x="208368" y="313690"/>
                </a:lnTo>
                <a:lnTo>
                  <a:pt x="208724" y="314147"/>
                </a:lnTo>
                <a:lnTo>
                  <a:pt x="208965" y="313690"/>
                </a:lnTo>
                <a:close/>
              </a:path>
              <a:path w="535304" h="511810">
                <a:moveTo>
                  <a:pt x="212255" y="311150"/>
                </a:moveTo>
                <a:lnTo>
                  <a:pt x="210972" y="311150"/>
                </a:lnTo>
                <a:lnTo>
                  <a:pt x="210350" y="311150"/>
                </a:lnTo>
                <a:lnTo>
                  <a:pt x="210235" y="312420"/>
                </a:lnTo>
                <a:lnTo>
                  <a:pt x="212255" y="311150"/>
                </a:lnTo>
                <a:close/>
              </a:path>
              <a:path w="535304" h="511810">
                <a:moveTo>
                  <a:pt x="216687" y="299720"/>
                </a:moveTo>
                <a:lnTo>
                  <a:pt x="216293" y="299720"/>
                </a:lnTo>
                <a:lnTo>
                  <a:pt x="216433" y="300278"/>
                </a:lnTo>
                <a:lnTo>
                  <a:pt x="216687" y="299720"/>
                </a:lnTo>
                <a:close/>
              </a:path>
              <a:path w="535304" h="511810">
                <a:moveTo>
                  <a:pt x="219532" y="292100"/>
                </a:moveTo>
                <a:lnTo>
                  <a:pt x="218363" y="292100"/>
                </a:lnTo>
                <a:lnTo>
                  <a:pt x="217944" y="292747"/>
                </a:lnTo>
                <a:lnTo>
                  <a:pt x="217741" y="293370"/>
                </a:lnTo>
                <a:lnTo>
                  <a:pt x="219163" y="293370"/>
                </a:lnTo>
                <a:lnTo>
                  <a:pt x="219532" y="292100"/>
                </a:lnTo>
                <a:close/>
              </a:path>
              <a:path w="535304" h="511810">
                <a:moveTo>
                  <a:pt x="222224" y="287020"/>
                </a:moveTo>
                <a:lnTo>
                  <a:pt x="222034" y="287020"/>
                </a:lnTo>
                <a:lnTo>
                  <a:pt x="221310" y="285965"/>
                </a:lnTo>
                <a:lnTo>
                  <a:pt x="220827" y="288010"/>
                </a:lnTo>
                <a:lnTo>
                  <a:pt x="220929" y="288290"/>
                </a:lnTo>
                <a:lnTo>
                  <a:pt x="221411" y="288290"/>
                </a:lnTo>
                <a:lnTo>
                  <a:pt x="222224" y="287020"/>
                </a:lnTo>
                <a:close/>
              </a:path>
              <a:path w="535304" h="511810">
                <a:moveTo>
                  <a:pt x="229717" y="261620"/>
                </a:moveTo>
                <a:lnTo>
                  <a:pt x="229400" y="261620"/>
                </a:lnTo>
                <a:lnTo>
                  <a:pt x="229285" y="262890"/>
                </a:lnTo>
                <a:lnTo>
                  <a:pt x="229679" y="262890"/>
                </a:lnTo>
                <a:lnTo>
                  <a:pt x="229717" y="261620"/>
                </a:lnTo>
                <a:close/>
              </a:path>
              <a:path w="535304" h="511810">
                <a:moveTo>
                  <a:pt x="265531" y="404545"/>
                </a:moveTo>
                <a:lnTo>
                  <a:pt x="265341" y="403885"/>
                </a:lnTo>
                <a:lnTo>
                  <a:pt x="265049" y="405130"/>
                </a:lnTo>
                <a:lnTo>
                  <a:pt x="265531" y="404545"/>
                </a:lnTo>
                <a:close/>
              </a:path>
              <a:path w="535304" h="511810">
                <a:moveTo>
                  <a:pt x="266128" y="410210"/>
                </a:moveTo>
                <a:lnTo>
                  <a:pt x="265518" y="407670"/>
                </a:lnTo>
                <a:lnTo>
                  <a:pt x="265036" y="407670"/>
                </a:lnTo>
                <a:lnTo>
                  <a:pt x="266026" y="411480"/>
                </a:lnTo>
                <a:lnTo>
                  <a:pt x="266128" y="410210"/>
                </a:lnTo>
                <a:close/>
              </a:path>
              <a:path w="535304" h="511810">
                <a:moveTo>
                  <a:pt x="266255" y="406400"/>
                </a:moveTo>
                <a:lnTo>
                  <a:pt x="266128" y="404545"/>
                </a:lnTo>
                <a:lnTo>
                  <a:pt x="266090" y="403885"/>
                </a:lnTo>
                <a:lnTo>
                  <a:pt x="265582" y="404545"/>
                </a:lnTo>
                <a:lnTo>
                  <a:pt x="266255" y="406400"/>
                </a:lnTo>
                <a:close/>
              </a:path>
              <a:path w="535304" h="511810">
                <a:moveTo>
                  <a:pt x="266382" y="402590"/>
                </a:moveTo>
                <a:lnTo>
                  <a:pt x="266153" y="401726"/>
                </a:lnTo>
                <a:lnTo>
                  <a:pt x="266077" y="401434"/>
                </a:lnTo>
                <a:lnTo>
                  <a:pt x="265963" y="401726"/>
                </a:lnTo>
                <a:lnTo>
                  <a:pt x="266382" y="402590"/>
                </a:lnTo>
                <a:close/>
              </a:path>
              <a:path w="535304" h="511810">
                <a:moveTo>
                  <a:pt x="266979" y="394385"/>
                </a:moveTo>
                <a:lnTo>
                  <a:pt x="266623" y="392252"/>
                </a:lnTo>
                <a:lnTo>
                  <a:pt x="266496" y="392455"/>
                </a:lnTo>
                <a:lnTo>
                  <a:pt x="266852" y="394601"/>
                </a:lnTo>
                <a:lnTo>
                  <a:pt x="266979" y="394385"/>
                </a:lnTo>
                <a:close/>
              </a:path>
              <a:path w="535304" h="511810">
                <a:moveTo>
                  <a:pt x="267220" y="420370"/>
                </a:moveTo>
                <a:lnTo>
                  <a:pt x="267030" y="420116"/>
                </a:lnTo>
                <a:lnTo>
                  <a:pt x="266788" y="420370"/>
                </a:lnTo>
                <a:lnTo>
                  <a:pt x="267220" y="420370"/>
                </a:lnTo>
                <a:close/>
              </a:path>
              <a:path w="535304" h="511810">
                <a:moveTo>
                  <a:pt x="267830" y="418833"/>
                </a:moveTo>
                <a:lnTo>
                  <a:pt x="267728" y="417830"/>
                </a:lnTo>
                <a:lnTo>
                  <a:pt x="267614" y="416560"/>
                </a:lnTo>
                <a:lnTo>
                  <a:pt x="267487" y="417830"/>
                </a:lnTo>
                <a:lnTo>
                  <a:pt x="267462" y="418147"/>
                </a:lnTo>
                <a:lnTo>
                  <a:pt x="267830" y="418833"/>
                </a:lnTo>
                <a:close/>
              </a:path>
              <a:path w="535304" h="511810">
                <a:moveTo>
                  <a:pt x="267881" y="396341"/>
                </a:moveTo>
                <a:lnTo>
                  <a:pt x="267665" y="396341"/>
                </a:lnTo>
                <a:lnTo>
                  <a:pt x="264642" y="397510"/>
                </a:lnTo>
                <a:lnTo>
                  <a:pt x="265861" y="391160"/>
                </a:lnTo>
                <a:lnTo>
                  <a:pt x="267068" y="391160"/>
                </a:lnTo>
                <a:lnTo>
                  <a:pt x="266547" y="388708"/>
                </a:lnTo>
                <a:lnTo>
                  <a:pt x="266331" y="387400"/>
                </a:lnTo>
                <a:lnTo>
                  <a:pt x="266242" y="386080"/>
                </a:lnTo>
                <a:lnTo>
                  <a:pt x="266153" y="384810"/>
                </a:lnTo>
                <a:lnTo>
                  <a:pt x="265899" y="386080"/>
                </a:lnTo>
                <a:lnTo>
                  <a:pt x="265785" y="387400"/>
                </a:lnTo>
                <a:lnTo>
                  <a:pt x="264680" y="392430"/>
                </a:lnTo>
                <a:lnTo>
                  <a:pt x="263994" y="396024"/>
                </a:lnTo>
                <a:lnTo>
                  <a:pt x="263994" y="397510"/>
                </a:lnTo>
                <a:lnTo>
                  <a:pt x="264020" y="401434"/>
                </a:lnTo>
                <a:lnTo>
                  <a:pt x="264985" y="402590"/>
                </a:lnTo>
                <a:lnTo>
                  <a:pt x="264858" y="402590"/>
                </a:lnTo>
                <a:lnTo>
                  <a:pt x="265341" y="403885"/>
                </a:lnTo>
                <a:lnTo>
                  <a:pt x="265645" y="402590"/>
                </a:lnTo>
                <a:lnTo>
                  <a:pt x="265963" y="401726"/>
                </a:lnTo>
                <a:lnTo>
                  <a:pt x="264541" y="398780"/>
                </a:lnTo>
                <a:lnTo>
                  <a:pt x="265353" y="398780"/>
                </a:lnTo>
                <a:lnTo>
                  <a:pt x="265696" y="400050"/>
                </a:lnTo>
                <a:lnTo>
                  <a:pt x="266166" y="401434"/>
                </a:lnTo>
                <a:lnTo>
                  <a:pt x="266712" y="402590"/>
                </a:lnTo>
                <a:lnTo>
                  <a:pt x="267131" y="403250"/>
                </a:lnTo>
                <a:lnTo>
                  <a:pt x="267462" y="401726"/>
                </a:lnTo>
                <a:lnTo>
                  <a:pt x="267525" y="401434"/>
                </a:lnTo>
                <a:lnTo>
                  <a:pt x="266446" y="401434"/>
                </a:lnTo>
                <a:lnTo>
                  <a:pt x="267550" y="397510"/>
                </a:lnTo>
                <a:lnTo>
                  <a:pt x="267881" y="396341"/>
                </a:lnTo>
                <a:close/>
              </a:path>
              <a:path w="535304" h="511810">
                <a:moveTo>
                  <a:pt x="268249" y="379310"/>
                </a:moveTo>
                <a:lnTo>
                  <a:pt x="268046" y="378802"/>
                </a:lnTo>
                <a:lnTo>
                  <a:pt x="267792" y="379488"/>
                </a:lnTo>
                <a:lnTo>
                  <a:pt x="267601" y="380199"/>
                </a:lnTo>
                <a:lnTo>
                  <a:pt x="267373" y="380898"/>
                </a:lnTo>
                <a:lnTo>
                  <a:pt x="267677" y="380365"/>
                </a:lnTo>
                <a:lnTo>
                  <a:pt x="267944" y="379831"/>
                </a:lnTo>
                <a:lnTo>
                  <a:pt x="268249" y="379310"/>
                </a:lnTo>
                <a:close/>
              </a:path>
              <a:path w="535304" h="511810">
                <a:moveTo>
                  <a:pt x="268541" y="377761"/>
                </a:moveTo>
                <a:lnTo>
                  <a:pt x="268224" y="375920"/>
                </a:lnTo>
                <a:lnTo>
                  <a:pt x="268122" y="377190"/>
                </a:lnTo>
                <a:lnTo>
                  <a:pt x="268020" y="378460"/>
                </a:lnTo>
                <a:lnTo>
                  <a:pt x="268541" y="377761"/>
                </a:lnTo>
                <a:close/>
              </a:path>
              <a:path w="535304" h="511810">
                <a:moveTo>
                  <a:pt x="268960" y="377190"/>
                </a:moveTo>
                <a:lnTo>
                  <a:pt x="268566" y="377761"/>
                </a:lnTo>
                <a:lnTo>
                  <a:pt x="268935" y="379742"/>
                </a:lnTo>
                <a:lnTo>
                  <a:pt x="268960" y="377190"/>
                </a:lnTo>
                <a:close/>
              </a:path>
              <a:path w="535304" h="511810">
                <a:moveTo>
                  <a:pt x="269024" y="431317"/>
                </a:moveTo>
                <a:lnTo>
                  <a:pt x="267919" y="430453"/>
                </a:lnTo>
                <a:lnTo>
                  <a:pt x="268097" y="431317"/>
                </a:lnTo>
                <a:lnTo>
                  <a:pt x="268528" y="432587"/>
                </a:lnTo>
                <a:lnTo>
                  <a:pt x="268655" y="432968"/>
                </a:lnTo>
                <a:lnTo>
                  <a:pt x="268655" y="432587"/>
                </a:lnTo>
                <a:lnTo>
                  <a:pt x="268897" y="431723"/>
                </a:lnTo>
                <a:lnTo>
                  <a:pt x="269024" y="431317"/>
                </a:lnTo>
                <a:close/>
              </a:path>
              <a:path w="535304" h="511810">
                <a:moveTo>
                  <a:pt x="269265" y="435597"/>
                </a:moveTo>
                <a:lnTo>
                  <a:pt x="269087" y="435000"/>
                </a:lnTo>
                <a:lnTo>
                  <a:pt x="268795" y="434289"/>
                </a:lnTo>
                <a:lnTo>
                  <a:pt x="268681" y="433984"/>
                </a:lnTo>
                <a:lnTo>
                  <a:pt x="268554" y="432968"/>
                </a:lnTo>
                <a:lnTo>
                  <a:pt x="268097" y="432968"/>
                </a:lnTo>
                <a:lnTo>
                  <a:pt x="268668" y="434809"/>
                </a:lnTo>
                <a:lnTo>
                  <a:pt x="269265" y="435597"/>
                </a:lnTo>
                <a:close/>
              </a:path>
              <a:path w="535304" h="511810">
                <a:moveTo>
                  <a:pt x="270179" y="435000"/>
                </a:moveTo>
                <a:lnTo>
                  <a:pt x="269265" y="435597"/>
                </a:lnTo>
                <a:lnTo>
                  <a:pt x="270002" y="436549"/>
                </a:lnTo>
                <a:lnTo>
                  <a:pt x="270116" y="435597"/>
                </a:lnTo>
                <a:lnTo>
                  <a:pt x="270179" y="435000"/>
                </a:lnTo>
                <a:close/>
              </a:path>
              <a:path w="535304" h="511810">
                <a:moveTo>
                  <a:pt x="270192" y="441261"/>
                </a:moveTo>
                <a:lnTo>
                  <a:pt x="270040" y="440893"/>
                </a:lnTo>
                <a:lnTo>
                  <a:pt x="269887" y="440550"/>
                </a:lnTo>
                <a:lnTo>
                  <a:pt x="269722" y="440118"/>
                </a:lnTo>
                <a:lnTo>
                  <a:pt x="269849" y="440613"/>
                </a:lnTo>
                <a:lnTo>
                  <a:pt x="270027" y="440956"/>
                </a:lnTo>
                <a:lnTo>
                  <a:pt x="270192" y="441261"/>
                </a:lnTo>
                <a:close/>
              </a:path>
              <a:path w="535304" h="511810">
                <a:moveTo>
                  <a:pt x="270662" y="361721"/>
                </a:moveTo>
                <a:lnTo>
                  <a:pt x="270484" y="362292"/>
                </a:lnTo>
                <a:lnTo>
                  <a:pt x="270408" y="362737"/>
                </a:lnTo>
                <a:lnTo>
                  <a:pt x="270383" y="363118"/>
                </a:lnTo>
                <a:lnTo>
                  <a:pt x="270497" y="362699"/>
                </a:lnTo>
                <a:lnTo>
                  <a:pt x="270611" y="362242"/>
                </a:lnTo>
                <a:lnTo>
                  <a:pt x="270662" y="361721"/>
                </a:lnTo>
                <a:close/>
              </a:path>
              <a:path w="535304" h="511810">
                <a:moveTo>
                  <a:pt x="272669" y="359410"/>
                </a:moveTo>
                <a:lnTo>
                  <a:pt x="271094" y="360680"/>
                </a:lnTo>
                <a:lnTo>
                  <a:pt x="272326" y="360680"/>
                </a:lnTo>
                <a:lnTo>
                  <a:pt x="272554" y="359803"/>
                </a:lnTo>
                <a:lnTo>
                  <a:pt x="272669" y="359410"/>
                </a:lnTo>
                <a:close/>
              </a:path>
              <a:path w="535304" h="511810">
                <a:moveTo>
                  <a:pt x="273481" y="449135"/>
                </a:moveTo>
                <a:lnTo>
                  <a:pt x="272554" y="445300"/>
                </a:lnTo>
                <a:lnTo>
                  <a:pt x="272707" y="445058"/>
                </a:lnTo>
                <a:lnTo>
                  <a:pt x="273075" y="444995"/>
                </a:lnTo>
                <a:lnTo>
                  <a:pt x="272173" y="442023"/>
                </a:lnTo>
                <a:lnTo>
                  <a:pt x="271157" y="442925"/>
                </a:lnTo>
                <a:lnTo>
                  <a:pt x="270192" y="441261"/>
                </a:lnTo>
                <a:lnTo>
                  <a:pt x="270903" y="442887"/>
                </a:lnTo>
                <a:lnTo>
                  <a:pt x="271246" y="443903"/>
                </a:lnTo>
                <a:lnTo>
                  <a:pt x="272021" y="446087"/>
                </a:lnTo>
                <a:lnTo>
                  <a:pt x="272415" y="447268"/>
                </a:lnTo>
                <a:lnTo>
                  <a:pt x="273481" y="449135"/>
                </a:lnTo>
                <a:close/>
              </a:path>
              <a:path w="535304" h="511810">
                <a:moveTo>
                  <a:pt x="275463" y="454342"/>
                </a:moveTo>
                <a:lnTo>
                  <a:pt x="275234" y="453771"/>
                </a:lnTo>
                <a:lnTo>
                  <a:pt x="275005" y="453186"/>
                </a:lnTo>
                <a:lnTo>
                  <a:pt x="274561" y="452297"/>
                </a:lnTo>
                <a:lnTo>
                  <a:pt x="274586" y="451751"/>
                </a:lnTo>
                <a:lnTo>
                  <a:pt x="273837" y="451916"/>
                </a:lnTo>
                <a:lnTo>
                  <a:pt x="275463" y="454342"/>
                </a:lnTo>
                <a:close/>
              </a:path>
              <a:path w="535304" h="511810">
                <a:moveTo>
                  <a:pt x="279120" y="431800"/>
                </a:moveTo>
                <a:lnTo>
                  <a:pt x="278968" y="430923"/>
                </a:lnTo>
                <a:lnTo>
                  <a:pt x="278892" y="430568"/>
                </a:lnTo>
                <a:lnTo>
                  <a:pt x="278828" y="430187"/>
                </a:lnTo>
                <a:lnTo>
                  <a:pt x="278739" y="431800"/>
                </a:lnTo>
                <a:lnTo>
                  <a:pt x="279120" y="431800"/>
                </a:lnTo>
                <a:close/>
              </a:path>
              <a:path w="535304" h="511810">
                <a:moveTo>
                  <a:pt x="282968" y="458889"/>
                </a:moveTo>
                <a:lnTo>
                  <a:pt x="282194" y="458355"/>
                </a:lnTo>
                <a:lnTo>
                  <a:pt x="280428" y="458025"/>
                </a:lnTo>
                <a:lnTo>
                  <a:pt x="282575" y="460451"/>
                </a:lnTo>
                <a:lnTo>
                  <a:pt x="282295" y="459917"/>
                </a:lnTo>
                <a:lnTo>
                  <a:pt x="282219" y="458876"/>
                </a:lnTo>
                <a:lnTo>
                  <a:pt x="282968" y="458889"/>
                </a:lnTo>
                <a:close/>
              </a:path>
              <a:path w="535304" h="511810">
                <a:moveTo>
                  <a:pt x="287972" y="320040"/>
                </a:moveTo>
                <a:lnTo>
                  <a:pt x="287769" y="320040"/>
                </a:lnTo>
                <a:lnTo>
                  <a:pt x="285940" y="322580"/>
                </a:lnTo>
                <a:lnTo>
                  <a:pt x="287832" y="321373"/>
                </a:lnTo>
                <a:lnTo>
                  <a:pt x="287909" y="320611"/>
                </a:lnTo>
                <a:lnTo>
                  <a:pt x="287972" y="320040"/>
                </a:lnTo>
                <a:close/>
              </a:path>
              <a:path w="535304" h="511810">
                <a:moveTo>
                  <a:pt x="288683" y="463550"/>
                </a:moveTo>
                <a:lnTo>
                  <a:pt x="288175" y="462711"/>
                </a:lnTo>
                <a:lnTo>
                  <a:pt x="288480" y="463550"/>
                </a:lnTo>
                <a:lnTo>
                  <a:pt x="288683" y="463550"/>
                </a:lnTo>
                <a:close/>
              </a:path>
              <a:path w="535304" h="511810">
                <a:moveTo>
                  <a:pt x="290766" y="313283"/>
                </a:moveTo>
                <a:lnTo>
                  <a:pt x="290106" y="313143"/>
                </a:lnTo>
                <a:lnTo>
                  <a:pt x="290080" y="314566"/>
                </a:lnTo>
                <a:lnTo>
                  <a:pt x="289902" y="315239"/>
                </a:lnTo>
                <a:lnTo>
                  <a:pt x="290195" y="314769"/>
                </a:lnTo>
                <a:lnTo>
                  <a:pt x="290715" y="314172"/>
                </a:lnTo>
                <a:lnTo>
                  <a:pt x="290766" y="313283"/>
                </a:lnTo>
                <a:close/>
              </a:path>
              <a:path w="535304" h="511810">
                <a:moveTo>
                  <a:pt x="291109" y="471170"/>
                </a:moveTo>
                <a:lnTo>
                  <a:pt x="290525" y="470001"/>
                </a:lnTo>
                <a:lnTo>
                  <a:pt x="290029" y="470001"/>
                </a:lnTo>
                <a:lnTo>
                  <a:pt x="289179" y="468630"/>
                </a:lnTo>
                <a:lnTo>
                  <a:pt x="287045" y="468630"/>
                </a:lnTo>
                <a:lnTo>
                  <a:pt x="285724" y="467360"/>
                </a:lnTo>
                <a:lnTo>
                  <a:pt x="285419" y="466090"/>
                </a:lnTo>
                <a:lnTo>
                  <a:pt x="285089" y="466090"/>
                </a:lnTo>
                <a:lnTo>
                  <a:pt x="284822" y="464820"/>
                </a:lnTo>
                <a:lnTo>
                  <a:pt x="283743" y="463550"/>
                </a:lnTo>
                <a:lnTo>
                  <a:pt x="284632" y="464820"/>
                </a:lnTo>
                <a:lnTo>
                  <a:pt x="284454" y="466090"/>
                </a:lnTo>
                <a:lnTo>
                  <a:pt x="283044" y="463550"/>
                </a:lnTo>
                <a:lnTo>
                  <a:pt x="283222" y="463550"/>
                </a:lnTo>
                <a:lnTo>
                  <a:pt x="282371" y="461010"/>
                </a:lnTo>
                <a:lnTo>
                  <a:pt x="282422" y="462280"/>
                </a:lnTo>
                <a:lnTo>
                  <a:pt x="282740" y="463550"/>
                </a:lnTo>
                <a:lnTo>
                  <a:pt x="282257" y="463550"/>
                </a:lnTo>
                <a:lnTo>
                  <a:pt x="282016" y="462711"/>
                </a:lnTo>
                <a:lnTo>
                  <a:pt x="281889" y="462280"/>
                </a:lnTo>
                <a:lnTo>
                  <a:pt x="281254" y="461010"/>
                </a:lnTo>
                <a:lnTo>
                  <a:pt x="280695" y="459740"/>
                </a:lnTo>
                <a:lnTo>
                  <a:pt x="280212" y="458470"/>
                </a:lnTo>
                <a:lnTo>
                  <a:pt x="279946" y="457365"/>
                </a:lnTo>
                <a:lnTo>
                  <a:pt x="279920" y="457238"/>
                </a:lnTo>
                <a:lnTo>
                  <a:pt x="278714" y="455930"/>
                </a:lnTo>
                <a:lnTo>
                  <a:pt x="277482" y="454660"/>
                </a:lnTo>
                <a:lnTo>
                  <a:pt x="276720" y="454660"/>
                </a:lnTo>
                <a:lnTo>
                  <a:pt x="277799" y="459740"/>
                </a:lnTo>
                <a:lnTo>
                  <a:pt x="278663" y="461010"/>
                </a:lnTo>
                <a:lnTo>
                  <a:pt x="279565" y="462280"/>
                </a:lnTo>
                <a:lnTo>
                  <a:pt x="282536" y="467360"/>
                </a:lnTo>
                <a:lnTo>
                  <a:pt x="284162" y="468630"/>
                </a:lnTo>
                <a:lnTo>
                  <a:pt x="285165" y="470001"/>
                </a:lnTo>
                <a:lnTo>
                  <a:pt x="284543" y="467360"/>
                </a:lnTo>
                <a:lnTo>
                  <a:pt x="286727" y="470001"/>
                </a:lnTo>
                <a:lnTo>
                  <a:pt x="288137" y="470001"/>
                </a:lnTo>
                <a:lnTo>
                  <a:pt x="289687" y="471170"/>
                </a:lnTo>
                <a:lnTo>
                  <a:pt x="291109" y="471170"/>
                </a:lnTo>
                <a:close/>
              </a:path>
              <a:path w="535304" h="511810">
                <a:moveTo>
                  <a:pt x="292138" y="314960"/>
                </a:moveTo>
                <a:lnTo>
                  <a:pt x="291287" y="315785"/>
                </a:lnTo>
                <a:lnTo>
                  <a:pt x="292011" y="315239"/>
                </a:lnTo>
                <a:lnTo>
                  <a:pt x="292138" y="314960"/>
                </a:lnTo>
                <a:close/>
              </a:path>
              <a:path w="535304" h="511810">
                <a:moveTo>
                  <a:pt x="292341" y="318782"/>
                </a:moveTo>
                <a:lnTo>
                  <a:pt x="291134" y="318782"/>
                </a:lnTo>
                <a:lnTo>
                  <a:pt x="290715" y="320040"/>
                </a:lnTo>
                <a:lnTo>
                  <a:pt x="289826" y="320040"/>
                </a:lnTo>
                <a:lnTo>
                  <a:pt x="289356" y="321322"/>
                </a:lnTo>
                <a:lnTo>
                  <a:pt x="289293" y="320611"/>
                </a:lnTo>
                <a:lnTo>
                  <a:pt x="289242" y="320040"/>
                </a:lnTo>
                <a:lnTo>
                  <a:pt x="291287" y="317627"/>
                </a:lnTo>
                <a:lnTo>
                  <a:pt x="289369" y="317627"/>
                </a:lnTo>
                <a:lnTo>
                  <a:pt x="291287" y="315785"/>
                </a:lnTo>
                <a:lnTo>
                  <a:pt x="288798" y="317627"/>
                </a:lnTo>
                <a:lnTo>
                  <a:pt x="288963" y="317627"/>
                </a:lnTo>
                <a:lnTo>
                  <a:pt x="288988" y="320040"/>
                </a:lnTo>
                <a:lnTo>
                  <a:pt x="287883" y="322961"/>
                </a:lnTo>
                <a:lnTo>
                  <a:pt x="289826" y="322961"/>
                </a:lnTo>
                <a:lnTo>
                  <a:pt x="290779" y="321373"/>
                </a:lnTo>
                <a:lnTo>
                  <a:pt x="292341" y="318782"/>
                </a:lnTo>
                <a:close/>
              </a:path>
              <a:path w="535304" h="511810">
                <a:moveTo>
                  <a:pt x="294322" y="316230"/>
                </a:moveTo>
                <a:lnTo>
                  <a:pt x="294220" y="314960"/>
                </a:lnTo>
                <a:lnTo>
                  <a:pt x="292773" y="316230"/>
                </a:lnTo>
                <a:lnTo>
                  <a:pt x="292582" y="317627"/>
                </a:lnTo>
                <a:lnTo>
                  <a:pt x="294322" y="316230"/>
                </a:lnTo>
                <a:close/>
              </a:path>
              <a:path w="535304" h="511810">
                <a:moveTo>
                  <a:pt x="296786" y="307975"/>
                </a:moveTo>
                <a:lnTo>
                  <a:pt x="296646" y="307975"/>
                </a:lnTo>
                <a:lnTo>
                  <a:pt x="296506" y="308356"/>
                </a:lnTo>
                <a:lnTo>
                  <a:pt x="296786" y="307975"/>
                </a:lnTo>
                <a:close/>
              </a:path>
              <a:path w="535304" h="511810">
                <a:moveTo>
                  <a:pt x="297472" y="481330"/>
                </a:moveTo>
                <a:lnTo>
                  <a:pt x="294538" y="478790"/>
                </a:lnTo>
                <a:lnTo>
                  <a:pt x="293077" y="477520"/>
                </a:lnTo>
                <a:lnTo>
                  <a:pt x="293535" y="478790"/>
                </a:lnTo>
                <a:lnTo>
                  <a:pt x="292925" y="478790"/>
                </a:lnTo>
                <a:lnTo>
                  <a:pt x="292303" y="477520"/>
                </a:lnTo>
                <a:lnTo>
                  <a:pt x="291706" y="476250"/>
                </a:lnTo>
                <a:lnTo>
                  <a:pt x="290855" y="474980"/>
                </a:lnTo>
                <a:lnTo>
                  <a:pt x="291426" y="474980"/>
                </a:lnTo>
                <a:lnTo>
                  <a:pt x="290220" y="474027"/>
                </a:lnTo>
                <a:lnTo>
                  <a:pt x="290715" y="474980"/>
                </a:lnTo>
                <a:lnTo>
                  <a:pt x="290182" y="474027"/>
                </a:lnTo>
                <a:lnTo>
                  <a:pt x="289826" y="473710"/>
                </a:lnTo>
                <a:lnTo>
                  <a:pt x="288975" y="472440"/>
                </a:lnTo>
                <a:lnTo>
                  <a:pt x="287756" y="471170"/>
                </a:lnTo>
                <a:lnTo>
                  <a:pt x="287401" y="471170"/>
                </a:lnTo>
                <a:lnTo>
                  <a:pt x="286689" y="470001"/>
                </a:lnTo>
                <a:lnTo>
                  <a:pt x="285165" y="470001"/>
                </a:lnTo>
                <a:lnTo>
                  <a:pt x="286029" y="471170"/>
                </a:lnTo>
                <a:lnTo>
                  <a:pt x="286550" y="472440"/>
                </a:lnTo>
                <a:lnTo>
                  <a:pt x="287096" y="472440"/>
                </a:lnTo>
                <a:lnTo>
                  <a:pt x="288353" y="473710"/>
                </a:lnTo>
                <a:lnTo>
                  <a:pt x="287604" y="473710"/>
                </a:lnTo>
                <a:lnTo>
                  <a:pt x="288340" y="474980"/>
                </a:lnTo>
                <a:lnTo>
                  <a:pt x="289013" y="476250"/>
                </a:lnTo>
                <a:lnTo>
                  <a:pt x="290296" y="477520"/>
                </a:lnTo>
                <a:lnTo>
                  <a:pt x="290601" y="477520"/>
                </a:lnTo>
                <a:lnTo>
                  <a:pt x="291236" y="478790"/>
                </a:lnTo>
                <a:lnTo>
                  <a:pt x="292773" y="480060"/>
                </a:lnTo>
                <a:lnTo>
                  <a:pt x="294944" y="480060"/>
                </a:lnTo>
                <a:lnTo>
                  <a:pt x="297078" y="481330"/>
                </a:lnTo>
                <a:lnTo>
                  <a:pt x="297472" y="481330"/>
                </a:lnTo>
                <a:close/>
              </a:path>
              <a:path w="535304" h="511810">
                <a:moveTo>
                  <a:pt x="298259" y="303530"/>
                </a:moveTo>
                <a:lnTo>
                  <a:pt x="297053" y="302260"/>
                </a:lnTo>
                <a:lnTo>
                  <a:pt x="295770" y="303530"/>
                </a:lnTo>
                <a:lnTo>
                  <a:pt x="294398" y="307340"/>
                </a:lnTo>
                <a:lnTo>
                  <a:pt x="295897" y="304800"/>
                </a:lnTo>
                <a:lnTo>
                  <a:pt x="295783" y="306070"/>
                </a:lnTo>
                <a:lnTo>
                  <a:pt x="295668" y="307340"/>
                </a:lnTo>
                <a:lnTo>
                  <a:pt x="295643" y="307606"/>
                </a:lnTo>
                <a:lnTo>
                  <a:pt x="295554" y="308610"/>
                </a:lnTo>
                <a:lnTo>
                  <a:pt x="295541" y="307340"/>
                </a:lnTo>
                <a:lnTo>
                  <a:pt x="294132" y="309880"/>
                </a:lnTo>
                <a:lnTo>
                  <a:pt x="292938" y="311150"/>
                </a:lnTo>
                <a:lnTo>
                  <a:pt x="292620" y="313334"/>
                </a:lnTo>
                <a:lnTo>
                  <a:pt x="292506" y="314147"/>
                </a:lnTo>
                <a:lnTo>
                  <a:pt x="292392" y="314960"/>
                </a:lnTo>
                <a:lnTo>
                  <a:pt x="292011" y="315239"/>
                </a:lnTo>
                <a:lnTo>
                  <a:pt x="291604" y="316230"/>
                </a:lnTo>
                <a:lnTo>
                  <a:pt x="292684" y="314960"/>
                </a:lnTo>
                <a:lnTo>
                  <a:pt x="292963" y="314960"/>
                </a:lnTo>
                <a:lnTo>
                  <a:pt x="293344" y="313690"/>
                </a:lnTo>
                <a:lnTo>
                  <a:pt x="294208" y="312420"/>
                </a:lnTo>
                <a:lnTo>
                  <a:pt x="294551" y="311150"/>
                </a:lnTo>
                <a:lnTo>
                  <a:pt x="294906" y="311150"/>
                </a:lnTo>
                <a:lnTo>
                  <a:pt x="295706" y="309880"/>
                </a:lnTo>
                <a:lnTo>
                  <a:pt x="296100" y="308610"/>
                </a:lnTo>
                <a:lnTo>
                  <a:pt x="295986" y="308356"/>
                </a:lnTo>
                <a:lnTo>
                  <a:pt x="296646" y="307975"/>
                </a:lnTo>
                <a:lnTo>
                  <a:pt x="297802" y="304800"/>
                </a:lnTo>
                <a:lnTo>
                  <a:pt x="298259" y="303530"/>
                </a:lnTo>
                <a:close/>
              </a:path>
              <a:path w="535304" h="511810">
                <a:moveTo>
                  <a:pt x="300405" y="303530"/>
                </a:moveTo>
                <a:lnTo>
                  <a:pt x="300228" y="303530"/>
                </a:lnTo>
                <a:lnTo>
                  <a:pt x="300050" y="303530"/>
                </a:lnTo>
                <a:lnTo>
                  <a:pt x="299491" y="304800"/>
                </a:lnTo>
                <a:lnTo>
                  <a:pt x="300405" y="303530"/>
                </a:lnTo>
                <a:close/>
              </a:path>
              <a:path w="535304" h="511810">
                <a:moveTo>
                  <a:pt x="301015" y="306070"/>
                </a:moveTo>
                <a:lnTo>
                  <a:pt x="300609" y="306070"/>
                </a:lnTo>
                <a:lnTo>
                  <a:pt x="299770" y="307975"/>
                </a:lnTo>
                <a:lnTo>
                  <a:pt x="300101" y="307606"/>
                </a:lnTo>
                <a:lnTo>
                  <a:pt x="301015" y="306070"/>
                </a:lnTo>
                <a:close/>
              </a:path>
              <a:path w="535304" h="511810">
                <a:moveTo>
                  <a:pt x="301510" y="300990"/>
                </a:moveTo>
                <a:lnTo>
                  <a:pt x="301053" y="302260"/>
                </a:lnTo>
                <a:lnTo>
                  <a:pt x="301307" y="302260"/>
                </a:lnTo>
                <a:lnTo>
                  <a:pt x="301510" y="300990"/>
                </a:lnTo>
                <a:close/>
              </a:path>
              <a:path w="535304" h="511810">
                <a:moveTo>
                  <a:pt x="301866" y="297180"/>
                </a:moveTo>
                <a:lnTo>
                  <a:pt x="301434" y="297180"/>
                </a:lnTo>
                <a:lnTo>
                  <a:pt x="300202" y="298450"/>
                </a:lnTo>
                <a:lnTo>
                  <a:pt x="300977" y="298450"/>
                </a:lnTo>
                <a:lnTo>
                  <a:pt x="299085" y="300990"/>
                </a:lnTo>
                <a:lnTo>
                  <a:pt x="299123" y="302260"/>
                </a:lnTo>
                <a:lnTo>
                  <a:pt x="300189" y="302260"/>
                </a:lnTo>
                <a:lnTo>
                  <a:pt x="299745" y="300990"/>
                </a:lnTo>
                <a:lnTo>
                  <a:pt x="301866" y="297180"/>
                </a:lnTo>
                <a:close/>
              </a:path>
              <a:path w="535304" h="511810">
                <a:moveTo>
                  <a:pt x="305181" y="489864"/>
                </a:moveTo>
                <a:lnTo>
                  <a:pt x="304876" y="489585"/>
                </a:lnTo>
                <a:lnTo>
                  <a:pt x="305015" y="489762"/>
                </a:lnTo>
                <a:lnTo>
                  <a:pt x="305181" y="489864"/>
                </a:lnTo>
                <a:close/>
              </a:path>
              <a:path w="535304" h="511810">
                <a:moveTo>
                  <a:pt x="315836" y="493864"/>
                </a:moveTo>
                <a:lnTo>
                  <a:pt x="315696" y="493636"/>
                </a:lnTo>
                <a:lnTo>
                  <a:pt x="313245" y="492467"/>
                </a:lnTo>
                <a:lnTo>
                  <a:pt x="315836" y="493864"/>
                </a:lnTo>
                <a:close/>
              </a:path>
              <a:path w="535304" h="511810">
                <a:moveTo>
                  <a:pt x="318541" y="494182"/>
                </a:moveTo>
                <a:lnTo>
                  <a:pt x="316471" y="494182"/>
                </a:lnTo>
                <a:lnTo>
                  <a:pt x="317296" y="495300"/>
                </a:lnTo>
                <a:lnTo>
                  <a:pt x="318541" y="494182"/>
                </a:lnTo>
                <a:close/>
              </a:path>
              <a:path w="535304" h="511810">
                <a:moveTo>
                  <a:pt x="318833" y="278511"/>
                </a:moveTo>
                <a:lnTo>
                  <a:pt x="317220" y="279400"/>
                </a:lnTo>
                <a:lnTo>
                  <a:pt x="316865" y="280670"/>
                </a:lnTo>
                <a:lnTo>
                  <a:pt x="315290" y="283210"/>
                </a:lnTo>
                <a:lnTo>
                  <a:pt x="318833" y="278511"/>
                </a:lnTo>
                <a:close/>
              </a:path>
              <a:path w="535304" h="511810">
                <a:moveTo>
                  <a:pt x="319354" y="278218"/>
                </a:moveTo>
                <a:lnTo>
                  <a:pt x="319049" y="278218"/>
                </a:lnTo>
                <a:lnTo>
                  <a:pt x="318833" y="278511"/>
                </a:lnTo>
                <a:lnTo>
                  <a:pt x="319354" y="278218"/>
                </a:lnTo>
                <a:close/>
              </a:path>
              <a:path w="535304" h="511810">
                <a:moveTo>
                  <a:pt x="319443" y="277571"/>
                </a:moveTo>
                <a:lnTo>
                  <a:pt x="319354" y="276860"/>
                </a:lnTo>
                <a:lnTo>
                  <a:pt x="319303" y="276466"/>
                </a:lnTo>
                <a:lnTo>
                  <a:pt x="318947" y="276860"/>
                </a:lnTo>
                <a:lnTo>
                  <a:pt x="319443" y="277571"/>
                </a:lnTo>
                <a:close/>
              </a:path>
              <a:path w="535304" h="511810">
                <a:moveTo>
                  <a:pt x="321843" y="273050"/>
                </a:moveTo>
                <a:lnTo>
                  <a:pt x="321005" y="274320"/>
                </a:lnTo>
                <a:lnTo>
                  <a:pt x="321500" y="273050"/>
                </a:lnTo>
                <a:lnTo>
                  <a:pt x="320649" y="273050"/>
                </a:lnTo>
                <a:lnTo>
                  <a:pt x="320471" y="274320"/>
                </a:lnTo>
                <a:lnTo>
                  <a:pt x="319747" y="274320"/>
                </a:lnTo>
                <a:lnTo>
                  <a:pt x="318985" y="275590"/>
                </a:lnTo>
                <a:lnTo>
                  <a:pt x="319633" y="273050"/>
                </a:lnTo>
                <a:lnTo>
                  <a:pt x="319100" y="273050"/>
                </a:lnTo>
                <a:lnTo>
                  <a:pt x="321017" y="270611"/>
                </a:lnTo>
                <a:lnTo>
                  <a:pt x="319278" y="271780"/>
                </a:lnTo>
                <a:lnTo>
                  <a:pt x="316699" y="275590"/>
                </a:lnTo>
                <a:lnTo>
                  <a:pt x="315036" y="279400"/>
                </a:lnTo>
                <a:lnTo>
                  <a:pt x="314528" y="283210"/>
                </a:lnTo>
                <a:lnTo>
                  <a:pt x="317398" y="278218"/>
                </a:lnTo>
                <a:lnTo>
                  <a:pt x="319201" y="275590"/>
                </a:lnTo>
                <a:lnTo>
                  <a:pt x="319303" y="276466"/>
                </a:lnTo>
                <a:lnTo>
                  <a:pt x="321259" y="274320"/>
                </a:lnTo>
                <a:lnTo>
                  <a:pt x="321843" y="273050"/>
                </a:lnTo>
                <a:close/>
              </a:path>
              <a:path w="535304" h="511810">
                <a:moveTo>
                  <a:pt x="332473" y="502920"/>
                </a:moveTo>
                <a:lnTo>
                  <a:pt x="328434" y="500380"/>
                </a:lnTo>
                <a:lnTo>
                  <a:pt x="325869" y="500380"/>
                </a:lnTo>
                <a:lnTo>
                  <a:pt x="325501" y="499110"/>
                </a:lnTo>
                <a:lnTo>
                  <a:pt x="325856" y="499110"/>
                </a:lnTo>
                <a:lnTo>
                  <a:pt x="323837" y="497840"/>
                </a:lnTo>
                <a:lnTo>
                  <a:pt x="323265" y="496570"/>
                </a:lnTo>
                <a:lnTo>
                  <a:pt x="320649" y="495300"/>
                </a:lnTo>
                <a:lnTo>
                  <a:pt x="318693" y="494182"/>
                </a:lnTo>
                <a:lnTo>
                  <a:pt x="319316" y="495300"/>
                </a:lnTo>
                <a:lnTo>
                  <a:pt x="317296" y="495300"/>
                </a:lnTo>
                <a:lnTo>
                  <a:pt x="316928" y="495300"/>
                </a:lnTo>
                <a:lnTo>
                  <a:pt x="314845" y="494182"/>
                </a:lnTo>
                <a:lnTo>
                  <a:pt x="313169" y="494182"/>
                </a:lnTo>
                <a:lnTo>
                  <a:pt x="310299" y="492760"/>
                </a:lnTo>
                <a:lnTo>
                  <a:pt x="309270" y="492760"/>
                </a:lnTo>
                <a:lnTo>
                  <a:pt x="308203" y="492760"/>
                </a:lnTo>
                <a:lnTo>
                  <a:pt x="310172" y="494182"/>
                </a:lnTo>
                <a:lnTo>
                  <a:pt x="312013" y="495300"/>
                </a:lnTo>
                <a:lnTo>
                  <a:pt x="314642" y="495300"/>
                </a:lnTo>
                <a:lnTo>
                  <a:pt x="321398" y="497840"/>
                </a:lnTo>
                <a:lnTo>
                  <a:pt x="315620" y="497840"/>
                </a:lnTo>
                <a:lnTo>
                  <a:pt x="322287" y="500380"/>
                </a:lnTo>
                <a:lnTo>
                  <a:pt x="321106" y="500380"/>
                </a:lnTo>
                <a:lnTo>
                  <a:pt x="324485" y="501650"/>
                </a:lnTo>
                <a:lnTo>
                  <a:pt x="324167" y="500380"/>
                </a:lnTo>
                <a:lnTo>
                  <a:pt x="325869" y="501650"/>
                </a:lnTo>
                <a:lnTo>
                  <a:pt x="326224" y="501650"/>
                </a:lnTo>
                <a:lnTo>
                  <a:pt x="326339" y="501777"/>
                </a:lnTo>
                <a:lnTo>
                  <a:pt x="328625" y="502196"/>
                </a:lnTo>
                <a:lnTo>
                  <a:pt x="328269" y="501789"/>
                </a:lnTo>
                <a:lnTo>
                  <a:pt x="327507" y="501650"/>
                </a:lnTo>
                <a:lnTo>
                  <a:pt x="329260" y="501650"/>
                </a:lnTo>
                <a:lnTo>
                  <a:pt x="332473" y="502920"/>
                </a:lnTo>
                <a:close/>
              </a:path>
              <a:path w="535304" h="511810">
                <a:moveTo>
                  <a:pt x="367131" y="508000"/>
                </a:moveTo>
                <a:lnTo>
                  <a:pt x="366001" y="506730"/>
                </a:lnTo>
                <a:lnTo>
                  <a:pt x="364718" y="508000"/>
                </a:lnTo>
                <a:lnTo>
                  <a:pt x="367131" y="508000"/>
                </a:lnTo>
                <a:close/>
              </a:path>
              <a:path w="535304" h="511810">
                <a:moveTo>
                  <a:pt x="367665" y="510540"/>
                </a:moveTo>
                <a:lnTo>
                  <a:pt x="360959" y="510540"/>
                </a:lnTo>
                <a:lnTo>
                  <a:pt x="363664" y="511810"/>
                </a:lnTo>
                <a:lnTo>
                  <a:pt x="365569" y="511810"/>
                </a:lnTo>
                <a:lnTo>
                  <a:pt x="367665" y="510540"/>
                </a:lnTo>
                <a:close/>
              </a:path>
              <a:path w="535304" h="511810">
                <a:moveTo>
                  <a:pt x="370446" y="506730"/>
                </a:moveTo>
                <a:lnTo>
                  <a:pt x="369557" y="506730"/>
                </a:lnTo>
                <a:lnTo>
                  <a:pt x="367131" y="508000"/>
                </a:lnTo>
                <a:lnTo>
                  <a:pt x="369849" y="508000"/>
                </a:lnTo>
                <a:lnTo>
                  <a:pt x="370446" y="506730"/>
                </a:lnTo>
                <a:close/>
              </a:path>
              <a:path w="535304" h="511810">
                <a:moveTo>
                  <a:pt x="400519" y="507187"/>
                </a:moveTo>
                <a:lnTo>
                  <a:pt x="397637" y="507809"/>
                </a:lnTo>
                <a:lnTo>
                  <a:pt x="397713" y="508114"/>
                </a:lnTo>
                <a:lnTo>
                  <a:pt x="398094" y="508317"/>
                </a:lnTo>
                <a:lnTo>
                  <a:pt x="399326" y="508254"/>
                </a:lnTo>
                <a:lnTo>
                  <a:pt x="399440" y="507923"/>
                </a:lnTo>
                <a:lnTo>
                  <a:pt x="399948" y="507555"/>
                </a:lnTo>
                <a:lnTo>
                  <a:pt x="400519" y="507187"/>
                </a:lnTo>
                <a:close/>
              </a:path>
              <a:path w="535304" h="511810">
                <a:moveTo>
                  <a:pt x="408051" y="503313"/>
                </a:moveTo>
                <a:lnTo>
                  <a:pt x="407911" y="502970"/>
                </a:lnTo>
                <a:lnTo>
                  <a:pt x="407746" y="503313"/>
                </a:lnTo>
                <a:lnTo>
                  <a:pt x="408051" y="503313"/>
                </a:lnTo>
                <a:close/>
              </a:path>
              <a:path w="535304" h="511810">
                <a:moveTo>
                  <a:pt x="421919" y="495465"/>
                </a:moveTo>
                <a:lnTo>
                  <a:pt x="421665" y="495592"/>
                </a:lnTo>
                <a:lnTo>
                  <a:pt x="421474" y="495719"/>
                </a:lnTo>
                <a:lnTo>
                  <a:pt x="421335" y="495846"/>
                </a:lnTo>
                <a:lnTo>
                  <a:pt x="421919" y="495465"/>
                </a:lnTo>
                <a:close/>
              </a:path>
              <a:path w="535304" h="511810">
                <a:moveTo>
                  <a:pt x="425462" y="304800"/>
                </a:moveTo>
                <a:lnTo>
                  <a:pt x="302285" y="304800"/>
                </a:lnTo>
                <a:lnTo>
                  <a:pt x="301244" y="304800"/>
                </a:lnTo>
                <a:lnTo>
                  <a:pt x="301155" y="306070"/>
                </a:lnTo>
                <a:lnTo>
                  <a:pt x="301015" y="306070"/>
                </a:lnTo>
                <a:lnTo>
                  <a:pt x="301002" y="307340"/>
                </a:lnTo>
                <a:lnTo>
                  <a:pt x="299618" y="309880"/>
                </a:lnTo>
                <a:lnTo>
                  <a:pt x="298907" y="309880"/>
                </a:lnTo>
                <a:lnTo>
                  <a:pt x="298577" y="308610"/>
                </a:lnTo>
                <a:lnTo>
                  <a:pt x="297980" y="308610"/>
                </a:lnTo>
                <a:lnTo>
                  <a:pt x="298043" y="308356"/>
                </a:lnTo>
                <a:lnTo>
                  <a:pt x="298157" y="307975"/>
                </a:lnTo>
                <a:lnTo>
                  <a:pt x="298259" y="307606"/>
                </a:lnTo>
                <a:lnTo>
                  <a:pt x="298323" y="307340"/>
                </a:lnTo>
                <a:lnTo>
                  <a:pt x="299364" y="303530"/>
                </a:lnTo>
                <a:lnTo>
                  <a:pt x="296849" y="307848"/>
                </a:lnTo>
                <a:lnTo>
                  <a:pt x="297700" y="307340"/>
                </a:lnTo>
                <a:lnTo>
                  <a:pt x="296887" y="308610"/>
                </a:lnTo>
                <a:lnTo>
                  <a:pt x="297116" y="309880"/>
                </a:lnTo>
                <a:lnTo>
                  <a:pt x="297103" y="312420"/>
                </a:lnTo>
                <a:lnTo>
                  <a:pt x="296964" y="313334"/>
                </a:lnTo>
                <a:lnTo>
                  <a:pt x="296900" y="313690"/>
                </a:lnTo>
                <a:lnTo>
                  <a:pt x="295046" y="316230"/>
                </a:lnTo>
                <a:lnTo>
                  <a:pt x="294906" y="317627"/>
                </a:lnTo>
                <a:lnTo>
                  <a:pt x="293179" y="320040"/>
                </a:lnTo>
                <a:lnTo>
                  <a:pt x="292696" y="317627"/>
                </a:lnTo>
                <a:lnTo>
                  <a:pt x="292366" y="318782"/>
                </a:lnTo>
                <a:lnTo>
                  <a:pt x="292252" y="320611"/>
                </a:lnTo>
                <a:lnTo>
                  <a:pt x="292112" y="321373"/>
                </a:lnTo>
                <a:lnTo>
                  <a:pt x="291922" y="322580"/>
                </a:lnTo>
                <a:lnTo>
                  <a:pt x="291465" y="322580"/>
                </a:lnTo>
                <a:lnTo>
                  <a:pt x="288518" y="325120"/>
                </a:lnTo>
                <a:lnTo>
                  <a:pt x="289293" y="323850"/>
                </a:lnTo>
                <a:lnTo>
                  <a:pt x="287553" y="323850"/>
                </a:lnTo>
                <a:lnTo>
                  <a:pt x="287350" y="323850"/>
                </a:lnTo>
                <a:lnTo>
                  <a:pt x="287007" y="325120"/>
                </a:lnTo>
                <a:lnTo>
                  <a:pt x="286156" y="326390"/>
                </a:lnTo>
                <a:lnTo>
                  <a:pt x="284835" y="327660"/>
                </a:lnTo>
                <a:lnTo>
                  <a:pt x="284391" y="327660"/>
                </a:lnTo>
                <a:lnTo>
                  <a:pt x="283552" y="328930"/>
                </a:lnTo>
                <a:lnTo>
                  <a:pt x="283159" y="328930"/>
                </a:lnTo>
                <a:lnTo>
                  <a:pt x="282803" y="330200"/>
                </a:lnTo>
                <a:lnTo>
                  <a:pt x="282854" y="331470"/>
                </a:lnTo>
                <a:lnTo>
                  <a:pt x="282092" y="334010"/>
                </a:lnTo>
                <a:lnTo>
                  <a:pt x="281063" y="336550"/>
                </a:lnTo>
                <a:lnTo>
                  <a:pt x="279641" y="340156"/>
                </a:lnTo>
                <a:lnTo>
                  <a:pt x="278003" y="344170"/>
                </a:lnTo>
                <a:lnTo>
                  <a:pt x="276631" y="344170"/>
                </a:lnTo>
                <a:lnTo>
                  <a:pt x="277012" y="345440"/>
                </a:lnTo>
                <a:lnTo>
                  <a:pt x="277050" y="350520"/>
                </a:lnTo>
                <a:lnTo>
                  <a:pt x="278549" y="347980"/>
                </a:lnTo>
                <a:lnTo>
                  <a:pt x="278447" y="349250"/>
                </a:lnTo>
                <a:lnTo>
                  <a:pt x="276936" y="351790"/>
                </a:lnTo>
                <a:lnTo>
                  <a:pt x="276542" y="353085"/>
                </a:lnTo>
                <a:lnTo>
                  <a:pt x="276021" y="354330"/>
                </a:lnTo>
                <a:lnTo>
                  <a:pt x="275691" y="354330"/>
                </a:lnTo>
                <a:lnTo>
                  <a:pt x="275615" y="354812"/>
                </a:lnTo>
                <a:lnTo>
                  <a:pt x="275488" y="355600"/>
                </a:lnTo>
                <a:lnTo>
                  <a:pt x="274510" y="358140"/>
                </a:lnTo>
                <a:lnTo>
                  <a:pt x="273596" y="360680"/>
                </a:lnTo>
                <a:lnTo>
                  <a:pt x="272783" y="363220"/>
                </a:lnTo>
                <a:lnTo>
                  <a:pt x="272859" y="360680"/>
                </a:lnTo>
                <a:lnTo>
                  <a:pt x="272059" y="361950"/>
                </a:lnTo>
                <a:lnTo>
                  <a:pt x="271729" y="363220"/>
                </a:lnTo>
                <a:lnTo>
                  <a:pt x="272503" y="363220"/>
                </a:lnTo>
                <a:lnTo>
                  <a:pt x="271894" y="365760"/>
                </a:lnTo>
                <a:lnTo>
                  <a:pt x="270179" y="365760"/>
                </a:lnTo>
                <a:lnTo>
                  <a:pt x="270281" y="364490"/>
                </a:lnTo>
                <a:lnTo>
                  <a:pt x="270383" y="363220"/>
                </a:lnTo>
                <a:lnTo>
                  <a:pt x="269862" y="365760"/>
                </a:lnTo>
                <a:lnTo>
                  <a:pt x="268770" y="367030"/>
                </a:lnTo>
                <a:lnTo>
                  <a:pt x="268706" y="373507"/>
                </a:lnTo>
                <a:lnTo>
                  <a:pt x="269151" y="372110"/>
                </a:lnTo>
                <a:lnTo>
                  <a:pt x="269468" y="370840"/>
                </a:lnTo>
                <a:lnTo>
                  <a:pt x="270014" y="370840"/>
                </a:lnTo>
                <a:lnTo>
                  <a:pt x="270852" y="372110"/>
                </a:lnTo>
                <a:lnTo>
                  <a:pt x="270014" y="373507"/>
                </a:lnTo>
                <a:lnTo>
                  <a:pt x="270116" y="374650"/>
                </a:lnTo>
                <a:lnTo>
                  <a:pt x="269125" y="374650"/>
                </a:lnTo>
                <a:lnTo>
                  <a:pt x="269011" y="377190"/>
                </a:lnTo>
                <a:lnTo>
                  <a:pt x="268935" y="379742"/>
                </a:lnTo>
                <a:lnTo>
                  <a:pt x="269252" y="378460"/>
                </a:lnTo>
                <a:lnTo>
                  <a:pt x="269938" y="375920"/>
                </a:lnTo>
                <a:lnTo>
                  <a:pt x="269798" y="377190"/>
                </a:lnTo>
                <a:lnTo>
                  <a:pt x="269735" y="378460"/>
                </a:lnTo>
                <a:lnTo>
                  <a:pt x="269633" y="381025"/>
                </a:lnTo>
                <a:lnTo>
                  <a:pt x="269519" y="386080"/>
                </a:lnTo>
                <a:lnTo>
                  <a:pt x="268414" y="387375"/>
                </a:lnTo>
                <a:lnTo>
                  <a:pt x="268528" y="386080"/>
                </a:lnTo>
                <a:lnTo>
                  <a:pt x="268643" y="384810"/>
                </a:lnTo>
                <a:lnTo>
                  <a:pt x="268770" y="383895"/>
                </a:lnTo>
                <a:lnTo>
                  <a:pt x="268109" y="384810"/>
                </a:lnTo>
                <a:lnTo>
                  <a:pt x="266839" y="383540"/>
                </a:lnTo>
                <a:lnTo>
                  <a:pt x="266141" y="382270"/>
                </a:lnTo>
                <a:lnTo>
                  <a:pt x="266103" y="384810"/>
                </a:lnTo>
                <a:lnTo>
                  <a:pt x="267398" y="384810"/>
                </a:lnTo>
                <a:lnTo>
                  <a:pt x="267106" y="386080"/>
                </a:lnTo>
                <a:lnTo>
                  <a:pt x="267208" y="387400"/>
                </a:lnTo>
                <a:lnTo>
                  <a:pt x="267728" y="389724"/>
                </a:lnTo>
                <a:lnTo>
                  <a:pt x="267766" y="389928"/>
                </a:lnTo>
                <a:lnTo>
                  <a:pt x="268287" y="389928"/>
                </a:lnTo>
                <a:lnTo>
                  <a:pt x="268351" y="388708"/>
                </a:lnTo>
                <a:lnTo>
                  <a:pt x="268401" y="387451"/>
                </a:lnTo>
                <a:lnTo>
                  <a:pt x="269074" y="388708"/>
                </a:lnTo>
                <a:lnTo>
                  <a:pt x="269532" y="391160"/>
                </a:lnTo>
                <a:lnTo>
                  <a:pt x="269303" y="392430"/>
                </a:lnTo>
                <a:lnTo>
                  <a:pt x="375158" y="392430"/>
                </a:lnTo>
                <a:lnTo>
                  <a:pt x="380060" y="379920"/>
                </a:lnTo>
                <a:lnTo>
                  <a:pt x="380123" y="379742"/>
                </a:lnTo>
                <a:lnTo>
                  <a:pt x="382257" y="375920"/>
                </a:lnTo>
                <a:lnTo>
                  <a:pt x="385826" y="369570"/>
                </a:lnTo>
                <a:lnTo>
                  <a:pt x="387959" y="365760"/>
                </a:lnTo>
                <a:lnTo>
                  <a:pt x="397929" y="347980"/>
                </a:lnTo>
                <a:lnTo>
                  <a:pt x="403618" y="337820"/>
                </a:lnTo>
                <a:lnTo>
                  <a:pt x="412026" y="325120"/>
                </a:lnTo>
                <a:lnTo>
                  <a:pt x="415378" y="320040"/>
                </a:lnTo>
                <a:lnTo>
                  <a:pt x="422109" y="309880"/>
                </a:lnTo>
                <a:lnTo>
                  <a:pt x="425462" y="304800"/>
                </a:lnTo>
                <a:close/>
              </a:path>
              <a:path w="535304" h="511810">
                <a:moveTo>
                  <a:pt x="441274" y="484695"/>
                </a:moveTo>
                <a:lnTo>
                  <a:pt x="440651" y="485140"/>
                </a:lnTo>
                <a:lnTo>
                  <a:pt x="440613" y="485736"/>
                </a:lnTo>
                <a:lnTo>
                  <a:pt x="441274" y="484695"/>
                </a:lnTo>
                <a:close/>
              </a:path>
              <a:path w="535304" h="511810">
                <a:moveTo>
                  <a:pt x="450837" y="479653"/>
                </a:moveTo>
                <a:lnTo>
                  <a:pt x="449224" y="481330"/>
                </a:lnTo>
                <a:lnTo>
                  <a:pt x="450684" y="480060"/>
                </a:lnTo>
                <a:lnTo>
                  <a:pt x="450837" y="479653"/>
                </a:lnTo>
                <a:close/>
              </a:path>
              <a:path w="535304" h="511810">
                <a:moveTo>
                  <a:pt x="451675" y="478790"/>
                </a:moveTo>
                <a:lnTo>
                  <a:pt x="451180" y="478790"/>
                </a:lnTo>
                <a:lnTo>
                  <a:pt x="450837" y="479653"/>
                </a:lnTo>
                <a:lnTo>
                  <a:pt x="451675" y="478790"/>
                </a:lnTo>
                <a:close/>
              </a:path>
              <a:path w="535304" h="511810">
                <a:moveTo>
                  <a:pt x="458025" y="482257"/>
                </a:moveTo>
                <a:lnTo>
                  <a:pt x="456514" y="483031"/>
                </a:lnTo>
                <a:lnTo>
                  <a:pt x="455028" y="483438"/>
                </a:lnTo>
                <a:lnTo>
                  <a:pt x="453453" y="484174"/>
                </a:lnTo>
                <a:lnTo>
                  <a:pt x="454812" y="481965"/>
                </a:lnTo>
                <a:lnTo>
                  <a:pt x="454355" y="482257"/>
                </a:lnTo>
                <a:lnTo>
                  <a:pt x="450913" y="485470"/>
                </a:lnTo>
                <a:lnTo>
                  <a:pt x="450938" y="484022"/>
                </a:lnTo>
                <a:lnTo>
                  <a:pt x="451675" y="483031"/>
                </a:lnTo>
                <a:lnTo>
                  <a:pt x="453161" y="482257"/>
                </a:lnTo>
                <a:lnTo>
                  <a:pt x="454228" y="481965"/>
                </a:lnTo>
                <a:lnTo>
                  <a:pt x="454202" y="481241"/>
                </a:lnTo>
                <a:lnTo>
                  <a:pt x="452678" y="481533"/>
                </a:lnTo>
                <a:lnTo>
                  <a:pt x="452450" y="480809"/>
                </a:lnTo>
                <a:lnTo>
                  <a:pt x="450215" y="481685"/>
                </a:lnTo>
                <a:lnTo>
                  <a:pt x="450392" y="481685"/>
                </a:lnTo>
                <a:lnTo>
                  <a:pt x="449719" y="482739"/>
                </a:lnTo>
                <a:lnTo>
                  <a:pt x="448170" y="485000"/>
                </a:lnTo>
                <a:lnTo>
                  <a:pt x="447395" y="486194"/>
                </a:lnTo>
                <a:lnTo>
                  <a:pt x="447217" y="486194"/>
                </a:lnTo>
                <a:lnTo>
                  <a:pt x="445516" y="486918"/>
                </a:lnTo>
                <a:lnTo>
                  <a:pt x="445401" y="486537"/>
                </a:lnTo>
                <a:lnTo>
                  <a:pt x="445300" y="486194"/>
                </a:lnTo>
                <a:lnTo>
                  <a:pt x="446100" y="485000"/>
                </a:lnTo>
                <a:lnTo>
                  <a:pt x="443611" y="486537"/>
                </a:lnTo>
                <a:lnTo>
                  <a:pt x="440905" y="488823"/>
                </a:lnTo>
                <a:lnTo>
                  <a:pt x="440664" y="486918"/>
                </a:lnTo>
                <a:lnTo>
                  <a:pt x="440575" y="486270"/>
                </a:lnTo>
                <a:lnTo>
                  <a:pt x="440613" y="485736"/>
                </a:lnTo>
                <a:lnTo>
                  <a:pt x="440182" y="486410"/>
                </a:lnTo>
                <a:lnTo>
                  <a:pt x="440423" y="486410"/>
                </a:lnTo>
                <a:lnTo>
                  <a:pt x="440347" y="486537"/>
                </a:lnTo>
                <a:lnTo>
                  <a:pt x="439216" y="488823"/>
                </a:lnTo>
                <a:lnTo>
                  <a:pt x="439140" y="488975"/>
                </a:lnTo>
                <a:lnTo>
                  <a:pt x="439051" y="489153"/>
                </a:lnTo>
                <a:lnTo>
                  <a:pt x="438632" y="488175"/>
                </a:lnTo>
                <a:lnTo>
                  <a:pt x="437934" y="488975"/>
                </a:lnTo>
                <a:lnTo>
                  <a:pt x="436714" y="489813"/>
                </a:lnTo>
                <a:lnTo>
                  <a:pt x="434162" y="491363"/>
                </a:lnTo>
                <a:lnTo>
                  <a:pt x="431838" y="492544"/>
                </a:lnTo>
                <a:lnTo>
                  <a:pt x="431876" y="492302"/>
                </a:lnTo>
                <a:lnTo>
                  <a:pt x="429336" y="494106"/>
                </a:lnTo>
                <a:lnTo>
                  <a:pt x="428561" y="494525"/>
                </a:lnTo>
                <a:lnTo>
                  <a:pt x="426021" y="495566"/>
                </a:lnTo>
                <a:lnTo>
                  <a:pt x="425259" y="495846"/>
                </a:lnTo>
                <a:lnTo>
                  <a:pt x="423951" y="496417"/>
                </a:lnTo>
                <a:lnTo>
                  <a:pt x="422643" y="497052"/>
                </a:lnTo>
                <a:lnTo>
                  <a:pt x="425145" y="494728"/>
                </a:lnTo>
                <a:lnTo>
                  <a:pt x="422744" y="495109"/>
                </a:lnTo>
                <a:lnTo>
                  <a:pt x="422744" y="496557"/>
                </a:lnTo>
                <a:lnTo>
                  <a:pt x="421093" y="497052"/>
                </a:lnTo>
                <a:lnTo>
                  <a:pt x="421132" y="496849"/>
                </a:lnTo>
                <a:lnTo>
                  <a:pt x="420712" y="496417"/>
                </a:lnTo>
                <a:lnTo>
                  <a:pt x="421335" y="495846"/>
                </a:lnTo>
                <a:lnTo>
                  <a:pt x="418363" y="497852"/>
                </a:lnTo>
                <a:lnTo>
                  <a:pt x="417017" y="498665"/>
                </a:lnTo>
                <a:lnTo>
                  <a:pt x="417017" y="502539"/>
                </a:lnTo>
                <a:lnTo>
                  <a:pt x="416509" y="502716"/>
                </a:lnTo>
                <a:lnTo>
                  <a:pt x="416280" y="502539"/>
                </a:lnTo>
                <a:lnTo>
                  <a:pt x="417017" y="502539"/>
                </a:lnTo>
                <a:lnTo>
                  <a:pt x="417017" y="498665"/>
                </a:lnTo>
                <a:lnTo>
                  <a:pt x="415023" y="499859"/>
                </a:lnTo>
                <a:lnTo>
                  <a:pt x="414578" y="500151"/>
                </a:lnTo>
                <a:lnTo>
                  <a:pt x="413004" y="501472"/>
                </a:lnTo>
                <a:lnTo>
                  <a:pt x="414807" y="500862"/>
                </a:lnTo>
                <a:lnTo>
                  <a:pt x="415518" y="500862"/>
                </a:lnTo>
                <a:lnTo>
                  <a:pt x="415747" y="501027"/>
                </a:lnTo>
                <a:lnTo>
                  <a:pt x="415328" y="501789"/>
                </a:lnTo>
                <a:lnTo>
                  <a:pt x="415251" y="501916"/>
                </a:lnTo>
                <a:lnTo>
                  <a:pt x="412305" y="502539"/>
                </a:lnTo>
                <a:lnTo>
                  <a:pt x="411505" y="502539"/>
                </a:lnTo>
                <a:lnTo>
                  <a:pt x="411238" y="502107"/>
                </a:lnTo>
                <a:lnTo>
                  <a:pt x="411403" y="501916"/>
                </a:lnTo>
                <a:lnTo>
                  <a:pt x="411530" y="501789"/>
                </a:lnTo>
                <a:lnTo>
                  <a:pt x="412064" y="501472"/>
                </a:lnTo>
                <a:lnTo>
                  <a:pt x="413334" y="500862"/>
                </a:lnTo>
                <a:lnTo>
                  <a:pt x="412064" y="500862"/>
                </a:lnTo>
                <a:lnTo>
                  <a:pt x="410933" y="502107"/>
                </a:lnTo>
                <a:lnTo>
                  <a:pt x="409765" y="503313"/>
                </a:lnTo>
                <a:lnTo>
                  <a:pt x="408051" y="503313"/>
                </a:lnTo>
                <a:lnTo>
                  <a:pt x="406717" y="503948"/>
                </a:lnTo>
                <a:lnTo>
                  <a:pt x="406425" y="503948"/>
                </a:lnTo>
                <a:lnTo>
                  <a:pt x="405282" y="504278"/>
                </a:lnTo>
                <a:lnTo>
                  <a:pt x="403072" y="504812"/>
                </a:lnTo>
                <a:lnTo>
                  <a:pt x="402297" y="504952"/>
                </a:lnTo>
                <a:lnTo>
                  <a:pt x="401612" y="505117"/>
                </a:lnTo>
                <a:lnTo>
                  <a:pt x="403491" y="505244"/>
                </a:lnTo>
                <a:lnTo>
                  <a:pt x="402577" y="505891"/>
                </a:lnTo>
                <a:lnTo>
                  <a:pt x="401015" y="506831"/>
                </a:lnTo>
                <a:lnTo>
                  <a:pt x="400570" y="507187"/>
                </a:lnTo>
                <a:lnTo>
                  <a:pt x="400888" y="507187"/>
                </a:lnTo>
                <a:lnTo>
                  <a:pt x="400977" y="507390"/>
                </a:lnTo>
                <a:lnTo>
                  <a:pt x="401269" y="507555"/>
                </a:lnTo>
                <a:lnTo>
                  <a:pt x="402247" y="507187"/>
                </a:lnTo>
                <a:lnTo>
                  <a:pt x="405726" y="507187"/>
                </a:lnTo>
                <a:lnTo>
                  <a:pt x="407060" y="506831"/>
                </a:lnTo>
                <a:lnTo>
                  <a:pt x="406082" y="506095"/>
                </a:lnTo>
                <a:lnTo>
                  <a:pt x="407314" y="505637"/>
                </a:lnTo>
                <a:lnTo>
                  <a:pt x="411683" y="504634"/>
                </a:lnTo>
                <a:lnTo>
                  <a:pt x="412534" y="504418"/>
                </a:lnTo>
                <a:lnTo>
                  <a:pt x="413270" y="504139"/>
                </a:lnTo>
                <a:lnTo>
                  <a:pt x="413537" y="503948"/>
                </a:lnTo>
                <a:lnTo>
                  <a:pt x="414921" y="503313"/>
                </a:lnTo>
                <a:lnTo>
                  <a:pt x="415734" y="502970"/>
                </a:lnTo>
                <a:lnTo>
                  <a:pt x="416699" y="502970"/>
                </a:lnTo>
                <a:lnTo>
                  <a:pt x="416598" y="503199"/>
                </a:lnTo>
                <a:lnTo>
                  <a:pt x="419493" y="502373"/>
                </a:lnTo>
                <a:lnTo>
                  <a:pt x="419912" y="502373"/>
                </a:lnTo>
                <a:lnTo>
                  <a:pt x="419290" y="501789"/>
                </a:lnTo>
                <a:lnTo>
                  <a:pt x="421792" y="500862"/>
                </a:lnTo>
                <a:lnTo>
                  <a:pt x="424268" y="499859"/>
                </a:lnTo>
                <a:lnTo>
                  <a:pt x="426643" y="498944"/>
                </a:lnTo>
                <a:lnTo>
                  <a:pt x="427520" y="498944"/>
                </a:lnTo>
                <a:lnTo>
                  <a:pt x="427736" y="498729"/>
                </a:lnTo>
                <a:lnTo>
                  <a:pt x="427672" y="498538"/>
                </a:lnTo>
                <a:lnTo>
                  <a:pt x="430987" y="497052"/>
                </a:lnTo>
                <a:lnTo>
                  <a:pt x="435584" y="494982"/>
                </a:lnTo>
                <a:lnTo>
                  <a:pt x="440385" y="492544"/>
                </a:lnTo>
                <a:lnTo>
                  <a:pt x="443293" y="491058"/>
                </a:lnTo>
                <a:lnTo>
                  <a:pt x="446646" y="489153"/>
                </a:lnTo>
                <a:lnTo>
                  <a:pt x="447230" y="488823"/>
                </a:lnTo>
                <a:lnTo>
                  <a:pt x="450583" y="486918"/>
                </a:lnTo>
                <a:lnTo>
                  <a:pt x="452920" y="485470"/>
                </a:lnTo>
                <a:lnTo>
                  <a:pt x="454977" y="484174"/>
                </a:lnTo>
                <a:lnTo>
                  <a:pt x="458025" y="482257"/>
                </a:lnTo>
                <a:close/>
              </a:path>
              <a:path w="535304" h="511810">
                <a:moveTo>
                  <a:pt x="460032" y="480936"/>
                </a:moveTo>
                <a:lnTo>
                  <a:pt x="459041" y="481622"/>
                </a:lnTo>
                <a:lnTo>
                  <a:pt x="458025" y="482257"/>
                </a:lnTo>
                <a:lnTo>
                  <a:pt x="458698" y="481914"/>
                </a:lnTo>
                <a:lnTo>
                  <a:pt x="459371" y="481520"/>
                </a:lnTo>
                <a:lnTo>
                  <a:pt x="460032" y="480936"/>
                </a:lnTo>
                <a:close/>
              </a:path>
              <a:path w="535304" h="511810">
                <a:moveTo>
                  <a:pt x="463689" y="470281"/>
                </a:moveTo>
                <a:lnTo>
                  <a:pt x="462216" y="471170"/>
                </a:lnTo>
                <a:lnTo>
                  <a:pt x="463511" y="471170"/>
                </a:lnTo>
                <a:lnTo>
                  <a:pt x="463689" y="470281"/>
                </a:lnTo>
                <a:close/>
              </a:path>
              <a:path w="535304" h="511810">
                <a:moveTo>
                  <a:pt x="472554" y="466509"/>
                </a:moveTo>
                <a:lnTo>
                  <a:pt x="472173" y="466826"/>
                </a:lnTo>
                <a:lnTo>
                  <a:pt x="471919" y="467042"/>
                </a:lnTo>
                <a:lnTo>
                  <a:pt x="471728" y="467245"/>
                </a:lnTo>
                <a:lnTo>
                  <a:pt x="472020" y="467017"/>
                </a:lnTo>
                <a:lnTo>
                  <a:pt x="472287" y="466775"/>
                </a:lnTo>
                <a:lnTo>
                  <a:pt x="472554" y="466509"/>
                </a:lnTo>
                <a:close/>
              </a:path>
              <a:path w="535304" h="511810">
                <a:moveTo>
                  <a:pt x="477710" y="208280"/>
                </a:moveTo>
                <a:lnTo>
                  <a:pt x="476923" y="200660"/>
                </a:lnTo>
                <a:lnTo>
                  <a:pt x="476834" y="198120"/>
                </a:lnTo>
                <a:lnTo>
                  <a:pt x="476783" y="196850"/>
                </a:lnTo>
                <a:lnTo>
                  <a:pt x="463651" y="157480"/>
                </a:lnTo>
                <a:lnTo>
                  <a:pt x="432282" y="135890"/>
                </a:lnTo>
                <a:lnTo>
                  <a:pt x="428650" y="135890"/>
                </a:lnTo>
                <a:lnTo>
                  <a:pt x="425945" y="134620"/>
                </a:lnTo>
                <a:lnTo>
                  <a:pt x="418401" y="125730"/>
                </a:lnTo>
                <a:lnTo>
                  <a:pt x="416001" y="127000"/>
                </a:lnTo>
                <a:lnTo>
                  <a:pt x="413016" y="134620"/>
                </a:lnTo>
                <a:lnTo>
                  <a:pt x="410108" y="140970"/>
                </a:lnTo>
                <a:lnTo>
                  <a:pt x="406895" y="147320"/>
                </a:lnTo>
                <a:lnTo>
                  <a:pt x="403326" y="153670"/>
                </a:lnTo>
                <a:lnTo>
                  <a:pt x="399351" y="160020"/>
                </a:lnTo>
                <a:lnTo>
                  <a:pt x="393788" y="167640"/>
                </a:lnTo>
                <a:lnTo>
                  <a:pt x="388454" y="176530"/>
                </a:lnTo>
                <a:lnTo>
                  <a:pt x="376643" y="195580"/>
                </a:lnTo>
                <a:lnTo>
                  <a:pt x="375653" y="196850"/>
                </a:lnTo>
                <a:lnTo>
                  <a:pt x="373405" y="194310"/>
                </a:lnTo>
                <a:lnTo>
                  <a:pt x="371208" y="191770"/>
                </a:lnTo>
                <a:lnTo>
                  <a:pt x="360222" y="179070"/>
                </a:lnTo>
                <a:lnTo>
                  <a:pt x="354215" y="170180"/>
                </a:lnTo>
                <a:lnTo>
                  <a:pt x="349453" y="161290"/>
                </a:lnTo>
                <a:lnTo>
                  <a:pt x="348246" y="158750"/>
                </a:lnTo>
                <a:lnTo>
                  <a:pt x="348322" y="157480"/>
                </a:lnTo>
                <a:lnTo>
                  <a:pt x="348399" y="156210"/>
                </a:lnTo>
                <a:lnTo>
                  <a:pt x="354736" y="148590"/>
                </a:lnTo>
                <a:lnTo>
                  <a:pt x="359664" y="143510"/>
                </a:lnTo>
                <a:lnTo>
                  <a:pt x="363029" y="137160"/>
                </a:lnTo>
                <a:lnTo>
                  <a:pt x="367157" y="129540"/>
                </a:lnTo>
                <a:lnTo>
                  <a:pt x="371411" y="121920"/>
                </a:lnTo>
                <a:lnTo>
                  <a:pt x="375577" y="114300"/>
                </a:lnTo>
                <a:lnTo>
                  <a:pt x="379450" y="106680"/>
                </a:lnTo>
                <a:lnTo>
                  <a:pt x="381152" y="100330"/>
                </a:lnTo>
                <a:lnTo>
                  <a:pt x="386613" y="80010"/>
                </a:lnTo>
                <a:lnTo>
                  <a:pt x="388366" y="58420"/>
                </a:lnTo>
                <a:lnTo>
                  <a:pt x="388467" y="57150"/>
                </a:lnTo>
                <a:lnTo>
                  <a:pt x="388569" y="55880"/>
                </a:lnTo>
                <a:lnTo>
                  <a:pt x="388670" y="54610"/>
                </a:lnTo>
                <a:lnTo>
                  <a:pt x="389699" y="41910"/>
                </a:lnTo>
                <a:lnTo>
                  <a:pt x="381889" y="8890"/>
                </a:lnTo>
                <a:lnTo>
                  <a:pt x="365137" y="3060"/>
                </a:lnTo>
                <a:lnTo>
                  <a:pt x="365137" y="55880"/>
                </a:lnTo>
                <a:lnTo>
                  <a:pt x="363956" y="57150"/>
                </a:lnTo>
                <a:lnTo>
                  <a:pt x="363639" y="58420"/>
                </a:lnTo>
                <a:lnTo>
                  <a:pt x="360057" y="68580"/>
                </a:lnTo>
                <a:lnTo>
                  <a:pt x="355739" y="78740"/>
                </a:lnTo>
                <a:lnTo>
                  <a:pt x="350875" y="87630"/>
                </a:lnTo>
                <a:lnTo>
                  <a:pt x="345160" y="99060"/>
                </a:lnTo>
                <a:lnTo>
                  <a:pt x="344576" y="100330"/>
                </a:lnTo>
                <a:lnTo>
                  <a:pt x="343420" y="99060"/>
                </a:lnTo>
                <a:lnTo>
                  <a:pt x="342900" y="99060"/>
                </a:lnTo>
                <a:lnTo>
                  <a:pt x="355676" y="66040"/>
                </a:lnTo>
                <a:lnTo>
                  <a:pt x="357251" y="60960"/>
                </a:lnTo>
                <a:lnTo>
                  <a:pt x="362038" y="55880"/>
                </a:lnTo>
                <a:lnTo>
                  <a:pt x="362750" y="54610"/>
                </a:lnTo>
                <a:lnTo>
                  <a:pt x="365137" y="55880"/>
                </a:lnTo>
                <a:lnTo>
                  <a:pt x="365137" y="3060"/>
                </a:lnTo>
                <a:lnTo>
                  <a:pt x="356349" y="0"/>
                </a:lnTo>
                <a:lnTo>
                  <a:pt x="319214" y="22860"/>
                </a:lnTo>
                <a:lnTo>
                  <a:pt x="296824" y="57150"/>
                </a:lnTo>
                <a:lnTo>
                  <a:pt x="287274" y="96520"/>
                </a:lnTo>
                <a:lnTo>
                  <a:pt x="287820" y="113030"/>
                </a:lnTo>
                <a:lnTo>
                  <a:pt x="289928" y="129540"/>
                </a:lnTo>
                <a:lnTo>
                  <a:pt x="293712" y="146050"/>
                </a:lnTo>
                <a:lnTo>
                  <a:pt x="299313" y="161290"/>
                </a:lnTo>
                <a:lnTo>
                  <a:pt x="300494" y="163830"/>
                </a:lnTo>
                <a:lnTo>
                  <a:pt x="299935" y="166370"/>
                </a:lnTo>
                <a:lnTo>
                  <a:pt x="298323" y="167640"/>
                </a:lnTo>
                <a:lnTo>
                  <a:pt x="286639" y="182880"/>
                </a:lnTo>
                <a:lnTo>
                  <a:pt x="273570" y="195580"/>
                </a:lnTo>
                <a:lnTo>
                  <a:pt x="259422" y="207010"/>
                </a:lnTo>
                <a:lnTo>
                  <a:pt x="244551" y="218440"/>
                </a:lnTo>
                <a:lnTo>
                  <a:pt x="242468" y="219710"/>
                </a:lnTo>
                <a:lnTo>
                  <a:pt x="240322" y="223520"/>
                </a:lnTo>
                <a:lnTo>
                  <a:pt x="237744" y="222326"/>
                </a:lnTo>
                <a:lnTo>
                  <a:pt x="237756" y="220980"/>
                </a:lnTo>
                <a:lnTo>
                  <a:pt x="237769" y="218440"/>
                </a:lnTo>
                <a:lnTo>
                  <a:pt x="237998" y="218440"/>
                </a:lnTo>
                <a:lnTo>
                  <a:pt x="238239" y="219710"/>
                </a:lnTo>
                <a:lnTo>
                  <a:pt x="238429" y="218440"/>
                </a:lnTo>
                <a:lnTo>
                  <a:pt x="238633" y="217170"/>
                </a:lnTo>
                <a:lnTo>
                  <a:pt x="237985" y="217170"/>
                </a:lnTo>
                <a:lnTo>
                  <a:pt x="238810" y="212090"/>
                </a:lnTo>
                <a:lnTo>
                  <a:pt x="238620" y="212090"/>
                </a:lnTo>
                <a:lnTo>
                  <a:pt x="239001" y="208280"/>
                </a:lnTo>
                <a:lnTo>
                  <a:pt x="239941" y="198120"/>
                </a:lnTo>
                <a:lnTo>
                  <a:pt x="240055" y="195580"/>
                </a:lnTo>
                <a:lnTo>
                  <a:pt x="240169" y="193040"/>
                </a:lnTo>
                <a:lnTo>
                  <a:pt x="240284" y="190500"/>
                </a:lnTo>
                <a:lnTo>
                  <a:pt x="240068" y="191770"/>
                </a:lnTo>
                <a:lnTo>
                  <a:pt x="239560" y="191770"/>
                </a:lnTo>
                <a:lnTo>
                  <a:pt x="239293" y="193040"/>
                </a:lnTo>
                <a:lnTo>
                  <a:pt x="238582" y="193040"/>
                </a:lnTo>
                <a:lnTo>
                  <a:pt x="238721" y="191770"/>
                </a:lnTo>
                <a:lnTo>
                  <a:pt x="239560" y="191770"/>
                </a:lnTo>
                <a:lnTo>
                  <a:pt x="239141" y="189230"/>
                </a:lnTo>
                <a:lnTo>
                  <a:pt x="239547" y="189230"/>
                </a:lnTo>
                <a:lnTo>
                  <a:pt x="239534" y="187960"/>
                </a:lnTo>
                <a:lnTo>
                  <a:pt x="239534" y="186690"/>
                </a:lnTo>
                <a:lnTo>
                  <a:pt x="239204" y="187960"/>
                </a:lnTo>
                <a:lnTo>
                  <a:pt x="238836" y="187960"/>
                </a:lnTo>
                <a:lnTo>
                  <a:pt x="238848" y="185420"/>
                </a:lnTo>
                <a:lnTo>
                  <a:pt x="239953" y="185420"/>
                </a:lnTo>
                <a:lnTo>
                  <a:pt x="240017" y="182880"/>
                </a:lnTo>
                <a:lnTo>
                  <a:pt x="239928" y="179070"/>
                </a:lnTo>
                <a:lnTo>
                  <a:pt x="239864" y="177800"/>
                </a:lnTo>
                <a:lnTo>
                  <a:pt x="239661" y="179070"/>
                </a:lnTo>
                <a:lnTo>
                  <a:pt x="239572" y="180340"/>
                </a:lnTo>
                <a:lnTo>
                  <a:pt x="239483" y="181610"/>
                </a:lnTo>
                <a:lnTo>
                  <a:pt x="238721" y="182880"/>
                </a:lnTo>
                <a:lnTo>
                  <a:pt x="238645" y="181610"/>
                </a:lnTo>
                <a:lnTo>
                  <a:pt x="238556" y="180340"/>
                </a:lnTo>
                <a:lnTo>
                  <a:pt x="238328" y="179070"/>
                </a:lnTo>
                <a:lnTo>
                  <a:pt x="238239" y="176530"/>
                </a:lnTo>
                <a:lnTo>
                  <a:pt x="238633" y="175260"/>
                </a:lnTo>
                <a:lnTo>
                  <a:pt x="239852" y="176530"/>
                </a:lnTo>
                <a:lnTo>
                  <a:pt x="239737" y="175260"/>
                </a:lnTo>
                <a:lnTo>
                  <a:pt x="239737" y="172720"/>
                </a:lnTo>
                <a:lnTo>
                  <a:pt x="239598" y="170180"/>
                </a:lnTo>
                <a:lnTo>
                  <a:pt x="239522" y="168910"/>
                </a:lnTo>
                <a:lnTo>
                  <a:pt x="238899" y="167640"/>
                </a:lnTo>
                <a:lnTo>
                  <a:pt x="238201" y="170180"/>
                </a:lnTo>
                <a:lnTo>
                  <a:pt x="237096" y="168910"/>
                </a:lnTo>
                <a:lnTo>
                  <a:pt x="237045" y="170180"/>
                </a:lnTo>
                <a:lnTo>
                  <a:pt x="236410" y="167449"/>
                </a:lnTo>
                <a:lnTo>
                  <a:pt x="236410" y="219710"/>
                </a:lnTo>
                <a:lnTo>
                  <a:pt x="236105" y="220980"/>
                </a:lnTo>
                <a:lnTo>
                  <a:pt x="235178" y="220980"/>
                </a:lnTo>
                <a:lnTo>
                  <a:pt x="234924" y="219710"/>
                </a:lnTo>
                <a:lnTo>
                  <a:pt x="235343" y="219710"/>
                </a:lnTo>
                <a:lnTo>
                  <a:pt x="235534" y="218440"/>
                </a:lnTo>
                <a:lnTo>
                  <a:pt x="235927" y="218440"/>
                </a:lnTo>
                <a:lnTo>
                  <a:pt x="236410" y="219710"/>
                </a:lnTo>
                <a:lnTo>
                  <a:pt x="236410" y="167449"/>
                </a:lnTo>
                <a:lnTo>
                  <a:pt x="235572" y="163830"/>
                </a:lnTo>
                <a:lnTo>
                  <a:pt x="234022" y="157480"/>
                </a:lnTo>
                <a:lnTo>
                  <a:pt x="232549" y="149860"/>
                </a:lnTo>
                <a:lnTo>
                  <a:pt x="231381" y="143510"/>
                </a:lnTo>
                <a:lnTo>
                  <a:pt x="230111" y="134620"/>
                </a:lnTo>
                <a:lnTo>
                  <a:pt x="226758" y="127000"/>
                </a:lnTo>
                <a:lnTo>
                  <a:pt x="225806" y="125730"/>
                </a:lnTo>
                <a:lnTo>
                  <a:pt x="223507" y="122682"/>
                </a:lnTo>
                <a:lnTo>
                  <a:pt x="223507" y="278218"/>
                </a:lnTo>
                <a:lnTo>
                  <a:pt x="223088" y="280670"/>
                </a:lnTo>
                <a:lnTo>
                  <a:pt x="222973" y="281940"/>
                </a:lnTo>
                <a:lnTo>
                  <a:pt x="222872" y="283210"/>
                </a:lnTo>
                <a:lnTo>
                  <a:pt x="222084" y="283210"/>
                </a:lnTo>
                <a:lnTo>
                  <a:pt x="222199" y="281940"/>
                </a:lnTo>
                <a:lnTo>
                  <a:pt x="221107" y="281940"/>
                </a:lnTo>
                <a:lnTo>
                  <a:pt x="222275" y="279400"/>
                </a:lnTo>
                <a:lnTo>
                  <a:pt x="222364" y="278218"/>
                </a:lnTo>
                <a:lnTo>
                  <a:pt x="222643" y="278218"/>
                </a:lnTo>
                <a:lnTo>
                  <a:pt x="222707" y="277571"/>
                </a:lnTo>
                <a:lnTo>
                  <a:pt x="222770" y="276860"/>
                </a:lnTo>
                <a:lnTo>
                  <a:pt x="223202" y="277571"/>
                </a:lnTo>
                <a:lnTo>
                  <a:pt x="223507" y="278218"/>
                </a:lnTo>
                <a:lnTo>
                  <a:pt x="223507" y="122682"/>
                </a:lnTo>
                <a:lnTo>
                  <a:pt x="221983" y="120650"/>
                </a:lnTo>
                <a:lnTo>
                  <a:pt x="221729" y="119380"/>
                </a:lnTo>
                <a:lnTo>
                  <a:pt x="221208" y="119380"/>
                </a:lnTo>
                <a:lnTo>
                  <a:pt x="219278" y="116840"/>
                </a:lnTo>
                <a:lnTo>
                  <a:pt x="218033" y="115570"/>
                </a:lnTo>
                <a:lnTo>
                  <a:pt x="215925" y="113030"/>
                </a:lnTo>
                <a:lnTo>
                  <a:pt x="215023" y="113030"/>
                </a:lnTo>
                <a:lnTo>
                  <a:pt x="206476" y="105410"/>
                </a:lnTo>
                <a:lnTo>
                  <a:pt x="196888" y="99060"/>
                </a:lnTo>
                <a:lnTo>
                  <a:pt x="189255" y="95275"/>
                </a:lnTo>
                <a:lnTo>
                  <a:pt x="189255" y="154940"/>
                </a:lnTo>
                <a:lnTo>
                  <a:pt x="189217" y="163830"/>
                </a:lnTo>
                <a:lnTo>
                  <a:pt x="182689" y="204470"/>
                </a:lnTo>
                <a:lnTo>
                  <a:pt x="175133" y="223520"/>
                </a:lnTo>
                <a:lnTo>
                  <a:pt x="175374" y="228600"/>
                </a:lnTo>
                <a:lnTo>
                  <a:pt x="175437" y="229870"/>
                </a:lnTo>
                <a:lnTo>
                  <a:pt x="168757" y="236220"/>
                </a:lnTo>
                <a:lnTo>
                  <a:pt x="167525" y="236220"/>
                </a:lnTo>
                <a:lnTo>
                  <a:pt x="164744" y="234950"/>
                </a:lnTo>
                <a:lnTo>
                  <a:pt x="159169" y="232410"/>
                </a:lnTo>
                <a:lnTo>
                  <a:pt x="155790" y="229920"/>
                </a:lnTo>
                <a:lnTo>
                  <a:pt x="155790" y="270611"/>
                </a:lnTo>
                <a:lnTo>
                  <a:pt x="153428" y="271780"/>
                </a:lnTo>
                <a:lnTo>
                  <a:pt x="137147" y="307340"/>
                </a:lnTo>
                <a:lnTo>
                  <a:pt x="131343" y="317627"/>
                </a:lnTo>
                <a:lnTo>
                  <a:pt x="128892" y="321373"/>
                </a:lnTo>
                <a:lnTo>
                  <a:pt x="126403" y="326390"/>
                </a:lnTo>
                <a:lnTo>
                  <a:pt x="124612" y="331470"/>
                </a:lnTo>
                <a:lnTo>
                  <a:pt x="121729" y="339090"/>
                </a:lnTo>
                <a:lnTo>
                  <a:pt x="118249" y="346710"/>
                </a:lnTo>
                <a:lnTo>
                  <a:pt x="114490" y="353085"/>
                </a:lnTo>
                <a:lnTo>
                  <a:pt x="110807" y="359410"/>
                </a:lnTo>
                <a:lnTo>
                  <a:pt x="109562" y="361950"/>
                </a:lnTo>
                <a:lnTo>
                  <a:pt x="107975" y="360680"/>
                </a:lnTo>
                <a:lnTo>
                  <a:pt x="103251" y="359410"/>
                </a:lnTo>
                <a:lnTo>
                  <a:pt x="100177" y="358140"/>
                </a:lnTo>
                <a:lnTo>
                  <a:pt x="99098" y="353085"/>
                </a:lnTo>
                <a:lnTo>
                  <a:pt x="96786" y="334010"/>
                </a:lnTo>
                <a:lnTo>
                  <a:pt x="96901" y="331470"/>
                </a:lnTo>
                <a:lnTo>
                  <a:pt x="97015" y="328930"/>
                </a:lnTo>
                <a:lnTo>
                  <a:pt x="97129" y="326390"/>
                </a:lnTo>
                <a:lnTo>
                  <a:pt x="97243" y="323850"/>
                </a:lnTo>
                <a:lnTo>
                  <a:pt x="97358" y="321373"/>
                </a:lnTo>
                <a:lnTo>
                  <a:pt x="106121" y="276860"/>
                </a:lnTo>
                <a:lnTo>
                  <a:pt x="106794" y="274320"/>
                </a:lnTo>
                <a:lnTo>
                  <a:pt x="107772" y="270611"/>
                </a:lnTo>
                <a:lnTo>
                  <a:pt x="109893" y="264160"/>
                </a:lnTo>
                <a:lnTo>
                  <a:pt x="110756" y="261620"/>
                </a:lnTo>
                <a:lnTo>
                  <a:pt x="112039" y="257810"/>
                </a:lnTo>
                <a:lnTo>
                  <a:pt x="115620" y="247650"/>
                </a:lnTo>
                <a:lnTo>
                  <a:pt x="116586" y="246380"/>
                </a:lnTo>
                <a:lnTo>
                  <a:pt x="117551" y="245110"/>
                </a:lnTo>
                <a:lnTo>
                  <a:pt x="147040" y="264160"/>
                </a:lnTo>
                <a:lnTo>
                  <a:pt x="150152" y="266700"/>
                </a:lnTo>
                <a:lnTo>
                  <a:pt x="154216" y="266700"/>
                </a:lnTo>
                <a:lnTo>
                  <a:pt x="155790" y="270611"/>
                </a:lnTo>
                <a:lnTo>
                  <a:pt x="155790" y="229920"/>
                </a:lnTo>
                <a:lnTo>
                  <a:pt x="154012" y="228600"/>
                </a:lnTo>
                <a:lnTo>
                  <a:pt x="148005" y="217170"/>
                </a:lnTo>
                <a:lnTo>
                  <a:pt x="142976" y="212090"/>
                </a:lnTo>
                <a:lnTo>
                  <a:pt x="140754" y="205740"/>
                </a:lnTo>
                <a:lnTo>
                  <a:pt x="138861" y="194310"/>
                </a:lnTo>
                <a:lnTo>
                  <a:pt x="140195" y="184150"/>
                </a:lnTo>
                <a:lnTo>
                  <a:pt x="144132" y="175260"/>
                </a:lnTo>
                <a:lnTo>
                  <a:pt x="150050" y="166370"/>
                </a:lnTo>
                <a:lnTo>
                  <a:pt x="155117" y="160020"/>
                </a:lnTo>
                <a:lnTo>
                  <a:pt x="159600" y="152400"/>
                </a:lnTo>
                <a:lnTo>
                  <a:pt x="163906" y="144780"/>
                </a:lnTo>
                <a:lnTo>
                  <a:pt x="168465" y="138430"/>
                </a:lnTo>
                <a:lnTo>
                  <a:pt x="170903" y="134620"/>
                </a:lnTo>
                <a:lnTo>
                  <a:pt x="174193" y="132080"/>
                </a:lnTo>
                <a:lnTo>
                  <a:pt x="178600" y="125730"/>
                </a:lnTo>
                <a:lnTo>
                  <a:pt x="185229" y="128270"/>
                </a:lnTo>
                <a:lnTo>
                  <a:pt x="185559" y="132080"/>
                </a:lnTo>
                <a:lnTo>
                  <a:pt x="185674" y="133350"/>
                </a:lnTo>
                <a:lnTo>
                  <a:pt x="186753" y="140970"/>
                </a:lnTo>
                <a:lnTo>
                  <a:pt x="188175" y="148590"/>
                </a:lnTo>
                <a:lnTo>
                  <a:pt x="189255" y="154940"/>
                </a:lnTo>
                <a:lnTo>
                  <a:pt x="189255" y="95275"/>
                </a:lnTo>
                <a:lnTo>
                  <a:pt x="186651" y="93980"/>
                </a:lnTo>
                <a:lnTo>
                  <a:pt x="176098" y="90170"/>
                </a:lnTo>
                <a:lnTo>
                  <a:pt x="158534" y="85090"/>
                </a:lnTo>
                <a:lnTo>
                  <a:pt x="149542" y="83820"/>
                </a:lnTo>
                <a:lnTo>
                  <a:pt x="140500" y="83820"/>
                </a:lnTo>
                <a:lnTo>
                  <a:pt x="115138" y="93522"/>
                </a:lnTo>
                <a:lnTo>
                  <a:pt x="115138" y="234950"/>
                </a:lnTo>
                <a:lnTo>
                  <a:pt x="114871" y="236220"/>
                </a:lnTo>
                <a:lnTo>
                  <a:pt x="114757" y="234950"/>
                </a:lnTo>
                <a:lnTo>
                  <a:pt x="115138" y="234950"/>
                </a:lnTo>
                <a:lnTo>
                  <a:pt x="115138" y="93522"/>
                </a:lnTo>
                <a:lnTo>
                  <a:pt x="110401" y="95338"/>
                </a:lnTo>
                <a:lnTo>
                  <a:pt x="110401" y="246380"/>
                </a:lnTo>
                <a:lnTo>
                  <a:pt x="110388" y="247650"/>
                </a:lnTo>
                <a:lnTo>
                  <a:pt x="109410" y="247650"/>
                </a:lnTo>
                <a:lnTo>
                  <a:pt x="109423" y="246380"/>
                </a:lnTo>
                <a:lnTo>
                  <a:pt x="110401" y="246380"/>
                </a:lnTo>
                <a:lnTo>
                  <a:pt x="110401" y="95338"/>
                </a:lnTo>
                <a:lnTo>
                  <a:pt x="107289" y="96520"/>
                </a:lnTo>
                <a:lnTo>
                  <a:pt x="106070" y="97472"/>
                </a:lnTo>
                <a:lnTo>
                  <a:pt x="106070" y="266700"/>
                </a:lnTo>
                <a:lnTo>
                  <a:pt x="104927" y="269240"/>
                </a:lnTo>
                <a:lnTo>
                  <a:pt x="102489" y="273050"/>
                </a:lnTo>
                <a:lnTo>
                  <a:pt x="101955" y="273050"/>
                </a:lnTo>
                <a:lnTo>
                  <a:pt x="101511" y="274320"/>
                </a:lnTo>
                <a:lnTo>
                  <a:pt x="101269" y="273050"/>
                </a:lnTo>
                <a:lnTo>
                  <a:pt x="100825" y="273050"/>
                </a:lnTo>
                <a:lnTo>
                  <a:pt x="101041" y="271780"/>
                </a:lnTo>
                <a:lnTo>
                  <a:pt x="101307" y="270611"/>
                </a:lnTo>
                <a:lnTo>
                  <a:pt x="101714" y="269240"/>
                </a:lnTo>
                <a:lnTo>
                  <a:pt x="103657" y="264160"/>
                </a:lnTo>
                <a:lnTo>
                  <a:pt x="105016" y="261620"/>
                </a:lnTo>
                <a:lnTo>
                  <a:pt x="105943" y="261620"/>
                </a:lnTo>
                <a:lnTo>
                  <a:pt x="105956" y="262890"/>
                </a:lnTo>
                <a:lnTo>
                  <a:pt x="106070" y="266700"/>
                </a:lnTo>
                <a:lnTo>
                  <a:pt x="106070" y="97472"/>
                </a:lnTo>
                <a:lnTo>
                  <a:pt x="76149" y="120650"/>
                </a:lnTo>
                <a:lnTo>
                  <a:pt x="49364" y="149860"/>
                </a:lnTo>
                <a:lnTo>
                  <a:pt x="12890" y="213360"/>
                </a:lnTo>
                <a:lnTo>
                  <a:pt x="1765" y="260350"/>
                </a:lnTo>
                <a:lnTo>
                  <a:pt x="1651" y="261620"/>
                </a:lnTo>
                <a:lnTo>
                  <a:pt x="1536" y="262890"/>
                </a:lnTo>
                <a:lnTo>
                  <a:pt x="1422" y="264160"/>
                </a:lnTo>
                <a:lnTo>
                  <a:pt x="1295" y="265430"/>
                </a:lnTo>
                <a:lnTo>
                  <a:pt x="1181" y="266700"/>
                </a:lnTo>
                <a:lnTo>
                  <a:pt x="1066" y="267970"/>
                </a:lnTo>
                <a:lnTo>
                  <a:pt x="952" y="269240"/>
                </a:lnTo>
                <a:lnTo>
                  <a:pt x="825" y="270611"/>
                </a:lnTo>
                <a:lnTo>
                  <a:pt x="723" y="271780"/>
                </a:lnTo>
                <a:lnTo>
                  <a:pt x="609" y="273050"/>
                </a:lnTo>
                <a:lnTo>
                  <a:pt x="495" y="274320"/>
                </a:lnTo>
                <a:lnTo>
                  <a:pt x="381" y="275590"/>
                </a:lnTo>
                <a:lnTo>
                  <a:pt x="266" y="276860"/>
                </a:lnTo>
                <a:lnTo>
                  <a:pt x="139" y="278218"/>
                </a:lnTo>
                <a:lnTo>
                  <a:pt x="38" y="279400"/>
                </a:lnTo>
                <a:lnTo>
                  <a:pt x="0" y="288290"/>
                </a:lnTo>
                <a:lnTo>
                  <a:pt x="3835" y="322580"/>
                </a:lnTo>
                <a:lnTo>
                  <a:pt x="21259" y="361950"/>
                </a:lnTo>
                <a:lnTo>
                  <a:pt x="65913" y="394970"/>
                </a:lnTo>
                <a:lnTo>
                  <a:pt x="85890" y="400050"/>
                </a:lnTo>
                <a:lnTo>
                  <a:pt x="113855" y="400050"/>
                </a:lnTo>
                <a:lnTo>
                  <a:pt x="115011" y="400050"/>
                </a:lnTo>
                <a:lnTo>
                  <a:pt x="115011" y="401434"/>
                </a:lnTo>
                <a:lnTo>
                  <a:pt x="112890" y="401434"/>
                </a:lnTo>
                <a:lnTo>
                  <a:pt x="112674" y="402590"/>
                </a:lnTo>
                <a:lnTo>
                  <a:pt x="117055" y="402590"/>
                </a:lnTo>
                <a:lnTo>
                  <a:pt x="117182" y="400050"/>
                </a:lnTo>
                <a:lnTo>
                  <a:pt x="116763" y="400050"/>
                </a:lnTo>
                <a:lnTo>
                  <a:pt x="117525" y="398780"/>
                </a:lnTo>
                <a:lnTo>
                  <a:pt x="118706" y="398780"/>
                </a:lnTo>
                <a:lnTo>
                  <a:pt x="119164" y="398780"/>
                </a:lnTo>
                <a:lnTo>
                  <a:pt x="119735" y="401434"/>
                </a:lnTo>
                <a:lnTo>
                  <a:pt x="120129" y="400050"/>
                </a:lnTo>
                <a:lnTo>
                  <a:pt x="121234" y="400050"/>
                </a:lnTo>
                <a:lnTo>
                  <a:pt x="120434" y="401434"/>
                </a:lnTo>
                <a:lnTo>
                  <a:pt x="119126" y="402590"/>
                </a:lnTo>
                <a:lnTo>
                  <a:pt x="119786" y="403885"/>
                </a:lnTo>
                <a:lnTo>
                  <a:pt x="120700" y="403885"/>
                </a:lnTo>
                <a:lnTo>
                  <a:pt x="122593" y="402590"/>
                </a:lnTo>
                <a:lnTo>
                  <a:pt x="124142" y="402590"/>
                </a:lnTo>
                <a:lnTo>
                  <a:pt x="122516" y="401434"/>
                </a:lnTo>
                <a:lnTo>
                  <a:pt x="121958" y="401434"/>
                </a:lnTo>
                <a:lnTo>
                  <a:pt x="122910" y="400050"/>
                </a:lnTo>
                <a:lnTo>
                  <a:pt x="123698" y="398780"/>
                </a:lnTo>
                <a:lnTo>
                  <a:pt x="125171" y="398780"/>
                </a:lnTo>
                <a:lnTo>
                  <a:pt x="125831" y="397510"/>
                </a:lnTo>
                <a:lnTo>
                  <a:pt x="128193" y="397510"/>
                </a:lnTo>
                <a:lnTo>
                  <a:pt x="130543" y="396341"/>
                </a:lnTo>
                <a:lnTo>
                  <a:pt x="131432" y="396341"/>
                </a:lnTo>
                <a:lnTo>
                  <a:pt x="129095" y="397510"/>
                </a:lnTo>
                <a:lnTo>
                  <a:pt x="131483" y="397510"/>
                </a:lnTo>
                <a:lnTo>
                  <a:pt x="132029" y="396341"/>
                </a:lnTo>
                <a:lnTo>
                  <a:pt x="133172" y="396341"/>
                </a:lnTo>
                <a:lnTo>
                  <a:pt x="131838" y="397510"/>
                </a:lnTo>
                <a:lnTo>
                  <a:pt x="130009" y="398780"/>
                </a:lnTo>
                <a:lnTo>
                  <a:pt x="128727" y="398780"/>
                </a:lnTo>
                <a:lnTo>
                  <a:pt x="128485" y="397954"/>
                </a:lnTo>
                <a:lnTo>
                  <a:pt x="128358" y="398780"/>
                </a:lnTo>
                <a:lnTo>
                  <a:pt x="126555" y="398780"/>
                </a:lnTo>
                <a:lnTo>
                  <a:pt x="125768" y="400050"/>
                </a:lnTo>
                <a:lnTo>
                  <a:pt x="126136" y="401434"/>
                </a:lnTo>
                <a:lnTo>
                  <a:pt x="126492" y="400050"/>
                </a:lnTo>
                <a:lnTo>
                  <a:pt x="128155" y="400050"/>
                </a:lnTo>
                <a:lnTo>
                  <a:pt x="127139" y="401434"/>
                </a:lnTo>
                <a:lnTo>
                  <a:pt x="127368" y="401434"/>
                </a:lnTo>
                <a:lnTo>
                  <a:pt x="125285" y="402590"/>
                </a:lnTo>
                <a:lnTo>
                  <a:pt x="126961" y="402590"/>
                </a:lnTo>
                <a:lnTo>
                  <a:pt x="129755" y="401434"/>
                </a:lnTo>
                <a:lnTo>
                  <a:pt x="129933" y="401434"/>
                </a:lnTo>
                <a:lnTo>
                  <a:pt x="131051" y="400050"/>
                </a:lnTo>
                <a:lnTo>
                  <a:pt x="132080" y="398780"/>
                </a:lnTo>
                <a:lnTo>
                  <a:pt x="133375" y="396341"/>
                </a:lnTo>
                <a:lnTo>
                  <a:pt x="133845" y="396024"/>
                </a:lnTo>
                <a:lnTo>
                  <a:pt x="135661" y="394970"/>
                </a:lnTo>
                <a:lnTo>
                  <a:pt x="135559" y="396341"/>
                </a:lnTo>
                <a:lnTo>
                  <a:pt x="135699" y="396341"/>
                </a:lnTo>
                <a:lnTo>
                  <a:pt x="136525" y="394970"/>
                </a:lnTo>
                <a:lnTo>
                  <a:pt x="136893" y="394970"/>
                </a:lnTo>
                <a:lnTo>
                  <a:pt x="138188" y="393700"/>
                </a:lnTo>
                <a:lnTo>
                  <a:pt x="139458" y="393700"/>
                </a:lnTo>
                <a:lnTo>
                  <a:pt x="140639" y="392430"/>
                </a:lnTo>
                <a:lnTo>
                  <a:pt x="139954" y="393700"/>
                </a:lnTo>
                <a:lnTo>
                  <a:pt x="140830" y="393700"/>
                </a:lnTo>
                <a:lnTo>
                  <a:pt x="142379" y="392430"/>
                </a:lnTo>
                <a:lnTo>
                  <a:pt x="143332" y="392430"/>
                </a:lnTo>
                <a:lnTo>
                  <a:pt x="143446" y="391160"/>
                </a:lnTo>
                <a:lnTo>
                  <a:pt x="145973" y="389928"/>
                </a:lnTo>
                <a:lnTo>
                  <a:pt x="147739" y="389928"/>
                </a:lnTo>
                <a:lnTo>
                  <a:pt x="148424" y="388708"/>
                </a:lnTo>
                <a:lnTo>
                  <a:pt x="148069" y="389724"/>
                </a:lnTo>
                <a:lnTo>
                  <a:pt x="147993" y="389928"/>
                </a:lnTo>
                <a:lnTo>
                  <a:pt x="148132" y="389928"/>
                </a:lnTo>
                <a:lnTo>
                  <a:pt x="149072" y="388708"/>
                </a:lnTo>
                <a:lnTo>
                  <a:pt x="150723" y="387400"/>
                </a:lnTo>
                <a:lnTo>
                  <a:pt x="151218" y="388708"/>
                </a:lnTo>
                <a:lnTo>
                  <a:pt x="150215" y="389724"/>
                </a:lnTo>
                <a:lnTo>
                  <a:pt x="150075" y="389928"/>
                </a:lnTo>
                <a:lnTo>
                  <a:pt x="150850" y="391160"/>
                </a:lnTo>
                <a:lnTo>
                  <a:pt x="152425" y="389724"/>
                </a:lnTo>
                <a:lnTo>
                  <a:pt x="153250" y="387400"/>
                </a:lnTo>
                <a:lnTo>
                  <a:pt x="154559" y="386080"/>
                </a:lnTo>
                <a:lnTo>
                  <a:pt x="152768" y="387400"/>
                </a:lnTo>
                <a:lnTo>
                  <a:pt x="151320" y="387400"/>
                </a:lnTo>
                <a:lnTo>
                  <a:pt x="153123" y="386080"/>
                </a:lnTo>
                <a:lnTo>
                  <a:pt x="156337" y="383540"/>
                </a:lnTo>
                <a:lnTo>
                  <a:pt x="157695" y="382270"/>
                </a:lnTo>
                <a:lnTo>
                  <a:pt x="158051" y="382270"/>
                </a:lnTo>
                <a:lnTo>
                  <a:pt x="158457" y="382054"/>
                </a:lnTo>
                <a:lnTo>
                  <a:pt x="158584" y="381025"/>
                </a:lnTo>
                <a:lnTo>
                  <a:pt x="160274" y="381025"/>
                </a:lnTo>
                <a:lnTo>
                  <a:pt x="158457" y="382054"/>
                </a:lnTo>
                <a:lnTo>
                  <a:pt x="160604" y="382054"/>
                </a:lnTo>
                <a:lnTo>
                  <a:pt x="161302" y="381025"/>
                </a:lnTo>
                <a:lnTo>
                  <a:pt x="162052" y="379920"/>
                </a:lnTo>
                <a:lnTo>
                  <a:pt x="162179" y="379742"/>
                </a:lnTo>
                <a:lnTo>
                  <a:pt x="161340" y="382054"/>
                </a:lnTo>
                <a:lnTo>
                  <a:pt x="161251" y="382270"/>
                </a:lnTo>
                <a:lnTo>
                  <a:pt x="161442" y="382270"/>
                </a:lnTo>
                <a:lnTo>
                  <a:pt x="163360" y="381025"/>
                </a:lnTo>
                <a:lnTo>
                  <a:pt x="161925" y="381025"/>
                </a:lnTo>
                <a:lnTo>
                  <a:pt x="162877" y="379742"/>
                </a:lnTo>
                <a:lnTo>
                  <a:pt x="163741" y="378460"/>
                </a:lnTo>
                <a:lnTo>
                  <a:pt x="166319" y="378460"/>
                </a:lnTo>
                <a:lnTo>
                  <a:pt x="167157" y="377190"/>
                </a:lnTo>
                <a:lnTo>
                  <a:pt x="167601" y="374650"/>
                </a:lnTo>
                <a:lnTo>
                  <a:pt x="171183" y="372110"/>
                </a:lnTo>
                <a:lnTo>
                  <a:pt x="173418" y="369570"/>
                </a:lnTo>
                <a:lnTo>
                  <a:pt x="173507" y="370840"/>
                </a:lnTo>
                <a:lnTo>
                  <a:pt x="174078" y="369570"/>
                </a:lnTo>
                <a:lnTo>
                  <a:pt x="174561" y="370840"/>
                </a:lnTo>
                <a:lnTo>
                  <a:pt x="174510" y="369570"/>
                </a:lnTo>
                <a:lnTo>
                  <a:pt x="174459" y="368312"/>
                </a:lnTo>
                <a:lnTo>
                  <a:pt x="174866" y="367030"/>
                </a:lnTo>
                <a:lnTo>
                  <a:pt x="175196" y="365760"/>
                </a:lnTo>
                <a:lnTo>
                  <a:pt x="173355" y="367030"/>
                </a:lnTo>
                <a:lnTo>
                  <a:pt x="174244" y="365760"/>
                </a:lnTo>
                <a:lnTo>
                  <a:pt x="174155" y="364490"/>
                </a:lnTo>
                <a:lnTo>
                  <a:pt x="174066" y="363220"/>
                </a:lnTo>
                <a:lnTo>
                  <a:pt x="174929" y="363220"/>
                </a:lnTo>
                <a:lnTo>
                  <a:pt x="175945" y="361950"/>
                </a:lnTo>
                <a:lnTo>
                  <a:pt x="177647" y="359803"/>
                </a:lnTo>
                <a:lnTo>
                  <a:pt x="177101" y="361950"/>
                </a:lnTo>
                <a:lnTo>
                  <a:pt x="176745" y="363220"/>
                </a:lnTo>
                <a:lnTo>
                  <a:pt x="175971" y="364490"/>
                </a:lnTo>
                <a:lnTo>
                  <a:pt x="177660" y="363220"/>
                </a:lnTo>
                <a:lnTo>
                  <a:pt x="178015" y="361950"/>
                </a:lnTo>
                <a:lnTo>
                  <a:pt x="178523" y="359803"/>
                </a:lnTo>
                <a:lnTo>
                  <a:pt x="178612" y="359410"/>
                </a:lnTo>
                <a:lnTo>
                  <a:pt x="178828" y="358140"/>
                </a:lnTo>
                <a:lnTo>
                  <a:pt x="179146" y="358140"/>
                </a:lnTo>
                <a:lnTo>
                  <a:pt x="181317" y="354330"/>
                </a:lnTo>
                <a:lnTo>
                  <a:pt x="182257" y="355600"/>
                </a:lnTo>
                <a:lnTo>
                  <a:pt x="183756" y="354330"/>
                </a:lnTo>
                <a:lnTo>
                  <a:pt x="183883" y="353085"/>
                </a:lnTo>
                <a:lnTo>
                  <a:pt x="183121" y="353085"/>
                </a:lnTo>
                <a:lnTo>
                  <a:pt x="184492" y="351790"/>
                </a:lnTo>
                <a:lnTo>
                  <a:pt x="184061" y="353085"/>
                </a:lnTo>
                <a:lnTo>
                  <a:pt x="184861" y="353085"/>
                </a:lnTo>
                <a:lnTo>
                  <a:pt x="184734" y="354330"/>
                </a:lnTo>
                <a:lnTo>
                  <a:pt x="185521" y="354330"/>
                </a:lnTo>
                <a:lnTo>
                  <a:pt x="185712" y="353085"/>
                </a:lnTo>
                <a:lnTo>
                  <a:pt x="186626" y="354330"/>
                </a:lnTo>
                <a:lnTo>
                  <a:pt x="187477" y="351790"/>
                </a:lnTo>
                <a:lnTo>
                  <a:pt x="187883" y="351790"/>
                </a:lnTo>
                <a:lnTo>
                  <a:pt x="187896" y="350672"/>
                </a:lnTo>
                <a:lnTo>
                  <a:pt x="187960" y="350520"/>
                </a:lnTo>
                <a:lnTo>
                  <a:pt x="187858" y="350647"/>
                </a:lnTo>
                <a:lnTo>
                  <a:pt x="186004" y="353060"/>
                </a:lnTo>
                <a:lnTo>
                  <a:pt x="185166" y="351790"/>
                </a:lnTo>
                <a:lnTo>
                  <a:pt x="185153" y="350520"/>
                </a:lnTo>
                <a:lnTo>
                  <a:pt x="185953" y="351790"/>
                </a:lnTo>
                <a:lnTo>
                  <a:pt x="186550" y="350520"/>
                </a:lnTo>
                <a:lnTo>
                  <a:pt x="185496" y="349250"/>
                </a:lnTo>
                <a:lnTo>
                  <a:pt x="187477" y="347980"/>
                </a:lnTo>
                <a:lnTo>
                  <a:pt x="186677" y="347980"/>
                </a:lnTo>
                <a:lnTo>
                  <a:pt x="187909" y="346710"/>
                </a:lnTo>
                <a:lnTo>
                  <a:pt x="188912" y="345440"/>
                </a:lnTo>
                <a:lnTo>
                  <a:pt x="189865" y="347522"/>
                </a:lnTo>
                <a:lnTo>
                  <a:pt x="189471" y="347980"/>
                </a:lnTo>
                <a:lnTo>
                  <a:pt x="189852" y="347980"/>
                </a:lnTo>
                <a:lnTo>
                  <a:pt x="190804" y="349250"/>
                </a:lnTo>
                <a:lnTo>
                  <a:pt x="191122" y="350520"/>
                </a:lnTo>
                <a:lnTo>
                  <a:pt x="191503" y="349250"/>
                </a:lnTo>
                <a:lnTo>
                  <a:pt x="191554" y="349072"/>
                </a:lnTo>
                <a:lnTo>
                  <a:pt x="190538" y="347980"/>
                </a:lnTo>
                <a:lnTo>
                  <a:pt x="191668" y="346710"/>
                </a:lnTo>
                <a:lnTo>
                  <a:pt x="191554" y="344170"/>
                </a:lnTo>
                <a:lnTo>
                  <a:pt x="191185" y="345440"/>
                </a:lnTo>
                <a:lnTo>
                  <a:pt x="190538" y="346710"/>
                </a:lnTo>
                <a:lnTo>
                  <a:pt x="190131" y="347205"/>
                </a:lnTo>
                <a:lnTo>
                  <a:pt x="190233" y="345440"/>
                </a:lnTo>
                <a:lnTo>
                  <a:pt x="190055" y="345440"/>
                </a:lnTo>
                <a:lnTo>
                  <a:pt x="190436" y="344170"/>
                </a:lnTo>
                <a:lnTo>
                  <a:pt x="191516" y="342900"/>
                </a:lnTo>
                <a:lnTo>
                  <a:pt x="192366" y="342900"/>
                </a:lnTo>
                <a:lnTo>
                  <a:pt x="192836" y="341630"/>
                </a:lnTo>
                <a:lnTo>
                  <a:pt x="193878" y="339090"/>
                </a:lnTo>
                <a:lnTo>
                  <a:pt x="194424" y="337820"/>
                </a:lnTo>
                <a:lnTo>
                  <a:pt x="195707" y="337820"/>
                </a:lnTo>
                <a:lnTo>
                  <a:pt x="195872" y="338226"/>
                </a:lnTo>
                <a:lnTo>
                  <a:pt x="196164" y="337820"/>
                </a:lnTo>
                <a:lnTo>
                  <a:pt x="196481" y="337820"/>
                </a:lnTo>
                <a:lnTo>
                  <a:pt x="197548" y="335280"/>
                </a:lnTo>
                <a:lnTo>
                  <a:pt x="197573" y="336550"/>
                </a:lnTo>
                <a:lnTo>
                  <a:pt x="197726" y="335280"/>
                </a:lnTo>
                <a:lnTo>
                  <a:pt x="197777" y="334010"/>
                </a:lnTo>
                <a:lnTo>
                  <a:pt x="198234" y="334010"/>
                </a:lnTo>
                <a:lnTo>
                  <a:pt x="198234" y="335280"/>
                </a:lnTo>
                <a:lnTo>
                  <a:pt x="198640" y="334010"/>
                </a:lnTo>
                <a:lnTo>
                  <a:pt x="199047" y="332740"/>
                </a:lnTo>
                <a:lnTo>
                  <a:pt x="199186" y="332740"/>
                </a:lnTo>
                <a:lnTo>
                  <a:pt x="199466" y="331470"/>
                </a:lnTo>
                <a:lnTo>
                  <a:pt x="200596" y="328930"/>
                </a:lnTo>
                <a:lnTo>
                  <a:pt x="200279" y="327660"/>
                </a:lnTo>
                <a:lnTo>
                  <a:pt x="199186" y="327660"/>
                </a:lnTo>
                <a:lnTo>
                  <a:pt x="200698" y="325120"/>
                </a:lnTo>
                <a:lnTo>
                  <a:pt x="201371" y="325120"/>
                </a:lnTo>
                <a:lnTo>
                  <a:pt x="201955" y="326390"/>
                </a:lnTo>
                <a:lnTo>
                  <a:pt x="201866" y="327660"/>
                </a:lnTo>
                <a:lnTo>
                  <a:pt x="202069" y="328930"/>
                </a:lnTo>
                <a:lnTo>
                  <a:pt x="203314" y="327660"/>
                </a:lnTo>
                <a:lnTo>
                  <a:pt x="203784" y="327660"/>
                </a:lnTo>
                <a:lnTo>
                  <a:pt x="204965" y="328930"/>
                </a:lnTo>
                <a:lnTo>
                  <a:pt x="205638" y="327660"/>
                </a:lnTo>
                <a:lnTo>
                  <a:pt x="204089" y="326390"/>
                </a:lnTo>
                <a:lnTo>
                  <a:pt x="203403" y="325120"/>
                </a:lnTo>
                <a:lnTo>
                  <a:pt x="202222" y="322961"/>
                </a:lnTo>
                <a:lnTo>
                  <a:pt x="202145" y="322821"/>
                </a:lnTo>
                <a:lnTo>
                  <a:pt x="202018" y="322580"/>
                </a:lnTo>
                <a:lnTo>
                  <a:pt x="203466" y="320040"/>
                </a:lnTo>
                <a:lnTo>
                  <a:pt x="204787" y="317627"/>
                </a:lnTo>
                <a:lnTo>
                  <a:pt x="206222" y="314960"/>
                </a:lnTo>
                <a:lnTo>
                  <a:pt x="206260" y="316230"/>
                </a:lnTo>
                <a:lnTo>
                  <a:pt x="205778" y="317627"/>
                </a:lnTo>
                <a:lnTo>
                  <a:pt x="205447" y="318782"/>
                </a:lnTo>
                <a:lnTo>
                  <a:pt x="207365" y="318782"/>
                </a:lnTo>
                <a:lnTo>
                  <a:pt x="207213" y="317627"/>
                </a:lnTo>
                <a:lnTo>
                  <a:pt x="207467" y="318782"/>
                </a:lnTo>
                <a:lnTo>
                  <a:pt x="208661" y="320040"/>
                </a:lnTo>
                <a:lnTo>
                  <a:pt x="208610" y="318782"/>
                </a:lnTo>
                <a:lnTo>
                  <a:pt x="208064" y="317627"/>
                </a:lnTo>
                <a:lnTo>
                  <a:pt x="207937" y="317627"/>
                </a:lnTo>
                <a:lnTo>
                  <a:pt x="209270" y="314960"/>
                </a:lnTo>
                <a:lnTo>
                  <a:pt x="208724" y="314147"/>
                </a:lnTo>
                <a:lnTo>
                  <a:pt x="208280" y="314960"/>
                </a:lnTo>
                <a:lnTo>
                  <a:pt x="206717" y="314960"/>
                </a:lnTo>
                <a:lnTo>
                  <a:pt x="208064" y="312420"/>
                </a:lnTo>
                <a:lnTo>
                  <a:pt x="208826" y="312420"/>
                </a:lnTo>
                <a:lnTo>
                  <a:pt x="208927" y="313334"/>
                </a:lnTo>
                <a:lnTo>
                  <a:pt x="210312" y="312420"/>
                </a:lnTo>
                <a:lnTo>
                  <a:pt x="209207" y="312420"/>
                </a:lnTo>
                <a:lnTo>
                  <a:pt x="208940" y="311150"/>
                </a:lnTo>
                <a:lnTo>
                  <a:pt x="209016" y="309880"/>
                </a:lnTo>
                <a:lnTo>
                  <a:pt x="209080" y="308610"/>
                </a:lnTo>
                <a:lnTo>
                  <a:pt x="210413" y="310400"/>
                </a:lnTo>
                <a:lnTo>
                  <a:pt x="210845" y="310400"/>
                </a:lnTo>
                <a:lnTo>
                  <a:pt x="210705" y="309460"/>
                </a:lnTo>
                <a:lnTo>
                  <a:pt x="210781" y="309880"/>
                </a:lnTo>
                <a:lnTo>
                  <a:pt x="210845" y="310400"/>
                </a:lnTo>
                <a:lnTo>
                  <a:pt x="212102" y="310400"/>
                </a:lnTo>
                <a:lnTo>
                  <a:pt x="211988" y="309880"/>
                </a:lnTo>
                <a:lnTo>
                  <a:pt x="210578" y="308635"/>
                </a:lnTo>
                <a:lnTo>
                  <a:pt x="210451" y="309880"/>
                </a:lnTo>
                <a:lnTo>
                  <a:pt x="210566" y="308610"/>
                </a:lnTo>
                <a:lnTo>
                  <a:pt x="209626" y="308610"/>
                </a:lnTo>
                <a:lnTo>
                  <a:pt x="211277" y="306070"/>
                </a:lnTo>
                <a:lnTo>
                  <a:pt x="212852" y="302260"/>
                </a:lnTo>
                <a:lnTo>
                  <a:pt x="214350" y="298450"/>
                </a:lnTo>
                <a:lnTo>
                  <a:pt x="214185" y="299720"/>
                </a:lnTo>
                <a:lnTo>
                  <a:pt x="215519" y="299720"/>
                </a:lnTo>
                <a:lnTo>
                  <a:pt x="215226" y="302260"/>
                </a:lnTo>
                <a:lnTo>
                  <a:pt x="213715" y="303530"/>
                </a:lnTo>
                <a:lnTo>
                  <a:pt x="214706" y="303530"/>
                </a:lnTo>
                <a:lnTo>
                  <a:pt x="214503" y="304800"/>
                </a:lnTo>
                <a:lnTo>
                  <a:pt x="213144" y="306070"/>
                </a:lnTo>
                <a:lnTo>
                  <a:pt x="213080" y="307340"/>
                </a:lnTo>
                <a:lnTo>
                  <a:pt x="211074" y="308610"/>
                </a:lnTo>
                <a:lnTo>
                  <a:pt x="212090" y="308610"/>
                </a:lnTo>
                <a:lnTo>
                  <a:pt x="212496" y="309880"/>
                </a:lnTo>
                <a:lnTo>
                  <a:pt x="212458" y="311150"/>
                </a:lnTo>
                <a:lnTo>
                  <a:pt x="215036" y="308610"/>
                </a:lnTo>
                <a:lnTo>
                  <a:pt x="216014" y="304800"/>
                </a:lnTo>
                <a:lnTo>
                  <a:pt x="217538" y="303530"/>
                </a:lnTo>
                <a:lnTo>
                  <a:pt x="217716" y="302260"/>
                </a:lnTo>
                <a:lnTo>
                  <a:pt x="218236" y="298450"/>
                </a:lnTo>
                <a:lnTo>
                  <a:pt x="218732" y="299720"/>
                </a:lnTo>
                <a:lnTo>
                  <a:pt x="219532" y="298450"/>
                </a:lnTo>
                <a:lnTo>
                  <a:pt x="221932" y="294640"/>
                </a:lnTo>
                <a:lnTo>
                  <a:pt x="222719" y="293370"/>
                </a:lnTo>
                <a:lnTo>
                  <a:pt x="219163" y="293370"/>
                </a:lnTo>
                <a:lnTo>
                  <a:pt x="218414" y="295910"/>
                </a:lnTo>
                <a:lnTo>
                  <a:pt x="219392" y="294640"/>
                </a:lnTo>
                <a:lnTo>
                  <a:pt x="217868" y="297180"/>
                </a:lnTo>
                <a:lnTo>
                  <a:pt x="217576" y="297180"/>
                </a:lnTo>
                <a:lnTo>
                  <a:pt x="217551" y="299720"/>
                </a:lnTo>
                <a:lnTo>
                  <a:pt x="216687" y="299720"/>
                </a:lnTo>
                <a:lnTo>
                  <a:pt x="216598" y="300990"/>
                </a:lnTo>
                <a:lnTo>
                  <a:pt x="216890" y="302260"/>
                </a:lnTo>
                <a:lnTo>
                  <a:pt x="216014" y="302260"/>
                </a:lnTo>
                <a:lnTo>
                  <a:pt x="216344" y="300990"/>
                </a:lnTo>
                <a:lnTo>
                  <a:pt x="216433" y="300278"/>
                </a:lnTo>
                <a:lnTo>
                  <a:pt x="216090" y="300990"/>
                </a:lnTo>
                <a:lnTo>
                  <a:pt x="216179" y="300278"/>
                </a:lnTo>
                <a:lnTo>
                  <a:pt x="216255" y="299720"/>
                </a:lnTo>
                <a:lnTo>
                  <a:pt x="215455" y="298450"/>
                </a:lnTo>
                <a:lnTo>
                  <a:pt x="214807" y="297180"/>
                </a:lnTo>
                <a:lnTo>
                  <a:pt x="215569" y="295910"/>
                </a:lnTo>
                <a:lnTo>
                  <a:pt x="215747" y="297180"/>
                </a:lnTo>
                <a:lnTo>
                  <a:pt x="215773" y="298450"/>
                </a:lnTo>
                <a:lnTo>
                  <a:pt x="217093" y="295910"/>
                </a:lnTo>
                <a:lnTo>
                  <a:pt x="217754" y="294640"/>
                </a:lnTo>
                <a:lnTo>
                  <a:pt x="216750" y="294640"/>
                </a:lnTo>
                <a:lnTo>
                  <a:pt x="217944" y="292747"/>
                </a:lnTo>
                <a:lnTo>
                  <a:pt x="219443" y="288290"/>
                </a:lnTo>
                <a:lnTo>
                  <a:pt x="220764" y="288290"/>
                </a:lnTo>
                <a:lnTo>
                  <a:pt x="220827" y="288010"/>
                </a:lnTo>
                <a:lnTo>
                  <a:pt x="220091" y="285965"/>
                </a:lnTo>
                <a:lnTo>
                  <a:pt x="220027" y="285750"/>
                </a:lnTo>
                <a:lnTo>
                  <a:pt x="221170" y="285750"/>
                </a:lnTo>
                <a:lnTo>
                  <a:pt x="221310" y="285965"/>
                </a:lnTo>
                <a:lnTo>
                  <a:pt x="221437" y="285445"/>
                </a:lnTo>
                <a:lnTo>
                  <a:pt x="222262" y="284480"/>
                </a:lnTo>
                <a:lnTo>
                  <a:pt x="222796" y="284480"/>
                </a:lnTo>
                <a:lnTo>
                  <a:pt x="223901" y="283210"/>
                </a:lnTo>
                <a:lnTo>
                  <a:pt x="223774" y="284480"/>
                </a:lnTo>
                <a:lnTo>
                  <a:pt x="223672" y="285445"/>
                </a:lnTo>
                <a:lnTo>
                  <a:pt x="224167" y="284480"/>
                </a:lnTo>
                <a:lnTo>
                  <a:pt x="224713" y="283210"/>
                </a:lnTo>
                <a:lnTo>
                  <a:pt x="224967" y="281940"/>
                </a:lnTo>
                <a:lnTo>
                  <a:pt x="224066" y="279400"/>
                </a:lnTo>
                <a:lnTo>
                  <a:pt x="224002" y="276860"/>
                </a:lnTo>
                <a:lnTo>
                  <a:pt x="223977" y="275590"/>
                </a:lnTo>
                <a:lnTo>
                  <a:pt x="226009" y="279400"/>
                </a:lnTo>
                <a:lnTo>
                  <a:pt x="226136" y="278218"/>
                </a:lnTo>
                <a:lnTo>
                  <a:pt x="226199" y="277571"/>
                </a:lnTo>
                <a:lnTo>
                  <a:pt x="226326" y="276466"/>
                </a:lnTo>
                <a:lnTo>
                  <a:pt x="226415" y="275590"/>
                </a:lnTo>
                <a:lnTo>
                  <a:pt x="226796" y="275590"/>
                </a:lnTo>
                <a:lnTo>
                  <a:pt x="227037" y="274320"/>
                </a:lnTo>
                <a:lnTo>
                  <a:pt x="227279" y="273050"/>
                </a:lnTo>
                <a:lnTo>
                  <a:pt x="226326" y="274320"/>
                </a:lnTo>
                <a:lnTo>
                  <a:pt x="226263" y="270611"/>
                </a:lnTo>
                <a:lnTo>
                  <a:pt x="225971" y="269240"/>
                </a:lnTo>
                <a:lnTo>
                  <a:pt x="225285" y="270611"/>
                </a:lnTo>
                <a:lnTo>
                  <a:pt x="224840" y="270611"/>
                </a:lnTo>
                <a:lnTo>
                  <a:pt x="225513" y="271780"/>
                </a:lnTo>
                <a:lnTo>
                  <a:pt x="224929" y="273050"/>
                </a:lnTo>
                <a:lnTo>
                  <a:pt x="225386" y="274320"/>
                </a:lnTo>
                <a:lnTo>
                  <a:pt x="224574" y="274320"/>
                </a:lnTo>
                <a:lnTo>
                  <a:pt x="224802" y="273050"/>
                </a:lnTo>
                <a:lnTo>
                  <a:pt x="224218" y="273050"/>
                </a:lnTo>
                <a:lnTo>
                  <a:pt x="224751" y="270611"/>
                </a:lnTo>
                <a:lnTo>
                  <a:pt x="225196" y="269240"/>
                </a:lnTo>
                <a:lnTo>
                  <a:pt x="226301" y="265430"/>
                </a:lnTo>
                <a:lnTo>
                  <a:pt x="226415" y="264160"/>
                </a:lnTo>
                <a:lnTo>
                  <a:pt x="227190" y="262890"/>
                </a:lnTo>
                <a:lnTo>
                  <a:pt x="228257" y="265430"/>
                </a:lnTo>
                <a:lnTo>
                  <a:pt x="228993" y="266700"/>
                </a:lnTo>
                <a:lnTo>
                  <a:pt x="228892" y="265430"/>
                </a:lnTo>
                <a:lnTo>
                  <a:pt x="228790" y="264160"/>
                </a:lnTo>
                <a:lnTo>
                  <a:pt x="228701" y="262890"/>
                </a:lnTo>
                <a:lnTo>
                  <a:pt x="229082" y="264160"/>
                </a:lnTo>
                <a:lnTo>
                  <a:pt x="229273" y="262890"/>
                </a:lnTo>
                <a:lnTo>
                  <a:pt x="228917" y="261620"/>
                </a:lnTo>
                <a:lnTo>
                  <a:pt x="235775" y="257810"/>
                </a:lnTo>
                <a:lnTo>
                  <a:pt x="242227" y="252730"/>
                </a:lnTo>
                <a:lnTo>
                  <a:pt x="248843" y="247650"/>
                </a:lnTo>
                <a:lnTo>
                  <a:pt x="256235" y="245110"/>
                </a:lnTo>
                <a:lnTo>
                  <a:pt x="260946" y="242570"/>
                </a:lnTo>
                <a:lnTo>
                  <a:pt x="265112" y="240030"/>
                </a:lnTo>
                <a:lnTo>
                  <a:pt x="269201" y="237490"/>
                </a:lnTo>
                <a:lnTo>
                  <a:pt x="270941" y="236220"/>
                </a:lnTo>
                <a:lnTo>
                  <a:pt x="281393" y="228600"/>
                </a:lnTo>
                <a:lnTo>
                  <a:pt x="287197" y="223520"/>
                </a:lnTo>
                <a:lnTo>
                  <a:pt x="293001" y="218440"/>
                </a:lnTo>
                <a:lnTo>
                  <a:pt x="304241" y="208280"/>
                </a:lnTo>
                <a:lnTo>
                  <a:pt x="317195" y="196850"/>
                </a:lnTo>
                <a:lnTo>
                  <a:pt x="318566" y="191770"/>
                </a:lnTo>
                <a:lnTo>
                  <a:pt x="322211" y="196850"/>
                </a:lnTo>
                <a:lnTo>
                  <a:pt x="328612" y="204470"/>
                </a:lnTo>
                <a:lnTo>
                  <a:pt x="335508" y="212090"/>
                </a:lnTo>
                <a:lnTo>
                  <a:pt x="342760" y="218440"/>
                </a:lnTo>
                <a:lnTo>
                  <a:pt x="350240" y="224790"/>
                </a:lnTo>
                <a:lnTo>
                  <a:pt x="353720" y="228600"/>
                </a:lnTo>
                <a:lnTo>
                  <a:pt x="353720" y="231140"/>
                </a:lnTo>
                <a:lnTo>
                  <a:pt x="346227" y="241300"/>
                </a:lnTo>
                <a:lnTo>
                  <a:pt x="336537" y="254000"/>
                </a:lnTo>
                <a:lnTo>
                  <a:pt x="331711" y="261620"/>
                </a:lnTo>
                <a:lnTo>
                  <a:pt x="331800" y="260591"/>
                </a:lnTo>
                <a:lnTo>
                  <a:pt x="331025" y="261620"/>
                </a:lnTo>
                <a:lnTo>
                  <a:pt x="330568" y="262890"/>
                </a:lnTo>
                <a:lnTo>
                  <a:pt x="330390" y="262890"/>
                </a:lnTo>
                <a:lnTo>
                  <a:pt x="326809" y="267970"/>
                </a:lnTo>
                <a:lnTo>
                  <a:pt x="327583" y="264160"/>
                </a:lnTo>
                <a:lnTo>
                  <a:pt x="325513" y="264160"/>
                </a:lnTo>
                <a:lnTo>
                  <a:pt x="323748" y="267970"/>
                </a:lnTo>
                <a:lnTo>
                  <a:pt x="322237" y="269240"/>
                </a:lnTo>
                <a:lnTo>
                  <a:pt x="324612" y="267970"/>
                </a:lnTo>
                <a:lnTo>
                  <a:pt x="321703" y="270611"/>
                </a:lnTo>
                <a:lnTo>
                  <a:pt x="325158" y="267970"/>
                </a:lnTo>
                <a:lnTo>
                  <a:pt x="325120" y="269240"/>
                </a:lnTo>
                <a:lnTo>
                  <a:pt x="325005" y="270611"/>
                </a:lnTo>
                <a:lnTo>
                  <a:pt x="324116" y="271780"/>
                </a:lnTo>
                <a:lnTo>
                  <a:pt x="322618" y="273050"/>
                </a:lnTo>
                <a:lnTo>
                  <a:pt x="322656" y="274320"/>
                </a:lnTo>
                <a:lnTo>
                  <a:pt x="321144" y="276860"/>
                </a:lnTo>
                <a:lnTo>
                  <a:pt x="320535" y="276860"/>
                </a:lnTo>
                <a:lnTo>
                  <a:pt x="320230" y="277571"/>
                </a:lnTo>
                <a:lnTo>
                  <a:pt x="319913" y="278180"/>
                </a:lnTo>
                <a:lnTo>
                  <a:pt x="319443" y="277571"/>
                </a:lnTo>
                <a:lnTo>
                  <a:pt x="319519" y="278218"/>
                </a:lnTo>
                <a:lnTo>
                  <a:pt x="319900" y="278218"/>
                </a:lnTo>
                <a:lnTo>
                  <a:pt x="316103" y="283210"/>
                </a:lnTo>
                <a:lnTo>
                  <a:pt x="314172" y="287020"/>
                </a:lnTo>
                <a:lnTo>
                  <a:pt x="313639" y="287020"/>
                </a:lnTo>
                <a:lnTo>
                  <a:pt x="312508" y="288290"/>
                </a:lnTo>
                <a:lnTo>
                  <a:pt x="312813" y="285965"/>
                </a:lnTo>
                <a:lnTo>
                  <a:pt x="312839" y="285750"/>
                </a:lnTo>
                <a:lnTo>
                  <a:pt x="312191" y="285750"/>
                </a:lnTo>
                <a:lnTo>
                  <a:pt x="310997" y="287020"/>
                </a:lnTo>
                <a:lnTo>
                  <a:pt x="312064" y="288290"/>
                </a:lnTo>
                <a:lnTo>
                  <a:pt x="310883" y="289560"/>
                </a:lnTo>
                <a:lnTo>
                  <a:pt x="310413" y="290830"/>
                </a:lnTo>
                <a:lnTo>
                  <a:pt x="310413" y="289560"/>
                </a:lnTo>
                <a:lnTo>
                  <a:pt x="309943" y="292100"/>
                </a:lnTo>
                <a:lnTo>
                  <a:pt x="309613" y="292100"/>
                </a:lnTo>
                <a:lnTo>
                  <a:pt x="307086" y="294640"/>
                </a:lnTo>
                <a:lnTo>
                  <a:pt x="307835" y="292100"/>
                </a:lnTo>
                <a:lnTo>
                  <a:pt x="308419" y="292100"/>
                </a:lnTo>
                <a:lnTo>
                  <a:pt x="308762" y="290830"/>
                </a:lnTo>
                <a:lnTo>
                  <a:pt x="307454" y="292100"/>
                </a:lnTo>
                <a:lnTo>
                  <a:pt x="305879" y="294640"/>
                </a:lnTo>
                <a:lnTo>
                  <a:pt x="303098" y="297180"/>
                </a:lnTo>
                <a:lnTo>
                  <a:pt x="303720" y="297180"/>
                </a:lnTo>
                <a:lnTo>
                  <a:pt x="305168" y="295910"/>
                </a:lnTo>
                <a:lnTo>
                  <a:pt x="305041" y="297180"/>
                </a:lnTo>
                <a:lnTo>
                  <a:pt x="303707" y="298450"/>
                </a:lnTo>
                <a:lnTo>
                  <a:pt x="305028" y="298450"/>
                </a:lnTo>
                <a:lnTo>
                  <a:pt x="303161" y="299720"/>
                </a:lnTo>
                <a:lnTo>
                  <a:pt x="304571" y="300990"/>
                </a:lnTo>
                <a:lnTo>
                  <a:pt x="302602" y="302260"/>
                </a:lnTo>
                <a:lnTo>
                  <a:pt x="302437" y="303530"/>
                </a:lnTo>
                <a:lnTo>
                  <a:pt x="426300" y="303530"/>
                </a:lnTo>
                <a:lnTo>
                  <a:pt x="429666" y="298450"/>
                </a:lnTo>
                <a:lnTo>
                  <a:pt x="431228" y="295910"/>
                </a:lnTo>
                <a:lnTo>
                  <a:pt x="432015" y="294640"/>
                </a:lnTo>
                <a:lnTo>
                  <a:pt x="434365" y="290830"/>
                </a:lnTo>
                <a:lnTo>
                  <a:pt x="435927" y="288290"/>
                </a:lnTo>
                <a:lnTo>
                  <a:pt x="454698" y="257810"/>
                </a:lnTo>
                <a:lnTo>
                  <a:pt x="475183" y="214630"/>
                </a:lnTo>
                <a:lnTo>
                  <a:pt x="477710" y="208280"/>
                </a:lnTo>
                <a:close/>
              </a:path>
              <a:path w="535304" h="511810">
                <a:moveTo>
                  <a:pt x="485495" y="458800"/>
                </a:moveTo>
                <a:lnTo>
                  <a:pt x="481190" y="461657"/>
                </a:lnTo>
                <a:lnTo>
                  <a:pt x="482269" y="459219"/>
                </a:lnTo>
                <a:lnTo>
                  <a:pt x="480758" y="460527"/>
                </a:lnTo>
                <a:lnTo>
                  <a:pt x="477443" y="463092"/>
                </a:lnTo>
                <a:lnTo>
                  <a:pt x="476148" y="464159"/>
                </a:lnTo>
                <a:lnTo>
                  <a:pt x="475183" y="465124"/>
                </a:lnTo>
                <a:lnTo>
                  <a:pt x="475183" y="465797"/>
                </a:lnTo>
                <a:lnTo>
                  <a:pt x="475107" y="465607"/>
                </a:lnTo>
                <a:lnTo>
                  <a:pt x="474929" y="465480"/>
                </a:lnTo>
                <a:lnTo>
                  <a:pt x="474446" y="465709"/>
                </a:lnTo>
                <a:lnTo>
                  <a:pt x="473506" y="468058"/>
                </a:lnTo>
                <a:lnTo>
                  <a:pt x="475386" y="467029"/>
                </a:lnTo>
                <a:lnTo>
                  <a:pt x="475145" y="467626"/>
                </a:lnTo>
                <a:lnTo>
                  <a:pt x="466991" y="473748"/>
                </a:lnTo>
                <a:lnTo>
                  <a:pt x="470014" y="470941"/>
                </a:lnTo>
                <a:lnTo>
                  <a:pt x="467487" y="471017"/>
                </a:lnTo>
                <a:lnTo>
                  <a:pt x="472516" y="468210"/>
                </a:lnTo>
                <a:lnTo>
                  <a:pt x="472084" y="468071"/>
                </a:lnTo>
                <a:lnTo>
                  <a:pt x="470852" y="468172"/>
                </a:lnTo>
                <a:lnTo>
                  <a:pt x="471728" y="467245"/>
                </a:lnTo>
                <a:lnTo>
                  <a:pt x="469214" y="469417"/>
                </a:lnTo>
                <a:lnTo>
                  <a:pt x="461556" y="475081"/>
                </a:lnTo>
                <a:lnTo>
                  <a:pt x="456450" y="479463"/>
                </a:lnTo>
                <a:lnTo>
                  <a:pt x="457784" y="479005"/>
                </a:lnTo>
                <a:lnTo>
                  <a:pt x="458266" y="478891"/>
                </a:lnTo>
                <a:lnTo>
                  <a:pt x="458368" y="479247"/>
                </a:lnTo>
                <a:lnTo>
                  <a:pt x="457987" y="479691"/>
                </a:lnTo>
                <a:lnTo>
                  <a:pt x="456488" y="481152"/>
                </a:lnTo>
                <a:lnTo>
                  <a:pt x="455091" y="482409"/>
                </a:lnTo>
                <a:lnTo>
                  <a:pt x="456247" y="482600"/>
                </a:lnTo>
                <a:lnTo>
                  <a:pt x="458508" y="480568"/>
                </a:lnTo>
                <a:lnTo>
                  <a:pt x="458520" y="481050"/>
                </a:lnTo>
                <a:lnTo>
                  <a:pt x="461467" y="478866"/>
                </a:lnTo>
                <a:lnTo>
                  <a:pt x="460451" y="478713"/>
                </a:lnTo>
                <a:lnTo>
                  <a:pt x="459968" y="478980"/>
                </a:lnTo>
                <a:lnTo>
                  <a:pt x="459689" y="478282"/>
                </a:lnTo>
                <a:lnTo>
                  <a:pt x="463842" y="475767"/>
                </a:lnTo>
                <a:lnTo>
                  <a:pt x="461441" y="478142"/>
                </a:lnTo>
                <a:lnTo>
                  <a:pt x="464921" y="476872"/>
                </a:lnTo>
                <a:lnTo>
                  <a:pt x="466420" y="475830"/>
                </a:lnTo>
                <a:lnTo>
                  <a:pt x="469239" y="473544"/>
                </a:lnTo>
                <a:lnTo>
                  <a:pt x="469023" y="473989"/>
                </a:lnTo>
                <a:lnTo>
                  <a:pt x="469379" y="473697"/>
                </a:lnTo>
                <a:lnTo>
                  <a:pt x="469531" y="473316"/>
                </a:lnTo>
                <a:lnTo>
                  <a:pt x="471919" y="471398"/>
                </a:lnTo>
                <a:lnTo>
                  <a:pt x="474345" y="469544"/>
                </a:lnTo>
                <a:lnTo>
                  <a:pt x="476605" y="467499"/>
                </a:lnTo>
                <a:lnTo>
                  <a:pt x="481774" y="463003"/>
                </a:lnTo>
                <a:lnTo>
                  <a:pt x="483425" y="461441"/>
                </a:lnTo>
                <a:lnTo>
                  <a:pt x="485495" y="458800"/>
                </a:lnTo>
                <a:close/>
              </a:path>
              <a:path w="535304" h="511810">
                <a:moveTo>
                  <a:pt x="487311" y="455637"/>
                </a:moveTo>
                <a:lnTo>
                  <a:pt x="485889" y="456742"/>
                </a:lnTo>
                <a:lnTo>
                  <a:pt x="487108" y="456488"/>
                </a:lnTo>
                <a:lnTo>
                  <a:pt x="487311" y="455637"/>
                </a:lnTo>
                <a:close/>
              </a:path>
              <a:path w="535304" h="511810">
                <a:moveTo>
                  <a:pt x="488721" y="454520"/>
                </a:moveTo>
                <a:lnTo>
                  <a:pt x="488378" y="454342"/>
                </a:lnTo>
                <a:lnTo>
                  <a:pt x="488048" y="454177"/>
                </a:lnTo>
                <a:lnTo>
                  <a:pt x="487667" y="454190"/>
                </a:lnTo>
                <a:lnTo>
                  <a:pt x="487311" y="455637"/>
                </a:lnTo>
                <a:lnTo>
                  <a:pt x="487781" y="455282"/>
                </a:lnTo>
                <a:lnTo>
                  <a:pt x="488264" y="454914"/>
                </a:lnTo>
                <a:lnTo>
                  <a:pt x="488721" y="454520"/>
                </a:lnTo>
                <a:close/>
              </a:path>
              <a:path w="535304" h="511810">
                <a:moveTo>
                  <a:pt x="492061" y="453351"/>
                </a:moveTo>
                <a:lnTo>
                  <a:pt x="490791" y="452780"/>
                </a:lnTo>
                <a:lnTo>
                  <a:pt x="488721" y="454520"/>
                </a:lnTo>
                <a:lnTo>
                  <a:pt x="489508" y="454939"/>
                </a:lnTo>
                <a:lnTo>
                  <a:pt x="490347" y="455345"/>
                </a:lnTo>
                <a:lnTo>
                  <a:pt x="492061" y="453351"/>
                </a:lnTo>
                <a:close/>
              </a:path>
              <a:path w="535304" h="511810">
                <a:moveTo>
                  <a:pt x="492328" y="451510"/>
                </a:moveTo>
                <a:lnTo>
                  <a:pt x="491731" y="451954"/>
                </a:lnTo>
                <a:lnTo>
                  <a:pt x="491197" y="452335"/>
                </a:lnTo>
                <a:lnTo>
                  <a:pt x="490639" y="452704"/>
                </a:lnTo>
                <a:lnTo>
                  <a:pt x="490791" y="452780"/>
                </a:lnTo>
                <a:lnTo>
                  <a:pt x="492328" y="451510"/>
                </a:lnTo>
                <a:close/>
              </a:path>
              <a:path w="535304" h="511810">
                <a:moveTo>
                  <a:pt x="494334" y="449821"/>
                </a:moveTo>
                <a:lnTo>
                  <a:pt x="492328" y="451510"/>
                </a:lnTo>
                <a:lnTo>
                  <a:pt x="492937" y="451040"/>
                </a:lnTo>
                <a:lnTo>
                  <a:pt x="493572" y="450507"/>
                </a:lnTo>
                <a:lnTo>
                  <a:pt x="494334" y="449821"/>
                </a:lnTo>
                <a:close/>
              </a:path>
              <a:path w="535304" h="511810">
                <a:moveTo>
                  <a:pt x="499338" y="445198"/>
                </a:moveTo>
                <a:lnTo>
                  <a:pt x="498932" y="445579"/>
                </a:lnTo>
                <a:lnTo>
                  <a:pt x="498259" y="446024"/>
                </a:lnTo>
                <a:lnTo>
                  <a:pt x="497916" y="446620"/>
                </a:lnTo>
                <a:lnTo>
                  <a:pt x="498271" y="447014"/>
                </a:lnTo>
                <a:lnTo>
                  <a:pt x="499338" y="445198"/>
                </a:lnTo>
                <a:close/>
              </a:path>
              <a:path w="535304" h="511810">
                <a:moveTo>
                  <a:pt x="501688" y="440524"/>
                </a:moveTo>
                <a:lnTo>
                  <a:pt x="500697" y="440524"/>
                </a:lnTo>
                <a:lnTo>
                  <a:pt x="500278" y="441236"/>
                </a:lnTo>
                <a:lnTo>
                  <a:pt x="500646" y="441020"/>
                </a:lnTo>
                <a:lnTo>
                  <a:pt x="501688" y="440524"/>
                </a:lnTo>
                <a:close/>
              </a:path>
              <a:path w="535304" h="511810">
                <a:moveTo>
                  <a:pt x="502310" y="439102"/>
                </a:moveTo>
                <a:lnTo>
                  <a:pt x="501637" y="438556"/>
                </a:lnTo>
                <a:lnTo>
                  <a:pt x="500341" y="440524"/>
                </a:lnTo>
                <a:lnTo>
                  <a:pt x="500697" y="440524"/>
                </a:lnTo>
                <a:lnTo>
                  <a:pt x="501535" y="439102"/>
                </a:lnTo>
                <a:lnTo>
                  <a:pt x="501942" y="440524"/>
                </a:lnTo>
                <a:lnTo>
                  <a:pt x="502031" y="440867"/>
                </a:lnTo>
                <a:lnTo>
                  <a:pt x="502170" y="440524"/>
                </a:lnTo>
                <a:lnTo>
                  <a:pt x="502310" y="439102"/>
                </a:lnTo>
                <a:close/>
              </a:path>
              <a:path w="535304" h="511810">
                <a:moveTo>
                  <a:pt x="502666" y="441236"/>
                </a:moveTo>
                <a:lnTo>
                  <a:pt x="500278" y="441236"/>
                </a:lnTo>
                <a:lnTo>
                  <a:pt x="499884" y="441236"/>
                </a:lnTo>
                <a:lnTo>
                  <a:pt x="499656" y="441617"/>
                </a:lnTo>
                <a:lnTo>
                  <a:pt x="501180" y="443420"/>
                </a:lnTo>
                <a:lnTo>
                  <a:pt x="502666" y="441236"/>
                </a:lnTo>
                <a:close/>
              </a:path>
              <a:path w="535304" h="511810">
                <a:moveTo>
                  <a:pt x="505866" y="435203"/>
                </a:moveTo>
                <a:lnTo>
                  <a:pt x="505841" y="435343"/>
                </a:lnTo>
                <a:lnTo>
                  <a:pt x="505866" y="435203"/>
                </a:lnTo>
                <a:close/>
              </a:path>
              <a:path w="535304" h="511810">
                <a:moveTo>
                  <a:pt x="506361" y="436295"/>
                </a:moveTo>
                <a:lnTo>
                  <a:pt x="505841" y="435343"/>
                </a:lnTo>
                <a:lnTo>
                  <a:pt x="505739" y="435838"/>
                </a:lnTo>
                <a:lnTo>
                  <a:pt x="504964" y="437502"/>
                </a:lnTo>
                <a:lnTo>
                  <a:pt x="504228" y="437743"/>
                </a:lnTo>
                <a:lnTo>
                  <a:pt x="504177" y="436740"/>
                </a:lnTo>
                <a:lnTo>
                  <a:pt x="503834" y="437857"/>
                </a:lnTo>
                <a:lnTo>
                  <a:pt x="503491" y="439000"/>
                </a:lnTo>
                <a:lnTo>
                  <a:pt x="503123" y="440105"/>
                </a:lnTo>
                <a:lnTo>
                  <a:pt x="504228" y="438848"/>
                </a:lnTo>
                <a:lnTo>
                  <a:pt x="505282" y="437565"/>
                </a:lnTo>
                <a:lnTo>
                  <a:pt x="506361" y="436295"/>
                </a:lnTo>
                <a:close/>
              </a:path>
              <a:path w="535304" h="511810">
                <a:moveTo>
                  <a:pt x="507276" y="414070"/>
                </a:moveTo>
                <a:lnTo>
                  <a:pt x="506907" y="414070"/>
                </a:lnTo>
                <a:lnTo>
                  <a:pt x="506945" y="414489"/>
                </a:lnTo>
                <a:lnTo>
                  <a:pt x="507276" y="414070"/>
                </a:lnTo>
                <a:close/>
              </a:path>
              <a:path w="535304" h="511810">
                <a:moveTo>
                  <a:pt x="511543" y="420370"/>
                </a:moveTo>
                <a:lnTo>
                  <a:pt x="511530" y="419900"/>
                </a:lnTo>
                <a:lnTo>
                  <a:pt x="511022" y="420370"/>
                </a:lnTo>
                <a:lnTo>
                  <a:pt x="511543" y="420370"/>
                </a:lnTo>
                <a:close/>
              </a:path>
              <a:path w="535304" h="511810">
                <a:moveTo>
                  <a:pt x="516750" y="422960"/>
                </a:moveTo>
                <a:lnTo>
                  <a:pt x="510247" y="431520"/>
                </a:lnTo>
                <a:lnTo>
                  <a:pt x="507314" y="435216"/>
                </a:lnTo>
                <a:lnTo>
                  <a:pt x="510641" y="431241"/>
                </a:lnTo>
                <a:lnTo>
                  <a:pt x="513651" y="427062"/>
                </a:lnTo>
                <a:lnTo>
                  <a:pt x="516750" y="422960"/>
                </a:lnTo>
                <a:close/>
              </a:path>
              <a:path w="535304" h="511810">
                <a:moveTo>
                  <a:pt x="526402" y="397510"/>
                </a:moveTo>
                <a:lnTo>
                  <a:pt x="525805" y="397510"/>
                </a:lnTo>
                <a:lnTo>
                  <a:pt x="525183" y="398780"/>
                </a:lnTo>
                <a:lnTo>
                  <a:pt x="526402" y="397510"/>
                </a:lnTo>
                <a:close/>
              </a:path>
              <a:path w="535304" h="511810">
                <a:moveTo>
                  <a:pt x="527583" y="396341"/>
                </a:moveTo>
                <a:lnTo>
                  <a:pt x="527024" y="396341"/>
                </a:lnTo>
                <a:lnTo>
                  <a:pt x="526402" y="397510"/>
                </a:lnTo>
                <a:lnTo>
                  <a:pt x="527278" y="397510"/>
                </a:lnTo>
                <a:lnTo>
                  <a:pt x="527583" y="396341"/>
                </a:lnTo>
                <a:close/>
              </a:path>
              <a:path w="535304" h="511810">
                <a:moveTo>
                  <a:pt x="529526" y="405358"/>
                </a:moveTo>
                <a:lnTo>
                  <a:pt x="529082" y="405561"/>
                </a:lnTo>
                <a:lnTo>
                  <a:pt x="528853" y="405663"/>
                </a:lnTo>
                <a:lnTo>
                  <a:pt x="528497" y="406095"/>
                </a:lnTo>
                <a:lnTo>
                  <a:pt x="529526" y="405358"/>
                </a:lnTo>
                <a:close/>
              </a:path>
              <a:path w="535304" h="511810">
                <a:moveTo>
                  <a:pt x="532244" y="374650"/>
                </a:moveTo>
                <a:lnTo>
                  <a:pt x="531202" y="375920"/>
                </a:lnTo>
                <a:lnTo>
                  <a:pt x="530542" y="377190"/>
                </a:lnTo>
                <a:lnTo>
                  <a:pt x="530072" y="378460"/>
                </a:lnTo>
                <a:lnTo>
                  <a:pt x="529386" y="378460"/>
                </a:lnTo>
                <a:lnTo>
                  <a:pt x="528472" y="379920"/>
                </a:lnTo>
                <a:lnTo>
                  <a:pt x="530961" y="379920"/>
                </a:lnTo>
                <a:lnTo>
                  <a:pt x="530999" y="379742"/>
                </a:lnTo>
                <a:lnTo>
                  <a:pt x="531469" y="379742"/>
                </a:lnTo>
                <a:lnTo>
                  <a:pt x="531837" y="378460"/>
                </a:lnTo>
                <a:lnTo>
                  <a:pt x="531355" y="378460"/>
                </a:lnTo>
                <a:lnTo>
                  <a:pt x="532244" y="374650"/>
                </a:lnTo>
                <a:close/>
              </a:path>
              <a:path w="535304" h="511810">
                <a:moveTo>
                  <a:pt x="533603" y="381025"/>
                </a:moveTo>
                <a:lnTo>
                  <a:pt x="532612" y="381025"/>
                </a:lnTo>
                <a:lnTo>
                  <a:pt x="532815" y="382054"/>
                </a:lnTo>
                <a:lnTo>
                  <a:pt x="532853" y="382270"/>
                </a:lnTo>
                <a:lnTo>
                  <a:pt x="533603" y="382270"/>
                </a:lnTo>
                <a:lnTo>
                  <a:pt x="533603" y="381025"/>
                </a:lnTo>
                <a:close/>
              </a:path>
              <a:path w="535304" h="511810">
                <a:moveTo>
                  <a:pt x="534136" y="383540"/>
                </a:moveTo>
                <a:lnTo>
                  <a:pt x="533412" y="383540"/>
                </a:lnTo>
                <a:lnTo>
                  <a:pt x="533095" y="383540"/>
                </a:lnTo>
                <a:lnTo>
                  <a:pt x="531393" y="384810"/>
                </a:lnTo>
                <a:lnTo>
                  <a:pt x="532180" y="381025"/>
                </a:lnTo>
                <a:lnTo>
                  <a:pt x="530377" y="382270"/>
                </a:lnTo>
                <a:lnTo>
                  <a:pt x="530682" y="381025"/>
                </a:lnTo>
                <a:lnTo>
                  <a:pt x="528916" y="381025"/>
                </a:lnTo>
                <a:lnTo>
                  <a:pt x="528916" y="382270"/>
                </a:lnTo>
                <a:lnTo>
                  <a:pt x="528370" y="383540"/>
                </a:lnTo>
                <a:lnTo>
                  <a:pt x="527761" y="386080"/>
                </a:lnTo>
                <a:lnTo>
                  <a:pt x="525818" y="387400"/>
                </a:lnTo>
                <a:lnTo>
                  <a:pt x="525208" y="387400"/>
                </a:lnTo>
                <a:lnTo>
                  <a:pt x="527659" y="383540"/>
                </a:lnTo>
                <a:lnTo>
                  <a:pt x="528916" y="382270"/>
                </a:lnTo>
                <a:lnTo>
                  <a:pt x="528916" y="381025"/>
                </a:lnTo>
                <a:lnTo>
                  <a:pt x="527799" y="381025"/>
                </a:lnTo>
                <a:lnTo>
                  <a:pt x="527075" y="381025"/>
                </a:lnTo>
                <a:lnTo>
                  <a:pt x="526656" y="382054"/>
                </a:lnTo>
                <a:lnTo>
                  <a:pt x="526554" y="382270"/>
                </a:lnTo>
                <a:lnTo>
                  <a:pt x="524954" y="383984"/>
                </a:lnTo>
                <a:lnTo>
                  <a:pt x="524954" y="387400"/>
                </a:lnTo>
                <a:lnTo>
                  <a:pt x="524446" y="389724"/>
                </a:lnTo>
                <a:lnTo>
                  <a:pt x="524383" y="389928"/>
                </a:lnTo>
                <a:lnTo>
                  <a:pt x="523455" y="391160"/>
                </a:lnTo>
                <a:lnTo>
                  <a:pt x="523443" y="392430"/>
                </a:lnTo>
                <a:lnTo>
                  <a:pt x="521931" y="393700"/>
                </a:lnTo>
                <a:lnTo>
                  <a:pt x="521512" y="393700"/>
                </a:lnTo>
                <a:lnTo>
                  <a:pt x="521500" y="392430"/>
                </a:lnTo>
                <a:lnTo>
                  <a:pt x="524929" y="387400"/>
                </a:lnTo>
                <a:lnTo>
                  <a:pt x="524954" y="383984"/>
                </a:lnTo>
                <a:lnTo>
                  <a:pt x="519404" y="389928"/>
                </a:lnTo>
                <a:lnTo>
                  <a:pt x="516623" y="392671"/>
                </a:lnTo>
                <a:lnTo>
                  <a:pt x="516623" y="400050"/>
                </a:lnTo>
                <a:lnTo>
                  <a:pt x="515886" y="401434"/>
                </a:lnTo>
                <a:lnTo>
                  <a:pt x="513981" y="405130"/>
                </a:lnTo>
                <a:lnTo>
                  <a:pt x="511670" y="408940"/>
                </a:lnTo>
                <a:lnTo>
                  <a:pt x="509460" y="411480"/>
                </a:lnTo>
                <a:lnTo>
                  <a:pt x="509155" y="411759"/>
                </a:lnTo>
                <a:lnTo>
                  <a:pt x="509320" y="411480"/>
                </a:lnTo>
                <a:lnTo>
                  <a:pt x="511251" y="408940"/>
                </a:lnTo>
                <a:lnTo>
                  <a:pt x="513943" y="403885"/>
                </a:lnTo>
                <a:lnTo>
                  <a:pt x="516623" y="400050"/>
                </a:lnTo>
                <a:lnTo>
                  <a:pt x="516623" y="392671"/>
                </a:lnTo>
                <a:lnTo>
                  <a:pt x="511695" y="397510"/>
                </a:lnTo>
                <a:lnTo>
                  <a:pt x="507860" y="401002"/>
                </a:lnTo>
                <a:lnTo>
                  <a:pt x="507860" y="412750"/>
                </a:lnTo>
                <a:lnTo>
                  <a:pt x="507530" y="413740"/>
                </a:lnTo>
                <a:lnTo>
                  <a:pt x="507276" y="414070"/>
                </a:lnTo>
                <a:lnTo>
                  <a:pt x="507415" y="414070"/>
                </a:lnTo>
                <a:lnTo>
                  <a:pt x="507009" y="415290"/>
                </a:lnTo>
                <a:lnTo>
                  <a:pt x="506945" y="414489"/>
                </a:lnTo>
                <a:lnTo>
                  <a:pt x="505955" y="415810"/>
                </a:lnTo>
                <a:lnTo>
                  <a:pt x="506730" y="414070"/>
                </a:lnTo>
                <a:lnTo>
                  <a:pt x="507860" y="412750"/>
                </a:lnTo>
                <a:lnTo>
                  <a:pt x="507860" y="401002"/>
                </a:lnTo>
                <a:lnTo>
                  <a:pt x="503301" y="405130"/>
                </a:lnTo>
                <a:lnTo>
                  <a:pt x="496595" y="409829"/>
                </a:lnTo>
                <a:lnTo>
                  <a:pt x="496595" y="426580"/>
                </a:lnTo>
                <a:lnTo>
                  <a:pt x="495388" y="429285"/>
                </a:lnTo>
                <a:lnTo>
                  <a:pt x="493903" y="430542"/>
                </a:lnTo>
                <a:lnTo>
                  <a:pt x="494169" y="429488"/>
                </a:lnTo>
                <a:lnTo>
                  <a:pt x="494220" y="429285"/>
                </a:lnTo>
                <a:lnTo>
                  <a:pt x="493115" y="430568"/>
                </a:lnTo>
                <a:lnTo>
                  <a:pt x="491959" y="430568"/>
                </a:lnTo>
                <a:lnTo>
                  <a:pt x="496595" y="426580"/>
                </a:lnTo>
                <a:lnTo>
                  <a:pt x="496595" y="409829"/>
                </a:lnTo>
                <a:lnTo>
                  <a:pt x="494220" y="411480"/>
                </a:lnTo>
                <a:lnTo>
                  <a:pt x="490334" y="414439"/>
                </a:lnTo>
                <a:lnTo>
                  <a:pt x="490334" y="433070"/>
                </a:lnTo>
                <a:lnTo>
                  <a:pt x="489191" y="434340"/>
                </a:lnTo>
                <a:lnTo>
                  <a:pt x="487578" y="435610"/>
                </a:lnTo>
                <a:lnTo>
                  <a:pt x="485825" y="438150"/>
                </a:lnTo>
                <a:lnTo>
                  <a:pt x="483438" y="440766"/>
                </a:lnTo>
                <a:lnTo>
                  <a:pt x="481012" y="443230"/>
                </a:lnTo>
                <a:lnTo>
                  <a:pt x="478840" y="445770"/>
                </a:lnTo>
                <a:lnTo>
                  <a:pt x="478675" y="445770"/>
                </a:lnTo>
                <a:lnTo>
                  <a:pt x="482473" y="440766"/>
                </a:lnTo>
                <a:lnTo>
                  <a:pt x="486181" y="436880"/>
                </a:lnTo>
                <a:lnTo>
                  <a:pt x="487578" y="435610"/>
                </a:lnTo>
                <a:lnTo>
                  <a:pt x="490334" y="433070"/>
                </a:lnTo>
                <a:lnTo>
                  <a:pt x="490334" y="414439"/>
                </a:lnTo>
                <a:lnTo>
                  <a:pt x="484174" y="419100"/>
                </a:lnTo>
                <a:lnTo>
                  <a:pt x="473811" y="425450"/>
                </a:lnTo>
                <a:lnTo>
                  <a:pt x="466725" y="429666"/>
                </a:lnTo>
                <a:lnTo>
                  <a:pt x="466725" y="457238"/>
                </a:lnTo>
                <a:lnTo>
                  <a:pt x="466598" y="458470"/>
                </a:lnTo>
                <a:lnTo>
                  <a:pt x="465607" y="459740"/>
                </a:lnTo>
                <a:lnTo>
                  <a:pt x="466699" y="459740"/>
                </a:lnTo>
                <a:lnTo>
                  <a:pt x="462991" y="462013"/>
                </a:lnTo>
                <a:lnTo>
                  <a:pt x="462991" y="468630"/>
                </a:lnTo>
                <a:lnTo>
                  <a:pt x="461886" y="469531"/>
                </a:lnTo>
                <a:lnTo>
                  <a:pt x="462216" y="469531"/>
                </a:lnTo>
                <a:lnTo>
                  <a:pt x="461822" y="469671"/>
                </a:lnTo>
                <a:lnTo>
                  <a:pt x="461911" y="469531"/>
                </a:lnTo>
                <a:lnTo>
                  <a:pt x="461683" y="469722"/>
                </a:lnTo>
                <a:lnTo>
                  <a:pt x="461467" y="469811"/>
                </a:lnTo>
                <a:lnTo>
                  <a:pt x="461340" y="470001"/>
                </a:lnTo>
                <a:lnTo>
                  <a:pt x="459219" y="471893"/>
                </a:lnTo>
                <a:lnTo>
                  <a:pt x="459587" y="471170"/>
                </a:lnTo>
                <a:lnTo>
                  <a:pt x="461086" y="470001"/>
                </a:lnTo>
                <a:lnTo>
                  <a:pt x="461467" y="469900"/>
                </a:lnTo>
                <a:lnTo>
                  <a:pt x="461264" y="469874"/>
                </a:lnTo>
                <a:lnTo>
                  <a:pt x="462991" y="468630"/>
                </a:lnTo>
                <a:lnTo>
                  <a:pt x="462991" y="462013"/>
                </a:lnTo>
                <a:lnTo>
                  <a:pt x="462546" y="462280"/>
                </a:lnTo>
                <a:lnTo>
                  <a:pt x="463143" y="459740"/>
                </a:lnTo>
                <a:lnTo>
                  <a:pt x="461340" y="459740"/>
                </a:lnTo>
                <a:lnTo>
                  <a:pt x="461860" y="461010"/>
                </a:lnTo>
                <a:lnTo>
                  <a:pt x="460540" y="461010"/>
                </a:lnTo>
                <a:lnTo>
                  <a:pt x="461035" y="459740"/>
                </a:lnTo>
                <a:lnTo>
                  <a:pt x="462826" y="458470"/>
                </a:lnTo>
                <a:lnTo>
                  <a:pt x="464629" y="457238"/>
                </a:lnTo>
                <a:lnTo>
                  <a:pt x="466725" y="457238"/>
                </a:lnTo>
                <a:lnTo>
                  <a:pt x="466725" y="429666"/>
                </a:lnTo>
                <a:lnTo>
                  <a:pt x="463130" y="431800"/>
                </a:lnTo>
                <a:lnTo>
                  <a:pt x="458597" y="434428"/>
                </a:lnTo>
                <a:lnTo>
                  <a:pt x="458597" y="461010"/>
                </a:lnTo>
                <a:lnTo>
                  <a:pt x="458025" y="462280"/>
                </a:lnTo>
                <a:lnTo>
                  <a:pt x="457365" y="462280"/>
                </a:lnTo>
                <a:lnTo>
                  <a:pt x="456539" y="463550"/>
                </a:lnTo>
                <a:lnTo>
                  <a:pt x="455218" y="464820"/>
                </a:lnTo>
                <a:lnTo>
                  <a:pt x="453580" y="467360"/>
                </a:lnTo>
                <a:lnTo>
                  <a:pt x="451904" y="467360"/>
                </a:lnTo>
                <a:lnTo>
                  <a:pt x="452894" y="466090"/>
                </a:lnTo>
                <a:lnTo>
                  <a:pt x="451853" y="466090"/>
                </a:lnTo>
                <a:lnTo>
                  <a:pt x="452958" y="464820"/>
                </a:lnTo>
                <a:lnTo>
                  <a:pt x="454139" y="463550"/>
                </a:lnTo>
                <a:lnTo>
                  <a:pt x="455460" y="462280"/>
                </a:lnTo>
                <a:lnTo>
                  <a:pt x="455599" y="462280"/>
                </a:lnTo>
                <a:lnTo>
                  <a:pt x="453466" y="464820"/>
                </a:lnTo>
                <a:lnTo>
                  <a:pt x="454888" y="464820"/>
                </a:lnTo>
                <a:lnTo>
                  <a:pt x="456234" y="462280"/>
                </a:lnTo>
                <a:lnTo>
                  <a:pt x="456539" y="462280"/>
                </a:lnTo>
                <a:lnTo>
                  <a:pt x="457530" y="461010"/>
                </a:lnTo>
                <a:lnTo>
                  <a:pt x="458597" y="461010"/>
                </a:lnTo>
                <a:lnTo>
                  <a:pt x="458597" y="434428"/>
                </a:lnTo>
                <a:lnTo>
                  <a:pt x="452132" y="438150"/>
                </a:lnTo>
                <a:lnTo>
                  <a:pt x="433997" y="445770"/>
                </a:lnTo>
                <a:lnTo>
                  <a:pt x="412559" y="452120"/>
                </a:lnTo>
                <a:lnTo>
                  <a:pt x="392023" y="457212"/>
                </a:lnTo>
                <a:lnTo>
                  <a:pt x="391464" y="457174"/>
                </a:lnTo>
                <a:lnTo>
                  <a:pt x="391464" y="506730"/>
                </a:lnTo>
                <a:lnTo>
                  <a:pt x="389826" y="508000"/>
                </a:lnTo>
                <a:lnTo>
                  <a:pt x="389496" y="508000"/>
                </a:lnTo>
                <a:lnTo>
                  <a:pt x="385953" y="509270"/>
                </a:lnTo>
                <a:lnTo>
                  <a:pt x="388518" y="508000"/>
                </a:lnTo>
                <a:lnTo>
                  <a:pt x="386283" y="508000"/>
                </a:lnTo>
                <a:lnTo>
                  <a:pt x="386473" y="506730"/>
                </a:lnTo>
                <a:lnTo>
                  <a:pt x="391464" y="506730"/>
                </a:lnTo>
                <a:lnTo>
                  <a:pt x="391464" y="457174"/>
                </a:lnTo>
                <a:lnTo>
                  <a:pt x="376605" y="455930"/>
                </a:lnTo>
                <a:lnTo>
                  <a:pt x="367944" y="450850"/>
                </a:lnTo>
                <a:lnTo>
                  <a:pt x="363067" y="443230"/>
                </a:lnTo>
                <a:lnTo>
                  <a:pt x="362470" y="439420"/>
                </a:lnTo>
                <a:lnTo>
                  <a:pt x="361492" y="433070"/>
                </a:lnTo>
                <a:lnTo>
                  <a:pt x="362737" y="424180"/>
                </a:lnTo>
                <a:lnTo>
                  <a:pt x="366687" y="414070"/>
                </a:lnTo>
                <a:lnTo>
                  <a:pt x="367703" y="411480"/>
                </a:lnTo>
                <a:lnTo>
                  <a:pt x="368693" y="408940"/>
                </a:lnTo>
                <a:lnTo>
                  <a:pt x="374662" y="393700"/>
                </a:lnTo>
                <a:lnTo>
                  <a:pt x="306374" y="393700"/>
                </a:lnTo>
                <a:lnTo>
                  <a:pt x="306374" y="487680"/>
                </a:lnTo>
                <a:lnTo>
                  <a:pt x="305193" y="487680"/>
                </a:lnTo>
                <a:lnTo>
                  <a:pt x="303974" y="486981"/>
                </a:lnTo>
                <a:lnTo>
                  <a:pt x="306374" y="487680"/>
                </a:lnTo>
                <a:lnTo>
                  <a:pt x="306374" y="393700"/>
                </a:lnTo>
                <a:lnTo>
                  <a:pt x="281584" y="393700"/>
                </a:lnTo>
                <a:lnTo>
                  <a:pt x="281584" y="437781"/>
                </a:lnTo>
                <a:lnTo>
                  <a:pt x="281127" y="436880"/>
                </a:lnTo>
                <a:lnTo>
                  <a:pt x="280657" y="436880"/>
                </a:lnTo>
                <a:lnTo>
                  <a:pt x="279400" y="434340"/>
                </a:lnTo>
                <a:lnTo>
                  <a:pt x="278282" y="431800"/>
                </a:lnTo>
                <a:lnTo>
                  <a:pt x="278015" y="430923"/>
                </a:lnTo>
                <a:lnTo>
                  <a:pt x="277914" y="430568"/>
                </a:lnTo>
                <a:lnTo>
                  <a:pt x="277685" y="429488"/>
                </a:lnTo>
                <a:lnTo>
                  <a:pt x="277634" y="429285"/>
                </a:lnTo>
                <a:lnTo>
                  <a:pt x="277939" y="429285"/>
                </a:lnTo>
                <a:lnTo>
                  <a:pt x="278663" y="429285"/>
                </a:lnTo>
                <a:lnTo>
                  <a:pt x="278511" y="428434"/>
                </a:lnTo>
                <a:lnTo>
                  <a:pt x="278892" y="430187"/>
                </a:lnTo>
                <a:lnTo>
                  <a:pt x="278892" y="430568"/>
                </a:lnTo>
                <a:lnTo>
                  <a:pt x="280479" y="434340"/>
                </a:lnTo>
                <a:lnTo>
                  <a:pt x="281343" y="436880"/>
                </a:lnTo>
                <a:lnTo>
                  <a:pt x="281584" y="437781"/>
                </a:lnTo>
                <a:lnTo>
                  <a:pt x="281584" y="393700"/>
                </a:lnTo>
                <a:lnTo>
                  <a:pt x="278422" y="393700"/>
                </a:lnTo>
                <a:lnTo>
                  <a:pt x="278422" y="428002"/>
                </a:lnTo>
                <a:lnTo>
                  <a:pt x="277622" y="428434"/>
                </a:lnTo>
                <a:lnTo>
                  <a:pt x="276123" y="429272"/>
                </a:lnTo>
                <a:lnTo>
                  <a:pt x="276237" y="428002"/>
                </a:lnTo>
                <a:lnTo>
                  <a:pt x="276364" y="426720"/>
                </a:lnTo>
                <a:lnTo>
                  <a:pt x="276491" y="425450"/>
                </a:lnTo>
                <a:lnTo>
                  <a:pt x="277622" y="428434"/>
                </a:lnTo>
                <a:lnTo>
                  <a:pt x="277634" y="428002"/>
                </a:lnTo>
                <a:lnTo>
                  <a:pt x="276415" y="422910"/>
                </a:lnTo>
                <a:lnTo>
                  <a:pt x="277876" y="425450"/>
                </a:lnTo>
                <a:lnTo>
                  <a:pt x="277279" y="424180"/>
                </a:lnTo>
                <a:lnTo>
                  <a:pt x="276961" y="422910"/>
                </a:lnTo>
                <a:lnTo>
                  <a:pt x="276415" y="420370"/>
                </a:lnTo>
                <a:lnTo>
                  <a:pt x="276326" y="419100"/>
                </a:lnTo>
                <a:lnTo>
                  <a:pt x="276225" y="418147"/>
                </a:lnTo>
                <a:lnTo>
                  <a:pt x="276123" y="414070"/>
                </a:lnTo>
                <a:lnTo>
                  <a:pt x="276148" y="414489"/>
                </a:lnTo>
                <a:lnTo>
                  <a:pt x="276263" y="416560"/>
                </a:lnTo>
                <a:lnTo>
                  <a:pt x="276390" y="418147"/>
                </a:lnTo>
                <a:lnTo>
                  <a:pt x="276961" y="421640"/>
                </a:lnTo>
                <a:lnTo>
                  <a:pt x="277545" y="424180"/>
                </a:lnTo>
                <a:lnTo>
                  <a:pt x="277876" y="425450"/>
                </a:lnTo>
                <a:lnTo>
                  <a:pt x="278422" y="428002"/>
                </a:lnTo>
                <a:lnTo>
                  <a:pt x="278422" y="393700"/>
                </a:lnTo>
                <a:lnTo>
                  <a:pt x="269074" y="393700"/>
                </a:lnTo>
                <a:lnTo>
                  <a:pt x="268757" y="393700"/>
                </a:lnTo>
                <a:lnTo>
                  <a:pt x="268503" y="393700"/>
                </a:lnTo>
                <a:lnTo>
                  <a:pt x="268439" y="396341"/>
                </a:lnTo>
                <a:lnTo>
                  <a:pt x="268579" y="397510"/>
                </a:lnTo>
                <a:lnTo>
                  <a:pt x="268655" y="398780"/>
                </a:lnTo>
                <a:lnTo>
                  <a:pt x="268732" y="400050"/>
                </a:lnTo>
                <a:lnTo>
                  <a:pt x="268820" y="402590"/>
                </a:lnTo>
                <a:lnTo>
                  <a:pt x="267931" y="403885"/>
                </a:lnTo>
                <a:lnTo>
                  <a:pt x="267550" y="403885"/>
                </a:lnTo>
                <a:lnTo>
                  <a:pt x="267131" y="403250"/>
                </a:lnTo>
                <a:lnTo>
                  <a:pt x="266992" y="403885"/>
                </a:lnTo>
                <a:lnTo>
                  <a:pt x="267525" y="403885"/>
                </a:lnTo>
                <a:lnTo>
                  <a:pt x="267093" y="405130"/>
                </a:lnTo>
                <a:lnTo>
                  <a:pt x="267703" y="408940"/>
                </a:lnTo>
                <a:lnTo>
                  <a:pt x="266560" y="406400"/>
                </a:lnTo>
                <a:lnTo>
                  <a:pt x="268274" y="411480"/>
                </a:lnTo>
                <a:lnTo>
                  <a:pt x="267741" y="411480"/>
                </a:lnTo>
                <a:lnTo>
                  <a:pt x="267144" y="408940"/>
                </a:lnTo>
                <a:lnTo>
                  <a:pt x="267423" y="411480"/>
                </a:lnTo>
                <a:lnTo>
                  <a:pt x="267677" y="412750"/>
                </a:lnTo>
                <a:lnTo>
                  <a:pt x="267449" y="412750"/>
                </a:lnTo>
                <a:lnTo>
                  <a:pt x="267817" y="413715"/>
                </a:lnTo>
                <a:lnTo>
                  <a:pt x="267944" y="414070"/>
                </a:lnTo>
                <a:lnTo>
                  <a:pt x="267995" y="414489"/>
                </a:lnTo>
                <a:lnTo>
                  <a:pt x="268109" y="415290"/>
                </a:lnTo>
                <a:lnTo>
                  <a:pt x="268185" y="415810"/>
                </a:lnTo>
                <a:lnTo>
                  <a:pt x="268300" y="416560"/>
                </a:lnTo>
                <a:lnTo>
                  <a:pt x="268693" y="417830"/>
                </a:lnTo>
                <a:lnTo>
                  <a:pt x="268973" y="418833"/>
                </a:lnTo>
                <a:lnTo>
                  <a:pt x="270319" y="421640"/>
                </a:lnTo>
                <a:lnTo>
                  <a:pt x="270421" y="419100"/>
                </a:lnTo>
                <a:lnTo>
                  <a:pt x="271475" y="421640"/>
                </a:lnTo>
                <a:lnTo>
                  <a:pt x="272021" y="424180"/>
                </a:lnTo>
                <a:lnTo>
                  <a:pt x="271259" y="425450"/>
                </a:lnTo>
                <a:lnTo>
                  <a:pt x="269862" y="424180"/>
                </a:lnTo>
                <a:lnTo>
                  <a:pt x="268770" y="422910"/>
                </a:lnTo>
                <a:lnTo>
                  <a:pt x="269417" y="421640"/>
                </a:lnTo>
                <a:lnTo>
                  <a:pt x="268630" y="420370"/>
                </a:lnTo>
                <a:lnTo>
                  <a:pt x="268630" y="421640"/>
                </a:lnTo>
                <a:lnTo>
                  <a:pt x="267754" y="420370"/>
                </a:lnTo>
                <a:lnTo>
                  <a:pt x="268249" y="424180"/>
                </a:lnTo>
                <a:lnTo>
                  <a:pt x="265912" y="424180"/>
                </a:lnTo>
                <a:lnTo>
                  <a:pt x="265976" y="421640"/>
                </a:lnTo>
                <a:lnTo>
                  <a:pt x="265785" y="420370"/>
                </a:lnTo>
                <a:lnTo>
                  <a:pt x="265709" y="419900"/>
                </a:lnTo>
                <a:lnTo>
                  <a:pt x="265595" y="419100"/>
                </a:lnTo>
                <a:lnTo>
                  <a:pt x="265557" y="418833"/>
                </a:lnTo>
                <a:lnTo>
                  <a:pt x="265442" y="418147"/>
                </a:lnTo>
                <a:lnTo>
                  <a:pt x="265404" y="417830"/>
                </a:lnTo>
                <a:lnTo>
                  <a:pt x="267030" y="420116"/>
                </a:lnTo>
                <a:lnTo>
                  <a:pt x="267627" y="419481"/>
                </a:lnTo>
                <a:lnTo>
                  <a:pt x="268236" y="420370"/>
                </a:lnTo>
                <a:lnTo>
                  <a:pt x="268630" y="421640"/>
                </a:lnTo>
                <a:lnTo>
                  <a:pt x="268630" y="420370"/>
                </a:lnTo>
                <a:lnTo>
                  <a:pt x="267893" y="419176"/>
                </a:lnTo>
                <a:lnTo>
                  <a:pt x="267462" y="418147"/>
                </a:lnTo>
                <a:lnTo>
                  <a:pt x="267284" y="417830"/>
                </a:lnTo>
                <a:lnTo>
                  <a:pt x="265912" y="415290"/>
                </a:lnTo>
                <a:lnTo>
                  <a:pt x="266026" y="414070"/>
                </a:lnTo>
                <a:lnTo>
                  <a:pt x="266141" y="412750"/>
                </a:lnTo>
                <a:lnTo>
                  <a:pt x="266141" y="411937"/>
                </a:lnTo>
                <a:lnTo>
                  <a:pt x="265938" y="412750"/>
                </a:lnTo>
                <a:lnTo>
                  <a:pt x="265760" y="411937"/>
                </a:lnTo>
                <a:lnTo>
                  <a:pt x="265671" y="411480"/>
                </a:lnTo>
                <a:lnTo>
                  <a:pt x="264629" y="411480"/>
                </a:lnTo>
                <a:lnTo>
                  <a:pt x="264985" y="412750"/>
                </a:lnTo>
                <a:lnTo>
                  <a:pt x="265188" y="413715"/>
                </a:lnTo>
                <a:lnTo>
                  <a:pt x="265201" y="415290"/>
                </a:lnTo>
                <a:lnTo>
                  <a:pt x="264769" y="415290"/>
                </a:lnTo>
                <a:lnTo>
                  <a:pt x="264820" y="420370"/>
                </a:lnTo>
                <a:lnTo>
                  <a:pt x="265899" y="425450"/>
                </a:lnTo>
                <a:lnTo>
                  <a:pt x="266331" y="426567"/>
                </a:lnTo>
                <a:lnTo>
                  <a:pt x="266395" y="426720"/>
                </a:lnTo>
                <a:lnTo>
                  <a:pt x="268579" y="426720"/>
                </a:lnTo>
                <a:lnTo>
                  <a:pt x="270268" y="428002"/>
                </a:lnTo>
                <a:lnTo>
                  <a:pt x="272783" y="429285"/>
                </a:lnTo>
                <a:lnTo>
                  <a:pt x="273672" y="433070"/>
                </a:lnTo>
                <a:lnTo>
                  <a:pt x="275272" y="438150"/>
                </a:lnTo>
                <a:lnTo>
                  <a:pt x="275602" y="439420"/>
                </a:lnTo>
                <a:lnTo>
                  <a:pt x="276237" y="440766"/>
                </a:lnTo>
                <a:lnTo>
                  <a:pt x="276923" y="443064"/>
                </a:lnTo>
                <a:lnTo>
                  <a:pt x="275640" y="442277"/>
                </a:lnTo>
                <a:lnTo>
                  <a:pt x="274713" y="440651"/>
                </a:lnTo>
                <a:lnTo>
                  <a:pt x="273964" y="439331"/>
                </a:lnTo>
                <a:lnTo>
                  <a:pt x="273011" y="435813"/>
                </a:lnTo>
                <a:lnTo>
                  <a:pt x="273989" y="437134"/>
                </a:lnTo>
                <a:lnTo>
                  <a:pt x="273685" y="435813"/>
                </a:lnTo>
                <a:lnTo>
                  <a:pt x="273494" y="435000"/>
                </a:lnTo>
                <a:lnTo>
                  <a:pt x="273443" y="434809"/>
                </a:lnTo>
                <a:lnTo>
                  <a:pt x="273329" y="434289"/>
                </a:lnTo>
                <a:lnTo>
                  <a:pt x="272249" y="433463"/>
                </a:lnTo>
                <a:lnTo>
                  <a:pt x="271602" y="432587"/>
                </a:lnTo>
                <a:lnTo>
                  <a:pt x="271907" y="431723"/>
                </a:lnTo>
                <a:lnTo>
                  <a:pt x="271056" y="429260"/>
                </a:lnTo>
                <a:lnTo>
                  <a:pt x="269570" y="428180"/>
                </a:lnTo>
                <a:lnTo>
                  <a:pt x="269290" y="429260"/>
                </a:lnTo>
                <a:lnTo>
                  <a:pt x="269163" y="429691"/>
                </a:lnTo>
                <a:lnTo>
                  <a:pt x="269633" y="430314"/>
                </a:lnTo>
                <a:lnTo>
                  <a:pt x="269735" y="430453"/>
                </a:lnTo>
                <a:lnTo>
                  <a:pt x="269176" y="432587"/>
                </a:lnTo>
                <a:lnTo>
                  <a:pt x="270192" y="432587"/>
                </a:lnTo>
                <a:lnTo>
                  <a:pt x="270865" y="433984"/>
                </a:lnTo>
                <a:lnTo>
                  <a:pt x="271792" y="436549"/>
                </a:lnTo>
                <a:lnTo>
                  <a:pt x="271894" y="436867"/>
                </a:lnTo>
                <a:lnTo>
                  <a:pt x="271983" y="437134"/>
                </a:lnTo>
                <a:lnTo>
                  <a:pt x="272084" y="437476"/>
                </a:lnTo>
                <a:lnTo>
                  <a:pt x="272745" y="439204"/>
                </a:lnTo>
                <a:lnTo>
                  <a:pt x="273177" y="440029"/>
                </a:lnTo>
                <a:lnTo>
                  <a:pt x="273291" y="440296"/>
                </a:lnTo>
                <a:lnTo>
                  <a:pt x="272948" y="440029"/>
                </a:lnTo>
                <a:lnTo>
                  <a:pt x="271551" y="438746"/>
                </a:lnTo>
                <a:lnTo>
                  <a:pt x="270510" y="437476"/>
                </a:lnTo>
                <a:lnTo>
                  <a:pt x="270344" y="437134"/>
                </a:lnTo>
                <a:lnTo>
                  <a:pt x="270230" y="437476"/>
                </a:lnTo>
                <a:lnTo>
                  <a:pt x="270205" y="438746"/>
                </a:lnTo>
                <a:lnTo>
                  <a:pt x="271259" y="440029"/>
                </a:lnTo>
                <a:lnTo>
                  <a:pt x="272796" y="441007"/>
                </a:lnTo>
                <a:lnTo>
                  <a:pt x="273964" y="444868"/>
                </a:lnTo>
                <a:lnTo>
                  <a:pt x="274116" y="445084"/>
                </a:lnTo>
                <a:lnTo>
                  <a:pt x="275145" y="445846"/>
                </a:lnTo>
                <a:lnTo>
                  <a:pt x="275209" y="446074"/>
                </a:lnTo>
                <a:lnTo>
                  <a:pt x="275361" y="445846"/>
                </a:lnTo>
                <a:lnTo>
                  <a:pt x="275488" y="445084"/>
                </a:lnTo>
                <a:lnTo>
                  <a:pt x="275526" y="444868"/>
                </a:lnTo>
                <a:lnTo>
                  <a:pt x="276148" y="443623"/>
                </a:lnTo>
                <a:lnTo>
                  <a:pt x="276936" y="443103"/>
                </a:lnTo>
                <a:lnTo>
                  <a:pt x="276987" y="443230"/>
                </a:lnTo>
                <a:lnTo>
                  <a:pt x="278244" y="443230"/>
                </a:lnTo>
                <a:lnTo>
                  <a:pt x="278218" y="444500"/>
                </a:lnTo>
                <a:lnTo>
                  <a:pt x="279781" y="447040"/>
                </a:lnTo>
                <a:lnTo>
                  <a:pt x="278841" y="448233"/>
                </a:lnTo>
                <a:lnTo>
                  <a:pt x="277469" y="447687"/>
                </a:lnTo>
                <a:lnTo>
                  <a:pt x="277291" y="447687"/>
                </a:lnTo>
                <a:lnTo>
                  <a:pt x="277634" y="448449"/>
                </a:lnTo>
                <a:lnTo>
                  <a:pt x="277685" y="448716"/>
                </a:lnTo>
                <a:lnTo>
                  <a:pt x="277368" y="448449"/>
                </a:lnTo>
                <a:lnTo>
                  <a:pt x="276999" y="448030"/>
                </a:lnTo>
                <a:lnTo>
                  <a:pt x="275209" y="446074"/>
                </a:lnTo>
                <a:lnTo>
                  <a:pt x="275717" y="447687"/>
                </a:lnTo>
                <a:lnTo>
                  <a:pt x="276326" y="450405"/>
                </a:lnTo>
                <a:lnTo>
                  <a:pt x="276402" y="450735"/>
                </a:lnTo>
                <a:lnTo>
                  <a:pt x="276504" y="451192"/>
                </a:lnTo>
                <a:lnTo>
                  <a:pt x="276567" y="451485"/>
                </a:lnTo>
                <a:lnTo>
                  <a:pt x="276682" y="452412"/>
                </a:lnTo>
                <a:lnTo>
                  <a:pt x="276809" y="453313"/>
                </a:lnTo>
                <a:lnTo>
                  <a:pt x="277787" y="454101"/>
                </a:lnTo>
                <a:lnTo>
                  <a:pt x="278269" y="454101"/>
                </a:lnTo>
                <a:lnTo>
                  <a:pt x="278371" y="453136"/>
                </a:lnTo>
                <a:lnTo>
                  <a:pt x="277914" y="451916"/>
                </a:lnTo>
                <a:lnTo>
                  <a:pt x="277279" y="450405"/>
                </a:lnTo>
                <a:lnTo>
                  <a:pt x="276567" y="449033"/>
                </a:lnTo>
                <a:lnTo>
                  <a:pt x="276504" y="448030"/>
                </a:lnTo>
                <a:lnTo>
                  <a:pt x="277901" y="449287"/>
                </a:lnTo>
                <a:lnTo>
                  <a:pt x="277799" y="450735"/>
                </a:lnTo>
                <a:lnTo>
                  <a:pt x="277952" y="450405"/>
                </a:lnTo>
                <a:lnTo>
                  <a:pt x="278117" y="449580"/>
                </a:lnTo>
                <a:lnTo>
                  <a:pt x="279361" y="451192"/>
                </a:lnTo>
                <a:lnTo>
                  <a:pt x="279311" y="451485"/>
                </a:lnTo>
                <a:lnTo>
                  <a:pt x="279196" y="452412"/>
                </a:lnTo>
                <a:lnTo>
                  <a:pt x="279082" y="453644"/>
                </a:lnTo>
                <a:lnTo>
                  <a:pt x="280428" y="454812"/>
                </a:lnTo>
                <a:lnTo>
                  <a:pt x="280238" y="454101"/>
                </a:lnTo>
                <a:lnTo>
                  <a:pt x="280123" y="453644"/>
                </a:lnTo>
                <a:lnTo>
                  <a:pt x="280035" y="453313"/>
                </a:lnTo>
                <a:lnTo>
                  <a:pt x="279984" y="453136"/>
                </a:lnTo>
                <a:lnTo>
                  <a:pt x="280238" y="453136"/>
                </a:lnTo>
                <a:lnTo>
                  <a:pt x="281393" y="453847"/>
                </a:lnTo>
                <a:lnTo>
                  <a:pt x="282143" y="456247"/>
                </a:lnTo>
                <a:lnTo>
                  <a:pt x="283603" y="457111"/>
                </a:lnTo>
                <a:lnTo>
                  <a:pt x="284797" y="456641"/>
                </a:lnTo>
                <a:lnTo>
                  <a:pt x="282371" y="454964"/>
                </a:lnTo>
                <a:lnTo>
                  <a:pt x="282067" y="454101"/>
                </a:lnTo>
                <a:lnTo>
                  <a:pt x="281965" y="453847"/>
                </a:lnTo>
                <a:lnTo>
                  <a:pt x="281901" y="453644"/>
                </a:lnTo>
                <a:lnTo>
                  <a:pt x="281774" y="453313"/>
                </a:lnTo>
                <a:lnTo>
                  <a:pt x="281711" y="453136"/>
                </a:lnTo>
                <a:lnTo>
                  <a:pt x="281457" y="452412"/>
                </a:lnTo>
                <a:lnTo>
                  <a:pt x="281406" y="452285"/>
                </a:lnTo>
                <a:lnTo>
                  <a:pt x="282854" y="452932"/>
                </a:lnTo>
                <a:lnTo>
                  <a:pt x="282460" y="452412"/>
                </a:lnTo>
                <a:lnTo>
                  <a:pt x="282346" y="452285"/>
                </a:lnTo>
                <a:lnTo>
                  <a:pt x="281647" y="451485"/>
                </a:lnTo>
                <a:lnTo>
                  <a:pt x="281063" y="450735"/>
                </a:lnTo>
                <a:lnTo>
                  <a:pt x="280238" y="449580"/>
                </a:lnTo>
                <a:lnTo>
                  <a:pt x="279844" y="449033"/>
                </a:lnTo>
                <a:lnTo>
                  <a:pt x="279412" y="448449"/>
                </a:lnTo>
                <a:lnTo>
                  <a:pt x="279044" y="448310"/>
                </a:lnTo>
                <a:lnTo>
                  <a:pt x="279590" y="448310"/>
                </a:lnTo>
                <a:lnTo>
                  <a:pt x="280670" y="449580"/>
                </a:lnTo>
                <a:lnTo>
                  <a:pt x="281851" y="450850"/>
                </a:lnTo>
                <a:lnTo>
                  <a:pt x="282346" y="450850"/>
                </a:lnTo>
                <a:lnTo>
                  <a:pt x="284238" y="454660"/>
                </a:lnTo>
                <a:lnTo>
                  <a:pt x="284607" y="455930"/>
                </a:lnTo>
                <a:lnTo>
                  <a:pt x="285407" y="458470"/>
                </a:lnTo>
                <a:lnTo>
                  <a:pt x="287502" y="462280"/>
                </a:lnTo>
                <a:lnTo>
                  <a:pt x="288175" y="462280"/>
                </a:lnTo>
                <a:lnTo>
                  <a:pt x="288899" y="461010"/>
                </a:lnTo>
                <a:lnTo>
                  <a:pt x="289191" y="462280"/>
                </a:lnTo>
                <a:lnTo>
                  <a:pt x="289598" y="463550"/>
                </a:lnTo>
                <a:lnTo>
                  <a:pt x="288683" y="463550"/>
                </a:lnTo>
                <a:lnTo>
                  <a:pt x="291680" y="468630"/>
                </a:lnTo>
                <a:lnTo>
                  <a:pt x="291325" y="468630"/>
                </a:lnTo>
                <a:lnTo>
                  <a:pt x="293928" y="471170"/>
                </a:lnTo>
                <a:lnTo>
                  <a:pt x="293649" y="470281"/>
                </a:lnTo>
                <a:lnTo>
                  <a:pt x="293560" y="470001"/>
                </a:lnTo>
                <a:lnTo>
                  <a:pt x="293903" y="470001"/>
                </a:lnTo>
                <a:lnTo>
                  <a:pt x="294525" y="471170"/>
                </a:lnTo>
                <a:lnTo>
                  <a:pt x="295490" y="472440"/>
                </a:lnTo>
                <a:lnTo>
                  <a:pt x="296621" y="472440"/>
                </a:lnTo>
                <a:lnTo>
                  <a:pt x="297853" y="473710"/>
                </a:lnTo>
                <a:lnTo>
                  <a:pt x="297345" y="474980"/>
                </a:lnTo>
                <a:lnTo>
                  <a:pt x="294449" y="474980"/>
                </a:lnTo>
                <a:lnTo>
                  <a:pt x="292011" y="473710"/>
                </a:lnTo>
                <a:lnTo>
                  <a:pt x="290537" y="472440"/>
                </a:lnTo>
                <a:lnTo>
                  <a:pt x="291528" y="473710"/>
                </a:lnTo>
                <a:lnTo>
                  <a:pt x="293370" y="476250"/>
                </a:lnTo>
                <a:lnTo>
                  <a:pt x="293839" y="476250"/>
                </a:lnTo>
                <a:lnTo>
                  <a:pt x="295884" y="478790"/>
                </a:lnTo>
                <a:lnTo>
                  <a:pt x="297878" y="480060"/>
                </a:lnTo>
                <a:lnTo>
                  <a:pt x="297472" y="481330"/>
                </a:lnTo>
                <a:lnTo>
                  <a:pt x="299364" y="481330"/>
                </a:lnTo>
                <a:lnTo>
                  <a:pt x="302844" y="485140"/>
                </a:lnTo>
                <a:lnTo>
                  <a:pt x="302082" y="486410"/>
                </a:lnTo>
                <a:lnTo>
                  <a:pt x="303034" y="486702"/>
                </a:lnTo>
                <a:lnTo>
                  <a:pt x="303098" y="487680"/>
                </a:lnTo>
                <a:lnTo>
                  <a:pt x="303314" y="487680"/>
                </a:lnTo>
                <a:lnTo>
                  <a:pt x="303733" y="488353"/>
                </a:lnTo>
                <a:lnTo>
                  <a:pt x="303301" y="488188"/>
                </a:lnTo>
                <a:lnTo>
                  <a:pt x="304076" y="488886"/>
                </a:lnTo>
                <a:lnTo>
                  <a:pt x="304876" y="489585"/>
                </a:lnTo>
                <a:lnTo>
                  <a:pt x="304520" y="489064"/>
                </a:lnTo>
                <a:lnTo>
                  <a:pt x="305955" y="488950"/>
                </a:lnTo>
                <a:lnTo>
                  <a:pt x="306641" y="488950"/>
                </a:lnTo>
                <a:lnTo>
                  <a:pt x="307543" y="490220"/>
                </a:lnTo>
                <a:lnTo>
                  <a:pt x="308711" y="491490"/>
                </a:lnTo>
                <a:lnTo>
                  <a:pt x="310388" y="491490"/>
                </a:lnTo>
                <a:lnTo>
                  <a:pt x="313067" y="491490"/>
                </a:lnTo>
                <a:lnTo>
                  <a:pt x="310311" y="490220"/>
                </a:lnTo>
                <a:lnTo>
                  <a:pt x="314985" y="490220"/>
                </a:lnTo>
                <a:lnTo>
                  <a:pt x="315074" y="488950"/>
                </a:lnTo>
                <a:lnTo>
                  <a:pt x="316941" y="490220"/>
                </a:lnTo>
                <a:lnTo>
                  <a:pt x="319443" y="491490"/>
                </a:lnTo>
                <a:lnTo>
                  <a:pt x="320675" y="492760"/>
                </a:lnTo>
                <a:lnTo>
                  <a:pt x="320471" y="492760"/>
                </a:lnTo>
                <a:lnTo>
                  <a:pt x="322122" y="494182"/>
                </a:lnTo>
                <a:lnTo>
                  <a:pt x="325704" y="494182"/>
                </a:lnTo>
                <a:lnTo>
                  <a:pt x="325564" y="495300"/>
                </a:lnTo>
                <a:lnTo>
                  <a:pt x="329450" y="496570"/>
                </a:lnTo>
                <a:lnTo>
                  <a:pt x="326936" y="495300"/>
                </a:lnTo>
                <a:lnTo>
                  <a:pt x="330111" y="495300"/>
                </a:lnTo>
                <a:lnTo>
                  <a:pt x="331685" y="496570"/>
                </a:lnTo>
                <a:lnTo>
                  <a:pt x="330987" y="496570"/>
                </a:lnTo>
                <a:lnTo>
                  <a:pt x="331673" y="497840"/>
                </a:lnTo>
                <a:lnTo>
                  <a:pt x="332155" y="499110"/>
                </a:lnTo>
                <a:lnTo>
                  <a:pt x="329361" y="499110"/>
                </a:lnTo>
                <a:lnTo>
                  <a:pt x="332816" y="500380"/>
                </a:lnTo>
                <a:lnTo>
                  <a:pt x="331635" y="500380"/>
                </a:lnTo>
                <a:lnTo>
                  <a:pt x="332930" y="501650"/>
                </a:lnTo>
                <a:lnTo>
                  <a:pt x="334175" y="501650"/>
                </a:lnTo>
                <a:lnTo>
                  <a:pt x="335483" y="502920"/>
                </a:lnTo>
                <a:lnTo>
                  <a:pt x="336423" y="501650"/>
                </a:lnTo>
                <a:lnTo>
                  <a:pt x="338493" y="502920"/>
                </a:lnTo>
                <a:lnTo>
                  <a:pt x="339661" y="504190"/>
                </a:lnTo>
                <a:lnTo>
                  <a:pt x="342861" y="505460"/>
                </a:lnTo>
                <a:lnTo>
                  <a:pt x="345554" y="504190"/>
                </a:lnTo>
                <a:lnTo>
                  <a:pt x="350812" y="502920"/>
                </a:lnTo>
                <a:lnTo>
                  <a:pt x="352933" y="502920"/>
                </a:lnTo>
                <a:lnTo>
                  <a:pt x="353758" y="504190"/>
                </a:lnTo>
                <a:lnTo>
                  <a:pt x="355574" y="504190"/>
                </a:lnTo>
                <a:lnTo>
                  <a:pt x="355828" y="505460"/>
                </a:lnTo>
                <a:lnTo>
                  <a:pt x="353377" y="505460"/>
                </a:lnTo>
                <a:lnTo>
                  <a:pt x="353212" y="504494"/>
                </a:lnTo>
                <a:lnTo>
                  <a:pt x="352844" y="505460"/>
                </a:lnTo>
                <a:lnTo>
                  <a:pt x="352552" y="505460"/>
                </a:lnTo>
                <a:lnTo>
                  <a:pt x="354164" y="506730"/>
                </a:lnTo>
                <a:lnTo>
                  <a:pt x="346684" y="506730"/>
                </a:lnTo>
                <a:lnTo>
                  <a:pt x="349529" y="509270"/>
                </a:lnTo>
                <a:lnTo>
                  <a:pt x="353415" y="509270"/>
                </a:lnTo>
                <a:lnTo>
                  <a:pt x="350037" y="508000"/>
                </a:lnTo>
                <a:lnTo>
                  <a:pt x="353606" y="508000"/>
                </a:lnTo>
                <a:lnTo>
                  <a:pt x="355206" y="509270"/>
                </a:lnTo>
                <a:lnTo>
                  <a:pt x="354393" y="509270"/>
                </a:lnTo>
                <a:lnTo>
                  <a:pt x="353733" y="510540"/>
                </a:lnTo>
                <a:lnTo>
                  <a:pt x="355638" y="509270"/>
                </a:lnTo>
                <a:lnTo>
                  <a:pt x="356933" y="509270"/>
                </a:lnTo>
                <a:lnTo>
                  <a:pt x="358635" y="508000"/>
                </a:lnTo>
                <a:lnTo>
                  <a:pt x="359854" y="508000"/>
                </a:lnTo>
                <a:lnTo>
                  <a:pt x="359664" y="506730"/>
                </a:lnTo>
                <a:lnTo>
                  <a:pt x="363677" y="506730"/>
                </a:lnTo>
                <a:lnTo>
                  <a:pt x="364744" y="505460"/>
                </a:lnTo>
                <a:lnTo>
                  <a:pt x="367118" y="505460"/>
                </a:lnTo>
                <a:lnTo>
                  <a:pt x="367677" y="504190"/>
                </a:lnTo>
                <a:lnTo>
                  <a:pt x="374434" y="506730"/>
                </a:lnTo>
                <a:lnTo>
                  <a:pt x="375500" y="506730"/>
                </a:lnTo>
                <a:lnTo>
                  <a:pt x="384200" y="506730"/>
                </a:lnTo>
                <a:lnTo>
                  <a:pt x="384619" y="508000"/>
                </a:lnTo>
                <a:lnTo>
                  <a:pt x="377583" y="508000"/>
                </a:lnTo>
                <a:lnTo>
                  <a:pt x="375500" y="506730"/>
                </a:lnTo>
                <a:lnTo>
                  <a:pt x="374535" y="508000"/>
                </a:lnTo>
                <a:lnTo>
                  <a:pt x="374383" y="508000"/>
                </a:lnTo>
                <a:lnTo>
                  <a:pt x="373659" y="509270"/>
                </a:lnTo>
                <a:lnTo>
                  <a:pt x="372249" y="508000"/>
                </a:lnTo>
                <a:lnTo>
                  <a:pt x="371449" y="508000"/>
                </a:lnTo>
                <a:lnTo>
                  <a:pt x="371817" y="509270"/>
                </a:lnTo>
                <a:lnTo>
                  <a:pt x="367753" y="509270"/>
                </a:lnTo>
                <a:lnTo>
                  <a:pt x="370179" y="510540"/>
                </a:lnTo>
                <a:lnTo>
                  <a:pt x="367665" y="510540"/>
                </a:lnTo>
                <a:lnTo>
                  <a:pt x="368985" y="511810"/>
                </a:lnTo>
                <a:lnTo>
                  <a:pt x="374548" y="511810"/>
                </a:lnTo>
                <a:lnTo>
                  <a:pt x="373519" y="510540"/>
                </a:lnTo>
                <a:lnTo>
                  <a:pt x="378942" y="510540"/>
                </a:lnTo>
                <a:lnTo>
                  <a:pt x="382816" y="511810"/>
                </a:lnTo>
                <a:lnTo>
                  <a:pt x="384416" y="511810"/>
                </a:lnTo>
                <a:lnTo>
                  <a:pt x="387146" y="509270"/>
                </a:lnTo>
                <a:lnTo>
                  <a:pt x="389064" y="509270"/>
                </a:lnTo>
                <a:lnTo>
                  <a:pt x="390258" y="508000"/>
                </a:lnTo>
                <a:lnTo>
                  <a:pt x="392442" y="508000"/>
                </a:lnTo>
                <a:lnTo>
                  <a:pt x="393496" y="507377"/>
                </a:lnTo>
                <a:lnTo>
                  <a:pt x="395058" y="507682"/>
                </a:lnTo>
                <a:lnTo>
                  <a:pt x="392506" y="508304"/>
                </a:lnTo>
                <a:lnTo>
                  <a:pt x="392290" y="508762"/>
                </a:lnTo>
                <a:lnTo>
                  <a:pt x="396316" y="508101"/>
                </a:lnTo>
                <a:lnTo>
                  <a:pt x="397637" y="507809"/>
                </a:lnTo>
                <a:lnTo>
                  <a:pt x="397535" y="507415"/>
                </a:lnTo>
                <a:lnTo>
                  <a:pt x="397967" y="506844"/>
                </a:lnTo>
                <a:lnTo>
                  <a:pt x="397776" y="506501"/>
                </a:lnTo>
                <a:lnTo>
                  <a:pt x="397078" y="506666"/>
                </a:lnTo>
                <a:lnTo>
                  <a:pt x="396367" y="506844"/>
                </a:lnTo>
                <a:lnTo>
                  <a:pt x="393509" y="507365"/>
                </a:lnTo>
                <a:lnTo>
                  <a:pt x="394576" y="506730"/>
                </a:lnTo>
                <a:lnTo>
                  <a:pt x="392226" y="506730"/>
                </a:lnTo>
                <a:lnTo>
                  <a:pt x="394055" y="505460"/>
                </a:lnTo>
                <a:lnTo>
                  <a:pt x="395973" y="505460"/>
                </a:lnTo>
                <a:lnTo>
                  <a:pt x="395109" y="506730"/>
                </a:lnTo>
                <a:lnTo>
                  <a:pt x="396849" y="505460"/>
                </a:lnTo>
                <a:lnTo>
                  <a:pt x="398526" y="505460"/>
                </a:lnTo>
                <a:lnTo>
                  <a:pt x="399808" y="504190"/>
                </a:lnTo>
                <a:lnTo>
                  <a:pt x="405726" y="502920"/>
                </a:lnTo>
                <a:lnTo>
                  <a:pt x="406666" y="502488"/>
                </a:lnTo>
                <a:lnTo>
                  <a:pt x="408114" y="502843"/>
                </a:lnTo>
                <a:lnTo>
                  <a:pt x="408343" y="502539"/>
                </a:lnTo>
                <a:lnTo>
                  <a:pt x="408584" y="502373"/>
                </a:lnTo>
                <a:lnTo>
                  <a:pt x="409905" y="501472"/>
                </a:lnTo>
                <a:lnTo>
                  <a:pt x="410870" y="500862"/>
                </a:lnTo>
                <a:lnTo>
                  <a:pt x="412800" y="499668"/>
                </a:lnTo>
                <a:lnTo>
                  <a:pt x="413105" y="499465"/>
                </a:lnTo>
                <a:lnTo>
                  <a:pt x="416407" y="497840"/>
                </a:lnTo>
                <a:lnTo>
                  <a:pt x="417677" y="496570"/>
                </a:lnTo>
                <a:lnTo>
                  <a:pt x="418769" y="496570"/>
                </a:lnTo>
                <a:lnTo>
                  <a:pt x="420751" y="495300"/>
                </a:lnTo>
                <a:lnTo>
                  <a:pt x="421551" y="494182"/>
                </a:lnTo>
                <a:lnTo>
                  <a:pt x="423341" y="492760"/>
                </a:lnTo>
                <a:lnTo>
                  <a:pt x="424154" y="492760"/>
                </a:lnTo>
                <a:lnTo>
                  <a:pt x="426580" y="490220"/>
                </a:lnTo>
                <a:lnTo>
                  <a:pt x="427482" y="490220"/>
                </a:lnTo>
                <a:lnTo>
                  <a:pt x="428675" y="488950"/>
                </a:lnTo>
                <a:lnTo>
                  <a:pt x="431292" y="487680"/>
                </a:lnTo>
                <a:lnTo>
                  <a:pt x="432600" y="487680"/>
                </a:lnTo>
                <a:lnTo>
                  <a:pt x="434505" y="486410"/>
                </a:lnTo>
                <a:lnTo>
                  <a:pt x="436410" y="485140"/>
                </a:lnTo>
                <a:lnTo>
                  <a:pt x="437629" y="485140"/>
                </a:lnTo>
                <a:lnTo>
                  <a:pt x="439813" y="483870"/>
                </a:lnTo>
                <a:lnTo>
                  <a:pt x="440753" y="482600"/>
                </a:lnTo>
                <a:lnTo>
                  <a:pt x="441515" y="481330"/>
                </a:lnTo>
                <a:lnTo>
                  <a:pt x="441007" y="482600"/>
                </a:lnTo>
                <a:lnTo>
                  <a:pt x="442785" y="480060"/>
                </a:lnTo>
                <a:lnTo>
                  <a:pt x="444030" y="480060"/>
                </a:lnTo>
                <a:lnTo>
                  <a:pt x="443496" y="481330"/>
                </a:lnTo>
                <a:lnTo>
                  <a:pt x="445262" y="480060"/>
                </a:lnTo>
                <a:lnTo>
                  <a:pt x="445223" y="481330"/>
                </a:lnTo>
                <a:lnTo>
                  <a:pt x="441998" y="482600"/>
                </a:lnTo>
                <a:lnTo>
                  <a:pt x="440448" y="483870"/>
                </a:lnTo>
                <a:lnTo>
                  <a:pt x="441794" y="483870"/>
                </a:lnTo>
                <a:lnTo>
                  <a:pt x="441274" y="484695"/>
                </a:lnTo>
                <a:lnTo>
                  <a:pt x="442429" y="483870"/>
                </a:lnTo>
                <a:lnTo>
                  <a:pt x="445516" y="482600"/>
                </a:lnTo>
                <a:lnTo>
                  <a:pt x="446608" y="481330"/>
                </a:lnTo>
                <a:lnTo>
                  <a:pt x="447598" y="481330"/>
                </a:lnTo>
                <a:lnTo>
                  <a:pt x="448551" y="480060"/>
                </a:lnTo>
                <a:lnTo>
                  <a:pt x="449402" y="480060"/>
                </a:lnTo>
                <a:lnTo>
                  <a:pt x="449948" y="478790"/>
                </a:lnTo>
                <a:lnTo>
                  <a:pt x="452907" y="477520"/>
                </a:lnTo>
                <a:lnTo>
                  <a:pt x="451675" y="478790"/>
                </a:lnTo>
                <a:lnTo>
                  <a:pt x="453974" y="478790"/>
                </a:lnTo>
                <a:lnTo>
                  <a:pt x="454774" y="477520"/>
                </a:lnTo>
                <a:lnTo>
                  <a:pt x="456349" y="477520"/>
                </a:lnTo>
                <a:lnTo>
                  <a:pt x="457771" y="476250"/>
                </a:lnTo>
                <a:lnTo>
                  <a:pt x="459168" y="474980"/>
                </a:lnTo>
                <a:lnTo>
                  <a:pt x="460400" y="473710"/>
                </a:lnTo>
                <a:lnTo>
                  <a:pt x="461302" y="472440"/>
                </a:lnTo>
                <a:lnTo>
                  <a:pt x="458495" y="474980"/>
                </a:lnTo>
                <a:lnTo>
                  <a:pt x="461721" y="469836"/>
                </a:lnTo>
                <a:lnTo>
                  <a:pt x="463905" y="469226"/>
                </a:lnTo>
                <a:lnTo>
                  <a:pt x="464032" y="468630"/>
                </a:lnTo>
                <a:lnTo>
                  <a:pt x="465899" y="467360"/>
                </a:lnTo>
                <a:lnTo>
                  <a:pt x="465264" y="468630"/>
                </a:lnTo>
                <a:lnTo>
                  <a:pt x="465074" y="468947"/>
                </a:lnTo>
                <a:lnTo>
                  <a:pt x="466420" y="468630"/>
                </a:lnTo>
                <a:lnTo>
                  <a:pt x="464591" y="469734"/>
                </a:lnTo>
                <a:lnTo>
                  <a:pt x="465074" y="468947"/>
                </a:lnTo>
                <a:lnTo>
                  <a:pt x="463905" y="469226"/>
                </a:lnTo>
                <a:lnTo>
                  <a:pt x="463842" y="469531"/>
                </a:lnTo>
                <a:lnTo>
                  <a:pt x="463753" y="470001"/>
                </a:lnTo>
                <a:lnTo>
                  <a:pt x="463689" y="470281"/>
                </a:lnTo>
                <a:lnTo>
                  <a:pt x="464159" y="470001"/>
                </a:lnTo>
                <a:lnTo>
                  <a:pt x="464439" y="470001"/>
                </a:lnTo>
                <a:lnTo>
                  <a:pt x="463727" y="471170"/>
                </a:lnTo>
                <a:lnTo>
                  <a:pt x="463969" y="471170"/>
                </a:lnTo>
                <a:lnTo>
                  <a:pt x="464743" y="470001"/>
                </a:lnTo>
                <a:lnTo>
                  <a:pt x="465480" y="469531"/>
                </a:lnTo>
                <a:lnTo>
                  <a:pt x="467080" y="468630"/>
                </a:lnTo>
                <a:lnTo>
                  <a:pt x="471195" y="466090"/>
                </a:lnTo>
                <a:lnTo>
                  <a:pt x="472008" y="464820"/>
                </a:lnTo>
                <a:lnTo>
                  <a:pt x="472744" y="464820"/>
                </a:lnTo>
                <a:lnTo>
                  <a:pt x="473900" y="462280"/>
                </a:lnTo>
                <a:lnTo>
                  <a:pt x="476123" y="458470"/>
                </a:lnTo>
                <a:lnTo>
                  <a:pt x="476605" y="458470"/>
                </a:lnTo>
                <a:lnTo>
                  <a:pt x="477862" y="455930"/>
                </a:lnTo>
                <a:lnTo>
                  <a:pt x="478231" y="455930"/>
                </a:lnTo>
                <a:lnTo>
                  <a:pt x="479602" y="454660"/>
                </a:lnTo>
                <a:lnTo>
                  <a:pt x="480796" y="453390"/>
                </a:lnTo>
                <a:lnTo>
                  <a:pt x="484314" y="450850"/>
                </a:lnTo>
                <a:lnTo>
                  <a:pt x="484886" y="449580"/>
                </a:lnTo>
                <a:lnTo>
                  <a:pt x="485533" y="449580"/>
                </a:lnTo>
                <a:lnTo>
                  <a:pt x="485444" y="450850"/>
                </a:lnTo>
                <a:lnTo>
                  <a:pt x="486956" y="449580"/>
                </a:lnTo>
                <a:lnTo>
                  <a:pt x="488657" y="447040"/>
                </a:lnTo>
                <a:lnTo>
                  <a:pt x="490766" y="445770"/>
                </a:lnTo>
                <a:lnTo>
                  <a:pt x="491845" y="445770"/>
                </a:lnTo>
                <a:lnTo>
                  <a:pt x="492988" y="444500"/>
                </a:lnTo>
                <a:lnTo>
                  <a:pt x="494474" y="441960"/>
                </a:lnTo>
                <a:lnTo>
                  <a:pt x="495223" y="440766"/>
                </a:lnTo>
                <a:lnTo>
                  <a:pt x="497268" y="439420"/>
                </a:lnTo>
                <a:lnTo>
                  <a:pt x="496900" y="439420"/>
                </a:lnTo>
                <a:lnTo>
                  <a:pt x="495249" y="440639"/>
                </a:lnTo>
                <a:lnTo>
                  <a:pt x="495554" y="439420"/>
                </a:lnTo>
                <a:lnTo>
                  <a:pt x="494525" y="440766"/>
                </a:lnTo>
                <a:lnTo>
                  <a:pt x="493814" y="441960"/>
                </a:lnTo>
                <a:lnTo>
                  <a:pt x="491832" y="441960"/>
                </a:lnTo>
                <a:lnTo>
                  <a:pt x="495160" y="438150"/>
                </a:lnTo>
                <a:lnTo>
                  <a:pt x="495668" y="438150"/>
                </a:lnTo>
                <a:lnTo>
                  <a:pt x="495300" y="436880"/>
                </a:lnTo>
                <a:lnTo>
                  <a:pt x="496277" y="435610"/>
                </a:lnTo>
                <a:lnTo>
                  <a:pt x="496887" y="435610"/>
                </a:lnTo>
                <a:lnTo>
                  <a:pt x="497814" y="434340"/>
                </a:lnTo>
                <a:lnTo>
                  <a:pt x="498144" y="434340"/>
                </a:lnTo>
                <a:lnTo>
                  <a:pt x="498589" y="433070"/>
                </a:lnTo>
                <a:lnTo>
                  <a:pt x="499033" y="431800"/>
                </a:lnTo>
                <a:lnTo>
                  <a:pt x="499541" y="430568"/>
                </a:lnTo>
                <a:lnTo>
                  <a:pt x="500697" y="429285"/>
                </a:lnTo>
                <a:lnTo>
                  <a:pt x="500291" y="431800"/>
                </a:lnTo>
                <a:lnTo>
                  <a:pt x="498792" y="434340"/>
                </a:lnTo>
                <a:lnTo>
                  <a:pt x="500824" y="432219"/>
                </a:lnTo>
                <a:lnTo>
                  <a:pt x="499821" y="434340"/>
                </a:lnTo>
                <a:lnTo>
                  <a:pt x="497979" y="436880"/>
                </a:lnTo>
                <a:lnTo>
                  <a:pt x="497255" y="438150"/>
                </a:lnTo>
                <a:lnTo>
                  <a:pt x="498195" y="438150"/>
                </a:lnTo>
                <a:lnTo>
                  <a:pt x="499122" y="436880"/>
                </a:lnTo>
                <a:lnTo>
                  <a:pt x="501370" y="433070"/>
                </a:lnTo>
                <a:lnTo>
                  <a:pt x="502005" y="431800"/>
                </a:lnTo>
                <a:lnTo>
                  <a:pt x="503161" y="429488"/>
                </a:lnTo>
                <a:lnTo>
                  <a:pt x="503262" y="429285"/>
                </a:lnTo>
                <a:lnTo>
                  <a:pt x="504469" y="428002"/>
                </a:lnTo>
                <a:lnTo>
                  <a:pt x="505129" y="425450"/>
                </a:lnTo>
                <a:lnTo>
                  <a:pt x="507187" y="425450"/>
                </a:lnTo>
                <a:lnTo>
                  <a:pt x="507898" y="421640"/>
                </a:lnTo>
                <a:lnTo>
                  <a:pt x="510222" y="420370"/>
                </a:lnTo>
                <a:lnTo>
                  <a:pt x="510692" y="420370"/>
                </a:lnTo>
                <a:lnTo>
                  <a:pt x="511530" y="419100"/>
                </a:lnTo>
                <a:lnTo>
                  <a:pt x="511530" y="419900"/>
                </a:lnTo>
                <a:lnTo>
                  <a:pt x="512406" y="419100"/>
                </a:lnTo>
                <a:lnTo>
                  <a:pt x="513626" y="417830"/>
                </a:lnTo>
                <a:lnTo>
                  <a:pt x="514210" y="416560"/>
                </a:lnTo>
                <a:lnTo>
                  <a:pt x="515010" y="415290"/>
                </a:lnTo>
                <a:lnTo>
                  <a:pt x="515797" y="414070"/>
                </a:lnTo>
                <a:lnTo>
                  <a:pt x="516750" y="411480"/>
                </a:lnTo>
                <a:lnTo>
                  <a:pt x="517499" y="410210"/>
                </a:lnTo>
                <a:lnTo>
                  <a:pt x="519531" y="408940"/>
                </a:lnTo>
                <a:lnTo>
                  <a:pt x="523481" y="405130"/>
                </a:lnTo>
                <a:lnTo>
                  <a:pt x="517385" y="408940"/>
                </a:lnTo>
                <a:lnTo>
                  <a:pt x="520788" y="403885"/>
                </a:lnTo>
                <a:lnTo>
                  <a:pt x="522668" y="403885"/>
                </a:lnTo>
                <a:lnTo>
                  <a:pt x="524548" y="400050"/>
                </a:lnTo>
                <a:lnTo>
                  <a:pt x="525183" y="398780"/>
                </a:lnTo>
                <a:lnTo>
                  <a:pt x="525322" y="397510"/>
                </a:lnTo>
                <a:lnTo>
                  <a:pt x="526224" y="394970"/>
                </a:lnTo>
                <a:lnTo>
                  <a:pt x="527316" y="394970"/>
                </a:lnTo>
                <a:lnTo>
                  <a:pt x="528320" y="393700"/>
                </a:lnTo>
                <a:lnTo>
                  <a:pt x="528180" y="394970"/>
                </a:lnTo>
                <a:lnTo>
                  <a:pt x="528408" y="394970"/>
                </a:lnTo>
                <a:lnTo>
                  <a:pt x="528891" y="393700"/>
                </a:lnTo>
                <a:lnTo>
                  <a:pt x="530860" y="389928"/>
                </a:lnTo>
                <a:lnTo>
                  <a:pt x="531596" y="388708"/>
                </a:lnTo>
                <a:lnTo>
                  <a:pt x="533577" y="384810"/>
                </a:lnTo>
                <a:lnTo>
                  <a:pt x="534136" y="383540"/>
                </a:lnTo>
                <a:close/>
              </a:path>
              <a:path w="535304" h="511810">
                <a:moveTo>
                  <a:pt x="534784" y="381025"/>
                </a:moveTo>
                <a:lnTo>
                  <a:pt x="534098" y="382270"/>
                </a:lnTo>
                <a:lnTo>
                  <a:pt x="534695" y="382270"/>
                </a:lnTo>
                <a:lnTo>
                  <a:pt x="534784" y="381025"/>
                </a:lnTo>
                <a:close/>
              </a:path>
              <a:path w="535304" h="511810">
                <a:moveTo>
                  <a:pt x="534860" y="379920"/>
                </a:moveTo>
                <a:lnTo>
                  <a:pt x="534238" y="381025"/>
                </a:lnTo>
                <a:lnTo>
                  <a:pt x="534784" y="381025"/>
                </a:lnTo>
                <a:lnTo>
                  <a:pt x="534860" y="37992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 descr=""/>
          <p:cNvSpPr/>
          <p:nvPr/>
        </p:nvSpPr>
        <p:spPr>
          <a:xfrm>
            <a:off x="8621801" y="3266259"/>
            <a:ext cx="142240" cy="46355"/>
          </a:xfrm>
          <a:custGeom>
            <a:avLst/>
            <a:gdLst/>
            <a:ahLst/>
            <a:cxnLst/>
            <a:rect l="l" t="t" r="r" b="b"/>
            <a:pathLst>
              <a:path w="142240" h="46354">
                <a:moveTo>
                  <a:pt x="1295" y="45935"/>
                </a:moveTo>
                <a:lnTo>
                  <a:pt x="863" y="45999"/>
                </a:lnTo>
                <a:lnTo>
                  <a:pt x="0" y="46240"/>
                </a:lnTo>
                <a:lnTo>
                  <a:pt x="444" y="46151"/>
                </a:lnTo>
                <a:lnTo>
                  <a:pt x="939" y="46050"/>
                </a:lnTo>
                <a:lnTo>
                  <a:pt x="1257" y="45986"/>
                </a:lnTo>
                <a:close/>
              </a:path>
              <a:path w="142240" h="46354">
                <a:moveTo>
                  <a:pt x="22771" y="39878"/>
                </a:moveTo>
                <a:lnTo>
                  <a:pt x="22377" y="39865"/>
                </a:lnTo>
                <a:lnTo>
                  <a:pt x="21983" y="39890"/>
                </a:lnTo>
                <a:lnTo>
                  <a:pt x="21564" y="39928"/>
                </a:lnTo>
                <a:lnTo>
                  <a:pt x="21805" y="39966"/>
                </a:lnTo>
                <a:lnTo>
                  <a:pt x="22161" y="39954"/>
                </a:lnTo>
                <a:lnTo>
                  <a:pt x="22771" y="39878"/>
                </a:lnTo>
                <a:close/>
              </a:path>
              <a:path w="142240" h="46354">
                <a:moveTo>
                  <a:pt x="63652" y="31280"/>
                </a:moveTo>
                <a:lnTo>
                  <a:pt x="61150" y="32359"/>
                </a:lnTo>
                <a:lnTo>
                  <a:pt x="59918" y="32918"/>
                </a:lnTo>
                <a:lnTo>
                  <a:pt x="61429" y="32385"/>
                </a:lnTo>
                <a:lnTo>
                  <a:pt x="62738" y="31813"/>
                </a:lnTo>
                <a:lnTo>
                  <a:pt x="63652" y="31280"/>
                </a:lnTo>
                <a:close/>
              </a:path>
              <a:path w="142240" h="46354">
                <a:moveTo>
                  <a:pt x="88696" y="11366"/>
                </a:moveTo>
                <a:lnTo>
                  <a:pt x="86880" y="12065"/>
                </a:lnTo>
                <a:lnTo>
                  <a:pt x="87566" y="11861"/>
                </a:lnTo>
                <a:lnTo>
                  <a:pt x="88138" y="11658"/>
                </a:lnTo>
                <a:lnTo>
                  <a:pt x="88671" y="11480"/>
                </a:lnTo>
                <a:close/>
              </a:path>
              <a:path w="142240" h="46354">
                <a:moveTo>
                  <a:pt x="141922" y="0"/>
                </a:moveTo>
                <a:lnTo>
                  <a:pt x="135991" y="1181"/>
                </a:lnTo>
                <a:lnTo>
                  <a:pt x="133146" y="1778"/>
                </a:lnTo>
                <a:lnTo>
                  <a:pt x="134277" y="1181"/>
                </a:lnTo>
                <a:lnTo>
                  <a:pt x="130009" y="1714"/>
                </a:lnTo>
                <a:lnTo>
                  <a:pt x="131318" y="1181"/>
                </a:lnTo>
                <a:lnTo>
                  <a:pt x="130670" y="1181"/>
                </a:lnTo>
                <a:lnTo>
                  <a:pt x="126695" y="1778"/>
                </a:lnTo>
                <a:lnTo>
                  <a:pt x="129413" y="1778"/>
                </a:lnTo>
                <a:lnTo>
                  <a:pt x="129832" y="1778"/>
                </a:lnTo>
                <a:lnTo>
                  <a:pt x="130187" y="1778"/>
                </a:lnTo>
                <a:lnTo>
                  <a:pt x="126161" y="3390"/>
                </a:lnTo>
                <a:lnTo>
                  <a:pt x="131356" y="3860"/>
                </a:lnTo>
                <a:lnTo>
                  <a:pt x="128155" y="3860"/>
                </a:lnTo>
                <a:lnTo>
                  <a:pt x="121412" y="5473"/>
                </a:lnTo>
                <a:lnTo>
                  <a:pt x="126288" y="5842"/>
                </a:lnTo>
                <a:lnTo>
                  <a:pt x="128320" y="4889"/>
                </a:lnTo>
                <a:lnTo>
                  <a:pt x="130810" y="4038"/>
                </a:lnTo>
                <a:lnTo>
                  <a:pt x="131660" y="3860"/>
                </a:lnTo>
                <a:lnTo>
                  <a:pt x="132473" y="3860"/>
                </a:lnTo>
                <a:lnTo>
                  <a:pt x="139903" y="1181"/>
                </a:lnTo>
                <a:lnTo>
                  <a:pt x="140068" y="1181"/>
                </a:lnTo>
                <a:lnTo>
                  <a:pt x="141922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 descr=""/>
          <p:cNvSpPr/>
          <p:nvPr/>
        </p:nvSpPr>
        <p:spPr>
          <a:xfrm>
            <a:off x="8552012" y="33268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1256" y="0"/>
                </a:moveTo>
                <a:lnTo>
                  <a:pt x="0" y="777"/>
                </a:lnTo>
                <a:lnTo>
                  <a:pt x="795" y="406"/>
                </a:lnTo>
                <a:lnTo>
                  <a:pt x="1112" y="182"/>
                </a:lnTo>
                <a:lnTo>
                  <a:pt x="1256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 descr=""/>
          <p:cNvSpPr/>
          <p:nvPr/>
        </p:nvSpPr>
        <p:spPr>
          <a:xfrm>
            <a:off x="8888523" y="3267688"/>
            <a:ext cx="2540" cy="635"/>
          </a:xfrm>
          <a:custGeom>
            <a:avLst/>
            <a:gdLst/>
            <a:ahLst/>
            <a:cxnLst/>
            <a:rect l="l" t="t" r="r" b="b"/>
            <a:pathLst>
              <a:path w="2540" h="635">
                <a:moveTo>
                  <a:pt x="1446" y="0"/>
                </a:moveTo>
                <a:lnTo>
                  <a:pt x="687" y="0"/>
                </a:lnTo>
                <a:lnTo>
                  <a:pt x="0" y="21"/>
                </a:lnTo>
                <a:lnTo>
                  <a:pt x="2360" y="43"/>
                </a:lnTo>
                <a:lnTo>
                  <a:pt x="1446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 descr=""/>
          <p:cNvSpPr/>
          <p:nvPr/>
        </p:nvSpPr>
        <p:spPr>
          <a:xfrm>
            <a:off x="8940965" y="3261585"/>
            <a:ext cx="4445" cy="635"/>
          </a:xfrm>
          <a:custGeom>
            <a:avLst/>
            <a:gdLst/>
            <a:ahLst/>
            <a:cxnLst/>
            <a:rect l="l" t="t" r="r" b="b"/>
            <a:pathLst>
              <a:path w="4445" h="635">
                <a:moveTo>
                  <a:pt x="635" y="355"/>
                </a:moveTo>
                <a:lnTo>
                  <a:pt x="0" y="431"/>
                </a:lnTo>
                <a:lnTo>
                  <a:pt x="139" y="444"/>
                </a:lnTo>
                <a:lnTo>
                  <a:pt x="342" y="431"/>
                </a:lnTo>
                <a:lnTo>
                  <a:pt x="495" y="393"/>
                </a:lnTo>
                <a:lnTo>
                  <a:pt x="635" y="355"/>
                </a:lnTo>
                <a:close/>
              </a:path>
              <a:path w="4445" h="635">
                <a:moveTo>
                  <a:pt x="4102" y="0"/>
                </a:moveTo>
                <a:lnTo>
                  <a:pt x="2730" y="0"/>
                </a:lnTo>
                <a:lnTo>
                  <a:pt x="1663" y="152"/>
                </a:lnTo>
                <a:lnTo>
                  <a:pt x="635" y="355"/>
                </a:lnTo>
                <a:lnTo>
                  <a:pt x="4102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 descr=""/>
          <p:cNvSpPr/>
          <p:nvPr/>
        </p:nvSpPr>
        <p:spPr>
          <a:xfrm>
            <a:off x="8863533" y="3263122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1511" y="0"/>
                </a:moveTo>
                <a:lnTo>
                  <a:pt x="990" y="63"/>
                </a:lnTo>
                <a:lnTo>
                  <a:pt x="533" y="114"/>
                </a:lnTo>
                <a:lnTo>
                  <a:pt x="0" y="203"/>
                </a:lnTo>
                <a:lnTo>
                  <a:pt x="711" y="152"/>
                </a:lnTo>
                <a:lnTo>
                  <a:pt x="1143" y="76"/>
                </a:lnTo>
                <a:lnTo>
                  <a:pt x="1511" y="0"/>
                </a:lnTo>
                <a:close/>
              </a:path>
              <a:path w="5079" h="5079">
                <a:moveTo>
                  <a:pt x="4953" y="4787"/>
                </a:moveTo>
                <a:lnTo>
                  <a:pt x="3886" y="4914"/>
                </a:lnTo>
                <a:lnTo>
                  <a:pt x="3479" y="5003"/>
                </a:lnTo>
                <a:lnTo>
                  <a:pt x="4953" y="4787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 descr=""/>
          <p:cNvSpPr/>
          <p:nvPr/>
        </p:nvSpPr>
        <p:spPr>
          <a:xfrm>
            <a:off x="8783402" y="3268069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5">
                <a:moveTo>
                  <a:pt x="3167" y="0"/>
                </a:moveTo>
                <a:lnTo>
                  <a:pt x="0" y="461"/>
                </a:lnTo>
                <a:lnTo>
                  <a:pt x="1558" y="323"/>
                </a:lnTo>
                <a:lnTo>
                  <a:pt x="2490" y="172"/>
                </a:lnTo>
                <a:lnTo>
                  <a:pt x="3167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 descr=""/>
          <p:cNvSpPr/>
          <p:nvPr/>
        </p:nvSpPr>
        <p:spPr>
          <a:xfrm>
            <a:off x="8817636" y="3264760"/>
            <a:ext cx="43180" cy="2540"/>
          </a:xfrm>
          <a:custGeom>
            <a:avLst/>
            <a:gdLst/>
            <a:ahLst/>
            <a:cxnLst/>
            <a:rect l="l" t="t" r="r" b="b"/>
            <a:pathLst>
              <a:path w="43179" h="2539">
                <a:moveTo>
                  <a:pt x="711" y="152"/>
                </a:moveTo>
                <a:lnTo>
                  <a:pt x="533" y="0"/>
                </a:lnTo>
                <a:lnTo>
                  <a:pt x="0" y="88"/>
                </a:lnTo>
                <a:lnTo>
                  <a:pt x="254" y="127"/>
                </a:lnTo>
                <a:lnTo>
                  <a:pt x="711" y="152"/>
                </a:lnTo>
                <a:close/>
              </a:path>
              <a:path w="43179" h="2539">
                <a:moveTo>
                  <a:pt x="42557" y="2311"/>
                </a:moveTo>
                <a:lnTo>
                  <a:pt x="42405" y="2235"/>
                </a:lnTo>
                <a:lnTo>
                  <a:pt x="42227" y="2311"/>
                </a:lnTo>
                <a:lnTo>
                  <a:pt x="42037" y="2400"/>
                </a:lnTo>
                <a:lnTo>
                  <a:pt x="41910" y="2476"/>
                </a:lnTo>
                <a:lnTo>
                  <a:pt x="42354" y="2413"/>
                </a:lnTo>
                <a:lnTo>
                  <a:pt x="42557" y="2311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 descr=""/>
          <p:cNvSpPr/>
          <p:nvPr/>
        </p:nvSpPr>
        <p:spPr>
          <a:xfrm>
            <a:off x="8633350" y="330230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6" y="0"/>
                </a:moveTo>
                <a:lnTo>
                  <a:pt x="17" y="125"/>
                </a:lnTo>
                <a:lnTo>
                  <a:pt x="176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 descr=""/>
          <p:cNvSpPr/>
          <p:nvPr/>
        </p:nvSpPr>
        <p:spPr>
          <a:xfrm>
            <a:off x="8899059" y="3262264"/>
            <a:ext cx="61594" cy="5715"/>
          </a:xfrm>
          <a:custGeom>
            <a:avLst/>
            <a:gdLst/>
            <a:ahLst/>
            <a:cxnLst/>
            <a:rect l="l" t="t" r="r" b="b"/>
            <a:pathLst>
              <a:path w="61595" h="5714">
                <a:moveTo>
                  <a:pt x="4771" y="3609"/>
                </a:moveTo>
                <a:lnTo>
                  <a:pt x="2978" y="3609"/>
                </a:lnTo>
                <a:lnTo>
                  <a:pt x="633" y="4347"/>
                </a:lnTo>
                <a:lnTo>
                  <a:pt x="239" y="5693"/>
                </a:lnTo>
                <a:lnTo>
                  <a:pt x="0" y="5693"/>
                </a:lnTo>
                <a:lnTo>
                  <a:pt x="5103" y="4347"/>
                </a:lnTo>
                <a:lnTo>
                  <a:pt x="19408" y="4347"/>
                </a:lnTo>
                <a:lnTo>
                  <a:pt x="20163" y="3962"/>
                </a:lnTo>
                <a:lnTo>
                  <a:pt x="8060" y="3962"/>
                </a:lnTo>
                <a:lnTo>
                  <a:pt x="4771" y="3609"/>
                </a:lnTo>
                <a:close/>
              </a:path>
              <a:path w="61595" h="5714">
                <a:moveTo>
                  <a:pt x="19408" y="4347"/>
                </a:moveTo>
                <a:lnTo>
                  <a:pt x="6101" y="4347"/>
                </a:lnTo>
                <a:lnTo>
                  <a:pt x="10638" y="4708"/>
                </a:lnTo>
                <a:lnTo>
                  <a:pt x="8269" y="5693"/>
                </a:lnTo>
                <a:lnTo>
                  <a:pt x="17934" y="4708"/>
                </a:lnTo>
                <a:lnTo>
                  <a:pt x="18701" y="4708"/>
                </a:lnTo>
                <a:lnTo>
                  <a:pt x="19408" y="4347"/>
                </a:lnTo>
                <a:close/>
              </a:path>
              <a:path w="61595" h="5714">
                <a:moveTo>
                  <a:pt x="61093" y="2369"/>
                </a:moveTo>
                <a:lnTo>
                  <a:pt x="27720" y="2369"/>
                </a:lnTo>
                <a:lnTo>
                  <a:pt x="29748" y="3609"/>
                </a:lnTo>
                <a:lnTo>
                  <a:pt x="30150" y="4708"/>
                </a:lnTo>
                <a:lnTo>
                  <a:pt x="29700" y="4708"/>
                </a:lnTo>
                <a:lnTo>
                  <a:pt x="32414" y="3609"/>
                </a:lnTo>
                <a:lnTo>
                  <a:pt x="31944" y="3609"/>
                </a:lnTo>
                <a:lnTo>
                  <a:pt x="38751" y="3242"/>
                </a:lnTo>
                <a:lnTo>
                  <a:pt x="59086" y="3242"/>
                </a:lnTo>
                <a:lnTo>
                  <a:pt x="61093" y="2369"/>
                </a:lnTo>
                <a:close/>
              </a:path>
              <a:path w="61595" h="5714">
                <a:moveTo>
                  <a:pt x="51351" y="3242"/>
                </a:moveTo>
                <a:lnTo>
                  <a:pt x="46458" y="3242"/>
                </a:lnTo>
                <a:lnTo>
                  <a:pt x="42172" y="3962"/>
                </a:lnTo>
                <a:lnTo>
                  <a:pt x="44217" y="3962"/>
                </a:lnTo>
                <a:lnTo>
                  <a:pt x="51457" y="4347"/>
                </a:lnTo>
                <a:lnTo>
                  <a:pt x="47716" y="4347"/>
                </a:lnTo>
                <a:lnTo>
                  <a:pt x="49815" y="3609"/>
                </a:lnTo>
                <a:lnTo>
                  <a:pt x="49340" y="3609"/>
                </a:lnTo>
                <a:lnTo>
                  <a:pt x="51351" y="3242"/>
                </a:lnTo>
                <a:close/>
              </a:path>
              <a:path w="61595" h="5714">
                <a:moveTo>
                  <a:pt x="12562" y="2151"/>
                </a:moveTo>
                <a:lnTo>
                  <a:pt x="11806" y="2151"/>
                </a:lnTo>
                <a:lnTo>
                  <a:pt x="9686" y="2369"/>
                </a:lnTo>
                <a:lnTo>
                  <a:pt x="5238" y="2369"/>
                </a:lnTo>
                <a:lnTo>
                  <a:pt x="11879" y="3242"/>
                </a:lnTo>
                <a:lnTo>
                  <a:pt x="10392" y="3242"/>
                </a:lnTo>
                <a:lnTo>
                  <a:pt x="8060" y="3962"/>
                </a:lnTo>
                <a:lnTo>
                  <a:pt x="10341" y="3962"/>
                </a:lnTo>
                <a:lnTo>
                  <a:pt x="12562" y="2151"/>
                </a:lnTo>
                <a:close/>
              </a:path>
              <a:path w="61595" h="5714">
                <a:moveTo>
                  <a:pt x="21575" y="3242"/>
                </a:moveTo>
                <a:lnTo>
                  <a:pt x="15528" y="3242"/>
                </a:lnTo>
                <a:lnTo>
                  <a:pt x="9363" y="3962"/>
                </a:lnTo>
                <a:lnTo>
                  <a:pt x="20163" y="3962"/>
                </a:lnTo>
                <a:lnTo>
                  <a:pt x="21575" y="3242"/>
                </a:lnTo>
                <a:close/>
              </a:path>
              <a:path w="61595" h="5714">
                <a:moveTo>
                  <a:pt x="59086" y="3242"/>
                </a:moveTo>
                <a:lnTo>
                  <a:pt x="52465" y="3242"/>
                </a:lnTo>
                <a:lnTo>
                  <a:pt x="53646" y="3609"/>
                </a:lnTo>
                <a:lnTo>
                  <a:pt x="58242" y="3609"/>
                </a:lnTo>
                <a:lnTo>
                  <a:pt x="59086" y="3242"/>
                </a:lnTo>
                <a:close/>
              </a:path>
              <a:path w="61595" h="5714">
                <a:moveTo>
                  <a:pt x="16223" y="2151"/>
                </a:moveTo>
                <a:lnTo>
                  <a:pt x="16077" y="2151"/>
                </a:lnTo>
                <a:lnTo>
                  <a:pt x="18686" y="3242"/>
                </a:lnTo>
                <a:lnTo>
                  <a:pt x="19935" y="3242"/>
                </a:lnTo>
                <a:lnTo>
                  <a:pt x="16223" y="2151"/>
                </a:lnTo>
                <a:close/>
              </a:path>
              <a:path w="61595" h="5714">
                <a:moveTo>
                  <a:pt x="20178" y="1518"/>
                </a:moveTo>
                <a:lnTo>
                  <a:pt x="19771" y="1518"/>
                </a:lnTo>
                <a:lnTo>
                  <a:pt x="21884" y="2151"/>
                </a:lnTo>
                <a:lnTo>
                  <a:pt x="21598" y="2151"/>
                </a:lnTo>
                <a:lnTo>
                  <a:pt x="17167" y="3242"/>
                </a:lnTo>
                <a:lnTo>
                  <a:pt x="17620" y="3242"/>
                </a:lnTo>
                <a:lnTo>
                  <a:pt x="22815" y="2369"/>
                </a:lnTo>
                <a:lnTo>
                  <a:pt x="20178" y="1518"/>
                </a:lnTo>
                <a:close/>
              </a:path>
              <a:path w="61595" h="5714">
                <a:moveTo>
                  <a:pt x="15465" y="0"/>
                </a:moveTo>
                <a:lnTo>
                  <a:pt x="13888" y="0"/>
                </a:lnTo>
                <a:lnTo>
                  <a:pt x="10933" y="632"/>
                </a:lnTo>
                <a:lnTo>
                  <a:pt x="8814" y="2369"/>
                </a:lnTo>
                <a:lnTo>
                  <a:pt x="8669" y="2369"/>
                </a:lnTo>
                <a:lnTo>
                  <a:pt x="12816" y="1518"/>
                </a:lnTo>
                <a:lnTo>
                  <a:pt x="20178" y="1518"/>
                </a:lnTo>
                <a:lnTo>
                  <a:pt x="15465" y="0"/>
                </a:lnTo>
                <a:close/>
              </a:path>
              <a:path w="61595" h="5714">
                <a:moveTo>
                  <a:pt x="13339" y="1518"/>
                </a:moveTo>
                <a:lnTo>
                  <a:pt x="12816" y="1518"/>
                </a:lnTo>
                <a:lnTo>
                  <a:pt x="8669" y="2369"/>
                </a:lnTo>
                <a:lnTo>
                  <a:pt x="9686" y="2369"/>
                </a:lnTo>
                <a:lnTo>
                  <a:pt x="11806" y="2151"/>
                </a:lnTo>
                <a:lnTo>
                  <a:pt x="12562" y="2151"/>
                </a:lnTo>
                <a:lnTo>
                  <a:pt x="13339" y="1518"/>
                </a:lnTo>
                <a:close/>
              </a:path>
              <a:path w="61595" h="5714">
                <a:moveTo>
                  <a:pt x="25736" y="1878"/>
                </a:moveTo>
                <a:lnTo>
                  <a:pt x="22815" y="2369"/>
                </a:lnTo>
                <a:lnTo>
                  <a:pt x="25195" y="2369"/>
                </a:lnTo>
                <a:lnTo>
                  <a:pt x="25818" y="2151"/>
                </a:lnTo>
                <a:lnTo>
                  <a:pt x="26644" y="2151"/>
                </a:lnTo>
                <a:lnTo>
                  <a:pt x="25736" y="1878"/>
                </a:lnTo>
                <a:close/>
              </a:path>
              <a:path w="61595" h="5714">
                <a:moveTo>
                  <a:pt x="28646" y="1161"/>
                </a:moveTo>
                <a:lnTo>
                  <a:pt x="25818" y="2151"/>
                </a:lnTo>
                <a:lnTo>
                  <a:pt x="26644" y="2151"/>
                </a:lnTo>
                <a:lnTo>
                  <a:pt x="27369" y="2369"/>
                </a:lnTo>
                <a:lnTo>
                  <a:pt x="36470" y="2369"/>
                </a:lnTo>
                <a:lnTo>
                  <a:pt x="40382" y="1518"/>
                </a:lnTo>
                <a:lnTo>
                  <a:pt x="38966" y="1518"/>
                </a:lnTo>
                <a:lnTo>
                  <a:pt x="28646" y="1161"/>
                </a:lnTo>
                <a:close/>
              </a:path>
              <a:path w="61595" h="5714">
                <a:moveTo>
                  <a:pt x="42397" y="1518"/>
                </a:moveTo>
                <a:lnTo>
                  <a:pt x="42076" y="1518"/>
                </a:lnTo>
                <a:lnTo>
                  <a:pt x="36375" y="2369"/>
                </a:lnTo>
                <a:lnTo>
                  <a:pt x="49364" y="2369"/>
                </a:lnTo>
                <a:lnTo>
                  <a:pt x="42397" y="1518"/>
                </a:lnTo>
                <a:close/>
              </a:path>
              <a:path w="61595" h="5714">
                <a:moveTo>
                  <a:pt x="53622" y="794"/>
                </a:moveTo>
                <a:lnTo>
                  <a:pt x="52546" y="2369"/>
                </a:lnTo>
                <a:lnTo>
                  <a:pt x="61382" y="2369"/>
                </a:lnTo>
                <a:lnTo>
                  <a:pt x="59824" y="1878"/>
                </a:lnTo>
                <a:lnTo>
                  <a:pt x="57100" y="1878"/>
                </a:lnTo>
                <a:lnTo>
                  <a:pt x="53622" y="794"/>
                </a:lnTo>
                <a:close/>
              </a:path>
              <a:path w="61595" h="5714">
                <a:moveTo>
                  <a:pt x="17978" y="1518"/>
                </a:moveTo>
                <a:lnTo>
                  <a:pt x="13339" y="1518"/>
                </a:lnTo>
                <a:lnTo>
                  <a:pt x="12562" y="2151"/>
                </a:lnTo>
                <a:lnTo>
                  <a:pt x="11806" y="2151"/>
                </a:lnTo>
                <a:lnTo>
                  <a:pt x="17978" y="1518"/>
                </a:lnTo>
                <a:close/>
              </a:path>
              <a:path w="61595" h="5714">
                <a:moveTo>
                  <a:pt x="15424" y="1878"/>
                </a:moveTo>
                <a:lnTo>
                  <a:pt x="15294" y="1878"/>
                </a:lnTo>
                <a:lnTo>
                  <a:pt x="16223" y="2151"/>
                </a:lnTo>
                <a:lnTo>
                  <a:pt x="16077" y="2151"/>
                </a:lnTo>
                <a:lnTo>
                  <a:pt x="15424" y="1878"/>
                </a:lnTo>
                <a:close/>
              </a:path>
              <a:path w="61595" h="5714">
                <a:moveTo>
                  <a:pt x="58680" y="1518"/>
                </a:moveTo>
                <a:lnTo>
                  <a:pt x="56926" y="1878"/>
                </a:lnTo>
                <a:lnTo>
                  <a:pt x="59824" y="1878"/>
                </a:lnTo>
                <a:lnTo>
                  <a:pt x="58680" y="1518"/>
                </a:lnTo>
                <a:close/>
              </a:path>
              <a:path w="61595" h="5714">
                <a:moveTo>
                  <a:pt x="43260" y="0"/>
                </a:moveTo>
                <a:lnTo>
                  <a:pt x="41146" y="0"/>
                </a:lnTo>
                <a:lnTo>
                  <a:pt x="39261" y="427"/>
                </a:lnTo>
                <a:lnTo>
                  <a:pt x="36357" y="1518"/>
                </a:lnTo>
                <a:lnTo>
                  <a:pt x="40442" y="1518"/>
                </a:lnTo>
                <a:lnTo>
                  <a:pt x="43260" y="0"/>
                </a:lnTo>
                <a:close/>
              </a:path>
              <a:path w="61595" h="5714">
                <a:moveTo>
                  <a:pt x="48186" y="0"/>
                </a:moveTo>
                <a:lnTo>
                  <a:pt x="47683" y="0"/>
                </a:lnTo>
                <a:lnTo>
                  <a:pt x="45232" y="427"/>
                </a:lnTo>
                <a:lnTo>
                  <a:pt x="46536" y="427"/>
                </a:lnTo>
                <a:lnTo>
                  <a:pt x="47973" y="794"/>
                </a:lnTo>
                <a:lnTo>
                  <a:pt x="48577" y="794"/>
                </a:lnTo>
                <a:lnTo>
                  <a:pt x="48253" y="136"/>
                </a:lnTo>
                <a:lnTo>
                  <a:pt x="48186" y="0"/>
                </a:lnTo>
                <a:close/>
              </a:path>
              <a:path w="61595" h="5714">
                <a:moveTo>
                  <a:pt x="58175" y="0"/>
                </a:moveTo>
                <a:lnTo>
                  <a:pt x="53299" y="136"/>
                </a:lnTo>
                <a:lnTo>
                  <a:pt x="55425" y="794"/>
                </a:lnTo>
                <a:lnTo>
                  <a:pt x="56171" y="794"/>
                </a:lnTo>
                <a:lnTo>
                  <a:pt x="58175" y="0"/>
                </a:lnTo>
                <a:close/>
              </a:path>
              <a:path w="61595" h="5714">
                <a:moveTo>
                  <a:pt x="44864" y="0"/>
                </a:moveTo>
                <a:lnTo>
                  <a:pt x="43260" y="0"/>
                </a:lnTo>
                <a:lnTo>
                  <a:pt x="45468" y="427"/>
                </a:lnTo>
                <a:lnTo>
                  <a:pt x="46536" y="427"/>
                </a:lnTo>
                <a:lnTo>
                  <a:pt x="44864" y="0"/>
                </a:lnTo>
                <a:close/>
              </a:path>
              <a:path w="61595" h="5714">
                <a:moveTo>
                  <a:pt x="53279" y="0"/>
                </a:moveTo>
                <a:lnTo>
                  <a:pt x="52858" y="0"/>
                </a:lnTo>
                <a:lnTo>
                  <a:pt x="53299" y="136"/>
                </a:lnTo>
                <a:lnTo>
                  <a:pt x="53279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 descr=""/>
          <p:cNvSpPr/>
          <p:nvPr/>
        </p:nvSpPr>
        <p:spPr>
          <a:xfrm>
            <a:off x="9182300" y="3250234"/>
            <a:ext cx="4445" cy="1905"/>
          </a:xfrm>
          <a:custGeom>
            <a:avLst/>
            <a:gdLst/>
            <a:ahLst/>
            <a:cxnLst/>
            <a:rect l="l" t="t" r="r" b="b"/>
            <a:pathLst>
              <a:path w="4445" h="1904">
                <a:moveTo>
                  <a:pt x="3376" y="0"/>
                </a:moveTo>
                <a:lnTo>
                  <a:pt x="1226" y="1347"/>
                </a:lnTo>
                <a:lnTo>
                  <a:pt x="0" y="1850"/>
                </a:lnTo>
                <a:lnTo>
                  <a:pt x="1043" y="1609"/>
                </a:lnTo>
                <a:lnTo>
                  <a:pt x="2519" y="1322"/>
                </a:lnTo>
                <a:lnTo>
                  <a:pt x="3902" y="533"/>
                </a:lnTo>
                <a:lnTo>
                  <a:pt x="3376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 descr=""/>
          <p:cNvSpPr/>
          <p:nvPr/>
        </p:nvSpPr>
        <p:spPr>
          <a:xfrm>
            <a:off x="8427644" y="3427991"/>
            <a:ext cx="1270" cy="4445"/>
          </a:xfrm>
          <a:custGeom>
            <a:avLst/>
            <a:gdLst/>
            <a:ahLst/>
            <a:cxnLst/>
            <a:rect l="l" t="t" r="r" b="b"/>
            <a:pathLst>
              <a:path w="1270" h="4445">
                <a:moveTo>
                  <a:pt x="869" y="0"/>
                </a:moveTo>
                <a:lnTo>
                  <a:pt x="0" y="4122"/>
                </a:lnTo>
                <a:lnTo>
                  <a:pt x="816" y="249"/>
                </a:lnTo>
                <a:lnTo>
                  <a:pt x="869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" name="object 162" descr=""/>
          <p:cNvSpPr/>
          <p:nvPr/>
        </p:nvSpPr>
        <p:spPr>
          <a:xfrm>
            <a:off x="9024486" y="3266648"/>
            <a:ext cx="5080" cy="635"/>
          </a:xfrm>
          <a:custGeom>
            <a:avLst/>
            <a:gdLst/>
            <a:ahLst/>
            <a:cxnLst/>
            <a:rect l="l" t="t" r="r" b="b"/>
            <a:pathLst>
              <a:path w="5079" h="635">
                <a:moveTo>
                  <a:pt x="4122" y="0"/>
                </a:moveTo>
                <a:lnTo>
                  <a:pt x="0" y="294"/>
                </a:lnTo>
                <a:lnTo>
                  <a:pt x="411" y="435"/>
                </a:lnTo>
                <a:lnTo>
                  <a:pt x="4518" y="143"/>
                </a:lnTo>
                <a:lnTo>
                  <a:pt x="4122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 descr=""/>
          <p:cNvSpPr/>
          <p:nvPr/>
        </p:nvSpPr>
        <p:spPr>
          <a:xfrm>
            <a:off x="8895346" y="3260354"/>
            <a:ext cx="43815" cy="15240"/>
          </a:xfrm>
          <a:custGeom>
            <a:avLst/>
            <a:gdLst/>
            <a:ahLst/>
            <a:cxnLst/>
            <a:rect l="l" t="t" r="r" b="b"/>
            <a:pathLst>
              <a:path w="43815" h="15239">
                <a:moveTo>
                  <a:pt x="5867" y="3086"/>
                </a:moveTo>
                <a:lnTo>
                  <a:pt x="0" y="3644"/>
                </a:lnTo>
                <a:lnTo>
                  <a:pt x="1104" y="3683"/>
                </a:lnTo>
                <a:lnTo>
                  <a:pt x="2819" y="4165"/>
                </a:lnTo>
                <a:lnTo>
                  <a:pt x="2082" y="4787"/>
                </a:lnTo>
                <a:lnTo>
                  <a:pt x="3695" y="4406"/>
                </a:lnTo>
                <a:lnTo>
                  <a:pt x="5867" y="3086"/>
                </a:lnTo>
                <a:close/>
              </a:path>
              <a:path w="43815" h="15239">
                <a:moveTo>
                  <a:pt x="21234" y="0"/>
                </a:moveTo>
                <a:lnTo>
                  <a:pt x="16052" y="431"/>
                </a:lnTo>
                <a:lnTo>
                  <a:pt x="17157" y="482"/>
                </a:lnTo>
                <a:lnTo>
                  <a:pt x="18262" y="520"/>
                </a:lnTo>
                <a:lnTo>
                  <a:pt x="20040" y="495"/>
                </a:lnTo>
                <a:lnTo>
                  <a:pt x="20916" y="749"/>
                </a:lnTo>
                <a:lnTo>
                  <a:pt x="21234" y="0"/>
                </a:lnTo>
                <a:close/>
              </a:path>
              <a:path w="43815" h="15239">
                <a:moveTo>
                  <a:pt x="34188" y="14681"/>
                </a:moveTo>
                <a:lnTo>
                  <a:pt x="29273" y="14897"/>
                </a:lnTo>
                <a:lnTo>
                  <a:pt x="30124" y="15151"/>
                </a:lnTo>
                <a:lnTo>
                  <a:pt x="34188" y="14681"/>
                </a:lnTo>
                <a:close/>
              </a:path>
              <a:path w="43815" h="15239">
                <a:moveTo>
                  <a:pt x="41478" y="850"/>
                </a:moveTo>
                <a:lnTo>
                  <a:pt x="35052" y="939"/>
                </a:lnTo>
                <a:lnTo>
                  <a:pt x="33743" y="609"/>
                </a:lnTo>
                <a:lnTo>
                  <a:pt x="26047" y="850"/>
                </a:lnTo>
                <a:lnTo>
                  <a:pt x="32029" y="1219"/>
                </a:lnTo>
                <a:lnTo>
                  <a:pt x="33578" y="1397"/>
                </a:lnTo>
                <a:lnTo>
                  <a:pt x="33248" y="2146"/>
                </a:lnTo>
                <a:lnTo>
                  <a:pt x="38925" y="2400"/>
                </a:lnTo>
                <a:lnTo>
                  <a:pt x="38049" y="1130"/>
                </a:lnTo>
                <a:lnTo>
                  <a:pt x="41478" y="850"/>
                </a:lnTo>
                <a:close/>
              </a:path>
              <a:path w="43815" h="15239">
                <a:moveTo>
                  <a:pt x="43726" y="812"/>
                </a:moveTo>
                <a:lnTo>
                  <a:pt x="42799" y="787"/>
                </a:lnTo>
                <a:lnTo>
                  <a:pt x="42100" y="812"/>
                </a:lnTo>
                <a:lnTo>
                  <a:pt x="41478" y="850"/>
                </a:lnTo>
                <a:lnTo>
                  <a:pt x="42202" y="838"/>
                </a:lnTo>
                <a:lnTo>
                  <a:pt x="42900" y="825"/>
                </a:lnTo>
                <a:lnTo>
                  <a:pt x="43726" y="812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 descr=""/>
          <p:cNvSpPr/>
          <p:nvPr/>
        </p:nvSpPr>
        <p:spPr>
          <a:xfrm>
            <a:off x="8780691" y="3262233"/>
            <a:ext cx="52069" cy="3810"/>
          </a:xfrm>
          <a:custGeom>
            <a:avLst/>
            <a:gdLst/>
            <a:ahLst/>
            <a:cxnLst/>
            <a:rect l="l" t="t" r="r" b="b"/>
            <a:pathLst>
              <a:path w="52070" h="3810">
                <a:moveTo>
                  <a:pt x="4940" y="2705"/>
                </a:moveTo>
                <a:lnTo>
                  <a:pt x="4064" y="2501"/>
                </a:lnTo>
                <a:lnTo>
                  <a:pt x="0" y="3251"/>
                </a:lnTo>
                <a:lnTo>
                  <a:pt x="889" y="3441"/>
                </a:lnTo>
                <a:lnTo>
                  <a:pt x="4940" y="2705"/>
                </a:lnTo>
                <a:close/>
              </a:path>
              <a:path w="52070" h="3810">
                <a:moveTo>
                  <a:pt x="32969" y="3111"/>
                </a:moveTo>
                <a:lnTo>
                  <a:pt x="27597" y="3467"/>
                </a:lnTo>
                <a:lnTo>
                  <a:pt x="28054" y="3581"/>
                </a:lnTo>
                <a:lnTo>
                  <a:pt x="32969" y="3111"/>
                </a:lnTo>
                <a:close/>
              </a:path>
              <a:path w="52070" h="3810">
                <a:moveTo>
                  <a:pt x="48221" y="25"/>
                </a:moveTo>
                <a:lnTo>
                  <a:pt x="48056" y="0"/>
                </a:lnTo>
                <a:lnTo>
                  <a:pt x="47828" y="0"/>
                </a:lnTo>
                <a:lnTo>
                  <a:pt x="47498" y="25"/>
                </a:lnTo>
                <a:lnTo>
                  <a:pt x="48221" y="25"/>
                </a:lnTo>
                <a:close/>
              </a:path>
              <a:path w="52070" h="3810">
                <a:moveTo>
                  <a:pt x="51955" y="38"/>
                </a:moveTo>
                <a:lnTo>
                  <a:pt x="48221" y="25"/>
                </a:lnTo>
                <a:lnTo>
                  <a:pt x="49288" y="190"/>
                </a:lnTo>
                <a:lnTo>
                  <a:pt x="47409" y="1231"/>
                </a:lnTo>
                <a:lnTo>
                  <a:pt x="48983" y="673"/>
                </a:lnTo>
                <a:lnTo>
                  <a:pt x="51955" y="38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 descr=""/>
          <p:cNvSpPr/>
          <p:nvPr/>
        </p:nvSpPr>
        <p:spPr>
          <a:xfrm>
            <a:off x="8636565" y="3286649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5">
                <a:moveTo>
                  <a:pt x="2992" y="0"/>
                </a:moveTo>
                <a:lnTo>
                  <a:pt x="1871" y="190"/>
                </a:lnTo>
                <a:lnTo>
                  <a:pt x="918" y="363"/>
                </a:lnTo>
                <a:lnTo>
                  <a:pt x="0" y="551"/>
                </a:lnTo>
                <a:lnTo>
                  <a:pt x="871" y="431"/>
                </a:lnTo>
                <a:lnTo>
                  <a:pt x="1850" y="266"/>
                </a:lnTo>
                <a:lnTo>
                  <a:pt x="2992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 descr=""/>
          <p:cNvSpPr/>
          <p:nvPr/>
        </p:nvSpPr>
        <p:spPr>
          <a:xfrm>
            <a:off x="8523644" y="3319073"/>
            <a:ext cx="4445" cy="2540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391" y="0"/>
                </a:moveTo>
                <a:lnTo>
                  <a:pt x="3002" y="645"/>
                </a:lnTo>
                <a:lnTo>
                  <a:pt x="1565" y="1347"/>
                </a:lnTo>
                <a:lnTo>
                  <a:pt x="0" y="2293"/>
                </a:lnTo>
                <a:lnTo>
                  <a:pt x="1457" y="1494"/>
                </a:lnTo>
                <a:lnTo>
                  <a:pt x="2933" y="767"/>
                </a:lnTo>
                <a:lnTo>
                  <a:pt x="4391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 descr=""/>
          <p:cNvSpPr/>
          <p:nvPr/>
        </p:nvSpPr>
        <p:spPr>
          <a:xfrm>
            <a:off x="8626170" y="3278895"/>
            <a:ext cx="36195" cy="33655"/>
          </a:xfrm>
          <a:custGeom>
            <a:avLst/>
            <a:gdLst/>
            <a:ahLst/>
            <a:cxnLst/>
            <a:rect l="l" t="t" r="r" b="b"/>
            <a:pathLst>
              <a:path w="36195" h="33654">
                <a:moveTo>
                  <a:pt x="7023" y="32169"/>
                </a:moveTo>
                <a:lnTo>
                  <a:pt x="5600" y="32575"/>
                </a:lnTo>
                <a:lnTo>
                  <a:pt x="4191" y="33007"/>
                </a:lnTo>
                <a:lnTo>
                  <a:pt x="2781" y="33464"/>
                </a:lnTo>
                <a:lnTo>
                  <a:pt x="3213" y="33489"/>
                </a:lnTo>
                <a:lnTo>
                  <a:pt x="4470" y="33032"/>
                </a:lnTo>
                <a:lnTo>
                  <a:pt x="5740" y="32588"/>
                </a:lnTo>
                <a:lnTo>
                  <a:pt x="7023" y="32169"/>
                </a:lnTo>
                <a:close/>
              </a:path>
              <a:path w="36195" h="33654">
                <a:moveTo>
                  <a:pt x="7315" y="25234"/>
                </a:moveTo>
                <a:lnTo>
                  <a:pt x="2781" y="26225"/>
                </a:lnTo>
                <a:lnTo>
                  <a:pt x="4699" y="25552"/>
                </a:lnTo>
                <a:lnTo>
                  <a:pt x="0" y="26860"/>
                </a:lnTo>
                <a:lnTo>
                  <a:pt x="1104" y="26936"/>
                </a:lnTo>
                <a:lnTo>
                  <a:pt x="2616" y="26619"/>
                </a:lnTo>
                <a:lnTo>
                  <a:pt x="4000" y="26250"/>
                </a:lnTo>
                <a:lnTo>
                  <a:pt x="5397" y="25882"/>
                </a:lnTo>
                <a:lnTo>
                  <a:pt x="7315" y="25234"/>
                </a:lnTo>
                <a:close/>
              </a:path>
              <a:path w="36195" h="33654">
                <a:moveTo>
                  <a:pt x="25527" y="1816"/>
                </a:moveTo>
                <a:lnTo>
                  <a:pt x="25438" y="1511"/>
                </a:lnTo>
                <a:lnTo>
                  <a:pt x="24752" y="1358"/>
                </a:lnTo>
                <a:lnTo>
                  <a:pt x="22440" y="1587"/>
                </a:lnTo>
                <a:lnTo>
                  <a:pt x="22161" y="1943"/>
                </a:lnTo>
                <a:lnTo>
                  <a:pt x="19977" y="2857"/>
                </a:lnTo>
                <a:lnTo>
                  <a:pt x="25527" y="1816"/>
                </a:lnTo>
                <a:close/>
              </a:path>
              <a:path w="36195" h="33654">
                <a:moveTo>
                  <a:pt x="27546" y="23037"/>
                </a:moveTo>
                <a:lnTo>
                  <a:pt x="25806" y="23393"/>
                </a:lnTo>
                <a:lnTo>
                  <a:pt x="24955" y="23660"/>
                </a:lnTo>
                <a:lnTo>
                  <a:pt x="23241" y="24206"/>
                </a:lnTo>
                <a:lnTo>
                  <a:pt x="24663" y="23799"/>
                </a:lnTo>
                <a:lnTo>
                  <a:pt x="26111" y="23431"/>
                </a:lnTo>
                <a:lnTo>
                  <a:pt x="27546" y="23037"/>
                </a:lnTo>
                <a:close/>
              </a:path>
              <a:path w="36195" h="33654">
                <a:moveTo>
                  <a:pt x="35636" y="0"/>
                </a:moveTo>
                <a:lnTo>
                  <a:pt x="32258" y="558"/>
                </a:lnTo>
                <a:lnTo>
                  <a:pt x="25527" y="1816"/>
                </a:lnTo>
                <a:lnTo>
                  <a:pt x="25641" y="2209"/>
                </a:lnTo>
                <a:lnTo>
                  <a:pt x="24726" y="2857"/>
                </a:lnTo>
                <a:lnTo>
                  <a:pt x="24993" y="3187"/>
                </a:lnTo>
                <a:lnTo>
                  <a:pt x="27736" y="2667"/>
                </a:lnTo>
                <a:lnTo>
                  <a:pt x="30492" y="2108"/>
                </a:lnTo>
                <a:lnTo>
                  <a:pt x="33235" y="1612"/>
                </a:lnTo>
                <a:lnTo>
                  <a:pt x="30314" y="1549"/>
                </a:lnTo>
                <a:lnTo>
                  <a:pt x="35217" y="495"/>
                </a:lnTo>
                <a:lnTo>
                  <a:pt x="35636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object 168" descr=""/>
          <p:cNvSpPr/>
          <p:nvPr/>
        </p:nvSpPr>
        <p:spPr>
          <a:xfrm>
            <a:off x="8468525" y="3318088"/>
            <a:ext cx="63500" cy="46355"/>
          </a:xfrm>
          <a:custGeom>
            <a:avLst/>
            <a:gdLst/>
            <a:ahLst/>
            <a:cxnLst/>
            <a:rect l="l" t="t" r="r" b="b"/>
            <a:pathLst>
              <a:path w="63500" h="46354">
                <a:moveTo>
                  <a:pt x="27038" y="26466"/>
                </a:moveTo>
                <a:lnTo>
                  <a:pt x="26441" y="26936"/>
                </a:lnTo>
                <a:lnTo>
                  <a:pt x="25857" y="27393"/>
                </a:lnTo>
                <a:lnTo>
                  <a:pt x="25247" y="27863"/>
                </a:lnTo>
                <a:lnTo>
                  <a:pt x="26085" y="27254"/>
                </a:lnTo>
                <a:lnTo>
                  <a:pt x="26619" y="26835"/>
                </a:lnTo>
                <a:lnTo>
                  <a:pt x="27038" y="26466"/>
                </a:lnTo>
                <a:close/>
              </a:path>
              <a:path w="63500" h="46354">
                <a:moveTo>
                  <a:pt x="62890" y="0"/>
                </a:moveTo>
                <a:lnTo>
                  <a:pt x="57607" y="3289"/>
                </a:lnTo>
                <a:lnTo>
                  <a:pt x="57886" y="2679"/>
                </a:lnTo>
                <a:lnTo>
                  <a:pt x="55651" y="3835"/>
                </a:lnTo>
                <a:lnTo>
                  <a:pt x="51282" y="6464"/>
                </a:lnTo>
                <a:lnTo>
                  <a:pt x="52997" y="6311"/>
                </a:lnTo>
                <a:lnTo>
                  <a:pt x="54025" y="5778"/>
                </a:lnTo>
                <a:lnTo>
                  <a:pt x="54102" y="6591"/>
                </a:lnTo>
                <a:lnTo>
                  <a:pt x="49631" y="8953"/>
                </a:lnTo>
                <a:lnTo>
                  <a:pt x="48818" y="9144"/>
                </a:lnTo>
                <a:lnTo>
                  <a:pt x="47726" y="9131"/>
                </a:lnTo>
                <a:lnTo>
                  <a:pt x="47421" y="8864"/>
                </a:lnTo>
                <a:lnTo>
                  <a:pt x="43980" y="10452"/>
                </a:lnTo>
                <a:lnTo>
                  <a:pt x="34696" y="16700"/>
                </a:lnTo>
                <a:lnTo>
                  <a:pt x="35306" y="16014"/>
                </a:lnTo>
                <a:lnTo>
                  <a:pt x="34251" y="16852"/>
                </a:lnTo>
                <a:lnTo>
                  <a:pt x="34061" y="17145"/>
                </a:lnTo>
                <a:lnTo>
                  <a:pt x="23952" y="24447"/>
                </a:lnTo>
                <a:lnTo>
                  <a:pt x="16598" y="30314"/>
                </a:lnTo>
                <a:lnTo>
                  <a:pt x="5842" y="39573"/>
                </a:lnTo>
                <a:lnTo>
                  <a:pt x="4711" y="40665"/>
                </a:lnTo>
                <a:lnTo>
                  <a:pt x="0" y="45758"/>
                </a:lnTo>
                <a:lnTo>
                  <a:pt x="8420" y="39103"/>
                </a:lnTo>
                <a:lnTo>
                  <a:pt x="5384" y="43332"/>
                </a:lnTo>
                <a:lnTo>
                  <a:pt x="20116" y="31051"/>
                </a:lnTo>
                <a:lnTo>
                  <a:pt x="20485" y="30099"/>
                </a:lnTo>
                <a:lnTo>
                  <a:pt x="20510" y="30327"/>
                </a:lnTo>
                <a:lnTo>
                  <a:pt x="20739" y="30429"/>
                </a:lnTo>
                <a:lnTo>
                  <a:pt x="21653" y="29870"/>
                </a:lnTo>
                <a:lnTo>
                  <a:pt x="24536" y="26149"/>
                </a:lnTo>
                <a:lnTo>
                  <a:pt x="20840" y="28473"/>
                </a:lnTo>
                <a:lnTo>
                  <a:pt x="21551" y="27520"/>
                </a:lnTo>
                <a:lnTo>
                  <a:pt x="38620" y="15494"/>
                </a:lnTo>
                <a:lnTo>
                  <a:pt x="35953" y="17614"/>
                </a:lnTo>
                <a:lnTo>
                  <a:pt x="32550" y="21196"/>
                </a:lnTo>
                <a:lnTo>
                  <a:pt x="26276" y="25488"/>
                </a:lnTo>
                <a:lnTo>
                  <a:pt x="26924" y="25476"/>
                </a:lnTo>
                <a:lnTo>
                  <a:pt x="29019" y="24739"/>
                </a:lnTo>
                <a:lnTo>
                  <a:pt x="27038" y="26466"/>
                </a:lnTo>
                <a:lnTo>
                  <a:pt x="32385" y="22212"/>
                </a:lnTo>
                <a:lnTo>
                  <a:pt x="43167" y="15036"/>
                </a:lnTo>
                <a:lnTo>
                  <a:pt x="60591" y="4025"/>
                </a:lnTo>
                <a:lnTo>
                  <a:pt x="57010" y="5105"/>
                </a:lnTo>
                <a:lnTo>
                  <a:pt x="59207" y="3467"/>
                </a:lnTo>
                <a:lnTo>
                  <a:pt x="62661" y="1104"/>
                </a:lnTo>
                <a:lnTo>
                  <a:pt x="62890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object 169" descr=""/>
          <p:cNvSpPr/>
          <p:nvPr/>
        </p:nvSpPr>
        <p:spPr>
          <a:xfrm>
            <a:off x="8431454" y="3367224"/>
            <a:ext cx="35560" cy="53340"/>
          </a:xfrm>
          <a:custGeom>
            <a:avLst/>
            <a:gdLst/>
            <a:ahLst/>
            <a:cxnLst/>
            <a:rect l="l" t="t" r="r" b="b"/>
            <a:pathLst>
              <a:path w="35559" h="53339">
                <a:moveTo>
                  <a:pt x="762" y="52768"/>
                </a:moveTo>
                <a:lnTo>
                  <a:pt x="660" y="52616"/>
                </a:lnTo>
                <a:lnTo>
                  <a:pt x="647" y="52895"/>
                </a:lnTo>
                <a:lnTo>
                  <a:pt x="762" y="52768"/>
                </a:lnTo>
                <a:close/>
              </a:path>
              <a:path w="35559" h="53339">
                <a:moveTo>
                  <a:pt x="4343" y="41097"/>
                </a:moveTo>
                <a:lnTo>
                  <a:pt x="2730" y="44475"/>
                </a:lnTo>
                <a:lnTo>
                  <a:pt x="1676" y="47091"/>
                </a:lnTo>
                <a:lnTo>
                  <a:pt x="1308" y="47955"/>
                </a:lnTo>
                <a:lnTo>
                  <a:pt x="977" y="48844"/>
                </a:lnTo>
                <a:lnTo>
                  <a:pt x="0" y="51498"/>
                </a:lnTo>
                <a:lnTo>
                  <a:pt x="660" y="52616"/>
                </a:lnTo>
                <a:lnTo>
                  <a:pt x="723" y="52120"/>
                </a:lnTo>
                <a:lnTo>
                  <a:pt x="977" y="50888"/>
                </a:lnTo>
                <a:lnTo>
                  <a:pt x="1333" y="49618"/>
                </a:lnTo>
                <a:lnTo>
                  <a:pt x="1676" y="48361"/>
                </a:lnTo>
                <a:lnTo>
                  <a:pt x="2222" y="47117"/>
                </a:lnTo>
                <a:lnTo>
                  <a:pt x="2692" y="46482"/>
                </a:lnTo>
                <a:lnTo>
                  <a:pt x="2705" y="48221"/>
                </a:lnTo>
                <a:lnTo>
                  <a:pt x="3454" y="44640"/>
                </a:lnTo>
                <a:lnTo>
                  <a:pt x="4343" y="41097"/>
                </a:lnTo>
                <a:close/>
              </a:path>
              <a:path w="35559" h="53339">
                <a:moveTo>
                  <a:pt x="9220" y="35039"/>
                </a:moveTo>
                <a:lnTo>
                  <a:pt x="7493" y="33350"/>
                </a:lnTo>
                <a:lnTo>
                  <a:pt x="6845" y="34632"/>
                </a:lnTo>
                <a:lnTo>
                  <a:pt x="6464" y="35636"/>
                </a:lnTo>
                <a:lnTo>
                  <a:pt x="6108" y="37109"/>
                </a:lnTo>
                <a:lnTo>
                  <a:pt x="6096" y="37566"/>
                </a:lnTo>
                <a:lnTo>
                  <a:pt x="6477" y="38188"/>
                </a:lnTo>
                <a:lnTo>
                  <a:pt x="7277" y="37630"/>
                </a:lnTo>
                <a:lnTo>
                  <a:pt x="8242" y="36398"/>
                </a:lnTo>
                <a:lnTo>
                  <a:pt x="7251" y="38836"/>
                </a:lnTo>
                <a:lnTo>
                  <a:pt x="5778" y="39941"/>
                </a:lnTo>
                <a:lnTo>
                  <a:pt x="5499" y="40132"/>
                </a:lnTo>
                <a:lnTo>
                  <a:pt x="5295" y="42049"/>
                </a:lnTo>
                <a:lnTo>
                  <a:pt x="6070" y="42291"/>
                </a:lnTo>
                <a:lnTo>
                  <a:pt x="8572" y="36360"/>
                </a:lnTo>
                <a:lnTo>
                  <a:pt x="9220" y="35039"/>
                </a:lnTo>
                <a:close/>
              </a:path>
              <a:path w="35559" h="53339">
                <a:moveTo>
                  <a:pt x="12979" y="24942"/>
                </a:moveTo>
                <a:lnTo>
                  <a:pt x="10858" y="27901"/>
                </a:lnTo>
                <a:lnTo>
                  <a:pt x="10515" y="28562"/>
                </a:lnTo>
                <a:lnTo>
                  <a:pt x="11214" y="27559"/>
                </a:lnTo>
                <a:lnTo>
                  <a:pt x="12268" y="26200"/>
                </a:lnTo>
                <a:lnTo>
                  <a:pt x="12979" y="24942"/>
                </a:lnTo>
                <a:close/>
              </a:path>
              <a:path w="35559" h="53339">
                <a:moveTo>
                  <a:pt x="23063" y="12484"/>
                </a:moveTo>
                <a:lnTo>
                  <a:pt x="21920" y="13639"/>
                </a:lnTo>
                <a:lnTo>
                  <a:pt x="20777" y="15036"/>
                </a:lnTo>
                <a:lnTo>
                  <a:pt x="19367" y="16725"/>
                </a:lnTo>
                <a:lnTo>
                  <a:pt x="20599" y="15303"/>
                </a:lnTo>
                <a:lnTo>
                  <a:pt x="21793" y="13843"/>
                </a:lnTo>
                <a:lnTo>
                  <a:pt x="23063" y="12484"/>
                </a:lnTo>
                <a:close/>
              </a:path>
              <a:path w="35559" h="53339">
                <a:moveTo>
                  <a:pt x="26136" y="9372"/>
                </a:moveTo>
                <a:lnTo>
                  <a:pt x="25946" y="9359"/>
                </a:lnTo>
                <a:lnTo>
                  <a:pt x="23063" y="12484"/>
                </a:lnTo>
                <a:lnTo>
                  <a:pt x="24155" y="11353"/>
                </a:lnTo>
                <a:lnTo>
                  <a:pt x="26136" y="9372"/>
                </a:lnTo>
                <a:close/>
              </a:path>
              <a:path w="35559" h="53339">
                <a:moveTo>
                  <a:pt x="29972" y="5245"/>
                </a:moveTo>
                <a:lnTo>
                  <a:pt x="28905" y="5130"/>
                </a:lnTo>
                <a:lnTo>
                  <a:pt x="28054" y="5638"/>
                </a:lnTo>
                <a:lnTo>
                  <a:pt x="27622" y="5892"/>
                </a:lnTo>
                <a:lnTo>
                  <a:pt x="27114" y="6273"/>
                </a:lnTo>
                <a:lnTo>
                  <a:pt x="25869" y="7454"/>
                </a:lnTo>
                <a:lnTo>
                  <a:pt x="25107" y="8229"/>
                </a:lnTo>
                <a:lnTo>
                  <a:pt x="24269" y="9334"/>
                </a:lnTo>
                <a:lnTo>
                  <a:pt x="25946" y="9359"/>
                </a:lnTo>
                <a:lnTo>
                  <a:pt x="29972" y="5245"/>
                </a:lnTo>
                <a:close/>
              </a:path>
              <a:path w="35559" h="53339">
                <a:moveTo>
                  <a:pt x="32702" y="2616"/>
                </a:moveTo>
                <a:lnTo>
                  <a:pt x="31788" y="3492"/>
                </a:lnTo>
                <a:lnTo>
                  <a:pt x="30861" y="4343"/>
                </a:lnTo>
                <a:lnTo>
                  <a:pt x="29972" y="5245"/>
                </a:lnTo>
                <a:lnTo>
                  <a:pt x="30416" y="5308"/>
                </a:lnTo>
                <a:lnTo>
                  <a:pt x="30861" y="5359"/>
                </a:lnTo>
                <a:lnTo>
                  <a:pt x="31457" y="5105"/>
                </a:lnTo>
                <a:lnTo>
                  <a:pt x="32702" y="2616"/>
                </a:lnTo>
                <a:close/>
              </a:path>
              <a:path w="35559" h="53339">
                <a:moveTo>
                  <a:pt x="35458" y="0"/>
                </a:moveTo>
                <a:lnTo>
                  <a:pt x="34772" y="368"/>
                </a:lnTo>
                <a:lnTo>
                  <a:pt x="34099" y="774"/>
                </a:lnTo>
                <a:lnTo>
                  <a:pt x="33413" y="1168"/>
                </a:lnTo>
                <a:lnTo>
                  <a:pt x="32702" y="2616"/>
                </a:lnTo>
                <a:lnTo>
                  <a:pt x="33629" y="1752"/>
                </a:lnTo>
                <a:lnTo>
                  <a:pt x="34518" y="850"/>
                </a:lnTo>
                <a:lnTo>
                  <a:pt x="35458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0" name="object 170" descr=""/>
          <p:cNvSpPr/>
          <p:nvPr/>
        </p:nvSpPr>
        <p:spPr>
          <a:xfrm>
            <a:off x="8446687" y="3500636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514" y="773"/>
                </a:lnTo>
                <a:lnTo>
                  <a:pt x="1008" y="1579"/>
                </a:lnTo>
                <a:lnTo>
                  <a:pt x="1558" y="2321"/>
                </a:lnTo>
                <a:lnTo>
                  <a:pt x="1054" y="1457"/>
                </a:lnTo>
                <a:lnTo>
                  <a:pt x="828" y="986"/>
                </a:lnTo>
                <a:lnTo>
                  <a:pt x="0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 descr=""/>
          <p:cNvSpPr/>
          <p:nvPr/>
        </p:nvSpPr>
        <p:spPr>
          <a:xfrm>
            <a:off x="9348886" y="359238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457" y="0"/>
                </a:moveTo>
                <a:lnTo>
                  <a:pt x="0" y="151"/>
                </a:lnTo>
                <a:lnTo>
                  <a:pt x="292" y="161"/>
                </a:lnTo>
                <a:lnTo>
                  <a:pt x="878" y="590"/>
                </a:lnTo>
                <a:lnTo>
                  <a:pt x="457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object 172" descr=""/>
          <p:cNvSpPr/>
          <p:nvPr/>
        </p:nvSpPr>
        <p:spPr>
          <a:xfrm>
            <a:off x="9222832" y="385663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57" y="0"/>
                </a:moveTo>
                <a:lnTo>
                  <a:pt x="306" y="60"/>
                </a:lnTo>
                <a:lnTo>
                  <a:pt x="133" y="135"/>
                </a:lnTo>
                <a:lnTo>
                  <a:pt x="0" y="190"/>
                </a:lnTo>
                <a:lnTo>
                  <a:pt x="292" y="100"/>
                </a:lnTo>
                <a:lnTo>
                  <a:pt x="457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 descr=""/>
          <p:cNvSpPr/>
          <p:nvPr/>
        </p:nvSpPr>
        <p:spPr>
          <a:xfrm>
            <a:off x="9308393" y="3775659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04" y="0"/>
                </a:moveTo>
                <a:lnTo>
                  <a:pt x="0" y="1277"/>
                </a:lnTo>
                <a:lnTo>
                  <a:pt x="298" y="855"/>
                </a:lnTo>
                <a:lnTo>
                  <a:pt x="427" y="435"/>
                </a:lnTo>
                <a:lnTo>
                  <a:pt x="504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object 174" descr=""/>
          <p:cNvSpPr/>
          <p:nvPr/>
        </p:nvSpPr>
        <p:spPr>
          <a:xfrm>
            <a:off x="9231662" y="384951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33" y="0"/>
                </a:moveTo>
                <a:lnTo>
                  <a:pt x="0" y="223"/>
                </a:lnTo>
                <a:lnTo>
                  <a:pt x="97" y="64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5" name="object 175" descr=""/>
          <p:cNvSpPr/>
          <p:nvPr/>
        </p:nvSpPr>
        <p:spPr>
          <a:xfrm>
            <a:off x="9279064" y="3751767"/>
            <a:ext cx="47625" cy="52705"/>
          </a:xfrm>
          <a:custGeom>
            <a:avLst/>
            <a:gdLst/>
            <a:ahLst/>
            <a:cxnLst/>
            <a:rect l="l" t="t" r="r" b="b"/>
            <a:pathLst>
              <a:path w="47625" h="52704">
                <a:moveTo>
                  <a:pt x="774" y="52222"/>
                </a:moveTo>
                <a:lnTo>
                  <a:pt x="533" y="52273"/>
                </a:lnTo>
                <a:lnTo>
                  <a:pt x="292" y="52349"/>
                </a:lnTo>
                <a:lnTo>
                  <a:pt x="0" y="52514"/>
                </a:lnTo>
                <a:lnTo>
                  <a:pt x="152" y="52603"/>
                </a:lnTo>
                <a:lnTo>
                  <a:pt x="431" y="52476"/>
                </a:lnTo>
                <a:lnTo>
                  <a:pt x="774" y="52222"/>
                </a:lnTo>
                <a:close/>
              </a:path>
              <a:path w="47625" h="52704">
                <a:moveTo>
                  <a:pt x="29921" y="23660"/>
                </a:moveTo>
                <a:lnTo>
                  <a:pt x="29832" y="23825"/>
                </a:lnTo>
                <a:lnTo>
                  <a:pt x="29921" y="23660"/>
                </a:lnTo>
                <a:close/>
              </a:path>
              <a:path w="47625" h="52704">
                <a:moveTo>
                  <a:pt x="47307" y="0"/>
                </a:moveTo>
                <a:lnTo>
                  <a:pt x="47167" y="228"/>
                </a:lnTo>
                <a:lnTo>
                  <a:pt x="47117" y="406"/>
                </a:lnTo>
                <a:lnTo>
                  <a:pt x="47091" y="558"/>
                </a:lnTo>
                <a:lnTo>
                  <a:pt x="47167" y="368"/>
                </a:lnTo>
                <a:lnTo>
                  <a:pt x="47244" y="203"/>
                </a:lnTo>
                <a:lnTo>
                  <a:pt x="47307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 descr=""/>
          <p:cNvSpPr/>
          <p:nvPr/>
        </p:nvSpPr>
        <p:spPr>
          <a:xfrm>
            <a:off x="9212381" y="38611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84" y="0"/>
                </a:moveTo>
                <a:lnTo>
                  <a:pt x="525" y="241"/>
                </a:lnTo>
                <a:lnTo>
                  <a:pt x="255" y="496"/>
                </a:lnTo>
                <a:lnTo>
                  <a:pt x="0" y="745"/>
                </a:lnTo>
                <a:lnTo>
                  <a:pt x="323" y="518"/>
                </a:lnTo>
                <a:lnTo>
                  <a:pt x="608" y="248"/>
                </a:lnTo>
                <a:lnTo>
                  <a:pt x="784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7" name="object 177" descr=""/>
          <p:cNvSpPr/>
          <p:nvPr/>
        </p:nvSpPr>
        <p:spPr>
          <a:xfrm>
            <a:off x="9264791" y="38150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158" y="0"/>
                </a:moveTo>
                <a:lnTo>
                  <a:pt x="0" y="694"/>
                </a:lnTo>
                <a:lnTo>
                  <a:pt x="669" y="1257"/>
                </a:lnTo>
                <a:lnTo>
                  <a:pt x="1256" y="46"/>
                </a:lnTo>
                <a:lnTo>
                  <a:pt x="859" y="107"/>
                </a:lnTo>
                <a:lnTo>
                  <a:pt x="129" y="453"/>
                </a:lnTo>
                <a:lnTo>
                  <a:pt x="158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8" name="object 178" descr=""/>
          <p:cNvSpPr/>
          <p:nvPr/>
        </p:nvSpPr>
        <p:spPr>
          <a:xfrm>
            <a:off x="9208492" y="386158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5630" y="4831"/>
                </a:moveTo>
                <a:lnTo>
                  <a:pt x="2741" y="4831"/>
                </a:lnTo>
                <a:lnTo>
                  <a:pt x="3947" y="5274"/>
                </a:lnTo>
                <a:lnTo>
                  <a:pt x="3256" y="5274"/>
                </a:lnTo>
                <a:lnTo>
                  <a:pt x="2522" y="6155"/>
                </a:lnTo>
                <a:lnTo>
                  <a:pt x="1521" y="6562"/>
                </a:lnTo>
                <a:lnTo>
                  <a:pt x="2783" y="6562"/>
                </a:lnTo>
                <a:lnTo>
                  <a:pt x="707" y="8312"/>
                </a:lnTo>
                <a:lnTo>
                  <a:pt x="2536" y="7717"/>
                </a:lnTo>
                <a:lnTo>
                  <a:pt x="3955" y="6562"/>
                </a:lnTo>
                <a:lnTo>
                  <a:pt x="5275" y="5274"/>
                </a:lnTo>
                <a:lnTo>
                  <a:pt x="5630" y="4831"/>
                </a:lnTo>
                <a:close/>
              </a:path>
              <a:path w="8890" h="8889">
                <a:moveTo>
                  <a:pt x="2279" y="4831"/>
                </a:moveTo>
                <a:lnTo>
                  <a:pt x="1608" y="4831"/>
                </a:lnTo>
                <a:lnTo>
                  <a:pt x="775" y="6155"/>
                </a:lnTo>
                <a:lnTo>
                  <a:pt x="1418" y="6155"/>
                </a:lnTo>
                <a:lnTo>
                  <a:pt x="1633" y="5900"/>
                </a:lnTo>
                <a:lnTo>
                  <a:pt x="1942" y="5274"/>
                </a:lnTo>
                <a:lnTo>
                  <a:pt x="278" y="5274"/>
                </a:lnTo>
                <a:lnTo>
                  <a:pt x="2279" y="4831"/>
                </a:lnTo>
                <a:close/>
              </a:path>
              <a:path w="8890" h="8889">
                <a:moveTo>
                  <a:pt x="3402" y="2941"/>
                </a:moveTo>
                <a:lnTo>
                  <a:pt x="3144" y="3312"/>
                </a:lnTo>
                <a:lnTo>
                  <a:pt x="3032" y="3445"/>
                </a:lnTo>
                <a:lnTo>
                  <a:pt x="1823" y="4348"/>
                </a:lnTo>
                <a:lnTo>
                  <a:pt x="1460" y="4536"/>
                </a:lnTo>
                <a:lnTo>
                  <a:pt x="976" y="4831"/>
                </a:lnTo>
                <a:lnTo>
                  <a:pt x="611" y="5274"/>
                </a:lnTo>
                <a:lnTo>
                  <a:pt x="1329" y="5274"/>
                </a:lnTo>
                <a:lnTo>
                  <a:pt x="1608" y="4831"/>
                </a:lnTo>
                <a:lnTo>
                  <a:pt x="5630" y="4831"/>
                </a:lnTo>
                <a:lnTo>
                  <a:pt x="6327" y="3959"/>
                </a:lnTo>
                <a:lnTo>
                  <a:pt x="3432" y="3959"/>
                </a:lnTo>
                <a:lnTo>
                  <a:pt x="3402" y="2941"/>
                </a:lnTo>
                <a:close/>
              </a:path>
              <a:path w="8890" h="8889">
                <a:moveTo>
                  <a:pt x="2741" y="4831"/>
                </a:moveTo>
                <a:lnTo>
                  <a:pt x="2279" y="4831"/>
                </a:lnTo>
                <a:lnTo>
                  <a:pt x="278" y="5274"/>
                </a:lnTo>
                <a:lnTo>
                  <a:pt x="1901" y="5274"/>
                </a:lnTo>
                <a:lnTo>
                  <a:pt x="2741" y="4831"/>
                </a:lnTo>
                <a:close/>
              </a:path>
              <a:path w="8890" h="8889">
                <a:moveTo>
                  <a:pt x="3056" y="2437"/>
                </a:moveTo>
                <a:lnTo>
                  <a:pt x="1808" y="2437"/>
                </a:lnTo>
                <a:lnTo>
                  <a:pt x="0" y="4348"/>
                </a:lnTo>
                <a:lnTo>
                  <a:pt x="710" y="3959"/>
                </a:lnTo>
                <a:lnTo>
                  <a:pt x="3056" y="2437"/>
                </a:lnTo>
                <a:close/>
              </a:path>
              <a:path w="8890" h="8889">
                <a:moveTo>
                  <a:pt x="8522" y="0"/>
                </a:moveTo>
                <a:lnTo>
                  <a:pt x="5179" y="3312"/>
                </a:lnTo>
                <a:lnTo>
                  <a:pt x="3432" y="3959"/>
                </a:lnTo>
                <a:lnTo>
                  <a:pt x="6327" y="3959"/>
                </a:lnTo>
                <a:lnTo>
                  <a:pt x="8225" y="875"/>
                </a:lnTo>
                <a:lnTo>
                  <a:pt x="8320" y="594"/>
                </a:lnTo>
                <a:lnTo>
                  <a:pt x="8420" y="302"/>
                </a:lnTo>
                <a:lnTo>
                  <a:pt x="8522" y="0"/>
                </a:lnTo>
                <a:close/>
              </a:path>
              <a:path w="8890" h="8889">
                <a:moveTo>
                  <a:pt x="7508" y="0"/>
                </a:moveTo>
                <a:lnTo>
                  <a:pt x="6891" y="302"/>
                </a:lnTo>
                <a:lnTo>
                  <a:pt x="3897" y="1950"/>
                </a:lnTo>
                <a:lnTo>
                  <a:pt x="1680" y="2437"/>
                </a:lnTo>
                <a:lnTo>
                  <a:pt x="3176" y="2437"/>
                </a:lnTo>
                <a:lnTo>
                  <a:pt x="3273" y="2613"/>
                </a:lnTo>
                <a:lnTo>
                  <a:pt x="5600" y="2199"/>
                </a:lnTo>
                <a:lnTo>
                  <a:pt x="6110" y="1047"/>
                </a:lnTo>
                <a:lnTo>
                  <a:pt x="6187" y="875"/>
                </a:lnTo>
                <a:lnTo>
                  <a:pt x="7508" y="0"/>
                </a:lnTo>
                <a:close/>
              </a:path>
              <a:path w="8890" h="8889">
                <a:moveTo>
                  <a:pt x="2033" y="2199"/>
                </a:moveTo>
                <a:lnTo>
                  <a:pt x="1680" y="2437"/>
                </a:lnTo>
                <a:lnTo>
                  <a:pt x="1808" y="2437"/>
                </a:lnTo>
                <a:lnTo>
                  <a:pt x="2033" y="2199"/>
                </a:lnTo>
                <a:close/>
              </a:path>
              <a:path w="8890" h="8889">
                <a:moveTo>
                  <a:pt x="3581" y="594"/>
                </a:moveTo>
                <a:lnTo>
                  <a:pt x="3026" y="594"/>
                </a:lnTo>
                <a:lnTo>
                  <a:pt x="3122" y="1047"/>
                </a:lnTo>
                <a:lnTo>
                  <a:pt x="3581" y="594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 descr=""/>
          <p:cNvSpPr/>
          <p:nvPr/>
        </p:nvSpPr>
        <p:spPr>
          <a:xfrm>
            <a:off x="9336520" y="37377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23" y="0"/>
                </a:moveTo>
                <a:lnTo>
                  <a:pt x="0" y="157"/>
                </a:lnTo>
                <a:lnTo>
                  <a:pt x="162" y="198"/>
                </a:lnTo>
                <a:lnTo>
                  <a:pt x="223" y="0"/>
                </a:lnTo>
                <a:close/>
              </a:path>
            </a:pathLst>
          </a:custGeom>
          <a:solidFill>
            <a:srgbClr val="FF8C3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80" name="object 180" descr=""/>
          <p:cNvGrpSpPr/>
          <p:nvPr/>
        </p:nvGrpSpPr>
        <p:grpSpPr>
          <a:xfrm>
            <a:off x="8432682" y="3134660"/>
            <a:ext cx="951865" cy="749300"/>
            <a:chOff x="8432682" y="3134660"/>
            <a:chExt cx="951865" cy="749300"/>
          </a:xfrm>
        </p:grpSpPr>
        <p:sp>
          <p:nvSpPr>
            <p:cNvPr id="181" name="object 181" descr=""/>
            <p:cNvSpPr/>
            <p:nvPr/>
          </p:nvSpPr>
          <p:spPr>
            <a:xfrm>
              <a:off x="8432673" y="3134662"/>
              <a:ext cx="951865" cy="749300"/>
            </a:xfrm>
            <a:custGeom>
              <a:avLst/>
              <a:gdLst/>
              <a:ahLst/>
              <a:cxnLst/>
              <a:rect l="l" t="t" r="r" b="b"/>
              <a:pathLst>
                <a:path w="951865" h="749300">
                  <a:moveTo>
                    <a:pt x="97980" y="184150"/>
                  </a:moveTo>
                  <a:lnTo>
                    <a:pt x="96939" y="184150"/>
                  </a:lnTo>
                  <a:lnTo>
                    <a:pt x="95351" y="185420"/>
                  </a:lnTo>
                  <a:lnTo>
                    <a:pt x="97980" y="184150"/>
                  </a:lnTo>
                  <a:close/>
                </a:path>
                <a:path w="951865" h="749300">
                  <a:moveTo>
                    <a:pt x="101841" y="182283"/>
                  </a:moveTo>
                  <a:lnTo>
                    <a:pt x="97980" y="184150"/>
                  </a:lnTo>
                  <a:lnTo>
                    <a:pt x="98450" y="184150"/>
                  </a:lnTo>
                  <a:lnTo>
                    <a:pt x="101841" y="182283"/>
                  </a:lnTo>
                  <a:close/>
                </a:path>
                <a:path w="951865" h="749300">
                  <a:moveTo>
                    <a:pt x="103238" y="181610"/>
                  </a:moveTo>
                  <a:lnTo>
                    <a:pt x="103073" y="181610"/>
                  </a:lnTo>
                  <a:lnTo>
                    <a:pt x="101841" y="182283"/>
                  </a:lnTo>
                  <a:lnTo>
                    <a:pt x="103238" y="181610"/>
                  </a:lnTo>
                  <a:close/>
                </a:path>
                <a:path w="951865" h="749300">
                  <a:moveTo>
                    <a:pt x="171399" y="677964"/>
                  </a:moveTo>
                  <a:lnTo>
                    <a:pt x="171259" y="678002"/>
                  </a:lnTo>
                  <a:lnTo>
                    <a:pt x="171107" y="678027"/>
                  </a:lnTo>
                  <a:lnTo>
                    <a:pt x="170967" y="678053"/>
                  </a:lnTo>
                  <a:lnTo>
                    <a:pt x="171246" y="678027"/>
                  </a:lnTo>
                  <a:lnTo>
                    <a:pt x="171399" y="677964"/>
                  </a:lnTo>
                  <a:close/>
                </a:path>
                <a:path w="951865" h="749300">
                  <a:moveTo>
                    <a:pt x="173469" y="180213"/>
                  </a:moveTo>
                  <a:lnTo>
                    <a:pt x="172656" y="180340"/>
                  </a:lnTo>
                  <a:lnTo>
                    <a:pt x="173304" y="180340"/>
                  </a:lnTo>
                  <a:lnTo>
                    <a:pt x="173469" y="180213"/>
                  </a:lnTo>
                  <a:close/>
                </a:path>
                <a:path w="951865" h="749300">
                  <a:moveTo>
                    <a:pt x="186563" y="179070"/>
                  </a:moveTo>
                  <a:lnTo>
                    <a:pt x="186245" y="179070"/>
                  </a:lnTo>
                  <a:lnTo>
                    <a:pt x="185699" y="179324"/>
                  </a:lnTo>
                  <a:lnTo>
                    <a:pt x="186563" y="179070"/>
                  </a:lnTo>
                  <a:close/>
                </a:path>
                <a:path w="951865" h="749300">
                  <a:moveTo>
                    <a:pt x="190817" y="668883"/>
                  </a:moveTo>
                  <a:lnTo>
                    <a:pt x="190500" y="669099"/>
                  </a:lnTo>
                  <a:lnTo>
                    <a:pt x="189979" y="669290"/>
                  </a:lnTo>
                  <a:lnTo>
                    <a:pt x="189776" y="669925"/>
                  </a:lnTo>
                  <a:lnTo>
                    <a:pt x="190296" y="670369"/>
                  </a:lnTo>
                  <a:lnTo>
                    <a:pt x="190563" y="669315"/>
                  </a:lnTo>
                  <a:lnTo>
                    <a:pt x="190817" y="668883"/>
                  </a:lnTo>
                  <a:close/>
                </a:path>
                <a:path w="951865" h="749300">
                  <a:moveTo>
                    <a:pt x="191541" y="154940"/>
                  </a:moveTo>
                  <a:lnTo>
                    <a:pt x="191084" y="154940"/>
                  </a:lnTo>
                  <a:lnTo>
                    <a:pt x="187350" y="156210"/>
                  </a:lnTo>
                  <a:lnTo>
                    <a:pt x="189826" y="156210"/>
                  </a:lnTo>
                  <a:lnTo>
                    <a:pt x="191541" y="154940"/>
                  </a:lnTo>
                  <a:close/>
                </a:path>
                <a:path w="951865" h="749300">
                  <a:moveTo>
                    <a:pt x="191960" y="154940"/>
                  </a:moveTo>
                  <a:lnTo>
                    <a:pt x="191871" y="154711"/>
                  </a:lnTo>
                  <a:lnTo>
                    <a:pt x="191541" y="154940"/>
                  </a:lnTo>
                  <a:lnTo>
                    <a:pt x="191960" y="154940"/>
                  </a:lnTo>
                  <a:close/>
                </a:path>
                <a:path w="951865" h="749300">
                  <a:moveTo>
                    <a:pt x="198805" y="152400"/>
                  </a:moveTo>
                  <a:lnTo>
                    <a:pt x="198374" y="152552"/>
                  </a:lnTo>
                  <a:lnTo>
                    <a:pt x="198424" y="152781"/>
                  </a:lnTo>
                  <a:lnTo>
                    <a:pt x="198805" y="152400"/>
                  </a:lnTo>
                  <a:close/>
                </a:path>
                <a:path w="951865" h="749300">
                  <a:moveTo>
                    <a:pt x="199567" y="153784"/>
                  </a:moveTo>
                  <a:lnTo>
                    <a:pt x="198628" y="153784"/>
                  </a:lnTo>
                  <a:lnTo>
                    <a:pt x="198424" y="152781"/>
                  </a:lnTo>
                  <a:lnTo>
                    <a:pt x="197269" y="153784"/>
                  </a:lnTo>
                  <a:lnTo>
                    <a:pt x="192176" y="156210"/>
                  </a:lnTo>
                  <a:lnTo>
                    <a:pt x="188137" y="157480"/>
                  </a:lnTo>
                  <a:lnTo>
                    <a:pt x="190157" y="157480"/>
                  </a:lnTo>
                  <a:lnTo>
                    <a:pt x="192519" y="156210"/>
                  </a:lnTo>
                  <a:lnTo>
                    <a:pt x="199567" y="153784"/>
                  </a:lnTo>
                  <a:close/>
                </a:path>
                <a:path w="951865" h="749300">
                  <a:moveTo>
                    <a:pt x="199961" y="172796"/>
                  </a:moveTo>
                  <a:lnTo>
                    <a:pt x="197586" y="172796"/>
                  </a:lnTo>
                  <a:lnTo>
                    <a:pt x="195961" y="173545"/>
                  </a:lnTo>
                  <a:lnTo>
                    <a:pt x="199961" y="172796"/>
                  </a:lnTo>
                  <a:close/>
                </a:path>
                <a:path w="951865" h="749300">
                  <a:moveTo>
                    <a:pt x="211493" y="152146"/>
                  </a:moveTo>
                  <a:lnTo>
                    <a:pt x="210019" y="152400"/>
                  </a:lnTo>
                  <a:lnTo>
                    <a:pt x="211099" y="152400"/>
                  </a:lnTo>
                  <a:lnTo>
                    <a:pt x="211493" y="152146"/>
                  </a:lnTo>
                  <a:close/>
                </a:path>
                <a:path w="951865" h="749300">
                  <a:moveTo>
                    <a:pt x="213461" y="644880"/>
                  </a:moveTo>
                  <a:lnTo>
                    <a:pt x="213271" y="644880"/>
                  </a:lnTo>
                  <a:lnTo>
                    <a:pt x="212648" y="645858"/>
                  </a:lnTo>
                  <a:lnTo>
                    <a:pt x="213461" y="644880"/>
                  </a:lnTo>
                  <a:close/>
                </a:path>
                <a:path w="951865" h="749300">
                  <a:moveTo>
                    <a:pt x="214058" y="643661"/>
                  </a:moveTo>
                  <a:lnTo>
                    <a:pt x="212966" y="643661"/>
                  </a:lnTo>
                  <a:lnTo>
                    <a:pt x="213080" y="643432"/>
                  </a:lnTo>
                  <a:lnTo>
                    <a:pt x="212305" y="644880"/>
                  </a:lnTo>
                  <a:lnTo>
                    <a:pt x="213271" y="644880"/>
                  </a:lnTo>
                  <a:lnTo>
                    <a:pt x="214058" y="643661"/>
                  </a:lnTo>
                  <a:close/>
                </a:path>
                <a:path w="951865" h="749300">
                  <a:moveTo>
                    <a:pt x="215099" y="644486"/>
                  </a:moveTo>
                  <a:lnTo>
                    <a:pt x="214909" y="644690"/>
                  </a:lnTo>
                  <a:lnTo>
                    <a:pt x="214731" y="644931"/>
                  </a:lnTo>
                  <a:lnTo>
                    <a:pt x="214591" y="645261"/>
                  </a:lnTo>
                  <a:lnTo>
                    <a:pt x="214833" y="644956"/>
                  </a:lnTo>
                  <a:lnTo>
                    <a:pt x="214998" y="644715"/>
                  </a:lnTo>
                  <a:lnTo>
                    <a:pt x="215099" y="644486"/>
                  </a:lnTo>
                  <a:close/>
                </a:path>
                <a:path w="951865" h="749300">
                  <a:moveTo>
                    <a:pt x="215125" y="168910"/>
                  </a:moveTo>
                  <a:lnTo>
                    <a:pt x="207060" y="171450"/>
                  </a:lnTo>
                  <a:lnTo>
                    <a:pt x="202476" y="171450"/>
                  </a:lnTo>
                  <a:lnTo>
                    <a:pt x="200723" y="172656"/>
                  </a:lnTo>
                  <a:lnTo>
                    <a:pt x="201129" y="172580"/>
                  </a:lnTo>
                  <a:lnTo>
                    <a:pt x="200621" y="172732"/>
                  </a:lnTo>
                  <a:lnTo>
                    <a:pt x="200355" y="172796"/>
                  </a:lnTo>
                  <a:lnTo>
                    <a:pt x="196113" y="173990"/>
                  </a:lnTo>
                  <a:lnTo>
                    <a:pt x="194983" y="173990"/>
                  </a:lnTo>
                  <a:lnTo>
                    <a:pt x="195961" y="173545"/>
                  </a:lnTo>
                  <a:lnTo>
                    <a:pt x="193294" y="173990"/>
                  </a:lnTo>
                  <a:lnTo>
                    <a:pt x="190512" y="173990"/>
                  </a:lnTo>
                  <a:lnTo>
                    <a:pt x="183197" y="176530"/>
                  </a:lnTo>
                  <a:lnTo>
                    <a:pt x="180352" y="177800"/>
                  </a:lnTo>
                  <a:lnTo>
                    <a:pt x="180784" y="177800"/>
                  </a:lnTo>
                  <a:lnTo>
                    <a:pt x="176733" y="179070"/>
                  </a:lnTo>
                  <a:lnTo>
                    <a:pt x="174777" y="179070"/>
                  </a:lnTo>
                  <a:lnTo>
                    <a:pt x="173469" y="180213"/>
                  </a:lnTo>
                  <a:lnTo>
                    <a:pt x="180086" y="179070"/>
                  </a:lnTo>
                  <a:lnTo>
                    <a:pt x="183934" y="177800"/>
                  </a:lnTo>
                  <a:lnTo>
                    <a:pt x="186448" y="177800"/>
                  </a:lnTo>
                  <a:lnTo>
                    <a:pt x="190919" y="176530"/>
                  </a:lnTo>
                  <a:lnTo>
                    <a:pt x="190411" y="177800"/>
                  </a:lnTo>
                  <a:lnTo>
                    <a:pt x="194564" y="176530"/>
                  </a:lnTo>
                  <a:lnTo>
                    <a:pt x="198729" y="175260"/>
                  </a:lnTo>
                  <a:lnTo>
                    <a:pt x="200723" y="173990"/>
                  </a:lnTo>
                  <a:lnTo>
                    <a:pt x="203428" y="173990"/>
                  </a:lnTo>
                  <a:lnTo>
                    <a:pt x="207022" y="172796"/>
                  </a:lnTo>
                  <a:lnTo>
                    <a:pt x="210781" y="172796"/>
                  </a:lnTo>
                  <a:lnTo>
                    <a:pt x="210527" y="172580"/>
                  </a:lnTo>
                  <a:lnTo>
                    <a:pt x="209169" y="171450"/>
                  </a:lnTo>
                  <a:lnTo>
                    <a:pt x="215125" y="168910"/>
                  </a:lnTo>
                  <a:close/>
                </a:path>
                <a:path w="951865" h="749300">
                  <a:moveTo>
                    <a:pt x="217106" y="151130"/>
                  </a:moveTo>
                  <a:lnTo>
                    <a:pt x="216687" y="150152"/>
                  </a:lnTo>
                  <a:lnTo>
                    <a:pt x="213004" y="151130"/>
                  </a:lnTo>
                  <a:lnTo>
                    <a:pt x="211493" y="152146"/>
                  </a:lnTo>
                  <a:lnTo>
                    <a:pt x="217106" y="151130"/>
                  </a:lnTo>
                  <a:close/>
                </a:path>
                <a:path w="951865" h="749300">
                  <a:moveTo>
                    <a:pt x="218274" y="149631"/>
                  </a:moveTo>
                  <a:lnTo>
                    <a:pt x="216560" y="149860"/>
                  </a:lnTo>
                  <a:lnTo>
                    <a:pt x="216687" y="150152"/>
                  </a:lnTo>
                  <a:lnTo>
                    <a:pt x="217741" y="149860"/>
                  </a:lnTo>
                  <a:lnTo>
                    <a:pt x="218274" y="149631"/>
                  </a:lnTo>
                  <a:close/>
                </a:path>
                <a:path w="951865" h="749300">
                  <a:moveTo>
                    <a:pt x="220497" y="633018"/>
                  </a:moveTo>
                  <a:lnTo>
                    <a:pt x="220281" y="633095"/>
                  </a:lnTo>
                  <a:lnTo>
                    <a:pt x="220052" y="633183"/>
                  </a:lnTo>
                  <a:lnTo>
                    <a:pt x="219837" y="633336"/>
                  </a:lnTo>
                  <a:lnTo>
                    <a:pt x="219989" y="633412"/>
                  </a:lnTo>
                  <a:lnTo>
                    <a:pt x="220218" y="633272"/>
                  </a:lnTo>
                  <a:lnTo>
                    <a:pt x="220497" y="633018"/>
                  </a:lnTo>
                  <a:close/>
                </a:path>
                <a:path w="951865" h="749300">
                  <a:moveTo>
                    <a:pt x="221513" y="634822"/>
                  </a:moveTo>
                  <a:lnTo>
                    <a:pt x="220357" y="635355"/>
                  </a:lnTo>
                  <a:lnTo>
                    <a:pt x="220433" y="635762"/>
                  </a:lnTo>
                  <a:lnTo>
                    <a:pt x="221513" y="634822"/>
                  </a:lnTo>
                  <a:close/>
                </a:path>
                <a:path w="951865" h="749300">
                  <a:moveTo>
                    <a:pt x="225602" y="627151"/>
                  </a:moveTo>
                  <a:lnTo>
                    <a:pt x="225425" y="627202"/>
                  </a:lnTo>
                  <a:lnTo>
                    <a:pt x="225145" y="628586"/>
                  </a:lnTo>
                  <a:lnTo>
                    <a:pt x="225323" y="628548"/>
                  </a:lnTo>
                  <a:lnTo>
                    <a:pt x="225602" y="627151"/>
                  </a:lnTo>
                  <a:close/>
                </a:path>
                <a:path w="951865" h="749300">
                  <a:moveTo>
                    <a:pt x="233629" y="146050"/>
                  </a:moveTo>
                  <a:lnTo>
                    <a:pt x="228625" y="147320"/>
                  </a:lnTo>
                  <a:lnTo>
                    <a:pt x="223189" y="147320"/>
                  </a:lnTo>
                  <a:lnTo>
                    <a:pt x="220751" y="148590"/>
                  </a:lnTo>
                  <a:lnTo>
                    <a:pt x="220560" y="148590"/>
                  </a:lnTo>
                  <a:lnTo>
                    <a:pt x="218274" y="149631"/>
                  </a:lnTo>
                  <a:lnTo>
                    <a:pt x="225679" y="148590"/>
                  </a:lnTo>
                  <a:lnTo>
                    <a:pt x="227228" y="148590"/>
                  </a:lnTo>
                  <a:lnTo>
                    <a:pt x="233629" y="146050"/>
                  </a:lnTo>
                  <a:close/>
                </a:path>
                <a:path w="951865" h="749300">
                  <a:moveTo>
                    <a:pt x="234340" y="146697"/>
                  </a:moveTo>
                  <a:lnTo>
                    <a:pt x="227228" y="148590"/>
                  </a:lnTo>
                  <a:lnTo>
                    <a:pt x="229184" y="148590"/>
                  </a:lnTo>
                  <a:lnTo>
                    <a:pt x="228079" y="149860"/>
                  </a:lnTo>
                  <a:lnTo>
                    <a:pt x="230200" y="149860"/>
                  </a:lnTo>
                  <a:lnTo>
                    <a:pt x="233616" y="148590"/>
                  </a:lnTo>
                  <a:lnTo>
                    <a:pt x="234137" y="147320"/>
                  </a:lnTo>
                  <a:lnTo>
                    <a:pt x="234340" y="146697"/>
                  </a:lnTo>
                  <a:close/>
                </a:path>
                <a:path w="951865" h="749300">
                  <a:moveTo>
                    <a:pt x="236093" y="144780"/>
                  </a:moveTo>
                  <a:lnTo>
                    <a:pt x="235635" y="144780"/>
                  </a:lnTo>
                  <a:lnTo>
                    <a:pt x="229616" y="146050"/>
                  </a:lnTo>
                  <a:lnTo>
                    <a:pt x="236093" y="144780"/>
                  </a:lnTo>
                  <a:close/>
                </a:path>
                <a:path w="951865" h="749300">
                  <a:moveTo>
                    <a:pt x="236778" y="146050"/>
                  </a:moveTo>
                  <a:lnTo>
                    <a:pt x="236105" y="146050"/>
                  </a:lnTo>
                  <a:lnTo>
                    <a:pt x="234556" y="146050"/>
                  </a:lnTo>
                  <a:lnTo>
                    <a:pt x="234340" y="146697"/>
                  </a:lnTo>
                  <a:lnTo>
                    <a:pt x="236778" y="146050"/>
                  </a:lnTo>
                  <a:close/>
                </a:path>
                <a:path w="951865" h="749300">
                  <a:moveTo>
                    <a:pt x="240322" y="144780"/>
                  </a:moveTo>
                  <a:lnTo>
                    <a:pt x="236105" y="146050"/>
                  </a:lnTo>
                  <a:lnTo>
                    <a:pt x="240258" y="144970"/>
                  </a:lnTo>
                  <a:lnTo>
                    <a:pt x="240322" y="144780"/>
                  </a:lnTo>
                  <a:close/>
                </a:path>
                <a:path w="951865" h="749300">
                  <a:moveTo>
                    <a:pt x="240665" y="604215"/>
                  </a:moveTo>
                  <a:lnTo>
                    <a:pt x="240626" y="604380"/>
                  </a:lnTo>
                  <a:lnTo>
                    <a:pt x="240665" y="604215"/>
                  </a:lnTo>
                  <a:close/>
                </a:path>
                <a:path w="951865" h="749300">
                  <a:moveTo>
                    <a:pt x="240703" y="604824"/>
                  </a:moveTo>
                  <a:lnTo>
                    <a:pt x="240652" y="604431"/>
                  </a:lnTo>
                  <a:lnTo>
                    <a:pt x="240538" y="605624"/>
                  </a:lnTo>
                  <a:lnTo>
                    <a:pt x="240703" y="605205"/>
                  </a:lnTo>
                  <a:lnTo>
                    <a:pt x="240703" y="604824"/>
                  </a:lnTo>
                  <a:close/>
                </a:path>
                <a:path w="951865" h="749300">
                  <a:moveTo>
                    <a:pt x="241922" y="603300"/>
                  </a:moveTo>
                  <a:lnTo>
                    <a:pt x="241846" y="603516"/>
                  </a:lnTo>
                  <a:lnTo>
                    <a:pt x="241769" y="603732"/>
                  </a:lnTo>
                  <a:lnTo>
                    <a:pt x="241681" y="603999"/>
                  </a:lnTo>
                  <a:lnTo>
                    <a:pt x="241833" y="603732"/>
                  </a:lnTo>
                  <a:lnTo>
                    <a:pt x="241884" y="603504"/>
                  </a:lnTo>
                  <a:lnTo>
                    <a:pt x="241922" y="603300"/>
                  </a:lnTo>
                  <a:close/>
                </a:path>
                <a:path w="951865" h="749300">
                  <a:moveTo>
                    <a:pt x="243890" y="598665"/>
                  </a:moveTo>
                  <a:lnTo>
                    <a:pt x="242798" y="600316"/>
                  </a:lnTo>
                  <a:lnTo>
                    <a:pt x="242430" y="600710"/>
                  </a:lnTo>
                  <a:lnTo>
                    <a:pt x="241795" y="600303"/>
                  </a:lnTo>
                  <a:lnTo>
                    <a:pt x="240830" y="601903"/>
                  </a:lnTo>
                  <a:lnTo>
                    <a:pt x="242112" y="602157"/>
                  </a:lnTo>
                  <a:lnTo>
                    <a:pt x="241922" y="603300"/>
                  </a:lnTo>
                  <a:lnTo>
                    <a:pt x="242646" y="601319"/>
                  </a:lnTo>
                  <a:lnTo>
                    <a:pt x="243154" y="601078"/>
                  </a:lnTo>
                  <a:lnTo>
                    <a:pt x="243890" y="598665"/>
                  </a:lnTo>
                  <a:close/>
                </a:path>
                <a:path w="951865" h="749300">
                  <a:moveTo>
                    <a:pt x="244614" y="589826"/>
                  </a:moveTo>
                  <a:lnTo>
                    <a:pt x="244449" y="590143"/>
                  </a:lnTo>
                  <a:lnTo>
                    <a:pt x="243776" y="590473"/>
                  </a:lnTo>
                  <a:lnTo>
                    <a:pt x="243293" y="590016"/>
                  </a:lnTo>
                  <a:lnTo>
                    <a:pt x="243446" y="590638"/>
                  </a:lnTo>
                  <a:lnTo>
                    <a:pt x="244398" y="591781"/>
                  </a:lnTo>
                  <a:lnTo>
                    <a:pt x="244614" y="589826"/>
                  </a:lnTo>
                  <a:close/>
                </a:path>
                <a:path w="951865" h="749300">
                  <a:moveTo>
                    <a:pt x="245541" y="595820"/>
                  </a:moveTo>
                  <a:lnTo>
                    <a:pt x="245364" y="596138"/>
                  </a:lnTo>
                  <a:lnTo>
                    <a:pt x="245173" y="596455"/>
                  </a:lnTo>
                  <a:lnTo>
                    <a:pt x="244983" y="597001"/>
                  </a:lnTo>
                  <a:lnTo>
                    <a:pt x="244640" y="597166"/>
                  </a:lnTo>
                  <a:lnTo>
                    <a:pt x="245287" y="597547"/>
                  </a:lnTo>
                  <a:lnTo>
                    <a:pt x="245541" y="595820"/>
                  </a:lnTo>
                  <a:close/>
                </a:path>
                <a:path w="951865" h="749300">
                  <a:moveTo>
                    <a:pt x="247624" y="165633"/>
                  </a:moveTo>
                  <a:lnTo>
                    <a:pt x="245630" y="166370"/>
                  </a:lnTo>
                  <a:lnTo>
                    <a:pt x="247002" y="166370"/>
                  </a:lnTo>
                  <a:lnTo>
                    <a:pt x="247624" y="165633"/>
                  </a:lnTo>
                  <a:close/>
                </a:path>
                <a:path w="951865" h="749300">
                  <a:moveTo>
                    <a:pt x="249047" y="165100"/>
                  </a:moveTo>
                  <a:lnTo>
                    <a:pt x="248069" y="165100"/>
                  </a:lnTo>
                  <a:lnTo>
                    <a:pt x="247624" y="165633"/>
                  </a:lnTo>
                  <a:lnTo>
                    <a:pt x="249047" y="165100"/>
                  </a:lnTo>
                  <a:close/>
                </a:path>
                <a:path w="951865" h="749300">
                  <a:moveTo>
                    <a:pt x="249389" y="580847"/>
                  </a:moveTo>
                  <a:lnTo>
                    <a:pt x="249377" y="580656"/>
                  </a:lnTo>
                  <a:lnTo>
                    <a:pt x="249326" y="580885"/>
                  </a:lnTo>
                  <a:lnTo>
                    <a:pt x="249339" y="581037"/>
                  </a:lnTo>
                  <a:lnTo>
                    <a:pt x="249364" y="581177"/>
                  </a:lnTo>
                  <a:lnTo>
                    <a:pt x="249377" y="580999"/>
                  </a:lnTo>
                  <a:lnTo>
                    <a:pt x="249389" y="580847"/>
                  </a:lnTo>
                  <a:close/>
                </a:path>
                <a:path w="951865" h="749300">
                  <a:moveTo>
                    <a:pt x="254139" y="566674"/>
                  </a:moveTo>
                  <a:lnTo>
                    <a:pt x="253987" y="566864"/>
                  </a:lnTo>
                  <a:lnTo>
                    <a:pt x="254139" y="566851"/>
                  </a:lnTo>
                  <a:lnTo>
                    <a:pt x="254139" y="566674"/>
                  </a:lnTo>
                  <a:close/>
                </a:path>
                <a:path w="951865" h="749300">
                  <a:moveTo>
                    <a:pt x="254647" y="563689"/>
                  </a:moveTo>
                  <a:lnTo>
                    <a:pt x="254482" y="563791"/>
                  </a:lnTo>
                  <a:lnTo>
                    <a:pt x="254241" y="565365"/>
                  </a:lnTo>
                  <a:lnTo>
                    <a:pt x="254647" y="563689"/>
                  </a:lnTo>
                  <a:close/>
                </a:path>
                <a:path w="951865" h="749300">
                  <a:moveTo>
                    <a:pt x="255028" y="570801"/>
                  </a:moveTo>
                  <a:lnTo>
                    <a:pt x="254736" y="571068"/>
                  </a:lnTo>
                  <a:lnTo>
                    <a:pt x="254000" y="570166"/>
                  </a:lnTo>
                  <a:lnTo>
                    <a:pt x="254304" y="570814"/>
                  </a:lnTo>
                  <a:lnTo>
                    <a:pt x="254508" y="571893"/>
                  </a:lnTo>
                  <a:lnTo>
                    <a:pt x="255028" y="570801"/>
                  </a:lnTo>
                  <a:close/>
                </a:path>
                <a:path w="951865" h="749300">
                  <a:moveTo>
                    <a:pt x="255130" y="570585"/>
                  </a:moveTo>
                  <a:lnTo>
                    <a:pt x="255028" y="570801"/>
                  </a:lnTo>
                  <a:lnTo>
                    <a:pt x="255130" y="570585"/>
                  </a:lnTo>
                  <a:close/>
                </a:path>
                <a:path w="951865" h="749300">
                  <a:moveTo>
                    <a:pt x="259003" y="557110"/>
                  </a:moveTo>
                  <a:lnTo>
                    <a:pt x="258902" y="555713"/>
                  </a:lnTo>
                  <a:lnTo>
                    <a:pt x="258597" y="555917"/>
                  </a:lnTo>
                  <a:lnTo>
                    <a:pt x="258699" y="557301"/>
                  </a:lnTo>
                  <a:lnTo>
                    <a:pt x="259003" y="557110"/>
                  </a:lnTo>
                  <a:close/>
                </a:path>
                <a:path w="951865" h="749300">
                  <a:moveTo>
                    <a:pt x="261531" y="405434"/>
                  </a:moveTo>
                  <a:lnTo>
                    <a:pt x="261416" y="405828"/>
                  </a:lnTo>
                  <a:lnTo>
                    <a:pt x="261353" y="406019"/>
                  </a:lnTo>
                  <a:lnTo>
                    <a:pt x="261454" y="406425"/>
                  </a:lnTo>
                  <a:lnTo>
                    <a:pt x="261493" y="406095"/>
                  </a:lnTo>
                  <a:lnTo>
                    <a:pt x="261518" y="405777"/>
                  </a:lnTo>
                  <a:lnTo>
                    <a:pt x="261531" y="405434"/>
                  </a:lnTo>
                  <a:close/>
                </a:path>
                <a:path w="951865" h="749300">
                  <a:moveTo>
                    <a:pt x="267284" y="431507"/>
                  </a:moveTo>
                  <a:lnTo>
                    <a:pt x="267144" y="431419"/>
                  </a:lnTo>
                  <a:lnTo>
                    <a:pt x="267284" y="431507"/>
                  </a:lnTo>
                  <a:close/>
                </a:path>
                <a:path w="951865" h="749300">
                  <a:moveTo>
                    <a:pt x="268224" y="430669"/>
                  </a:moveTo>
                  <a:lnTo>
                    <a:pt x="267589" y="427253"/>
                  </a:lnTo>
                  <a:lnTo>
                    <a:pt x="266839" y="423837"/>
                  </a:lnTo>
                  <a:lnTo>
                    <a:pt x="265938" y="420408"/>
                  </a:lnTo>
                  <a:lnTo>
                    <a:pt x="266687" y="423367"/>
                  </a:lnTo>
                  <a:lnTo>
                    <a:pt x="267258" y="426110"/>
                  </a:lnTo>
                  <a:lnTo>
                    <a:pt x="268224" y="430669"/>
                  </a:lnTo>
                  <a:close/>
                </a:path>
                <a:path w="951865" h="749300">
                  <a:moveTo>
                    <a:pt x="268808" y="434936"/>
                  </a:moveTo>
                  <a:lnTo>
                    <a:pt x="268643" y="433832"/>
                  </a:lnTo>
                  <a:lnTo>
                    <a:pt x="268503" y="432739"/>
                  </a:lnTo>
                  <a:lnTo>
                    <a:pt x="268325" y="431634"/>
                  </a:lnTo>
                  <a:lnTo>
                    <a:pt x="267284" y="431507"/>
                  </a:lnTo>
                  <a:lnTo>
                    <a:pt x="267576" y="431761"/>
                  </a:lnTo>
                  <a:lnTo>
                    <a:pt x="268224" y="432866"/>
                  </a:lnTo>
                  <a:lnTo>
                    <a:pt x="267868" y="433362"/>
                  </a:lnTo>
                  <a:lnTo>
                    <a:pt x="267131" y="432968"/>
                  </a:lnTo>
                  <a:lnTo>
                    <a:pt x="268808" y="434936"/>
                  </a:lnTo>
                  <a:close/>
                </a:path>
                <a:path w="951865" h="749300">
                  <a:moveTo>
                    <a:pt x="269582" y="448284"/>
                  </a:moveTo>
                  <a:lnTo>
                    <a:pt x="269214" y="448386"/>
                  </a:lnTo>
                  <a:lnTo>
                    <a:pt x="268859" y="448475"/>
                  </a:lnTo>
                  <a:lnTo>
                    <a:pt x="268605" y="448678"/>
                  </a:lnTo>
                  <a:lnTo>
                    <a:pt x="269481" y="449453"/>
                  </a:lnTo>
                  <a:lnTo>
                    <a:pt x="269582" y="448284"/>
                  </a:lnTo>
                  <a:close/>
                </a:path>
                <a:path w="951865" h="749300">
                  <a:moveTo>
                    <a:pt x="269760" y="436918"/>
                  </a:moveTo>
                  <a:lnTo>
                    <a:pt x="269405" y="435889"/>
                  </a:lnTo>
                  <a:lnTo>
                    <a:pt x="268884" y="435889"/>
                  </a:lnTo>
                  <a:lnTo>
                    <a:pt x="268122" y="435889"/>
                  </a:lnTo>
                  <a:lnTo>
                    <a:pt x="267677" y="436841"/>
                  </a:lnTo>
                  <a:lnTo>
                    <a:pt x="266979" y="435317"/>
                  </a:lnTo>
                  <a:lnTo>
                    <a:pt x="268884" y="435889"/>
                  </a:lnTo>
                  <a:lnTo>
                    <a:pt x="268084" y="435317"/>
                  </a:lnTo>
                  <a:lnTo>
                    <a:pt x="267690" y="435051"/>
                  </a:lnTo>
                  <a:lnTo>
                    <a:pt x="266661" y="435051"/>
                  </a:lnTo>
                  <a:lnTo>
                    <a:pt x="267347" y="436918"/>
                  </a:lnTo>
                  <a:lnTo>
                    <a:pt x="267639" y="436918"/>
                  </a:lnTo>
                  <a:lnTo>
                    <a:pt x="269760" y="436918"/>
                  </a:lnTo>
                  <a:close/>
                </a:path>
                <a:path w="951865" h="749300">
                  <a:moveTo>
                    <a:pt x="269786" y="445223"/>
                  </a:moveTo>
                  <a:lnTo>
                    <a:pt x="269722" y="445706"/>
                  </a:lnTo>
                  <a:lnTo>
                    <a:pt x="269646" y="446125"/>
                  </a:lnTo>
                  <a:lnTo>
                    <a:pt x="269544" y="446570"/>
                  </a:lnTo>
                  <a:lnTo>
                    <a:pt x="269697" y="446519"/>
                  </a:lnTo>
                  <a:lnTo>
                    <a:pt x="269786" y="445223"/>
                  </a:lnTo>
                  <a:close/>
                </a:path>
                <a:path w="951865" h="749300">
                  <a:moveTo>
                    <a:pt x="269887" y="443496"/>
                  </a:moveTo>
                  <a:lnTo>
                    <a:pt x="269786" y="445223"/>
                  </a:lnTo>
                  <a:lnTo>
                    <a:pt x="269862" y="444728"/>
                  </a:lnTo>
                  <a:lnTo>
                    <a:pt x="269887" y="444169"/>
                  </a:lnTo>
                  <a:lnTo>
                    <a:pt x="269887" y="443496"/>
                  </a:lnTo>
                  <a:close/>
                </a:path>
                <a:path w="951865" h="749300">
                  <a:moveTo>
                    <a:pt x="270002" y="449910"/>
                  </a:moveTo>
                  <a:lnTo>
                    <a:pt x="269481" y="449453"/>
                  </a:lnTo>
                  <a:lnTo>
                    <a:pt x="269392" y="450634"/>
                  </a:lnTo>
                  <a:lnTo>
                    <a:pt x="270002" y="449910"/>
                  </a:lnTo>
                  <a:close/>
                </a:path>
                <a:path w="951865" h="749300">
                  <a:moveTo>
                    <a:pt x="270510" y="440334"/>
                  </a:moveTo>
                  <a:lnTo>
                    <a:pt x="270129" y="439458"/>
                  </a:lnTo>
                  <a:lnTo>
                    <a:pt x="269938" y="439026"/>
                  </a:lnTo>
                  <a:lnTo>
                    <a:pt x="269913" y="439394"/>
                  </a:lnTo>
                  <a:lnTo>
                    <a:pt x="269786" y="439915"/>
                  </a:lnTo>
                  <a:lnTo>
                    <a:pt x="269976" y="440334"/>
                  </a:lnTo>
                  <a:lnTo>
                    <a:pt x="270510" y="440334"/>
                  </a:lnTo>
                  <a:close/>
                </a:path>
                <a:path w="951865" h="749300">
                  <a:moveTo>
                    <a:pt x="271284" y="447814"/>
                  </a:moveTo>
                  <a:lnTo>
                    <a:pt x="270979" y="446125"/>
                  </a:lnTo>
                  <a:lnTo>
                    <a:pt x="269697" y="446519"/>
                  </a:lnTo>
                  <a:lnTo>
                    <a:pt x="269582" y="448284"/>
                  </a:lnTo>
                  <a:lnTo>
                    <a:pt x="270408" y="448068"/>
                  </a:lnTo>
                  <a:lnTo>
                    <a:pt x="271284" y="447814"/>
                  </a:lnTo>
                  <a:close/>
                </a:path>
                <a:path w="951865" h="749300">
                  <a:moveTo>
                    <a:pt x="272199" y="473811"/>
                  </a:moveTo>
                  <a:lnTo>
                    <a:pt x="272135" y="473240"/>
                  </a:lnTo>
                  <a:lnTo>
                    <a:pt x="272072" y="474764"/>
                  </a:lnTo>
                  <a:lnTo>
                    <a:pt x="272161" y="474294"/>
                  </a:lnTo>
                  <a:lnTo>
                    <a:pt x="272199" y="473811"/>
                  </a:lnTo>
                  <a:close/>
                </a:path>
                <a:path w="951865" h="749300">
                  <a:moveTo>
                    <a:pt x="276021" y="136499"/>
                  </a:moveTo>
                  <a:lnTo>
                    <a:pt x="271665" y="137223"/>
                  </a:lnTo>
                  <a:lnTo>
                    <a:pt x="273126" y="137223"/>
                  </a:lnTo>
                  <a:lnTo>
                    <a:pt x="276021" y="136499"/>
                  </a:lnTo>
                  <a:close/>
                </a:path>
                <a:path w="951865" h="749300">
                  <a:moveTo>
                    <a:pt x="276428" y="140970"/>
                  </a:moveTo>
                  <a:lnTo>
                    <a:pt x="272516" y="140970"/>
                  </a:lnTo>
                  <a:lnTo>
                    <a:pt x="270395" y="142240"/>
                  </a:lnTo>
                  <a:lnTo>
                    <a:pt x="272173" y="143510"/>
                  </a:lnTo>
                  <a:lnTo>
                    <a:pt x="276428" y="140970"/>
                  </a:lnTo>
                  <a:close/>
                </a:path>
                <a:path w="951865" h="749300">
                  <a:moveTo>
                    <a:pt x="277787" y="137477"/>
                  </a:moveTo>
                  <a:lnTo>
                    <a:pt x="271094" y="138430"/>
                  </a:lnTo>
                  <a:lnTo>
                    <a:pt x="267677" y="138430"/>
                  </a:lnTo>
                  <a:lnTo>
                    <a:pt x="265493" y="137223"/>
                  </a:lnTo>
                  <a:lnTo>
                    <a:pt x="265252" y="137223"/>
                  </a:lnTo>
                  <a:lnTo>
                    <a:pt x="262140" y="138430"/>
                  </a:lnTo>
                  <a:lnTo>
                    <a:pt x="264172" y="139700"/>
                  </a:lnTo>
                  <a:lnTo>
                    <a:pt x="262166" y="139700"/>
                  </a:lnTo>
                  <a:lnTo>
                    <a:pt x="257225" y="140970"/>
                  </a:lnTo>
                  <a:lnTo>
                    <a:pt x="244017" y="140970"/>
                  </a:lnTo>
                  <a:lnTo>
                    <a:pt x="238848" y="143510"/>
                  </a:lnTo>
                  <a:lnTo>
                    <a:pt x="236093" y="144780"/>
                  </a:lnTo>
                  <a:lnTo>
                    <a:pt x="240322" y="144780"/>
                  </a:lnTo>
                  <a:lnTo>
                    <a:pt x="240982" y="144780"/>
                  </a:lnTo>
                  <a:lnTo>
                    <a:pt x="240258" y="144970"/>
                  </a:lnTo>
                  <a:lnTo>
                    <a:pt x="239915" y="146050"/>
                  </a:lnTo>
                  <a:lnTo>
                    <a:pt x="244602" y="146050"/>
                  </a:lnTo>
                  <a:lnTo>
                    <a:pt x="243459" y="144780"/>
                  </a:lnTo>
                  <a:lnTo>
                    <a:pt x="254304" y="144780"/>
                  </a:lnTo>
                  <a:lnTo>
                    <a:pt x="256819" y="143510"/>
                  </a:lnTo>
                  <a:lnTo>
                    <a:pt x="261493" y="143510"/>
                  </a:lnTo>
                  <a:lnTo>
                    <a:pt x="261493" y="142240"/>
                  </a:lnTo>
                  <a:lnTo>
                    <a:pt x="269519" y="142240"/>
                  </a:lnTo>
                  <a:lnTo>
                    <a:pt x="267525" y="140970"/>
                  </a:lnTo>
                  <a:lnTo>
                    <a:pt x="266839" y="140970"/>
                  </a:lnTo>
                  <a:lnTo>
                    <a:pt x="270471" y="139700"/>
                  </a:lnTo>
                  <a:lnTo>
                    <a:pt x="275120" y="138430"/>
                  </a:lnTo>
                  <a:lnTo>
                    <a:pt x="277787" y="137477"/>
                  </a:lnTo>
                  <a:close/>
                </a:path>
                <a:path w="951865" h="749300">
                  <a:moveTo>
                    <a:pt x="279603" y="135890"/>
                  </a:moveTo>
                  <a:lnTo>
                    <a:pt x="278498" y="135890"/>
                  </a:lnTo>
                  <a:lnTo>
                    <a:pt x="276021" y="136499"/>
                  </a:lnTo>
                  <a:lnTo>
                    <a:pt x="279603" y="135890"/>
                  </a:lnTo>
                  <a:close/>
                </a:path>
                <a:path w="951865" h="749300">
                  <a:moveTo>
                    <a:pt x="285394" y="136499"/>
                  </a:moveTo>
                  <a:lnTo>
                    <a:pt x="282079" y="135890"/>
                  </a:lnTo>
                  <a:lnTo>
                    <a:pt x="279603" y="135890"/>
                  </a:lnTo>
                  <a:lnTo>
                    <a:pt x="279184" y="136499"/>
                  </a:lnTo>
                  <a:lnTo>
                    <a:pt x="278561" y="137223"/>
                  </a:lnTo>
                  <a:lnTo>
                    <a:pt x="277787" y="137477"/>
                  </a:lnTo>
                  <a:lnTo>
                    <a:pt x="279641" y="137223"/>
                  </a:lnTo>
                  <a:lnTo>
                    <a:pt x="285394" y="136499"/>
                  </a:lnTo>
                  <a:close/>
                </a:path>
                <a:path w="951865" h="749300">
                  <a:moveTo>
                    <a:pt x="290029" y="138430"/>
                  </a:moveTo>
                  <a:lnTo>
                    <a:pt x="286245" y="138430"/>
                  </a:lnTo>
                  <a:lnTo>
                    <a:pt x="276821" y="140970"/>
                  </a:lnTo>
                  <a:lnTo>
                    <a:pt x="276428" y="140970"/>
                  </a:lnTo>
                  <a:lnTo>
                    <a:pt x="278853" y="142240"/>
                  </a:lnTo>
                  <a:lnTo>
                    <a:pt x="281089" y="140970"/>
                  </a:lnTo>
                  <a:lnTo>
                    <a:pt x="283768" y="139700"/>
                  </a:lnTo>
                  <a:lnTo>
                    <a:pt x="290029" y="138430"/>
                  </a:lnTo>
                  <a:close/>
                </a:path>
                <a:path w="951865" h="749300">
                  <a:moveTo>
                    <a:pt x="315709" y="134721"/>
                  </a:moveTo>
                  <a:lnTo>
                    <a:pt x="313410" y="135509"/>
                  </a:lnTo>
                  <a:lnTo>
                    <a:pt x="314401" y="135890"/>
                  </a:lnTo>
                  <a:lnTo>
                    <a:pt x="315709" y="134721"/>
                  </a:lnTo>
                  <a:close/>
                </a:path>
                <a:path w="951865" h="749300">
                  <a:moveTo>
                    <a:pt x="372059" y="130810"/>
                  </a:moveTo>
                  <a:lnTo>
                    <a:pt x="368363" y="130810"/>
                  </a:lnTo>
                  <a:lnTo>
                    <a:pt x="366255" y="129540"/>
                  </a:lnTo>
                  <a:lnTo>
                    <a:pt x="360070" y="130810"/>
                  </a:lnTo>
                  <a:lnTo>
                    <a:pt x="360895" y="132080"/>
                  </a:lnTo>
                  <a:lnTo>
                    <a:pt x="354825" y="132080"/>
                  </a:lnTo>
                  <a:lnTo>
                    <a:pt x="360070" y="130810"/>
                  </a:lnTo>
                  <a:lnTo>
                    <a:pt x="361962" y="129540"/>
                  </a:lnTo>
                  <a:lnTo>
                    <a:pt x="354114" y="130810"/>
                  </a:lnTo>
                  <a:lnTo>
                    <a:pt x="356755" y="130810"/>
                  </a:lnTo>
                  <a:lnTo>
                    <a:pt x="350596" y="132080"/>
                  </a:lnTo>
                  <a:lnTo>
                    <a:pt x="347522" y="132080"/>
                  </a:lnTo>
                  <a:lnTo>
                    <a:pt x="341871" y="133350"/>
                  </a:lnTo>
                  <a:lnTo>
                    <a:pt x="349211" y="133350"/>
                  </a:lnTo>
                  <a:lnTo>
                    <a:pt x="351053" y="132080"/>
                  </a:lnTo>
                  <a:lnTo>
                    <a:pt x="354774" y="132080"/>
                  </a:lnTo>
                  <a:lnTo>
                    <a:pt x="356298" y="133350"/>
                  </a:lnTo>
                  <a:lnTo>
                    <a:pt x="353885" y="134632"/>
                  </a:lnTo>
                  <a:lnTo>
                    <a:pt x="359702" y="133350"/>
                  </a:lnTo>
                  <a:lnTo>
                    <a:pt x="369290" y="133350"/>
                  </a:lnTo>
                  <a:lnTo>
                    <a:pt x="372059" y="130810"/>
                  </a:lnTo>
                  <a:close/>
                </a:path>
                <a:path w="951865" h="749300">
                  <a:moveTo>
                    <a:pt x="375335" y="132080"/>
                  </a:moveTo>
                  <a:lnTo>
                    <a:pt x="372910" y="132080"/>
                  </a:lnTo>
                  <a:lnTo>
                    <a:pt x="371475" y="133350"/>
                  </a:lnTo>
                  <a:lnTo>
                    <a:pt x="371919" y="133350"/>
                  </a:lnTo>
                  <a:lnTo>
                    <a:pt x="375335" y="132080"/>
                  </a:lnTo>
                  <a:close/>
                </a:path>
                <a:path w="951865" h="749300">
                  <a:moveTo>
                    <a:pt x="417156" y="129540"/>
                  </a:moveTo>
                  <a:lnTo>
                    <a:pt x="416153" y="129540"/>
                  </a:lnTo>
                  <a:lnTo>
                    <a:pt x="416382" y="129832"/>
                  </a:lnTo>
                  <a:lnTo>
                    <a:pt x="417156" y="129540"/>
                  </a:lnTo>
                  <a:close/>
                </a:path>
                <a:path w="951865" h="749300">
                  <a:moveTo>
                    <a:pt x="446430" y="132080"/>
                  </a:moveTo>
                  <a:lnTo>
                    <a:pt x="442849" y="129540"/>
                  </a:lnTo>
                  <a:lnTo>
                    <a:pt x="439724" y="130810"/>
                  </a:lnTo>
                  <a:lnTo>
                    <a:pt x="438213" y="130810"/>
                  </a:lnTo>
                  <a:lnTo>
                    <a:pt x="446430" y="132080"/>
                  </a:lnTo>
                  <a:close/>
                </a:path>
                <a:path w="951865" h="749300">
                  <a:moveTo>
                    <a:pt x="473760" y="130810"/>
                  </a:moveTo>
                  <a:lnTo>
                    <a:pt x="471525" y="129540"/>
                  </a:lnTo>
                  <a:lnTo>
                    <a:pt x="471182" y="129540"/>
                  </a:lnTo>
                  <a:lnTo>
                    <a:pt x="473760" y="130810"/>
                  </a:lnTo>
                  <a:close/>
                </a:path>
                <a:path w="951865" h="749300">
                  <a:moveTo>
                    <a:pt x="478751" y="128270"/>
                  </a:moveTo>
                  <a:lnTo>
                    <a:pt x="469557" y="127000"/>
                  </a:lnTo>
                  <a:lnTo>
                    <a:pt x="438696" y="127000"/>
                  </a:lnTo>
                  <a:lnTo>
                    <a:pt x="428726" y="125730"/>
                  </a:lnTo>
                  <a:lnTo>
                    <a:pt x="424624" y="127000"/>
                  </a:lnTo>
                  <a:lnTo>
                    <a:pt x="417156" y="129540"/>
                  </a:lnTo>
                  <a:lnTo>
                    <a:pt x="427342" y="129540"/>
                  </a:lnTo>
                  <a:lnTo>
                    <a:pt x="424738" y="128270"/>
                  </a:lnTo>
                  <a:lnTo>
                    <a:pt x="433197" y="128270"/>
                  </a:lnTo>
                  <a:lnTo>
                    <a:pt x="432371" y="129540"/>
                  </a:lnTo>
                  <a:lnTo>
                    <a:pt x="439534" y="128270"/>
                  </a:lnTo>
                  <a:lnTo>
                    <a:pt x="442163" y="129540"/>
                  </a:lnTo>
                  <a:lnTo>
                    <a:pt x="443738" y="129171"/>
                  </a:lnTo>
                  <a:lnTo>
                    <a:pt x="442810" y="129540"/>
                  </a:lnTo>
                  <a:lnTo>
                    <a:pt x="453834" y="129540"/>
                  </a:lnTo>
                  <a:lnTo>
                    <a:pt x="457669" y="128270"/>
                  </a:lnTo>
                  <a:lnTo>
                    <a:pt x="459143" y="129540"/>
                  </a:lnTo>
                  <a:lnTo>
                    <a:pt x="459371" y="129171"/>
                  </a:lnTo>
                  <a:lnTo>
                    <a:pt x="459714" y="128270"/>
                  </a:lnTo>
                  <a:lnTo>
                    <a:pt x="464540" y="129540"/>
                  </a:lnTo>
                  <a:lnTo>
                    <a:pt x="469290" y="128270"/>
                  </a:lnTo>
                  <a:lnTo>
                    <a:pt x="471424" y="129489"/>
                  </a:lnTo>
                  <a:lnTo>
                    <a:pt x="476707" y="128270"/>
                  </a:lnTo>
                  <a:lnTo>
                    <a:pt x="478751" y="128270"/>
                  </a:lnTo>
                  <a:close/>
                </a:path>
                <a:path w="951865" h="749300">
                  <a:moveTo>
                    <a:pt x="517956" y="562610"/>
                  </a:moveTo>
                  <a:lnTo>
                    <a:pt x="516636" y="562610"/>
                  </a:lnTo>
                  <a:lnTo>
                    <a:pt x="517664" y="564565"/>
                  </a:lnTo>
                  <a:lnTo>
                    <a:pt x="517956" y="562610"/>
                  </a:lnTo>
                  <a:close/>
                </a:path>
                <a:path w="951865" h="749300">
                  <a:moveTo>
                    <a:pt x="519112" y="538480"/>
                  </a:moveTo>
                  <a:lnTo>
                    <a:pt x="518693" y="541020"/>
                  </a:lnTo>
                  <a:lnTo>
                    <a:pt x="519099" y="541883"/>
                  </a:lnTo>
                  <a:lnTo>
                    <a:pt x="519112" y="538480"/>
                  </a:lnTo>
                  <a:close/>
                </a:path>
                <a:path w="951865" h="749300">
                  <a:moveTo>
                    <a:pt x="519290" y="542290"/>
                  </a:moveTo>
                  <a:lnTo>
                    <a:pt x="519099" y="541883"/>
                  </a:lnTo>
                  <a:lnTo>
                    <a:pt x="519087" y="543560"/>
                  </a:lnTo>
                  <a:lnTo>
                    <a:pt x="519290" y="542290"/>
                  </a:lnTo>
                  <a:close/>
                </a:path>
                <a:path w="951865" h="749300">
                  <a:moveTo>
                    <a:pt x="521525" y="525780"/>
                  </a:moveTo>
                  <a:lnTo>
                    <a:pt x="521398" y="525627"/>
                  </a:lnTo>
                  <a:lnTo>
                    <a:pt x="520433" y="532130"/>
                  </a:lnTo>
                  <a:lnTo>
                    <a:pt x="520763" y="531266"/>
                  </a:lnTo>
                  <a:lnTo>
                    <a:pt x="520827" y="531114"/>
                  </a:lnTo>
                  <a:lnTo>
                    <a:pt x="521525" y="525780"/>
                  </a:lnTo>
                  <a:close/>
                </a:path>
                <a:path w="951865" h="749300">
                  <a:moveTo>
                    <a:pt x="521931" y="521970"/>
                  </a:moveTo>
                  <a:lnTo>
                    <a:pt x="520458" y="524510"/>
                  </a:lnTo>
                  <a:lnTo>
                    <a:pt x="521398" y="525627"/>
                  </a:lnTo>
                  <a:lnTo>
                    <a:pt x="521931" y="521970"/>
                  </a:lnTo>
                  <a:close/>
                </a:path>
                <a:path w="951865" h="749300">
                  <a:moveTo>
                    <a:pt x="522058" y="139700"/>
                  </a:moveTo>
                  <a:lnTo>
                    <a:pt x="517461" y="138430"/>
                  </a:lnTo>
                  <a:lnTo>
                    <a:pt x="518083" y="139700"/>
                  </a:lnTo>
                  <a:lnTo>
                    <a:pt x="522058" y="139700"/>
                  </a:lnTo>
                  <a:close/>
                </a:path>
                <a:path w="951865" h="749300">
                  <a:moveTo>
                    <a:pt x="528218" y="463550"/>
                  </a:moveTo>
                  <a:lnTo>
                    <a:pt x="528205" y="462686"/>
                  </a:lnTo>
                  <a:lnTo>
                    <a:pt x="528015" y="463550"/>
                  </a:lnTo>
                  <a:lnTo>
                    <a:pt x="528218" y="463550"/>
                  </a:lnTo>
                  <a:close/>
                </a:path>
                <a:path w="951865" h="749300">
                  <a:moveTo>
                    <a:pt x="529742" y="463550"/>
                  </a:moveTo>
                  <a:lnTo>
                    <a:pt x="528218" y="463550"/>
                  </a:lnTo>
                  <a:lnTo>
                    <a:pt x="528269" y="466090"/>
                  </a:lnTo>
                  <a:lnTo>
                    <a:pt x="528904" y="468630"/>
                  </a:lnTo>
                  <a:lnTo>
                    <a:pt x="529742" y="463550"/>
                  </a:lnTo>
                  <a:close/>
                </a:path>
                <a:path w="951865" h="749300">
                  <a:moveTo>
                    <a:pt x="529767" y="456285"/>
                  </a:moveTo>
                  <a:lnTo>
                    <a:pt x="529678" y="451916"/>
                  </a:lnTo>
                  <a:lnTo>
                    <a:pt x="529628" y="450850"/>
                  </a:lnTo>
                  <a:lnTo>
                    <a:pt x="529005" y="454660"/>
                  </a:lnTo>
                  <a:lnTo>
                    <a:pt x="527786" y="459740"/>
                  </a:lnTo>
                  <a:lnTo>
                    <a:pt x="528091" y="461010"/>
                  </a:lnTo>
                  <a:lnTo>
                    <a:pt x="529323" y="457682"/>
                  </a:lnTo>
                  <a:lnTo>
                    <a:pt x="529424" y="457238"/>
                  </a:lnTo>
                  <a:lnTo>
                    <a:pt x="529767" y="456285"/>
                  </a:lnTo>
                  <a:close/>
                </a:path>
                <a:path w="951865" h="749300">
                  <a:moveTo>
                    <a:pt x="530364" y="447052"/>
                  </a:moveTo>
                  <a:lnTo>
                    <a:pt x="530352" y="445770"/>
                  </a:lnTo>
                  <a:lnTo>
                    <a:pt x="529920" y="448310"/>
                  </a:lnTo>
                  <a:lnTo>
                    <a:pt x="530364" y="447052"/>
                  </a:lnTo>
                  <a:close/>
                </a:path>
                <a:path w="951865" h="749300">
                  <a:moveTo>
                    <a:pt x="530631" y="628256"/>
                  </a:moveTo>
                  <a:lnTo>
                    <a:pt x="530275" y="628053"/>
                  </a:lnTo>
                  <a:lnTo>
                    <a:pt x="529475" y="626948"/>
                  </a:lnTo>
                  <a:lnTo>
                    <a:pt x="530098" y="628205"/>
                  </a:lnTo>
                  <a:lnTo>
                    <a:pt x="530631" y="628256"/>
                  </a:lnTo>
                  <a:close/>
                </a:path>
                <a:path w="951865" h="749300">
                  <a:moveTo>
                    <a:pt x="532295" y="449719"/>
                  </a:moveTo>
                  <a:lnTo>
                    <a:pt x="531990" y="450850"/>
                  </a:lnTo>
                  <a:lnTo>
                    <a:pt x="531736" y="451916"/>
                  </a:lnTo>
                  <a:lnTo>
                    <a:pt x="532295" y="451916"/>
                  </a:lnTo>
                  <a:lnTo>
                    <a:pt x="532295" y="449719"/>
                  </a:lnTo>
                  <a:close/>
                </a:path>
                <a:path w="951865" h="749300">
                  <a:moveTo>
                    <a:pt x="534098" y="423773"/>
                  </a:moveTo>
                  <a:lnTo>
                    <a:pt x="534009" y="421779"/>
                  </a:lnTo>
                  <a:lnTo>
                    <a:pt x="533641" y="423773"/>
                  </a:lnTo>
                  <a:lnTo>
                    <a:pt x="533565" y="424180"/>
                  </a:lnTo>
                  <a:lnTo>
                    <a:pt x="533438" y="424853"/>
                  </a:lnTo>
                  <a:lnTo>
                    <a:pt x="533323" y="425513"/>
                  </a:lnTo>
                  <a:lnTo>
                    <a:pt x="534098" y="423773"/>
                  </a:lnTo>
                  <a:close/>
                </a:path>
                <a:path w="951865" h="749300">
                  <a:moveTo>
                    <a:pt x="534492" y="422910"/>
                  </a:moveTo>
                  <a:lnTo>
                    <a:pt x="534098" y="423773"/>
                  </a:lnTo>
                  <a:lnTo>
                    <a:pt x="534149" y="424853"/>
                  </a:lnTo>
                  <a:lnTo>
                    <a:pt x="534492" y="422910"/>
                  </a:lnTo>
                  <a:close/>
                </a:path>
                <a:path w="951865" h="749300">
                  <a:moveTo>
                    <a:pt x="535520" y="422910"/>
                  </a:moveTo>
                  <a:lnTo>
                    <a:pt x="534352" y="425513"/>
                  </a:lnTo>
                  <a:lnTo>
                    <a:pt x="534949" y="425513"/>
                  </a:lnTo>
                  <a:lnTo>
                    <a:pt x="535520" y="422910"/>
                  </a:lnTo>
                  <a:close/>
                </a:path>
                <a:path w="951865" h="749300">
                  <a:moveTo>
                    <a:pt x="535800" y="414324"/>
                  </a:moveTo>
                  <a:lnTo>
                    <a:pt x="533425" y="416560"/>
                  </a:lnTo>
                  <a:lnTo>
                    <a:pt x="533349" y="419239"/>
                  </a:lnTo>
                  <a:lnTo>
                    <a:pt x="533933" y="420370"/>
                  </a:lnTo>
                  <a:lnTo>
                    <a:pt x="533996" y="421640"/>
                  </a:lnTo>
                  <a:lnTo>
                    <a:pt x="534263" y="420370"/>
                  </a:lnTo>
                  <a:lnTo>
                    <a:pt x="534377" y="419722"/>
                  </a:lnTo>
                  <a:lnTo>
                    <a:pt x="534492" y="419100"/>
                  </a:lnTo>
                  <a:lnTo>
                    <a:pt x="535711" y="414655"/>
                  </a:lnTo>
                  <a:lnTo>
                    <a:pt x="535800" y="414324"/>
                  </a:lnTo>
                  <a:close/>
                </a:path>
                <a:path w="951865" h="749300">
                  <a:moveTo>
                    <a:pt x="536016" y="427990"/>
                  </a:moveTo>
                  <a:lnTo>
                    <a:pt x="534543" y="427990"/>
                  </a:lnTo>
                  <a:lnTo>
                    <a:pt x="534682" y="426720"/>
                  </a:lnTo>
                  <a:lnTo>
                    <a:pt x="534390" y="426720"/>
                  </a:lnTo>
                  <a:lnTo>
                    <a:pt x="534390" y="429260"/>
                  </a:lnTo>
                  <a:lnTo>
                    <a:pt x="533742" y="431800"/>
                  </a:lnTo>
                  <a:lnTo>
                    <a:pt x="533971" y="430530"/>
                  </a:lnTo>
                  <a:lnTo>
                    <a:pt x="534390" y="429260"/>
                  </a:lnTo>
                  <a:lnTo>
                    <a:pt x="534390" y="426720"/>
                  </a:lnTo>
                  <a:lnTo>
                    <a:pt x="533819" y="426720"/>
                  </a:lnTo>
                  <a:lnTo>
                    <a:pt x="531037" y="426720"/>
                  </a:lnTo>
                  <a:lnTo>
                    <a:pt x="530936" y="427990"/>
                  </a:lnTo>
                  <a:lnTo>
                    <a:pt x="530834" y="429260"/>
                  </a:lnTo>
                  <a:lnTo>
                    <a:pt x="530733" y="430530"/>
                  </a:lnTo>
                  <a:lnTo>
                    <a:pt x="530644" y="431800"/>
                  </a:lnTo>
                  <a:lnTo>
                    <a:pt x="532244" y="430530"/>
                  </a:lnTo>
                  <a:lnTo>
                    <a:pt x="532180" y="431800"/>
                  </a:lnTo>
                  <a:lnTo>
                    <a:pt x="531444" y="436880"/>
                  </a:lnTo>
                  <a:lnTo>
                    <a:pt x="530898" y="436880"/>
                  </a:lnTo>
                  <a:lnTo>
                    <a:pt x="528980" y="441960"/>
                  </a:lnTo>
                  <a:lnTo>
                    <a:pt x="529082" y="440690"/>
                  </a:lnTo>
                  <a:lnTo>
                    <a:pt x="529196" y="439420"/>
                  </a:lnTo>
                  <a:lnTo>
                    <a:pt x="529310" y="438150"/>
                  </a:lnTo>
                  <a:lnTo>
                    <a:pt x="526910" y="445770"/>
                  </a:lnTo>
                  <a:lnTo>
                    <a:pt x="530352" y="445770"/>
                  </a:lnTo>
                  <a:lnTo>
                    <a:pt x="530733" y="445770"/>
                  </a:lnTo>
                  <a:lnTo>
                    <a:pt x="530364" y="447052"/>
                  </a:lnTo>
                  <a:lnTo>
                    <a:pt x="530390" y="449592"/>
                  </a:lnTo>
                  <a:lnTo>
                    <a:pt x="530834" y="447052"/>
                  </a:lnTo>
                  <a:lnTo>
                    <a:pt x="531685" y="447052"/>
                  </a:lnTo>
                  <a:lnTo>
                    <a:pt x="530390" y="449592"/>
                  </a:lnTo>
                  <a:lnTo>
                    <a:pt x="530275" y="450850"/>
                  </a:lnTo>
                  <a:lnTo>
                    <a:pt x="530161" y="452120"/>
                  </a:lnTo>
                  <a:lnTo>
                    <a:pt x="530034" y="453390"/>
                  </a:lnTo>
                  <a:lnTo>
                    <a:pt x="529920" y="454660"/>
                  </a:lnTo>
                  <a:lnTo>
                    <a:pt x="529882" y="455968"/>
                  </a:lnTo>
                  <a:lnTo>
                    <a:pt x="531266" y="452120"/>
                  </a:lnTo>
                  <a:lnTo>
                    <a:pt x="531342" y="451916"/>
                  </a:lnTo>
                  <a:lnTo>
                    <a:pt x="531495" y="451916"/>
                  </a:lnTo>
                  <a:lnTo>
                    <a:pt x="531736" y="450850"/>
                  </a:lnTo>
                  <a:lnTo>
                    <a:pt x="531380" y="451802"/>
                  </a:lnTo>
                  <a:lnTo>
                    <a:pt x="530517" y="450850"/>
                  </a:lnTo>
                  <a:lnTo>
                    <a:pt x="532206" y="447052"/>
                  </a:lnTo>
                  <a:lnTo>
                    <a:pt x="533349" y="444500"/>
                  </a:lnTo>
                  <a:lnTo>
                    <a:pt x="531609" y="444500"/>
                  </a:lnTo>
                  <a:lnTo>
                    <a:pt x="533120" y="441960"/>
                  </a:lnTo>
                  <a:lnTo>
                    <a:pt x="533882" y="440690"/>
                  </a:lnTo>
                  <a:lnTo>
                    <a:pt x="533425" y="438150"/>
                  </a:lnTo>
                  <a:lnTo>
                    <a:pt x="534962" y="435610"/>
                  </a:lnTo>
                  <a:lnTo>
                    <a:pt x="535736" y="434340"/>
                  </a:lnTo>
                  <a:lnTo>
                    <a:pt x="535444" y="431800"/>
                  </a:lnTo>
                  <a:lnTo>
                    <a:pt x="535228" y="433070"/>
                  </a:lnTo>
                  <a:lnTo>
                    <a:pt x="533704" y="433070"/>
                  </a:lnTo>
                  <a:lnTo>
                    <a:pt x="534276" y="431800"/>
                  </a:lnTo>
                  <a:lnTo>
                    <a:pt x="535419" y="429260"/>
                  </a:lnTo>
                  <a:lnTo>
                    <a:pt x="536016" y="427990"/>
                  </a:lnTo>
                  <a:close/>
                </a:path>
                <a:path w="951865" h="749300">
                  <a:moveTo>
                    <a:pt x="536689" y="637540"/>
                  </a:moveTo>
                  <a:lnTo>
                    <a:pt x="535647" y="636270"/>
                  </a:lnTo>
                  <a:lnTo>
                    <a:pt x="536384" y="637540"/>
                  </a:lnTo>
                  <a:lnTo>
                    <a:pt x="536689" y="637540"/>
                  </a:lnTo>
                  <a:close/>
                </a:path>
                <a:path w="951865" h="749300">
                  <a:moveTo>
                    <a:pt x="537425" y="411289"/>
                  </a:moveTo>
                  <a:lnTo>
                    <a:pt x="536232" y="412750"/>
                  </a:lnTo>
                  <a:lnTo>
                    <a:pt x="535889" y="414020"/>
                  </a:lnTo>
                  <a:lnTo>
                    <a:pt x="535800" y="414324"/>
                  </a:lnTo>
                  <a:lnTo>
                    <a:pt x="536117" y="414020"/>
                  </a:lnTo>
                  <a:lnTo>
                    <a:pt x="537425" y="411289"/>
                  </a:lnTo>
                  <a:close/>
                </a:path>
                <a:path w="951865" h="749300">
                  <a:moveTo>
                    <a:pt x="538378" y="421640"/>
                  </a:moveTo>
                  <a:lnTo>
                    <a:pt x="537781" y="420370"/>
                  </a:lnTo>
                  <a:lnTo>
                    <a:pt x="537883" y="417830"/>
                  </a:lnTo>
                  <a:lnTo>
                    <a:pt x="538060" y="416560"/>
                  </a:lnTo>
                  <a:lnTo>
                    <a:pt x="538162" y="415925"/>
                  </a:lnTo>
                  <a:lnTo>
                    <a:pt x="537908" y="416560"/>
                  </a:lnTo>
                  <a:lnTo>
                    <a:pt x="535952" y="423773"/>
                  </a:lnTo>
                  <a:lnTo>
                    <a:pt x="535838" y="424180"/>
                  </a:lnTo>
                  <a:lnTo>
                    <a:pt x="536905" y="426720"/>
                  </a:lnTo>
                  <a:lnTo>
                    <a:pt x="537641" y="426720"/>
                  </a:lnTo>
                  <a:lnTo>
                    <a:pt x="536587" y="422910"/>
                  </a:lnTo>
                  <a:lnTo>
                    <a:pt x="538378" y="421640"/>
                  </a:lnTo>
                  <a:close/>
                </a:path>
                <a:path w="951865" h="749300">
                  <a:moveTo>
                    <a:pt x="540753" y="392010"/>
                  </a:moveTo>
                  <a:lnTo>
                    <a:pt x="540575" y="392430"/>
                  </a:lnTo>
                  <a:lnTo>
                    <a:pt x="540512" y="392912"/>
                  </a:lnTo>
                  <a:lnTo>
                    <a:pt x="540410" y="393649"/>
                  </a:lnTo>
                  <a:lnTo>
                    <a:pt x="540346" y="394169"/>
                  </a:lnTo>
                  <a:lnTo>
                    <a:pt x="540715" y="393649"/>
                  </a:lnTo>
                  <a:lnTo>
                    <a:pt x="540753" y="392010"/>
                  </a:lnTo>
                  <a:close/>
                </a:path>
                <a:path w="951865" h="749300">
                  <a:moveTo>
                    <a:pt x="541248" y="397510"/>
                  </a:moveTo>
                  <a:lnTo>
                    <a:pt x="541147" y="396240"/>
                  </a:lnTo>
                  <a:lnTo>
                    <a:pt x="540296" y="396240"/>
                  </a:lnTo>
                  <a:lnTo>
                    <a:pt x="541248" y="397510"/>
                  </a:lnTo>
                  <a:close/>
                </a:path>
                <a:path w="951865" h="749300">
                  <a:moveTo>
                    <a:pt x="543306" y="390029"/>
                  </a:moveTo>
                  <a:lnTo>
                    <a:pt x="542734" y="386118"/>
                  </a:lnTo>
                  <a:lnTo>
                    <a:pt x="542112" y="384784"/>
                  </a:lnTo>
                  <a:lnTo>
                    <a:pt x="541794" y="390029"/>
                  </a:lnTo>
                  <a:lnTo>
                    <a:pt x="543306" y="390029"/>
                  </a:lnTo>
                  <a:close/>
                </a:path>
                <a:path w="951865" h="749300">
                  <a:moveTo>
                    <a:pt x="544029" y="396494"/>
                  </a:moveTo>
                  <a:lnTo>
                    <a:pt x="543598" y="394906"/>
                  </a:lnTo>
                  <a:lnTo>
                    <a:pt x="543572" y="394169"/>
                  </a:lnTo>
                  <a:lnTo>
                    <a:pt x="543560" y="393255"/>
                  </a:lnTo>
                  <a:lnTo>
                    <a:pt x="543560" y="392912"/>
                  </a:lnTo>
                  <a:lnTo>
                    <a:pt x="541058" y="392912"/>
                  </a:lnTo>
                  <a:lnTo>
                    <a:pt x="541629" y="395871"/>
                  </a:lnTo>
                  <a:lnTo>
                    <a:pt x="542569" y="394169"/>
                  </a:lnTo>
                  <a:lnTo>
                    <a:pt x="542582" y="394906"/>
                  </a:lnTo>
                  <a:lnTo>
                    <a:pt x="542467" y="399516"/>
                  </a:lnTo>
                  <a:lnTo>
                    <a:pt x="544029" y="396494"/>
                  </a:lnTo>
                  <a:close/>
                </a:path>
                <a:path w="951865" h="749300">
                  <a:moveTo>
                    <a:pt x="546544" y="130810"/>
                  </a:moveTo>
                  <a:lnTo>
                    <a:pt x="539800" y="130810"/>
                  </a:lnTo>
                  <a:lnTo>
                    <a:pt x="541680" y="132080"/>
                  </a:lnTo>
                  <a:lnTo>
                    <a:pt x="546544" y="130810"/>
                  </a:lnTo>
                  <a:close/>
                </a:path>
                <a:path w="951865" h="749300">
                  <a:moveTo>
                    <a:pt x="552335" y="359524"/>
                  </a:moveTo>
                  <a:lnTo>
                    <a:pt x="552221" y="358140"/>
                  </a:lnTo>
                  <a:lnTo>
                    <a:pt x="552107" y="356870"/>
                  </a:lnTo>
                  <a:lnTo>
                    <a:pt x="551307" y="358140"/>
                  </a:lnTo>
                  <a:lnTo>
                    <a:pt x="552335" y="359524"/>
                  </a:lnTo>
                  <a:close/>
                </a:path>
                <a:path w="951865" h="749300">
                  <a:moveTo>
                    <a:pt x="554812" y="129540"/>
                  </a:moveTo>
                  <a:lnTo>
                    <a:pt x="552932" y="129540"/>
                  </a:lnTo>
                  <a:lnTo>
                    <a:pt x="553440" y="128270"/>
                  </a:lnTo>
                  <a:lnTo>
                    <a:pt x="542429" y="128270"/>
                  </a:lnTo>
                  <a:lnTo>
                    <a:pt x="549338" y="129540"/>
                  </a:lnTo>
                  <a:lnTo>
                    <a:pt x="545172" y="129540"/>
                  </a:lnTo>
                  <a:lnTo>
                    <a:pt x="546963" y="130810"/>
                  </a:lnTo>
                  <a:lnTo>
                    <a:pt x="554812" y="129540"/>
                  </a:lnTo>
                  <a:close/>
                </a:path>
                <a:path w="951865" h="749300">
                  <a:moveTo>
                    <a:pt x="555307" y="655320"/>
                  </a:moveTo>
                  <a:lnTo>
                    <a:pt x="553923" y="654050"/>
                  </a:lnTo>
                  <a:lnTo>
                    <a:pt x="555142" y="655320"/>
                  </a:lnTo>
                  <a:lnTo>
                    <a:pt x="555307" y="655320"/>
                  </a:lnTo>
                  <a:close/>
                </a:path>
                <a:path w="951865" h="749300">
                  <a:moveTo>
                    <a:pt x="560095" y="130810"/>
                  </a:moveTo>
                  <a:lnTo>
                    <a:pt x="558152" y="129540"/>
                  </a:lnTo>
                  <a:lnTo>
                    <a:pt x="554812" y="129540"/>
                  </a:lnTo>
                  <a:lnTo>
                    <a:pt x="558990" y="130810"/>
                  </a:lnTo>
                  <a:lnTo>
                    <a:pt x="560095" y="130810"/>
                  </a:lnTo>
                  <a:close/>
                </a:path>
                <a:path w="951865" h="749300">
                  <a:moveTo>
                    <a:pt x="567715" y="293395"/>
                  </a:moveTo>
                  <a:lnTo>
                    <a:pt x="567613" y="287020"/>
                  </a:lnTo>
                  <a:lnTo>
                    <a:pt x="564565" y="293395"/>
                  </a:lnTo>
                  <a:lnTo>
                    <a:pt x="563079" y="300990"/>
                  </a:lnTo>
                  <a:lnTo>
                    <a:pt x="561162" y="306070"/>
                  </a:lnTo>
                  <a:lnTo>
                    <a:pt x="559828" y="314960"/>
                  </a:lnTo>
                  <a:lnTo>
                    <a:pt x="559346" y="313690"/>
                  </a:lnTo>
                  <a:lnTo>
                    <a:pt x="557161" y="321310"/>
                  </a:lnTo>
                  <a:lnTo>
                    <a:pt x="557161" y="326390"/>
                  </a:lnTo>
                  <a:lnTo>
                    <a:pt x="557314" y="327660"/>
                  </a:lnTo>
                  <a:lnTo>
                    <a:pt x="557428" y="328561"/>
                  </a:lnTo>
                  <a:lnTo>
                    <a:pt x="558507" y="323850"/>
                  </a:lnTo>
                  <a:lnTo>
                    <a:pt x="559104" y="321310"/>
                  </a:lnTo>
                  <a:lnTo>
                    <a:pt x="557936" y="323850"/>
                  </a:lnTo>
                  <a:lnTo>
                    <a:pt x="560184" y="316230"/>
                  </a:lnTo>
                  <a:lnTo>
                    <a:pt x="559968" y="317500"/>
                  </a:lnTo>
                  <a:lnTo>
                    <a:pt x="560184" y="317500"/>
                  </a:lnTo>
                  <a:lnTo>
                    <a:pt x="560209" y="318770"/>
                  </a:lnTo>
                  <a:lnTo>
                    <a:pt x="560311" y="317500"/>
                  </a:lnTo>
                  <a:lnTo>
                    <a:pt x="560412" y="316230"/>
                  </a:lnTo>
                  <a:lnTo>
                    <a:pt x="560514" y="314960"/>
                  </a:lnTo>
                  <a:lnTo>
                    <a:pt x="560616" y="313690"/>
                  </a:lnTo>
                  <a:lnTo>
                    <a:pt x="562038" y="312420"/>
                  </a:lnTo>
                  <a:lnTo>
                    <a:pt x="561949" y="311442"/>
                  </a:lnTo>
                  <a:lnTo>
                    <a:pt x="561911" y="311150"/>
                  </a:lnTo>
                  <a:lnTo>
                    <a:pt x="561809" y="311442"/>
                  </a:lnTo>
                  <a:lnTo>
                    <a:pt x="561632" y="312420"/>
                  </a:lnTo>
                  <a:lnTo>
                    <a:pt x="561682" y="308610"/>
                  </a:lnTo>
                  <a:lnTo>
                    <a:pt x="562762" y="306070"/>
                  </a:lnTo>
                  <a:lnTo>
                    <a:pt x="561860" y="311150"/>
                  </a:lnTo>
                  <a:lnTo>
                    <a:pt x="562038" y="311150"/>
                  </a:lnTo>
                  <a:lnTo>
                    <a:pt x="562444" y="309880"/>
                  </a:lnTo>
                  <a:lnTo>
                    <a:pt x="562051" y="311150"/>
                  </a:lnTo>
                  <a:lnTo>
                    <a:pt x="562813" y="313690"/>
                  </a:lnTo>
                  <a:lnTo>
                    <a:pt x="563410" y="314960"/>
                  </a:lnTo>
                  <a:lnTo>
                    <a:pt x="564299" y="312420"/>
                  </a:lnTo>
                  <a:lnTo>
                    <a:pt x="565200" y="309880"/>
                  </a:lnTo>
                  <a:lnTo>
                    <a:pt x="562800" y="312420"/>
                  </a:lnTo>
                  <a:lnTo>
                    <a:pt x="563156" y="309880"/>
                  </a:lnTo>
                  <a:lnTo>
                    <a:pt x="563499" y="307340"/>
                  </a:lnTo>
                  <a:lnTo>
                    <a:pt x="564108" y="306070"/>
                  </a:lnTo>
                  <a:lnTo>
                    <a:pt x="564718" y="304800"/>
                  </a:lnTo>
                  <a:lnTo>
                    <a:pt x="565315" y="303530"/>
                  </a:lnTo>
                  <a:lnTo>
                    <a:pt x="565658" y="302260"/>
                  </a:lnTo>
                  <a:lnTo>
                    <a:pt x="564578" y="304800"/>
                  </a:lnTo>
                  <a:lnTo>
                    <a:pt x="564235" y="304800"/>
                  </a:lnTo>
                  <a:lnTo>
                    <a:pt x="564603" y="302260"/>
                  </a:lnTo>
                  <a:lnTo>
                    <a:pt x="565543" y="300990"/>
                  </a:lnTo>
                  <a:lnTo>
                    <a:pt x="566039" y="298450"/>
                  </a:lnTo>
                  <a:lnTo>
                    <a:pt x="565645" y="299720"/>
                  </a:lnTo>
                  <a:lnTo>
                    <a:pt x="565035" y="300990"/>
                  </a:lnTo>
                  <a:lnTo>
                    <a:pt x="564718" y="300990"/>
                  </a:lnTo>
                  <a:lnTo>
                    <a:pt x="566343" y="297180"/>
                  </a:lnTo>
                  <a:lnTo>
                    <a:pt x="566597" y="294640"/>
                  </a:lnTo>
                  <a:lnTo>
                    <a:pt x="567715" y="293395"/>
                  </a:lnTo>
                  <a:close/>
                </a:path>
                <a:path w="951865" h="749300">
                  <a:moveTo>
                    <a:pt x="569137" y="129540"/>
                  </a:moveTo>
                  <a:lnTo>
                    <a:pt x="560095" y="130810"/>
                  </a:lnTo>
                  <a:lnTo>
                    <a:pt x="568553" y="130810"/>
                  </a:lnTo>
                  <a:lnTo>
                    <a:pt x="569137" y="129540"/>
                  </a:lnTo>
                  <a:close/>
                </a:path>
                <a:path w="951865" h="749300">
                  <a:moveTo>
                    <a:pt x="572350" y="280670"/>
                  </a:moveTo>
                  <a:lnTo>
                    <a:pt x="572058" y="279400"/>
                  </a:lnTo>
                  <a:lnTo>
                    <a:pt x="571995" y="279133"/>
                  </a:lnTo>
                  <a:lnTo>
                    <a:pt x="571766" y="279400"/>
                  </a:lnTo>
                  <a:lnTo>
                    <a:pt x="571754" y="281355"/>
                  </a:lnTo>
                  <a:lnTo>
                    <a:pt x="572350" y="280670"/>
                  </a:lnTo>
                  <a:close/>
                </a:path>
                <a:path w="951865" h="749300">
                  <a:moveTo>
                    <a:pt x="573417" y="265671"/>
                  </a:moveTo>
                  <a:lnTo>
                    <a:pt x="572617" y="266700"/>
                  </a:lnTo>
                  <a:lnTo>
                    <a:pt x="572795" y="267081"/>
                  </a:lnTo>
                  <a:lnTo>
                    <a:pt x="573417" y="265671"/>
                  </a:lnTo>
                  <a:close/>
                </a:path>
                <a:path w="951865" h="749300">
                  <a:moveTo>
                    <a:pt x="574598" y="264160"/>
                  </a:moveTo>
                  <a:lnTo>
                    <a:pt x="573506" y="264160"/>
                  </a:lnTo>
                  <a:lnTo>
                    <a:pt x="573532" y="265531"/>
                  </a:lnTo>
                  <a:lnTo>
                    <a:pt x="574484" y="264299"/>
                  </a:lnTo>
                  <a:lnTo>
                    <a:pt x="574598" y="264160"/>
                  </a:lnTo>
                  <a:close/>
                </a:path>
                <a:path w="951865" h="749300">
                  <a:moveTo>
                    <a:pt x="575678" y="259080"/>
                  </a:moveTo>
                  <a:lnTo>
                    <a:pt x="575132" y="257810"/>
                  </a:lnTo>
                  <a:lnTo>
                    <a:pt x="574509" y="260350"/>
                  </a:lnTo>
                  <a:lnTo>
                    <a:pt x="574001" y="260350"/>
                  </a:lnTo>
                  <a:lnTo>
                    <a:pt x="573468" y="262890"/>
                  </a:lnTo>
                  <a:lnTo>
                    <a:pt x="573506" y="264160"/>
                  </a:lnTo>
                  <a:lnTo>
                    <a:pt x="573824" y="262890"/>
                  </a:lnTo>
                  <a:lnTo>
                    <a:pt x="574116" y="261620"/>
                  </a:lnTo>
                  <a:lnTo>
                    <a:pt x="575678" y="259080"/>
                  </a:lnTo>
                  <a:close/>
                </a:path>
                <a:path w="951865" h="749300">
                  <a:moveTo>
                    <a:pt x="576732" y="130810"/>
                  </a:moveTo>
                  <a:lnTo>
                    <a:pt x="573582" y="130810"/>
                  </a:lnTo>
                  <a:lnTo>
                    <a:pt x="574344" y="131406"/>
                  </a:lnTo>
                  <a:lnTo>
                    <a:pt x="576732" y="130810"/>
                  </a:lnTo>
                  <a:close/>
                </a:path>
                <a:path w="951865" h="749300">
                  <a:moveTo>
                    <a:pt x="577062" y="132397"/>
                  </a:moveTo>
                  <a:lnTo>
                    <a:pt x="576351" y="132080"/>
                  </a:lnTo>
                  <a:lnTo>
                    <a:pt x="575868" y="133134"/>
                  </a:lnTo>
                  <a:lnTo>
                    <a:pt x="576287" y="133350"/>
                  </a:lnTo>
                  <a:lnTo>
                    <a:pt x="577062" y="132397"/>
                  </a:lnTo>
                  <a:close/>
                </a:path>
                <a:path w="951865" h="749300">
                  <a:moveTo>
                    <a:pt x="578573" y="257810"/>
                  </a:moveTo>
                  <a:lnTo>
                    <a:pt x="577862" y="255270"/>
                  </a:lnTo>
                  <a:lnTo>
                    <a:pt x="576694" y="257810"/>
                  </a:lnTo>
                  <a:lnTo>
                    <a:pt x="576770" y="259080"/>
                  </a:lnTo>
                  <a:lnTo>
                    <a:pt x="575208" y="260350"/>
                  </a:lnTo>
                  <a:lnTo>
                    <a:pt x="576872" y="261620"/>
                  </a:lnTo>
                  <a:lnTo>
                    <a:pt x="574090" y="267970"/>
                  </a:lnTo>
                  <a:lnTo>
                    <a:pt x="573989" y="271780"/>
                  </a:lnTo>
                  <a:lnTo>
                    <a:pt x="573900" y="270510"/>
                  </a:lnTo>
                  <a:lnTo>
                    <a:pt x="573798" y="269240"/>
                  </a:lnTo>
                  <a:lnTo>
                    <a:pt x="572795" y="267081"/>
                  </a:lnTo>
                  <a:lnTo>
                    <a:pt x="572401" y="267970"/>
                  </a:lnTo>
                  <a:lnTo>
                    <a:pt x="572477" y="269240"/>
                  </a:lnTo>
                  <a:lnTo>
                    <a:pt x="572554" y="270510"/>
                  </a:lnTo>
                  <a:lnTo>
                    <a:pt x="573125" y="271780"/>
                  </a:lnTo>
                  <a:lnTo>
                    <a:pt x="571614" y="276860"/>
                  </a:lnTo>
                  <a:lnTo>
                    <a:pt x="571449" y="276860"/>
                  </a:lnTo>
                  <a:lnTo>
                    <a:pt x="571995" y="279133"/>
                  </a:lnTo>
                  <a:lnTo>
                    <a:pt x="572820" y="278130"/>
                  </a:lnTo>
                  <a:lnTo>
                    <a:pt x="574078" y="276860"/>
                  </a:lnTo>
                  <a:lnTo>
                    <a:pt x="575068" y="276860"/>
                  </a:lnTo>
                  <a:lnTo>
                    <a:pt x="574535" y="275590"/>
                  </a:lnTo>
                  <a:lnTo>
                    <a:pt x="575043" y="271780"/>
                  </a:lnTo>
                  <a:lnTo>
                    <a:pt x="575221" y="270510"/>
                  </a:lnTo>
                  <a:lnTo>
                    <a:pt x="576338" y="267081"/>
                  </a:lnTo>
                  <a:lnTo>
                    <a:pt x="576465" y="266700"/>
                  </a:lnTo>
                  <a:lnTo>
                    <a:pt x="576465" y="267970"/>
                  </a:lnTo>
                  <a:lnTo>
                    <a:pt x="577049" y="266700"/>
                  </a:lnTo>
                  <a:lnTo>
                    <a:pt x="577519" y="265671"/>
                  </a:lnTo>
                  <a:lnTo>
                    <a:pt x="577583" y="265531"/>
                  </a:lnTo>
                  <a:lnTo>
                    <a:pt x="577456" y="264299"/>
                  </a:lnTo>
                  <a:lnTo>
                    <a:pt x="577240" y="262890"/>
                  </a:lnTo>
                  <a:lnTo>
                    <a:pt x="577202" y="261620"/>
                  </a:lnTo>
                  <a:lnTo>
                    <a:pt x="577938" y="261620"/>
                  </a:lnTo>
                  <a:lnTo>
                    <a:pt x="578573" y="257810"/>
                  </a:lnTo>
                  <a:close/>
                </a:path>
                <a:path w="951865" h="749300">
                  <a:moveTo>
                    <a:pt x="579361" y="132080"/>
                  </a:moveTo>
                  <a:lnTo>
                    <a:pt x="577316" y="132080"/>
                  </a:lnTo>
                  <a:lnTo>
                    <a:pt x="577062" y="132397"/>
                  </a:lnTo>
                  <a:lnTo>
                    <a:pt x="579183" y="133350"/>
                  </a:lnTo>
                  <a:lnTo>
                    <a:pt x="579208" y="133134"/>
                  </a:lnTo>
                  <a:lnTo>
                    <a:pt x="579323" y="132397"/>
                  </a:lnTo>
                  <a:lnTo>
                    <a:pt x="579361" y="132080"/>
                  </a:lnTo>
                  <a:close/>
                </a:path>
                <a:path w="951865" h="749300">
                  <a:moveTo>
                    <a:pt x="585012" y="224256"/>
                  </a:moveTo>
                  <a:lnTo>
                    <a:pt x="584974" y="223786"/>
                  </a:lnTo>
                  <a:lnTo>
                    <a:pt x="584466" y="224790"/>
                  </a:lnTo>
                  <a:lnTo>
                    <a:pt x="585012" y="224256"/>
                  </a:lnTo>
                  <a:close/>
                </a:path>
                <a:path w="951865" h="749300">
                  <a:moveTo>
                    <a:pt x="585749" y="223532"/>
                  </a:moveTo>
                  <a:lnTo>
                    <a:pt x="585012" y="224256"/>
                  </a:lnTo>
                  <a:lnTo>
                    <a:pt x="585063" y="224790"/>
                  </a:lnTo>
                  <a:lnTo>
                    <a:pt x="585190" y="226060"/>
                  </a:lnTo>
                  <a:lnTo>
                    <a:pt x="585470" y="224790"/>
                  </a:lnTo>
                  <a:lnTo>
                    <a:pt x="585597" y="224256"/>
                  </a:lnTo>
                  <a:lnTo>
                    <a:pt x="585685" y="223786"/>
                  </a:lnTo>
                  <a:lnTo>
                    <a:pt x="585749" y="223532"/>
                  </a:lnTo>
                  <a:close/>
                </a:path>
                <a:path w="951865" h="749300">
                  <a:moveTo>
                    <a:pt x="597662" y="659130"/>
                  </a:moveTo>
                  <a:lnTo>
                    <a:pt x="596087" y="659130"/>
                  </a:lnTo>
                  <a:lnTo>
                    <a:pt x="594855" y="659587"/>
                  </a:lnTo>
                  <a:lnTo>
                    <a:pt x="594906" y="659853"/>
                  </a:lnTo>
                  <a:lnTo>
                    <a:pt x="595020" y="660400"/>
                  </a:lnTo>
                  <a:lnTo>
                    <a:pt x="597560" y="660400"/>
                  </a:lnTo>
                  <a:lnTo>
                    <a:pt x="597662" y="659130"/>
                  </a:lnTo>
                  <a:close/>
                </a:path>
                <a:path w="951865" h="749300">
                  <a:moveTo>
                    <a:pt x="607872" y="132080"/>
                  </a:moveTo>
                  <a:lnTo>
                    <a:pt x="605193" y="132080"/>
                  </a:lnTo>
                  <a:lnTo>
                    <a:pt x="591578" y="130810"/>
                  </a:lnTo>
                  <a:lnTo>
                    <a:pt x="584949" y="129540"/>
                  </a:lnTo>
                  <a:lnTo>
                    <a:pt x="586041" y="130810"/>
                  </a:lnTo>
                  <a:lnTo>
                    <a:pt x="582396" y="130810"/>
                  </a:lnTo>
                  <a:lnTo>
                    <a:pt x="582726" y="129832"/>
                  </a:lnTo>
                  <a:lnTo>
                    <a:pt x="582828" y="129540"/>
                  </a:lnTo>
                  <a:lnTo>
                    <a:pt x="580263" y="129540"/>
                  </a:lnTo>
                  <a:lnTo>
                    <a:pt x="577164" y="130810"/>
                  </a:lnTo>
                  <a:lnTo>
                    <a:pt x="577761" y="130810"/>
                  </a:lnTo>
                  <a:lnTo>
                    <a:pt x="580986" y="132080"/>
                  </a:lnTo>
                  <a:lnTo>
                    <a:pt x="599173" y="132080"/>
                  </a:lnTo>
                  <a:lnTo>
                    <a:pt x="599579" y="134632"/>
                  </a:lnTo>
                  <a:lnTo>
                    <a:pt x="607872" y="132080"/>
                  </a:lnTo>
                  <a:close/>
                </a:path>
                <a:path w="951865" h="749300">
                  <a:moveTo>
                    <a:pt x="616115" y="113271"/>
                  </a:moveTo>
                  <a:lnTo>
                    <a:pt x="616089" y="110490"/>
                  </a:lnTo>
                  <a:lnTo>
                    <a:pt x="615950" y="111544"/>
                  </a:lnTo>
                  <a:lnTo>
                    <a:pt x="615924" y="111760"/>
                  </a:lnTo>
                  <a:lnTo>
                    <a:pt x="614400" y="115570"/>
                  </a:lnTo>
                  <a:lnTo>
                    <a:pt x="616115" y="113271"/>
                  </a:lnTo>
                  <a:close/>
                </a:path>
                <a:path w="951865" h="749300">
                  <a:moveTo>
                    <a:pt x="620534" y="651510"/>
                  </a:moveTo>
                  <a:lnTo>
                    <a:pt x="620522" y="651116"/>
                  </a:lnTo>
                  <a:lnTo>
                    <a:pt x="620166" y="651510"/>
                  </a:lnTo>
                  <a:lnTo>
                    <a:pt x="620534" y="651510"/>
                  </a:lnTo>
                  <a:close/>
                </a:path>
                <a:path w="951865" h="749300">
                  <a:moveTo>
                    <a:pt x="622427" y="648970"/>
                  </a:moveTo>
                  <a:lnTo>
                    <a:pt x="620483" y="650240"/>
                  </a:lnTo>
                  <a:lnTo>
                    <a:pt x="620522" y="651116"/>
                  </a:lnTo>
                  <a:lnTo>
                    <a:pt x="622427" y="648970"/>
                  </a:lnTo>
                  <a:close/>
                </a:path>
                <a:path w="951865" h="749300">
                  <a:moveTo>
                    <a:pt x="629094" y="17691"/>
                  </a:moveTo>
                  <a:lnTo>
                    <a:pt x="627519" y="14770"/>
                  </a:lnTo>
                  <a:lnTo>
                    <a:pt x="628307" y="14478"/>
                  </a:lnTo>
                  <a:lnTo>
                    <a:pt x="626783" y="14503"/>
                  </a:lnTo>
                  <a:lnTo>
                    <a:pt x="626491" y="14058"/>
                  </a:lnTo>
                  <a:lnTo>
                    <a:pt x="626262" y="13601"/>
                  </a:lnTo>
                  <a:lnTo>
                    <a:pt x="625957" y="12763"/>
                  </a:lnTo>
                  <a:lnTo>
                    <a:pt x="625906" y="12382"/>
                  </a:lnTo>
                  <a:lnTo>
                    <a:pt x="625995" y="11557"/>
                  </a:lnTo>
                  <a:lnTo>
                    <a:pt x="626376" y="11442"/>
                  </a:lnTo>
                  <a:lnTo>
                    <a:pt x="627049" y="12433"/>
                  </a:lnTo>
                  <a:lnTo>
                    <a:pt x="626567" y="11569"/>
                  </a:lnTo>
                  <a:lnTo>
                    <a:pt x="626148" y="10680"/>
                  </a:lnTo>
                  <a:lnTo>
                    <a:pt x="624103" y="7416"/>
                  </a:lnTo>
                  <a:lnTo>
                    <a:pt x="625208" y="10629"/>
                  </a:lnTo>
                  <a:lnTo>
                    <a:pt x="624471" y="10401"/>
                  </a:lnTo>
                  <a:lnTo>
                    <a:pt x="623557" y="7886"/>
                  </a:lnTo>
                  <a:lnTo>
                    <a:pt x="623036" y="6680"/>
                  </a:lnTo>
                  <a:lnTo>
                    <a:pt x="622439" y="5473"/>
                  </a:lnTo>
                  <a:lnTo>
                    <a:pt x="621588" y="5359"/>
                  </a:lnTo>
                  <a:lnTo>
                    <a:pt x="622973" y="7912"/>
                  </a:lnTo>
                  <a:lnTo>
                    <a:pt x="624192" y="10642"/>
                  </a:lnTo>
                  <a:lnTo>
                    <a:pt x="623697" y="10515"/>
                  </a:lnTo>
                  <a:lnTo>
                    <a:pt x="624052" y="10972"/>
                  </a:lnTo>
                  <a:lnTo>
                    <a:pt x="624535" y="12001"/>
                  </a:lnTo>
                  <a:lnTo>
                    <a:pt x="625017" y="13385"/>
                  </a:lnTo>
                  <a:lnTo>
                    <a:pt x="625246" y="14224"/>
                  </a:lnTo>
                  <a:lnTo>
                    <a:pt x="625398" y="15227"/>
                  </a:lnTo>
                  <a:lnTo>
                    <a:pt x="625170" y="15151"/>
                  </a:lnTo>
                  <a:lnTo>
                    <a:pt x="624890" y="15328"/>
                  </a:lnTo>
                  <a:lnTo>
                    <a:pt x="628192" y="18669"/>
                  </a:lnTo>
                  <a:lnTo>
                    <a:pt x="629081" y="21793"/>
                  </a:lnTo>
                  <a:lnTo>
                    <a:pt x="628865" y="20904"/>
                  </a:lnTo>
                  <a:lnTo>
                    <a:pt x="628840" y="20205"/>
                  </a:lnTo>
                  <a:lnTo>
                    <a:pt x="628383" y="18681"/>
                  </a:lnTo>
                  <a:lnTo>
                    <a:pt x="628688" y="17170"/>
                  </a:lnTo>
                  <a:lnTo>
                    <a:pt x="629094" y="17691"/>
                  </a:lnTo>
                  <a:close/>
                </a:path>
                <a:path w="951865" h="749300">
                  <a:moveTo>
                    <a:pt x="636701" y="450850"/>
                  </a:moveTo>
                  <a:lnTo>
                    <a:pt x="533450" y="450850"/>
                  </a:lnTo>
                  <a:lnTo>
                    <a:pt x="533006" y="450850"/>
                  </a:lnTo>
                  <a:lnTo>
                    <a:pt x="532726" y="451916"/>
                  </a:lnTo>
                  <a:lnTo>
                    <a:pt x="532282" y="453377"/>
                  </a:lnTo>
                  <a:lnTo>
                    <a:pt x="532295" y="452120"/>
                  </a:lnTo>
                  <a:lnTo>
                    <a:pt x="531685" y="452120"/>
                  </a:lnTo>
                  <a:lnTo>
                    <a:pt x="531456" y="452120"/>
                  </a:lnTo>
                  <a:lnTo>
                    <a:pt x="530034" y="458597"/>
                  </a:lnTo>
                  <a:lnTo>
                    <a:pt x="530517" y="457682"/>
                  </a:lnTo>
                  <a:lnTo>
                    <a:pt x="532282" y="454660"/>
                  </a:lnTo>
                  <a:lnTo>
                    <a:pt x="532282" y="453415"/>
                  </a:lnTo>
                  <a:lnTo>
                    <a:pt x="532942" y="455968"/>
                  </a:lnTo>
                  <a:lnTo>
                    <a:pt x="533044" y="458597"/>
                  </a:lnTo>
                  <a:lnTo>
                    <a:pt x="532142" y="458597"/>
                  </a:lnTo>
                  <a:lnTo>
                    <a:pt x="531761" y="462280"/>
                  </a:lnTo>
                  <a:lnTo>
                    <a:pt x="531723" y="462686"/>
                  </a:lnTo>
                  <a:lnTo>
                    <a:pt x="634390" y="462686"/>
                  </a:lnTo>
                  <a:lnTo>
                    <a:pt x="636701" y="450850"/>
                  </a:lnTo>
                  <a:close/>
                </a:path>
                <a:path w="951865" h="749300">
                  <a:moveTo>
                    <a:pt x="781786" y="724928"/>
                  </a:moveTo>
                  <a:lnTo>
                    <a:pt x="781456" y="725170"/>
                  </a:lnTo>
                  <a:lnTo>
                    <a:pt x="781748" y="725170"/>
                  </a:lnTo>
                  <a:lnTo>
                    <a:pt x="781786" y="724928"/>
                  </a:lnTo>
                  <a:close/>
                </a:path>
                <a:path w="951865" h="749300">
                  <a:moveTo>
                    <a:pt x="784733" y="106680"/>
                  </a:moveTo>
                  <a:lnTo>
                    <a:pt x="784402" y="106680"/>
                  </a:lnTo>
                  <a:lnTo>
                    <a:pt x="783729" y="107149"/>
                  </a:lnTo>
                  <a:lnTo>
                    <a:pt x="784733" y="106680"/>
                  </a:lnTo>
                  <a:close/>
                </a:path>
                <a:path w="951865" h="749300">
                  <a:moveTo>
                    <a:pt x="799160" y="718400"/>
                  </a:moveTo>
                  <a:lnTo>
                    <a:pt x="798487" y="718820"/>
                  </a:lnTo>
                  <a:lnTo>
                    <a:pt x="798588" y="719010"/>
                  </a:lnTo>
                  <a:lnTo>
                    <a:pt x="799160" y="718400"/>
                  </a:lnTo>
                  <a:close/>
                </a:path>
                <a:path w="951865" h="749300">
                  <a:moveTo>
                    <a:pt x="799185" y="720090"/>
                  </a:moveTo>
                  <a:lnTo>
                    <a:pt x="798588" y="719010"/>
                  </a:lnTo>
                  <a:lnTo>
                    <a:pt x="797572" y="720090"/>
                  </a:lnTo>
                  <a:lnTo>
                    <a:pt x="799185" y="720090"/>
                  </a:lnTo>
                  <a:close/>
                </a:path>
                <a:path w="951865" h="749300">
                  <a:moveTo>
                    <a:pt x="800747" y="716280"/>
                  </a:moveTo>
                  <a:lnTo>
                    <a:pt x="799706" y="716280"/>
                  </a:lnTo>
                  <a:lnTo>
                    <a:pt x="799947" y="717550"/>
                  </a:lnTo>
                  <a:lnTo>
                    <a:pt x="799160" y="718400"/>
                  </a:lnTo>
                  <a:lnTo>
                    <a:pt x="800493" y="717550"/>
                  </a:lnTo>
                  <a:lnTo>
                    <a:pt x="800747" y="716280"/>
                  </a:lnTo>
                  <a:close/>
                </a:path>
                <a:path w="951865" h="749300">
                  <a:moveTo>
                    <a:pt x="800773" y="715010"/>
                  </a:moveTo>
                  <a:lnTo>
                    <a:pt x="799617" y="715860"/>
                  </a:lnTo>
                  <a:lnTo>
                    <a:pt x="799947" y="715010"/>
                  </a:lnTo>
                  <a:lnTo>
                    <a:pt x="799376" y="716038"/>
                  </a:lnTo>
                  <a:lnTo>
                    <a:pt x="799033" y="716280"/>
                  </a:lnTo>
                  <a:lnTo>
                    <a:pt x="799236" y="716280"/>
                  </a:lnTo>
                  <a:lnTo>
                    <a:pt x="799452" y="716280"/>
                  </a:lnTo>
                  <a:lnTo>
                    <a:pt x="799528" y="716089"/>
                  </a:lnTo>
                  <a:lnTo>
                    <a:pt x="800773" y="715010"/>
                  </a:lnTo>
                  <a:close/>
                </a:path>
                <a:path w="951865" h="749300">
                  <a:moveTo>
                    <a:pt x="804037" y="712470"/>
                  </a:moveTo>
                  <a:lnTo>
                    <a:pt x="803719" y="712724"/>
                  </a:lnTo>
                  <a:lnTo>
                    <a:pt x="803109" y="713270"/>
                  </a:lnTo>
                  <a:lnTo>
                    <a:pt x="802716" y="713740"/>
                  </a:lnTo>
                  <a:lnTo>
                    <a:pt x="803503" y="713270"/>
                  </a:lnTo>
                  <a:lnTo>
                    <a:pt x="804037" y="712470"/>
                  </a:lnTo>
                  <a:close/>
                </a:path>
                <a:path w="951865" h="749300">
                  <a:moveTo>
                    <a:pt x="810298" y="708660"/>
                  </a:moveTo>
                  <a:lnTo>
                    <a:pt x="809269" y="708660"/>
                  </a:lnTo>
                  <a:lnTo>
                    <a:pt x="808875" y="709930"/>
                  </a:lnTo>
                  <a:lnTo>
                    <a:pt x="810298" y="708660"/>
                  </a:lnTo>
                  <a:close/>
                </a:path>
                <a:path w="951865" h="749300">
                  <a:moveTo>
                    <a:pt x="810996" y="708698"/>
                  </a:moveTo>
                  <a:lnTo>
                    <a:pt x="810653" y="708952"/>
                  </a:lnTo>
                  <a:lnTo>
                    <a:pt x="810107" y="709244"/>
                  </a:lnTo>
                  <a:lnTo>
                    <a:pt x="809904" y="709930"/>
                  </a:lnTo>
                  <a:lnTo>
                    <a:pt x="810450" y="710311"/>
                  </a:lnTo>
                  <a:lnTo>
                    <a:pt x="810717" y="709168"/>
                  </a:lnTo>
                  <a:lnTo>
                    <a:pt x="810996" y="708698"/>
                  </a:lnTo>
                  <a:close/>
                </a:path>
                <a:path w="951865" h="749300">
                  <a:moveTo>
                    <a:pt x="812380" y="706120"/>
                  </a:moveTo>
                  <a:lnTo>
                    <a:pt x="809993" y="707364"/>
                  </a:lnTo>
                  <a:lnTo>
                    <a:pt x="808951" y="705383"/>
                  </a:lnTo>
                  <a:lnTo>
                    <a:pt x="808977" y="706120"/>
                  </a:lnTo>
                  <a:lnTo>
                    <a:pt x="806919" y="707656"/>
                  </a:lnTo>
                  <a:lnTo>
                    <a:pt x="807237" y="707656"/>
                  </a:lnTo>
                  <a:lnTo>
                    <a:pt x="807199" y="707898"/>
                  </a:lnTo>
                  <a:lnTo>
                    <a:pt x="807072" y="708660"/>
                  </a:lnTo>
                  <a:lnTo>
                    <a:pt x="809409" y="707656"/>
                  </a:lnTo>
                  <a:lnTo>
                    <a:pt x="808380" y="708660"/>
                  </a:lnTo>
                  <a:lnTo>
                    <a:pt x="808177" y="708660"/>
                  </a:lnTo>
                  <a:lnTo>
                    <a:pt x="807669" y="709930"/>
                  </a:lnTo>
                  <a:lnTo>
                    <a:pt x="806958" y="709930"/>
                  </a:lnTo>
                  <a:lnTo>
                    <a:pt x="806208" y="711200"/>
                  </a:lnTo>
                  <a:lnTo>
                    <a:pt x="805243" y="712470"/>
                  </a:lnTo>
                  <a:lnTo>
                    <a:pt x="804862" y="712470"/>
                  </a:lnTo>
                  <a:lnTo>
                    <a:pt x="804379" y="712470"/>
                  </a:lnTo>
                  <a:lnTo>
                    <a:pt x="804443" y="712724"/>
                  </a:lnTo>
                  <a:lnTo>
                    <a:pt x="803516" y="713270"/>
                  </a:lnTo>
                  <a:lnTo>
                    <a:pt x="801560" y="716280"/>
                  </a:lnTo>
                  <a:lnTo>
                    <a:pt x="802500" y="717550"/>
                  </a:lnTo>
                  <a:lnTo>
                    <a:pt x="803897" y="716280"/>
                  </a:lnTo>
                  <a:lnTo>
                    <a:pt x="805522" y="715010"/>
                  </a:lnTo>
                  <a:lnTo>
                    <a:pt x="803986" y="715010"/>
                  </a:lnTo>
                  <a:lnTo>
                    <a:pt x="804583" y="713270"/>
                  </a:lnTo>
                  <a:lnTo>
                    <a:pt x="804773" y="712724"/>
                  </a:lnTo>
                  <a:lnTo>
                    <a:pt x="804710" y="713740"/>
                  </a:lnTo>
                  <a:lnTo>
                    <a:pt x="806323" y="712470"/>
                  </a:lnTo>
                  <a:lnTo>
                    <a:pt x="807643" y="711200"/>
                  </a:lnTo>
                  <a:lnTo>
                    <a:pt x="808723" y="708660"/>
                  </a:lnTo>
                  <a:lnTo>
                    <a:pt x="809269" y="708660"/>
                  </a:lnTo>
                  <a:lnTo>
                    <a:pt x="809523" y="707898"/>
                  </a:lnTo>
                  <a:lnTo>
                    <a:pt x="809599" y="707656"/>
                  </a:lnTo>
                  <a:lnTo>
                    <a:pt x="810158" y="707656"/>
                  </a:lnTo>
                  <a:lnTo>
                    <a:pt x="811428" y="707656"/>
                  </a:lnTo>
                  <a:lnTo>
                    <a:pt x="810298" y="708660"/>
                  </a:lnTo>
                  <a:lnTo>
                    <a:pt x="812012" y="708660"/>
                  </a:lnTo>
                  <a:lnTo>
                    <a:pt x="812126" y="707898"/>
                  </a:lnTo>
                  <a:lnTo>
                    <a:pt x="812165" y="707656"/>
                  </a:lnTo>
                  <a:lnTo>
                    <a:pt x="812380" y="706120"/>
                  </a:lnTo>
                  <a:close/>
                </a:path>
                <a:path w="951865" h="749300">
                  <a:moveTo>
                    <a:pt x="815492" y="705116"/>
                  </a:moveTo>
                  <a:lnTo>
                    <a:pt x="814298" y="705116"/>
                  </a:lnTo>
                  <a:lnTo>
                    <a:pt x="813257" y="707656"/>
                  </a:lnTo>
                  <a:lnTo>
                    <a:pt x="814654" y="706120"/>
                  </a:lnTo>
                  <a:lnTo>
                    <a:pt x="815492" y="705116"/>
                  </a:lnTo>
                  <a:close/>
                </a:path>
                <a:path w="951865" h="749300">
                  <a:moveTo>
                    <a:pt x="817664" y="687997"/>
                  </a:moveTo>
                  <a:lnTo>
                    <a:pt x="817460" y="687959"/>
                  </a:lnTo>
                  <a:lnTo>
                    <a:pt x="817219" y="688428"/>
                  </a:lnTo>
                  <a:lnTo>
                    <a:pt x="817105" y="688670"/>
                  </a:lnTo>
                  <a:lnTo>
                    <a:pt x="817295" y="688505"/>
                  </a:lnTo>
                  <a:lnTo>
                    <a:pt x="817486" y="688327"/>
                  </a:lnTo>
                  <a:lnTo>
                    <a:pt x="817651" y="688124"/>
                  </a:lnTo>
                  <a:lnTo>
                    <a:pt x="817664" y="687997"/>
                  </a:lnTo>
                  <a:close/>
                </a:path>
                <a:path w="951865" h="749300">
                  <a:moveTo>
                    <a:pt x="834517" y="683831"/>
                  </a:moveTo>
                  <a:lnTo>
                    <a:pt x="833208" y="680999"/>
                  </a:lnTo>
                  <a:lnTo>
                    <a:pt x="832789" y="681685"/>
                  </a:lnTo>
                  <a:lnTo>
                    <a:pt x="832650" y="683475"/>
                  </a:lnTo>
                  <a:lnTo>
                    <a:pt x="830643" y="686028"/>
                  </a:lnTo>
                  <a:lnTo>
                    <a:pt x="834517" y="683831"/>
                  </a:lnTo>
                  <a:close/>
                </a:path>
                <a:path w="951865" h="749300">
                  <a:moveTo>
                    <a:pt x="837349" y="681850"/>
                  </a:moveTo>
                  <a:lnTo>
                    <a:pt x="837145" y="681850"/>
                  </a:lnTo>
                  <a:lnTo>
                    <a:pt x="836333" y="682891"/>
                  </a:lnTo>
                  <a:lnTo>
                    <a:pt x="837349" y="681850"/>
                  </a:lnTo>
                  <a:close/>
                </a:path>
                <a:path w="951865" h="749300">
                  <a:moveTo>
                    <a:pt x="838174" y="680542"/>
                  </a:moveTo>
                  <a:lnTo>
                    <a:pt x="837006" y="680542"/>
                  </a:lnTo>
                  <a:lnTo>
                    <a:pt x="836117" y="681850"/>
                  </a:lnTo>
                  <a:lnTo>
                    <a:pt x="837145" y="681850"/>
                  </a:lnTo>
                  <a:lnTo>
                    <a:pt x="838174" y="680542"/>
                  </a:lnTo>
                  <a:close/>
                </a:path>
                <a:path w="951865" h="749300">
                  <a:moveTo>
                    <a:pt x="839139" y="681456"/>
                  </a:moveTo>
                  <a:lnTo>
                    <a:pt x="838898" y="681685"/>
                  </a:lnTo>
                  <a:lnTo>
                    <a:pt x="838669" y="681951"/>
                  </a:lnTo>
                  <a:lnTo>
                    <a:pt x="838466" y="682282"/>
                  </a:lnTo>
                  <a:lnTo>
                    <a:pt x="838784" y="681964"/>
                  </a:lnTo>
                  <a:lnTo>
                    <a:pt x="838974" y="681697"/>
                  </a:lnTo>
                  <a:lnTo>
                    <a:pt x="839139" y="681456"/>
                  </a:lnTo>
                  <a:close/>
                </a:path>
                <a:path w="951865" h="749300">
                  <a:moveTo>
                    <a:pt x="841286" y="74930"/>
                  </a:moveTo>
                  <a:lnTo>
                    <a:pt x="840803" y="74930"/>
                  </a:lnTo>
                  <a:lnTo>
                    <a:pt x="840181" y="75692"/>
                  </a:lnTo>
                  <a:lnTo>
                    <a:pt x="841032" y="75298"/>
                  </a:lnTo>
                  <a:lnTo>
                    <a:pt x="841286" y="74930"/>
                  </a:lnTo>
                  <a:close/>
                </a:path>
                <a:path w="951865" h="749300">
                  <a:moveTo>
                    <a:pt x="841616" y="676643"/>
                  </a:moveTo>
                  <a:lnTo>
                    <a:pt x="841375" y="676910"/>
                  </a:lnTo>
                  <a:lnTo>
                    <a:pt x="841552" y="676910"/>
                  </a:lnTo>
                  <a:lnTo>
                    <a:pt x="841616" y="676643"/>
                  </a:lnTo>
                  <a:close/>
                </a:path>
                <a:path w="951865" h="749300">
                  <a:moveTo>
                    <a:pt x="841933" y="676910"/>
                  </a:moveTo>
                  <a:lnTo>
                    <a:pt x="841552" y="676910"/>
                  </a:lnTo>
                  <a:lnTo>
                    <a:pt x="841387" y="677633"/>
                  </a:lnTo>
                  <a:lnTo>
                    <a:pt x="841933" y="676910"/>
                  </a:lnTo>
                  <a:close/>
                </a:path>
                <a:path w="951865" h="749300">
                  <a:moveTo>
                    <a:pt x="844359" y="675640"/>
                  </a:moveTo>
                  <a:lnTo>
                    <a:pt x="843648" y="676910"/>
                  </a:lnTo>
                  <a:lnTo>
                    <a:pt x="842429" y="676910"/>
                  </a:lnTo>
                  <a:lnTo>
                    <a:pt x="841336" y="677862"/>
                  </a:lnTo>
                  <a:lnTo>
                    <a:pt x="841260" y="678180"/>
                  </a:lnTo>
                  <a:lnTo>
                    <a:pt x="839990" y="678180"/>
                  </a:lnTo>
                  <a:lnTo>
                    <a:pt x="840219" y="676910"/>
                  </a:lnTo>
                  <a:lnTo>
                    <a:pt x="836129" y="680720"/>
                  </a:lnTo>
                  <a:lnTo>
                    <a:pt x="840587" y="679450"/>
                  </a:lnTo>
                  <a:lnTo>
                    <a:pt x="839139" y="681990"/>
                  </a:lnTo>
                  <a:lnTo>
                    <a:pt x="840143" y="680720"/>
                  </a:lnTo>
                  <a:lnTo>
                    <a:pt x="841438" y="680720"/>
                  </a:lnTo>
                  <a:lnTo>
                    <a:pt x="842086" y="679450"/>
                  </a:lnTo>
                  <a:lnTo>
                    <a:pt x="842518" y="679450"/>
                  </a:lnTo>
                  <a:lnTo>
                    <a:pt x="843191" y="678180"/>
                  </a:lnTo>
                  <a:lnTo>
                    <a:pt x="843876" y="676910"/>
                  </a:lnTo>
                  <a:lnTo>
                    <a:pt x="844359" y="675640"/>
                  </a:lnTo>
                  <a:close/>
                </a:path>
                <a:path w="951865" h="749300">
                  <a:moveTo>
                    <a:pt x="846353" y="673100"/>
                  </a:moveTo>
                  <a:lnTo>
                    <a:pt x="845540" y="673100"/>
                  </a:lnTo>
                  <a:lnTo>
                    <a:pt x="845273" y="674370"/>
                  </a:lnTo>
                  <a:lnTo>
                    <a:pt x="846353" y="673100"/>
                  </a:lnTo>
                  <a:close/>
                </a:path>
                <a:path w="951865" h="749300">
                  <a:moveTo>
                    <a:pt x="847458" y="68287"/>
                  </a:moveTo>
                  <a:lnTo>
                    <a:pt x="846582" y="68580"/>
                  </a:lnTo>
                  <a:lnTo>
                    <a:pt x="847267" y="68580"/>
                  </a:lnTo>
                  <a:lnTo>
                    <a:pt x="847458" y="68287"/>
                  </a:lnTo>
                  <a:close/>
                </a:path>
                <a:path w="951865" h="749300">
                  <a:moveTo>
                    <a:pt x="847813" y="671372"/>
                  </a:moveTo>
                  <a:lnTo>
                    <a:pt x="846493" y="671855"/>
                  </a:lnTo>
                  <a:lnTo>
                    <a:pt x="846467" y="672299"/>
                  </a:lnTo>
                  <a:lnTo>
                    <a:pt x="847813" y="671372"/>
                  </a:lnTo>
                  <a:close/>
                </a:path>
                <a:path w="951865" h="749300">
                  <a:moveTo>
                    <a:pt x="849972" y="670560"/>
                  </a:moveTo>
                  <a:lnTo>
                    <a:pt x="849210" y="670560"/>
                  </a:lnTo>
                  <a:lnTo>
                    <a:pt x="849312" y="671830"/>
                  </a:lnTo>
                  <a:lnTo>
                    <a:pt x="849972" y="670560"/>
                  </a:lnTo>
                  <a:close/>
                </a:path>
                <a:path w="951865" h="749300">
                  <a:moveTo>
                    <a:pt x="851103" y="665480"/>
                  </a:moveTo>
                  <a:lnTo>
                    <a:pt x="850684" y="665480"/>
                  </a:lnTo>
                  <a:lnTo>
                    <a:pt x="849668" y="668020"/>
                  </a:lnTo>
                  <a:lnTo>
                    <a:pt x="849071" y="668515"/>
                  </a:lnTo>
                  <a:lnTo>
                    <a:pt x="849503" y="666991"/>
                  </a:lnTo>
                  <a:lnTo>
                    <a:pt x="849541" y="666864"/>
                  </a:lnTo>
                  <a:lnTo>
                    <a:pt x="849312" y="666864"/>
                  </a:lnTo>
                  <a:lnTo>
                    <a:pt x="848067" y="666864"/>
                  </a:lnTo>
                  <a:lnTo>
                    <a:pt x="848601" y="668515"/>
                  </a:lnTo>
                  <a:lnTo>
                    <a:pt x="848702" y="668820"/>
                  </a:lnTo>
                  <a:lnTo>
                    <a:pt x="848093" y="669340"/>
                  </a:lnTo>
                  <a:lnTo>
                    <a:pt x="847166" y="670560"/>
                  </a:lnTo>
                  <a:lnTo>
                    <a:pt x="848385" y="669340"/>
                  </a:lnTo>
                  <a:lnTo>
                    <a:pt x="849210" y="670560"/>
                  </a:lnTo>
                  <a:lnTo>
                    <a:pt x="850506" y="669340"/>
                  </a:lnTo>
                  <a:lnTo>
                    <a:pt x="850633" y="668820"/>
                  </a:lnTo>
                  <a:lnTo>
                    <a:pt x="851103" y="665480"/>
                  </a:lnTo>
                  <a:close/>
                </a:path>
                <a:path w="951865" h="749300">
                  <a:moveTo>
                    <a:pt x="851484" y="670560"/>
                  </a:moveTo>
                  <a:lnTo>
                    <a:pt x="851395" y="669340"/>
                  </a:lnTo>
                  <a:lnTo>
                    <a:pt x="849972" y="670560"/>
                  </a:lnTo>
                  <a:lnTo>
                    <a:pt x="851484" y="670560"/>
                  </a:lnTo>
                  <a:close/>
                </a:path>
                <a:path w="951865" h="749300">
                  <a:moveTo>
                    <a:pt x="851763" y="664210"/>
                  </a:moveTo>
                  <a:lnTo>
                    <a:pt x="851750" y="664032"/>
                  </a:lnTo>
                  <a:lnTo>
                    <a:pt x="851446" y="664210"/>
                  </a:lnTo>
                  <a:lnTo>
                    <a:pt x="851763" y="664210"/>
                  </a:lnTo>
                  <a:close/>
                </a:path>
                <a:path w="951865" h="749300">
                  <a:moveTo>
                    <a:pt x="853948" y="663409"/>
                  </a:moveTo>
                  <a:lnTo>
                    <a:pt x="853744" y="663448"/>
                  </a:lnTo>
                  <a:lnTo>
                    <a:pt x="853097" y="664933"/>
                  </a:lnTo>
                  <a:lnTo>
                    <a:pt x="853300" y="664908"/>
                  </a:lnTo>
                  <a:lnTo>
                    <a:pt x="853948" y="663409"/>
                  </a:lnTo>
                  <a:close/>
                </a:path>
                <a:path w="951865" h="749300">
                  <a:moveTo>
                    <a:pt x="854570" y="666864"/>
                  </a:moveTo>
                  <a:lnTo>
                    <a:pt x="853211" y="666864"/>
                  </a:lnTo>
                  <a:lnTo>
                    <a:pt x="853046" y="666762"/>
                  </a:lnTo>
                  <a:lnTo>
                    <a:pt x="852893" y="666864"/>
                  </a:lnTo>
                  <a:lnTo>
                    <a:pt x="851217" y="666864"/>
                  </a:lnTo>
                  <a:lnTo>
                    <a:pt x="851293" y="668020"/>
                  </a:lnTo>
                  <a:lnTo>
                    <a:pt x="851395" y="669340"/>
                  </a:lnTo>
                  <a:lnTo>
                    <a:pt x="854570" y="666864"/>
                  </a:lnTo>
                  <a:close/>
                </a:path>
                <a:path w="951865" h="749300">
                  <a:moveTo>
                    <a:pt x="857872" y="660400"/>
                  </a:moveTo>
                  <a:lnTo>
                    <a:pt x="857173" y="661670"/>
                  </a:lnTo>
                  <a:lnTo>
                    <a:pt x="857770" y="661009"/>
                  </a:lnTo>
                  <a:lnTo>
                    <a:pt x="857872" y="660400"/>
                  </a:lnTo>
                  <a:close/>
                </a:path>
                <a:path w="951865" h="749300">
                  <a:moveTo>
                    <a:pt x="859002" y="662940"/>
                  </a:moveTo>
                  <a:lnTo>
                    <a:pt x="858951" y="660400"/>
                  </a:lnTo>
                  <a:lnTo>
                    <a:pt x="858354" y="660400"/>
                  </a:lnTo>
                  <a:lnTo>
                    <a:pt x="857770" y="661009"/>
                  </a:lnTo>
                  <a:lnTo>
                    <a:pt x="857326" y="663727"/>
                  </a:lnTo>
                  <a:lnTo>
                    <a:pt x="856475" y="662940"/>
                  </a:lnTo>
                  <a:lnTo>
                    <a:pt x="857173" y="661670"/>
                  </a:lnTo>
                  <a:lnTo>
                    <a:pt x="857364" y="661009"/>
                  </a:lnTo>
                  <a:lnTo>
                    <a:pt x="857580" y="660400"/>
                  </a:lnTo>
                  <a:lnTo>
                    <a:pt x="857415" y="659853"/>
                  </a:lnTo>
                  <a:lnTo>
                    <a:pt x="857338" y="659587"/>
                  </a:lnTo>
                  <a:lnTo>
                    <a:pt x="857199" y="659587"/>
                  </a:lnTo>
                  <a:lnTo>
                    <a:pt x="856475" y="660400"/>
                  </a:lnTo>
                  <a:lnTo>
                    <a:pt x="857250" y="660400"/>
                  </a:lnTo>
                  <a:lnTo>
                    <a:pt x="853592" y="662940"/>
                  </a:lnTo>
                  <a:lnTo>
                    <a:pt x="856754" y="664210"/>
                  </a:lnTo>
                  <a:lnTo>
                    <a:pt x="854900" y="665480"/>
                  </a:lnTo>
                  <a:lnTo>
                    <a:pt x="856513" y="665480"/>
                  </a:lnTo>
                  <a:lnTo>
                    <a:pt x="857859" y="664210"/>
                  </a:lnTo>
                  <a:lnTo>
                    <a:pt x="857656" y="664032"/>
                  </a:lnTo>
                  <a:lnTo>
                    <a:pt x="857491" y="664032"/>
                  </a:lnTo>
                  <a:lnTo>
                    <a:pt x="859002" y="662940"/>
                  </a:lnTo>
                  <a:close/>
                </a:path>
                <a:path w="951865" h="749300">
                  <a:moveTo>
                    <a:pt x="859421" y="659130"/>
                  </a:moveTo>
                  <a:lnTo>
                    <a:pt x="858596" y="659130"/>
                  </a:lnTo>
                  <a:lnTo>
                    <a:pt x="859269" y="659853"/>
                  </a:lnTo>
                  <a:lnTo>
                    <a:pt x="859320" y="659587"/>
                  </a:lnTo>
                  <a:lnTo>
                    <a:pt x="859421" y="659130"/>
                  </a:lnTo>
                  <a:close/>
                </a:path>
                <a:path w="951865" h="749300">
                  <a:moveTo>
                    <a:pt x="859777" y="660400"/>
                  </a:moveTo>
                  <a:lnTo>
                    <a:pt x="859269" y="659853"/>
                  </a:lnTo>
                  <a:lnTo>
                    <a:pt x="859155" y="660400"/>
                  </a:lnTo>
                  <a:lnTo>
                    <a:pt x="859777" y="660400"/>
                  </a:lnTo>
                  <a:close/>
                </a:path>
                <a:path w="951865" h="749300">
                  <a:moveTo>
                    <a:pt x="863092" y="654050"/>
                  </a:moveTo>
                  <a:lnTo>
                    <a:pt x="862266" y="655320"/>
                  </a:lnTo>
                  <a:lnTo>
                    <a:pt x="860425" y="657860"/>
                  </a:lnTo>
                  <a:lnTo>
                    <a:pt x="861021" y="659130"/>
                  </a:lnTo>
                  <a:lnTo>
                    <a:pt x="862672" y="655320"/>
                  </a:lnTo>
                  <a:lnTo>
                    <a:pt x="862990" y="655320"/>
                  </a:lnTo>
                  <a:lnTo>
                    <a:pt x="863092" y="654050"/>
                  </a:lnTo>
                  <a:close/>
                </a:path>
                <a:path w="951865" h="749300">
                  <a:moveTo>
                    <a:pt x="874407" y="41910"/>
                  </a:moveTo>
                  <a:lnTo>
                    <a:pt x="874280" y="40640"/>
                  </a:lnTo>
                  <a:lnTo>
                    <a:pt x="870813" y="45720"/>
                  </a:lnTo>
                  <a:lnTo>
                    <a:pt x="869848" y="48260"/>
                  </a:lnTo>
                  <a:lnTo>
                    <a:pt x="870648" y="46990"/>
                  </a:lnTo>
                  <a:lnTo>
                    <a:pt x="873175" y="44450"/>
                  </a:lnTo>
                  <a:lnTo>
                    <a:pt x="874407" y="41910"/>
                  </a:lnTo>
                  <a:close/>
                </a:path>
                <a:path w="951865" h="749300">
                  <a:moveTo>
                    <a:pt x="874864" y="640080"/>
                  </a:moveTo>
                  <a:lnTo>
                    <a:pt x="872617" y="640080"/>
                  </a:lnTo>
                  <a:lnTo>
                    <a:pt x="871423" y="640080"/>
                  </a:lnTo>
                  <a:lnTo>
                    <a:pt x="871512" y="641350"/>
                  </a:lnTo>
                  <a:lnTo>
                    <a:pt x="871220" y="642620"/>
                  </a:lnTo>
                  <a:lnTo>
                    <a:pt x="870610" y="642620"/>
                  </a:lnTo>
                  <a:lnTo>
                    <a:pt x="869607" y="643890"/>
                  </a:lnTo>
                  <a:lnTo>
                    <a:pt x="869899" y="645160"/>
                  </a:lnTo>
                  <a:lnTo>
                    <a:pt x="871207" y="645160"/>
                  </a:lnTo>
                  <a:lnTo>
                    <a:pt x="872807" y="643890"/>
                  </a:lnTo>
                  <a:lnTo>
                    <a:pt x="871626" y="642620"/>
                  </a:lnTo>
                  <a:lnTo>
                    <a:pt x="874864" y="640080"/>
                  </a:lnTo>
                  <a:close/>
                </a:path>
                <a:path w="951865" h="749300">
                  <a:moveTo>
                    <a:pt x="877900" y="640016"/>
                  </a:moveTo>
                  <a:lnTo>
                    <a:pt x="877735" y="640245"/>
                  </a:lnTo>
                  <a:lnTo>
                    <a:pt x="877582" y="640461"/>
                  </a:lnTo>
                  <a:lnTo>
                    <a:pt x="877404" y="640727"/>
                  </a:lnTo>
                  <a:lnTo>
                    <a:pt x="877646" y="640461"/>
                  </a:lnTo>
                  <a:lnTo>
                    <a:pt x="877785" y="640232"/>
                  </a:lnTo>
                  <a:lnTo>
                    <a:pt x="877900" y="640016"/>
                  </a:lnTo>
                  <a:close/>
                </a:path>
                <a:path w="951865" h="749300">
                  <a:moveTo>
                    <a:pt x="878281" y="636270"/>
                  </a:moveTo>
                  <a:lnTo>
                    <a:pt x="878179" y="635000"/>
                  </a:lnTo>
                  <a:lnTo>
                    <a:pt x="875271" y="635000"/>
                  </a:lnTo>
                  <a:lnTo>
                    <a:pt x="875474" y="636270"/>
                  </a:lnTo>
                  <a:lnTo>
                    <a:pt x="874306" y="638810"/>
                  </a:lnTo>
                  <a:lnTo>
                    <a:pt x="875499" y="638810"/>
                  </a:lnTo>
                  <a:lnTo>
                    <a:pt x="875271" y="640080"/>
                  </a:lnTo>
                  <a:lnTo>
                    <a:pt x="875893" y="641350"/>
                  </a:lnTo>
                  <a:lnTo>
                    <a:pt x="873823" y="642620"/>
                  </a:lnTo>
                  <a:lnTo>
                    <a:pt x="874725" y="642620"/>
                  </a:lnTo>
                  <a:lnTo>
                    <a:pt x="873823" y="643890"/>
                  </a:lnTo>
                  <a:lnTo>
                    <a:pt x="872197" y="645160"/>
                  </a:lnTo>
                  <a:lnTo>
                    <a:pt x="872401" y="646430"/>
                  </a:lnTo>
                  <a:lnTo>
                    <a:pt x="873417" y="645160"/>
                  </a:lnTo>
                  <a:lnTo>
                    <a:pt x="873810" y="645160"/>
                  </a:lnTo>
                  <a:lnTo>
                    <a:pt x="874610" y="643890"/>
                  </a:lnTo>
                  <a:lnTo>
                    <a:pt x="875004" y="642620"/>
                  </a:lnTo>
                  <a:lnTo>
                    <a:pt x="876236" y="641350"/>
                  </a:lnTo>
                  <a:lnTo>
                    <a:pt x="876388" y="640080"/>
                  </a:lnTo>
                  <a:lnTo>
                    <a:pt x="876198" y="638810"/>
                  </a:lnTo>
                  <a:lnTo>
                    <a:pt x="878281" y="636270"/>
                  </a:lnTo>
                  <a:close/>
                </a:path>
                <a:path w="951865" h="749300">
                  <a:moveTo>
                    <a:pt x="878713" y="633730"/>
                  </a:moveTo>
                  <a:lnTo>
                    <a:pt x="878357" y="633730"/>
                  </a:lnTo>
                  <a:lnTo>
                    <a:pt x="878078" y="633730"/>
                  </a:lnTo>
                  <a:lnTo>
                    <a:pt x="878179" y="635000"/>
                  </a:lnTo>
                  <a:lnTo>
                    <a:pt x="878370" y="635000"/>
                  </a:lnTo>
                  <a:lnTo>
                    <a:pt x="878713" y="633730"/>
                  </a:lnTo>
                  <a:close/>
                </a:path>
                <a:path w="951865" h="749300">
                  <a:moveTo>
                    <a:pt x="878751" y="419569"/>
                  </a:moveTo>
                  <a:lnTo>
                    <a:pt x="877392" y="419100"/>
                  </a:lnTo>
                  <a:lnTo>
                    <a:pt x="878370" y="420370"/>
                  </a:lnTo>
                  <a:lnTo>
                    <a:pt x="878674" y="419722"/>
                  </a:lnTo>
                  <a:lnTo>
                    <a:pt x="878751" y="419569"/>
                  </a:lnTo>
                  <a:close/>
                </a:path>
                <a:path w="951865" h="749300">
                  <a:moveTo>
                    <a:pt x="879182" y="419722"/>
                  </a:moveTo>
                  <a:lnTo>
                    <a:pt x="879132" y="419569"/>
                  </a:lnTo>
                  <a:lnTo>
                    <a:pt x="879017" y="419239"/>
                  </a:lnTo>
                  <a:lnTo>
                    <a:pt x="878751" y="419569"/>
                  </a:lnTo>
                  <a:lnTo>
                    <a:pt x="879182" y="419722"/>
                  </a:lnTo>
                  <a:close/>
                </a:path>
                <a:path w="951865" h="749300">
                  <a:moveTo>
                    <a:pt x="879424" y="421640"/>
                  </a:moveTo>
                  <a:lnTo>
                    <a:pt x="878890" y="420370"/>
                  </a:lnTo>
                  <a:lnTo>
                    <a:pt x="878446" y="420370"/>
                  </a:lnTo>
                  <a:lnTo>
                    <a:pt x="877887" y="421640"/>
                  </a:lnTo>
                  <a:lnTo>
                    <a:pt x="879424" y="421640"/>
                  </a:lnTo>
                  <a:close/>
                </a:path>
                <a:path w="951865" h="749300">
                  <a:moveTo>
                    <a:pt x="881494" y="635393"/>
                  </a:moveTo>
                  <a:lnTo>
                    <a:pt x="879792" y="636943"/>
                  </a:lnTo>
                  <a:lnTo>
                    <a:pt x="879297" y="637298"/>
                  </a:lnTo>
                  <a:lnTo>
                    <a:pt x="878789" y="636739"/>
                  </a:lnTo>
                  <a:lnTo>
                    <a:pt x="877265" y="638289"/>
                  </a:lnTo>
                  <a:lnTo>
                    <a:pt x="878471" y="638810"/>
                  </a:lnTo>
                  <a:lnTo>
                    <a:pt x="877900" y="640016"/>
                  </a:lnTo>
                  <a:lnTo>
                    <a:pt x="879297" y="638022"/>
                  </a:lnTo>
                  <a:lnTo>
                    <a:pt x="879881" y="637844"/>
                  </a:lnTo>
                  <a:lnTo>
                    <a:pt x="881494" y="635393"/>
                  </a:lnTo>
                  <a:close/>
                </a:path>
                <a:path w="951865" h="749300">
                  <a:moveTo>
                    <a:pt x="882827" y="631190"/>
                  </a:moveTo>
                  <a:lnTo>
                    <a:pt x="881964" y="629970"/>
                  </a:lnTo>
                  <a:lnTo>
                    <a:pt x="881786" y="631190"/>
                  </a:lnTo>
                  <a:lnTo>
                    <a:pt x="881748" y="631405"/>
                  </a:lnTo>
                  <a:lnTo>
                    <a:pt x="881926" y="629970"/>
                  </a:lnTo>
                  <a:lnTo>
                    <a:pt x="881189" y="631571"/>
                  </a:lnTo>
                  <a:lnTo>
                    <a:pt x="880275" y="633730"/>
                  </a:lnTo>
                  <a:lnTo>
                    <a:pt x="882561" y="633730"/>
                  </a:lnTo>
                  <a:lnTo>
                    <a:pt x="882688" y="632460"/>
                  </a:lnTo>
                  <a:lnTo>
                    <a:pt x="882777" y="631571"/>
                  </a:lnTo>
                  <a:lnTo>
                    <a:pt x="882827" y="631190"/>
                  </a:lnTo>
                  <a:close/>
                </a:path>
                <a:path w="951865" h="749300">
                  <a:moveTo>
                    <a:pt x="884148" y="632663"/>
                  </a:moveTo>
                  <a:lnTo>
                    <a:pt x="883856" y="632968"/>
                  </a:lnTo>
                  <a:lnTo>
                    <a:pt x="883564" y="633272"/>
                  </a:lnTo>
                  <a:lnTo>
                    <a:pt x="883170" y="633831"/>
                  </a:lnTo>
                  <a:lnTo>
                    <a:pt x="882777" y="633933"/>
                  </a:lnTo>
                  <a:lnTo>
                    <a:pt x="883285" y="634479"/>
                  </a:lnTo>
                  <a:lnTo>
                    <a:pt x="884148" y="632663"/>
                  </a:lnTo>
                  <a:close/>
                </a:path>
                <a:path w="951865" h="749300">
                  <a:moveTo>
                    <a:pt x="885431" y="625944"/>
                  </a:moveTo>
                  <a:lnTo>
                    <a:pt x="885139" y="626249"/>
                  </a:lnTo>
                  <a:lnTo>
                    <a:pt x="884351" y="626465"/>
                  </a:lnTo>
                  <a:lnTo>
                    <a:pt x="884034" y="625856"/>
                  </a:lnTo>
                  <a:lnTo>
                    <a:pt x="883958" y="626567"/>
                  </a:lnTo>
                  <a:lnTo>
                    <a:pt x="884478" y="628015"/>
                  </a:lnTo>
                  <a:lnTo>
                    <a:pt x="885431" y="625944"/>
                  </a:lnTo>
                  <a:close/>
                </a:path>
                <a:path w="951865" h="749300">
                  <a:moveTo>
                    <a:pt x="891717" y="618134"/>
                  </a:moveTo>
                  <a:lnTo>
                    <a:pt x="891235" y="618490"/>
                  </a:lnTo>
                  <a:lnTo>
                    <a:pt x="891667" y="618490"/>
                  </a:lnTo>
                  <a:lnTo>
                    <a:pt x="891717" y="618134"/>
                  </a:lnTo>
                  <a:close/>
                </a:path>
                <a:path w="951865" h="749300">
                  <a:moveTo>
                    <a:pt x="895870" y="66040"/>
                  </a:moveTo>
                  <a:lnTo>
                    <a:pt x="894880" y="58420"/>
                  </a:lnTo>
                  <a:lnTo>
                    <a:pt x="893356" y="52070"/>
                  </a:lnTo>
                  <a:lnTo>
                    <a:pt x="893051" y="50800"/>
                  </a:lnTo>
                  <a:lnTo>
                    <a:pt x="889863" y="44450"/>
                  </a:lnTo>
                  <a:lnTo>
                    <a:pt x="884783" y="38100"/>
                  </a:lnTo>
                  <a:lnTo>
                    <a:pt x="880846" y="34290"/>
                  </a:lnTo>
                  <a:lnTo>
                    <a:pt x="877430" y="34290"/>
                  </a:lnTo>
                  <a:lnTo>
                    <a:pt x="874890" y="44450"/>
                  </a:lnTo>
                  <a:lnTo>
                    <a:pt x="872210" y="48260"/>
                  </a:lnTo>
                  <a:lnTo>
                    <a:pt x="869188" y="52070"/>
                  </a:lnTo>
                  <a:lnTo>
                    <a:pt x="869696" y="50800"/>
                  </a:lnTo>
                  <a:lnTo>
                    <a:pt x="870432" y="49530"/>
                  </a:lnTo>
                  <a:lnTo>
                    <a:pt x="871181" y="48260"/>
                  </a:lnTo>
                  <a:lnTo>
                    <a:pt x="871969" y="46990"/>
                  </a:lnTo>
                  <a:lnTo>
                    <a:pt x="872667" y="45720"/>
                  </a:lnTo>
                  <a:lnTo>
                    <a:pt x="871613" y="46990"/>
                  </a:lnTo>
                  <a:lnTo>
                    <a:pt x="869302" y="49530"/>
                  </a:lnTo>
                  <a:lnTo>
                    <a:pt x="869975" y="48260"/>
                  </a:lnTo>
                  <a:lnTo>
                    <a:pt x="869061" y="49390"/>
                  </a:lnTo>
                  <a:lnTo>
                    <a:pt x="869061" y="50800"/>
                  </a:lnTo>
                  <a:lnTo>
                    <a:pt x="868553" y="52070"/>
                  </a:lnTo>
                  <a:lnTo>
                    <a:pt x="867664" y="53340"/>
                  </a:lnTo>
                  <a:lnTo>
                    <a:pt x="865695" y="55880"/>
                  </a:lnTo>
                  <a:lnTo>
                    <a:pt x="866787" y="52070"/>
                  </a:lnTo>
                  <a:lnTo>
                    <a:pt x="869061" y="50800"/>
                  </a:lnTo>
                  <a:lnTo>
                    <a:pt x="869061" y="49390"/>
                  </a:lnTo>
                  <a:lnTo>
                    <a:pt x="868946" y="49530"/>
                  </a:lnTo>
                  <a:lnTo>
                    <a:pt x="868895" y="48260"/>
                  </a:lnTo>
                  <a:lnTo>
                    <a:pt x="868667" y="48260"/>
                  </a:lnTo>
                  <a:lnTo>
                    <a:pt x="868324" y="49530"/>
                  </a:lnTo>
                  <a:lnTo>
                    <a:pt x="867537" y="50800"/>
                  </a:lnTo>
                  <a:lnTo>
                    <a:pt x="864692" y="54610"/>
                  </a:lnTo>
                  <a:lnTo>
                    <a:pt x="863752" y="54610"/>
                  </a:lnTo>
                  <a:lnTo>
                    <a:pt x="862685" y="55880"/>
                  </a:lnTo>
                  <a:lnTo>
                    <a:pt x="862152" y="55880"/>
                  </a:lnTo>
                  <a:lnTo>
                    <a:pt x="861796" y="57150"/>
                  </a:lnTo>
                  <a:lnTo>
                    <a:pt x="861072" y="58420"/>
                  </a:lnTo>
                  <a:lnTo>
                    <a:pt x="861263" y="59690"/>
                  </a:lnTo>
                  <a:lnTo>
                    <a:pt x="861047" y="59690"/>
                  </a:lnTo>
                  <a:lnTo>
                    <a:pt x="859574" y="62230"/>
                  </a:lnTo>
                  <a:lnTo>
                    <a:pt x="856488" y="64770"/>
                  </a:lnTo>
                  <a:lnTo>
                    <a:pt x="855268" y="64770"/>
                  </a:lnTo>
                  <a:lnTo>
                    <a:pt x="854265" y="66040"/>
                  </a:lnTo>
                  <a:lnTo>
                    <a:pt x="853008" y="67310"/>
                  </a:lnTo>
                  <a:lnTo>
                    <a:pt x="854278" y="64770"/>
                  </a:lnTo>
                  <a:lnTo>
                    <a:pt x="856310" y="62230"/>
                  </a:lnTo>
                  <a:lnTo>
                    <a:pt x="856919" y="60960"/>
                  </a:lnTo>
                  <a:lnTo>
                    <a:pt x="855497" y="60960"/>
                  </a:lnTo>
                  <a:lnTo>
                    <a:pt x="853579" y="62230"/>
                  </a:lnTo>
                  <a:lnTo>
                    <a:pt x="850798" y="66040"/>
                  </a:lnTo>
                  <a:lnTo>
                    <a:pt x="848055" y="67310"/>
                  </a:lnTo>
                  <a:lnTo>
                    <a:pt x="847458" y="68287"/>
                  </a:lnTo>
                  <a:lnTo>
                    <a:pt x="850366" y="67310"/>
                  </a:lnTo>
                  <a:lnTo>
                    <a:pt x="844867" y="71120"/>
                  </a:lnTo>
                  <a:lnTo>
                    <a:pt x="851077" y="67310"/>
                  </a:lnTo>
                  <a:lnTo>
                    <a:pt x="849718" y="69850"/>
                  </a:lnTo>
                  <a:lnTo>
                    <a:pt x="847420" y="72390"/>
                  </a:lnTo>
                  <a:lnTo>
                    <a:pt x="845045" y="73660"/>
                  </a:lnTo>
                  <a:lnTo>
                    <a:pt x="842619" y="76200"/>
                  </a:lnTo>
                  <a:lnTo>
                    <a:pt x="841082" y="76200"/>
                  </a:lnTo>
                  <a:lnTo>
                    <a:pt x="842924" y="74930"/>
                  </a:lnTo>
                  <a:lnTo>
                    <a:pt x="841844" y="74930"/>
                  </a:lnTo>
                  <a:lnTo>
                    <a:pt x="841032" y="75298"/>
                  </a:lnTo>
                  <a:lnTo>
                    <a:pt x="840397" y="76200"/>
                  </a:lnTo>
                  <a:lnTo>
                    <a:pt x="838644" y="77470"/>
                  </a:lnTo>
                  <a:lnTo>
                    <a:pt x="838377" y="77470"/>
                  </a:lnTo>
                  <a:lnTo>
                    <a:pt x="839749" y="76200"/>
                  </a:lnTo>
                  <a:lnTo>
                    <a:pt x="840181" y="75692"/>
                  </a:lnTo>
                  <a:lnTo>
                    <a:pt x="839050" y="76200"/>
                  </a:lnTo>
                  <a:lnTo>
                    <a:pt x="844181" y="71120"/>
                  </a:lnTo>
                  <a:lnTo>
                    <a:pt x="840511" y="73660"/>
                  </a:lnTo>
                  <a:lnTo>
                    <a:pt x="834491" y="78740"/>
                  </a:lnTo>
                  <a:lnTo>
                    <a:pt x="830046" y="82346"/>
                  </a:lnTo>
                  <a:lnTo>
                    <a:pt x="829729" y="82638"/>
                  </a:lnTo>
                  <a:lnTo>
                    <a:pt x="825652" y="87630"/>
                  </a:lnTo>
                  <a:lnTo>
                    <a:pt x="818210" y="91440"/>
                  </a:lnTo>
                  <a:lnTo>
                    <a:pt x="810552" y="95250"/>
                  </a:lnTo>
                  <a:lnTo>
                    <a:pt x="802716" y="100330"/>
                  </a:lnTo>
                  <a:lnTo>
                    <a:pt x="794753" y="104140"/>
                  </a:lnTo>
                  <a:lnTo>
                    <a:pt x="789711" y="104140"/>
                  </a:lnTo>
                  <a:lnTo>
                    <a:pt x="786307" y="105410"/>
                  </a:lnTo>
                  <a:lnTo>
                    <a:pt x="787463" y="105410"/>
                  </a:lnTo>
                  <a:lnTo>
                    <a:pt x="784733" y="106680"/>
                  </a:lnTo>
                  <a:lnTo>
                    <a:pt x="785939" y="106680"/>
                  </a:lnTo>
                  <a:lnTo>
                    <a:pt x="788581" y="105410"/>
                  </a:lnTo>
                  <a:lnTo>
                    <a:pt x="790714" y="105410"/>
                  </a:lnTo>
                  <a:lnTo>
                    <a:pt x="782307" y="109220"/>
                  </a:lnTo>
                  <a:lnTo>
                    <a:pt x="782434" y="107950"/>
                  </a:lnTo>
                  <a:lnTo>
                    <a:pt x="782586" y="107950"/>
                  </a:lnTo>
                  <a:lnTo>
                    <a:pt x="783729" y="107149"/>
                  </a:lnTo>
                  <a:lnTo>
                    <a:pt x="782015" y="107950"/>
                  </a:lnTo>
                  <a:lnTo>
                    <a:pt x="780973" y="107950"/>
                  </a:lnTo>
                  <a:lnTo>
                    <a:pt x="781126" y="109220"/>
                  </a:lnTo>
                  <a:lnTo>
                    <a:pt x="780948" y="109220"/>
                  </a:lnTo>
                  <a:lnTo>
                    <a:pt x="778598" y="110490"/>
                  </a:lnTo>
                  <a:lnTo>
                    <a:pt x="774712" y="111544"/>
                  </a:lnTo>
                  <a:lnTo>
                    <a:pt x="775728" y="110490"/>
                  </a:lnTo>
                  <a:lnTo>
                    <a:pt x="778116" y="109220"/>
                  </a:lnTo>
                  <a:lnTo>
                    <a:pt x="777570" y="107950"/>
                  </a:lnTo>
                  <a:lnTo>
                    <a:pt x="773557" y="109220"/>
                  </a:lnTo>
                  <a:lnTo>
                    <a:pt x="768146" y="111760"/>
                  </a:lnTo>
                  <a:lnTo>
                    <a:pt x="770763" y="111760"/>
                  </a:lnTo>
                  <a:lnTo>
                    <a:pt x="768997" y="113030"/>
                  </a:lnTo>
                  <a:lnTo>
                    <a:pt x="769340" y="113030"/>
                  </a:lnTo>
                  <a:lnTo>
                    <a:pt x="766851" y="114300"/>
                  </a:lnTo>
                  <a:lnTo>
                    <a:pt x="765543" y="114300"/>
                  </a:lnTo>
                  <a:lnTo>
                    <a:pt x="761784" y="115570"/>
                  </a:lnTo>
                  <a:lnTo>
                    <a:pt x="759231" y="115570"/>
                  </a:lnTo>
                  <a:lnTo>
                    <a:pt x="758126" y="116840"/>
                  </a:lnTo>
                  <a:lnTo>
                    <a:pt x="755827" y="116840"/>
                  </a:lnTo>
                  <a:lnTo>
                    <a:pt x="740778" y="120650"/>
                  </a:lnTo>
                  <a:lnTo>
                    <a:pt x="738466" y="120650"/>
                  </a:lnTo>
                  <a:lnTo>
                    <a:pt x="720737" y="123190"/>
                  </a:lnTo>
                  <a:lnTo>
                    <a:pt x="712292" y="123190"/>
                  </a:lnTo>
                  <a:lnTo>
                    <a:pt x="704202" y="121920"/>
                  </a:lnTo>
                  <a:lnTo>
                    <a:pt x="703910" y="116840"/>
                  </a:lnTo>
                  <a:lnTo>
                    <a:pt x="703795" y="114300"/>
                  </a:lnTo>
                  <a:lnTo>
                    <a:pt x="703681" y="110490"/>
                  </a:lnTo>
                  <a:lnTo>
                    <a:pt x="703567" y="106680"/>
                  </a:lnTo>
                  <a:lnTo>
                    <a:pt x="703491" y="95250"/>
                  </a:lnTo>
                  <a:lnTo>
                    <a:pt x="703351" y="91440"/>
                  </a:lnTo>
                  <a:lnTo>
                    <a:pt x="703313" y="90170"/>
                  </a:lnTo>
                  <a:lnTo>
                    <a:pt x="703224" y="87630"/>
                  </a:lnTo>
                  <a:lnTo>
                    <a:pt x="703135" y="85090"/>
                  </a:lnTo>
                  <a:lnTo>
                    <a:pt x="702068" y="76200"/>
                  </a:lnTo>
                  <a:lnTo>
                    <a:pt x="701967" y="75298"/>
                  </a:lnTo>
                  <a:lnTo>
                    <a:pt x="701916" y="74930"/>
                  </a:lnTo>
                  <a:lnTo>
                    <a:pt x="695769" y="49530"/>
                  </a:lnTo>
                  <a:lnTo>
                    <a:pt x="693889" y="45720"/>
                  </a:lnTo>
                  <a:lnTo>
                    <a:pt x="685749" y="29210"/>
                  </a:lnTo>
                  <a:lnTo>
                    <a:pt x="669925" y="13970"/>
                  </a:lnTo>
                  <a:lnTo>
                    <a:pt x="651586" y="5080"/>
                  </a:lnTo>
                  <a:lnTo>
                    <a:pt x="646341" y="2540"/>
                  </a:lnTo>
                  <a:lnTo>
                    <a:pt x="639635" y="0"/>
                  </a:lnTo>
                  <a:lnTo>
                    <a:pt x="633755" y="5080"/>
                  </a:lnTo>
                  <a:lnTo>
                    <a:pt x="626605" y="2540"/>
                  </a:lnTo>
                  <a:lnTo>
                    <a:pt x="625678" y="1270"/>
                  </a:lnTo>
                  <a:lnTo>
                    <a:pt x="624547" y="2540"/>
                  </a:lnTo>
                  <a:lnTo>
                    <a:pt x="625043" y="2540"/>
                  </a:lnTo>
                  <a:lnTo>
                    <a:pt x="625500" y="3810"/>
                  </a:lnTo>
                  <a:lnTo>
                    <a:pt x="626033" y="5080"/>
                  </a:lnTo>
                  <a:lnTo>
                    <a:pt x="629412" y="11430"/>
                  </a:lnTo>
                  <a:lnTo>
                    <a:pt x="631253" y="19050"/>
                  </a:lnTo>
                  <a:lnTo>
                    <a:pt x="631444" y="21590"/>
                  </a:lnTo>
                  <a:lnTo>
                    <a:pt x="631482" y="34290"/>
                  </a:lnTo>
                  <a:lnTo>
                    <a:pt x="631317" y="33020"/>
                  </a:lnTo>
                  <a:lnTo>
                    <a:pt x="631101" y="33020"/>
                  </a:lnTo>
                  <a:lnTo>
                    <a:pt x="630745" y="31750"/>
                  </a:lnTo>
                  <a:lnTo>
                    <a:pt x="630478" y="29210"/>
                  </a:lnTo>
                  <a:lnTo>
                    <a:pt x="630491" y="27940"/>
                  </a:lnTo>
                  <a:lnTo>
                    <a:pt x="630504" y="26670"/>
                  </a:lnTo>
                  <a:lnTo>
                    <a:pt x="630529" y="24130"/>
                  </a:lnTo>
                  <a:lnTo>
                    <a:pt x="629462" y="24130"/>
                  </a:lnTo>
                  <a:lnTo>
                    <a:pt x="629297" y="22860"/>
                  </a:lnTo>
                  <a:lnTo>
                    <a:pt x="627621" y="24130"/>
                  </a:lnTo>
                  <a:lnTo>
                    <a:pt x="628154" y="25400"/>
                  </a:lnTo>
                  <a:lnTo>
                    <a:pt x="628383" y="26670"/>
                  </a:lnTo>
                  <a:lnTo>
                    <a:pt x="626440" y="24130"/>
                  </a:lnTo>
                  <a:lnTo>
                    <a:pt x="625995" y="22860"/>
                  </a:lnTo>
                  <a:lnTo>
                    <a:pt x="625449" y="21590"/>
                  </a:lnTo>
                  <a:lnTo>
                    <a:pt x="624878" y="22860"/>
                  </a:lnTo>
                  <a:lnTo>
                    <a:pt x="624941" y="25400"/>
                  </a:lnTo>
                  <a:lnTo>
                    <a:pt x="625449" y="27940"/>
                  </a:lnTo>
                  <a:lnTo>
                    <a:pt x="625525" y="30480"/>
                  </a:lnTo>
                  <a:lnTo>
                    <a:pt x="626643" y="27940"/>
                  </a:lnTo>
                  <a:lnTo>
                    <a:pt x="626541" y="31750"/>
                  </a:lnTo>
                  <a:lnTo>
                    <a:pt x="626783" y="30480"/>
                  </a:lnTo>
                  <a:lnTo>
                    <a:pt x="627049" y="27940"/>
                  </a:lnTo>
                  <a:lnTo>
                    <a:pt x="628929" y="30480"/>
                  </a:lnTo>
                  <a:lnTo>
                    <a:pt x="628980" y="35560"/>
                  </a:lnTo>
                  <a:lnTo>
                    <a:pt x="629539" y="35560"/>
                  </a:lnTo>
                  <a:lnTo>
                    <a:pt x="630237" y="38100"/>
                  </a:lnTo>
                  <a:lnTo>
                    <a:pt x="630516" y="35560"/>
                  </a:lnTo>
                  <a:lnTo>
                    <a:pt x="630135" y="34290"/>
                  </a:lnTo>
                  <a:lnTo>
                    <a:pt x="630669" y="34290"/>
                  </a:lnTo>
                  <a:lnTo>
                    <a:pt x="630974" y="35560"/>
                  </a:lnTo>
                  <a:lnTo>
                    <a:pt x="631190" y="36830"/>
                  </a:lnTo>
                  <a:lnTo>
                    <a:pt x="631012" y="38100"/>
                  </a:lnTo>
                  <a:lnTo>
                    <a:pt x="630783" y="39370"/>
                  </a:lnTo>
                  <a:lnTo>
                    <a:pt x="630529" y="40640"/>
                  </a:lnTo>
                  <a:lnTo>
                    <a:pt x="630402" y="40093"/>
                  </a:lnTo>
                  <a:lnTo>
                    <a:pt x="630402" y="41910"/>
                  </a:lnTo>
                  <a:lnTo>
                    <a:pt x="630135" y="43180"/>
                  </a:lnTo>
                  <a:lnTo>
                    <a:pt x="629513" y="45720"/>
                  </a:lnTo>
                  <a:lnTo>
                    <a:pt x="629602" y="44450"/>
                  </a:lnTo>
                  <a:lnTo>
                    <a:pt x="629653" y="43180"/>
                  </a:lnTo>
                  <a:lnTo>
                    <a:pt x="629970" y="41910"/>
                  </a:lnTo>
                  <a:lnTo>
                    <a:pt x="630212" y="40640"/>
                  </a:lnTo>
                  <a:lnTo>
                    <a:pt x="630402" y="41910"/>
                  </a:lnTo>
                  <a:lnTo>
                    <a:pt x="630402" y="40093"/>
                  </a:lnTo>
                  <a:lnTo>
                    <a:pt x="629945" y="38100"/>
                  </a:lnTo>
                  <a:lnTo>
                    <a:pt x="629653" y="38100"/>
                  </a:lnTo>
                  <a:lnTo>
                    <a:pt x="629716" y="41910"/>
                  </a:lnTo>
                  <a:lnTo>
                    <a:pt x="629386" y="41910"/>
                  </a:lnTo>
                  <a:lnTo>
                    <a:pt x="628942" y="43180"/>
                  </a:lnTo>
                  <a:lnTo>
                    <a:pt x="629031" y="46990"/>
                  </a:lnTo>
                  <a:lnTo>
                    <a:pt x="628383" y="49530"/>
                  </a:lnTo>
                  <a:lnTo>
                    <a:pt x="628294" y="48260"/>
                  </a:lnTo>
                  <a:lnTo>
                    <a:pt x="628205" y="46990"/>
                  </a:lnTo>
                  <a:lnTo>
                    <a:pt x="628078" y="43180"/>
                  </a:lnTo>
                  <a:lnTo>
                    <a:pt x="628065" y="41910"/>
                  </a:lnTo>
                  <a:lnTo>
                    <a:pt x="628218" y="40640"/>
                  </a:lnTo>
                  <a:lnTo>
                    <a:pt x="628992" y="41503"/>
                  </a:lnTo>
                  <a:lnTo>
                    <a:pt x="628865" y="40640"/>
                  </a:lnTo>
                  <a:lnTo>
                    <a:pt x="628777" y="39370"/>
                  </a:lnTo>
                  <a:lnTo>
                    <a:pt x="628713" y="36830"/>
                  </a:lnTo>
                  <a:lnTo>
                    <a:pt x="628459" y="35560"/>
                  </a:lnTo>
                  <a:lnTo>
                    <a:pt x="628281" y="36830"/>
                  </a:lnTo>
                  <a:lnTo>
                    <a:pt x="627595" y="35560"/>
                  </a:lnTo>
                  <a:lnTo>
                    <a:pt x="627278" y="35560"/>
                  </a:lnTo>
                  <a:lnTo>
                    <a:pt x="627468" y="36830"/>
                  </a:lnTo>
                  <a:lnTo>
                    <a:pt x="627595" y="36830"/>
                  </a:lnTo>
                  <a:lnTo>
                    <a:pt x="627722" y="38100"/>
                  </a:lnTo>
                  <a:lnTo>
                    <a:pt x="627811" y="39370"/>
                  </a:lnTo>
                  <a:lnTo>
                    <a:pt x="627278" y="39370"/>
                  </a:lnTo>
                  <a:lnTo>
                    <a:pt x="627011" y="38100"/>
                  </a:lnTo>
                  <a:lnTo>
                    <a:pt x="626910" y="36830"/>
                  </a:lnTo>
                  <a:lnTo>
                    <a:pt x="626846" y="35560"/>
                  </a:lnTo>
                  <a:lnTo>
                    <a:pt x="626364" y="38100"/>
                  </a:lnTo>
                  <a:lnTo>
                    <a:pt x="625602" y="33020"/>
                  </a:lnTo>
                  <a:lnTo>
                    <a:pt x="625348" y="35560"/>
                  </a:lnTo>
                  <a:lnTo>
                    <a:pt x="625741" y="39370"/>
                  </a:lnTo>
                  <a:lnTo>
                    <a:pt x="626071" y="40640"/>
                  </a:lnTo>
                  <a:lnTo>
                    <a:pt x="626287" y="41910"/>
                  </a:lnTo>
                  <a:lnTo>
                    <a:pt x="626376" y="43180"/>
                  </a:lnTo>
                  <a:lnTo>
                    <a:pt x="626795" y="45720"/>
                  </a:lnTo>
                  <a:lnTo>
                    <a:pt x="627062" y="46990"/>
                  </a:lnTo>
                  <a:lnTo>
                    <a:pt x="627392" y="48260"/>
                  </a:lnTo>
                  <a:lnTo>
                    <a:pt x="627608" y="48260"/>
                  </a:lnTo>
                  <a:lnTo>
                    <a:pt x="627888" y="49530"/>
                  </a:lnTo>
                  <a:lnTo>
                    <a:pt x="628192" y="50800"/>
                  </a:lnTo>
                  <a:lnTo>
                    <a:pt x="626110" y="58420"/>
                  </a:lnTo>
                  <a:lnTo>
                    <a:pt x="623049" y="77470"/>
                  </a:lnTo>
                  <a:lnTo>
                    <a:pt x="621753" y="86360"/>
                  </a:lnTo>
                  <a:lnTo>
                    <a:pt x="621233" y="86360"/>
                  </a:lnTo>
                  <a:lnTo>
                    <a:pt x="620750" y="87630"/>
                  </a:lnTo>
                  <a:lnTo>
                    <a:pt x="620369" y="90170"/>
                  </a:lnTo>
                  <a:lnTo>
                    <a:pt x="620191" y="90170"/>
                  </a:lnTo>
                  <a:lnTo>
                    <a:pt x="620052" y="91440"/>
                  </a:lnTo>
                  <a:lnTo>
                    <a:pt x="620864" y="91440"/>
                  </a:lnTo>
                  <a:lnTo>
                    <a:pt x="620026" y="95250"/>
                  </a:lnTo>
                  <a:lnTo>
                    <a:pt x="619137" y="100330"/>
                  </a:lnTo>
                  <a:lnTo>
                    <a:pt x="618197" y="105410"/>
                  </a:lnTo>
                  <a:lnTo>
                    <a:pt x="617575" y="106680"/>
                  </a:lnTo>
                  <a:lnTo>
                    <a:pt x="617042" y="109220"/>
                  </a:lnTo>
                  <a:lnTo>
                    <a:pt x="616915" y="110490"/>
                  </a:lnTo>
                  <a:lnTo>
                    <a:pt x="616788" y="111760"/>
                  </a:lnTo>
                  <a:lnTo>
                    <a:pt x="616458" y="113030"/>
                  </a:lnTo>
                  <a:lnTo>
                    <a:pt x="616343" y="113169"/>
                  </a:lnTo>
                  <a:lnTo>
                    <a:pt x="616292" y="113030"/>
                  </a:lnTo>
                  <a:lnTo>
                    <a:pt x="616115" y="113271"/>
                  </a:lnTo>
                  <a:lnTo>
                    <a:pt x="616115" y="114300"/>
                  </a:lnTo>
                  <a:lnTo>
                    <a:pt x="616216" y="113919"/>
                  </a:lnTo>
                  <a:lnTo>
                    <a:pt x="616191" y="114300"/>
                  </a:lnTo>
                  <a:lnTo>
                    <a:pt x="615975" y="115570"/>
                  </a:lnTo>
                  <a:lnTo>
                    <a:pt x="615861" y="116840"/>
                  </a:lnTo>
                  <a:lnTo>
                    <a:pt x="614718" y="121920"/>
                  </a:lnTo>
                  <a:lnTo>
                    <a:pt x="613029" y="121920"/>
                  </a:lnTo>
                  <a:lnTo>
                    <a:pt x="611974" y="125730"/>
                  </a:lnTo>
                  <a:lnTo>
                    <a:pt x="612114" y="127000"/>
                  </a:lnTo>
                  <a:lnTo>
                    <a:pt x="611949" y="128270"/>
                  </a:lnTo>
                  <a:lnTo>
                    <a:pt x="611847" y="129171"/>
                  </a:lnTo>
                  <a:lnTo>
                    <a:pt x="611746" y="129832"/>
                  </a:lnTo>
                  <a:lnTo>
                    <a:pt x="611276" y="132080"/>
                  </a:lnTo>
                  <a:lnTo>
                    <a:pt x="607872" y="132080"/>
                  </a:lnTo>
                  <a:lnTo>
                    <a:pt x="610997" y="133350"/>
                  </a:lnTo>
                  <a:lnTo>
                    <a:pt x="610527" y="133350"/>
                  </a:lnTo>
                  <a:lnTo>
                    <a:pt x="610527" y="134721"/>
                  </a:lnTo>
                  <a:lnTo>
                    <a:pt x="610387" y="135305"/>
                  </a:lnTo>
                  <a:lnTo>
                    <a:pt x="610336" y="135509"/>
                  </a:lnTo>
                  <a:lnTo>
                    <a:pt x="610247" y="135890"/>
                  </a:lnTo>
                  <a:lnTo>
                    <a:pt x="608520" y="135890"/>
                  </a:lnTo>
                  <a:lnTo>
                    <a:pt x="608634" y="134721"/>
                  </a:lnTo>
                  <a:lnTo>
                    <a:pt x="610527" y="134721"/>
                  </a:lnTo>
                  <a:lnTo>
                    <a:pt x="610527" y="133350"/>
                  </a:lnTo>
                  <a:lnTo>
                    <a:pt x="606285" y="133350"/>
                  </a:lnTo>
                  <a:lnTo>
                    <a:pt x="600189" y="134721"/>
                  </a:lnTo>
                  <a:lnTo>
                    <a:pt x="604240" y="134721"/>
                  </a:lnTo>
                  <a:lnTo>
                    <a:pt x="604634" y="135890"/>
                  </a:lnTo>
                  <a:lnTo>
                    <a:pt x="599186" y="135890"/>
                  </a:lnTo>
                  <a:lnTo>
                    <a:pt x="594690" y="134721"/>
                  </a:lnTo>
                  <a:lnTo>
                    <a:pt x="597128" y="134721"/>
                  </a:lnTo>
                  <a:lnTo>
                    <a:pt x="589826" y="133350"/>
                  </a:lnTo>
                  <a:lnTo>
                    <a:pt x="578815" y="135890"/>
                  </a:lnTo>
                  <a:lnTo>
                    <a:pt x="575767" y="133350"/>
                  </a:lnTo>
                  <a:lnTo>
                    <a:pt x="575868" y="133134"/>
                  </a:lnTo>
                  <a:lnTo>
                    <a:pt x="573913" y="132080"/>
                  </a:lnTo>
                  <a:lnTo>
                    <a:pt x="575195" y="132080"/>
                  </a:lnTo>
                  <a:lnTo>
                    <a:pt x="574344" y="131406"/>
                  </a:lnTo>
                  <a:lnTo>
                    <a:pt x="571614" y="132080"/>
                  </a:lnTo>
                  <a:lnTo>
                    <a:pt x="570674" y="132080"/>
                  </a:lnTo>
                  <a:lnTo>
                    <a:pt x="561289" y="133350"/>
                  </a:lnTo>
                  <a:lnTo>
                    <a:pt x="561365" y="132080"/>
                  </a:lnTo>
                  <a:lnTo>
                    <a:pt x="544830" y="132080"/>
                  </a:lnTo>
                  <a:lnTo>
                    <a:pt x="540664" y="133350"/>
                  </a:lnTo>
                  <a:lnTo>
                    <a:pt x="550570" y="134721"/>
                  </a:lnTo>
                  <a:lnTo>
                    <a:pt x="533717" y="134721"/>
                  </a:lnTo>
                  <a:lnTo>
                    <a:pt x="532841" y="132397"/>
                  </a:lnTo>
                  <a:lnTo>
                    <a:pt x="532714" y="132080"/>
                  </a:lnTo>
                  <a:lnTo>
                    <a:pt x="539800" y="130810"/>
                  </a:lnTo>
                  <a:lnTo>
                    <a:pt x="535698" y="130810"/>
                  </a:lnTo>
                  <a:lnTo>
                    <a:pt x="535787" y="129540"/>
                  </a:lnTo>
                  <a:lnTo>
                    <a:pt x="536270" y="129540"/>
                  </a:lnTo>
                  <a:lnTo>
                    <a:pt x="537806" y="128270"/>
                  </a:lnTo>
                  <a:lnTo>
                    <a:pt x="533133" y="128270"/>
                  </a:lnTo>
                  <a:lnTo>
                    <a:pt x="531863" y="129387"/>
                  </a:lnTo>
                  <a:lnTo>
                    <a:pt x="531863" y="139700"/>
                  </a:lnTo>
                  <a:lnTo>
                    <a:pt x="523875" y="140970"/>
                  </a:lnTo>
                  <a:lnTo>
                    <a:pt x="502958" y="140970"/>
                  </a:lnTo>
                  <a:lnTo>
                    <a:pt x="503669" y="142240"/>
                  </a:lnTo>
                  <a:lnTo>
                    <a:pt x="493560" y="140970"/>
                  </a:lnTo>
                  <a:lnTo>
                    <a:pt x="486410" y="140970"/>
                  </a:lnTo>
                  <a:lnTo>
                    <a:pt x="485025" y="139700"/>
                  </a:lnTo>
                  <a:lnTo>
                    <a:pt x="483692" y="139700"/>
                  </a:lnTo>
                  <a:lnTo>
                    <a:pt x="490956" y="138430"/>
                  </a:lnTo>
                  <a:lnTo>
                    <a:pt x="491464" y="139700"/>
                  </a:lnTo>
                  <a:lnTo>
                    <a:pt x="499757" y="139700"/>
                  </a:lnTo>
                  <a:lnTo>
                    <a:pt x="507453" y="138430"/>
                  </a:lnTo>
                  <a:lnTo>
                    <a:pt x="517461" y="138430"/>
                  </a:lnTo>
                  <a:lnTo>
                    <a:pt x="523748" y="138430"/>
                  </a:lnTo>
                  <a:lnTo>
                    <a:pt x="522058" y="139700"/>
                  </a:lnTo>
                  <a:lnTo>
                    <a:pt x="525386" y="139700"/>
                  </a:lnTo>
                  <a:lnTo>
                    <a:pt x="524548" y="137477"/>
                  </a:lnTo>
                  <a:lnTo>
                    <a:pt x="524446" y="137223"/>
                  </a:lnTo>
                  <a:lnTo>
                    <a:pt x="524738" y="137223"/>
                  </a:lnTo>
                  <a:lnTo>
                    <a:pt x="531558" y="138430"/>
                  </a:lnTo>
                  <a:lnTo>
                    <a:pt x="529488" y="139700"/>
                  </a:lnTo>
                  <a:lnTo>
                    <a:pt x="531863" y="139700"/>
                  </a:lnTo>
                  <a:lnTo>
                    <a:pt x="531863" y="129387"/>
                  </a:lnTo>
                  <a:lnTo>
                    <a:pt x="531685" y="129540"/>
                  </a:lnTo>
                  <a:lnTo>
                    <a:pt x="528370" y="130810"/>
                  </a:lnTo>
                  <a:lnTo>
                    <a:pt x="525576" y="133350"/>
                  </a:lnTo>
                  <a:lnTo>
                    <a:pt x="496519" y="133350"/>
                  </a:lnTo>
                  <a:lnTo>
                    <a:pt x="496023" y="134632"/>
                  </a:lnTo>
                  <a:lnTo>
                    <a:pt x="493229" y="133350"/>
                  </a:lnTo>
                  <a:lnTo>
                    <a:pt x="485140" y="133350"/>
                  </a:lnTo>
                  <a:lnTo>
                    <a:pt x="475907" y="134721"/>
                  </a:lnTo>
                  <a:lnTo>
                    <a:pt x="476681" y="134721"/>
                  </a:lnTo>
                  <a:lnTo>
                    <a:pt x="478205" y="135890"/>
                  </a:lnTo>
                  <a:lnTo>
                    <a:pt x="477062" y="135890"/>
                  </a:lnTo>
                  <a:lnTo>
                    <a:pt x="473722" y="134721"/>
                  </a:lnTo>
                  <a:lnTo>
                    <a:pt x="473849" y="134721"/>
                  </a:lnTo>
                  <a:lnTo>
                    <a:pt x="467995" y="133350"/>
                  </a:lnTo>
                  <a:lnTo>
                    <a:pt x="456298" y="133350"/>
                  </a:lnTo>
                  <a:lnTo>
                    <a:pt x="456069" y="134721"/>
                  </a:lnTo>
                  <a:lnTo>
                    <a:pt x="456476" y="135890"/>
                  </a:lnTo>
                  <a:lnTo>
                    <a:pt x="452755" y="134721"/>
                  </a:lnTo>
                  <a:lnTo>
                    <a:pt x="451916" y="134721"/>
                  </a:lnTo>
                  <a:lnTo>
                    <a:pt x="452958" y="133350"/>
                  </a:lnTo>
                  <a:lnTo>
                    <a:pt x="444423" y="133350"/>
                  </a:lnTo>
                  <a:lnTo>
                    <a:pt x="443064" y="134721"/>
                  </a:lnTo>
                  <a:lnTo>
                    <a:pt x="442645" y="134721"/>
                  </a:lnTo>
                  <a:lnTo>
                    <a:pt x="436384" y="135890"/>
                  </a:lnTo>
                  <a:lnTo>
                    <a:pt x="432790" y="134721"/>
                  </a:lnTo>
                  <a:lnTo>
                    <a:pt x="432066" y="134721"/>
                  </a:lnTo>
                  <a:lnTo>
                    <a:pt x="426770" y="135890"/>
                  </a:lnTo>
                  <a:lnTo>
                    <a:pt x="426758" y="134721"/>
                  </a:lnTo>
                  <a:lnTo>
                    <a:pt x="424637" y="134721"/>
                  </a:lnTo>
                  <a:lnTo>
                    <a:pt x="426681" y="133350"/>
                  </a:lnTo>
                  <a:lnTo>
                    <a:pt x="427253" y="133350"/>
                  </a:lnTo>
                  <a:lnTo>
                    <a:pt x="429501" y="132080"/>
                  </a:lnTo>
                  <a:lnTo>
                    <a:pt x="434086" y="130810"/>
                  </a:lnTo>
                  <a:lnTo>
                    <a:pt x="417156" y="130810"/>
                  </a:lnTo>
                  <a:lnTo>
                    <a:pt x="416382" y="129832"/>
                  </a:lnTo>
                  <a:lnTo>
                    <a:pt x="413778" y="130810"/>
                  </a:lnTo>
                  <a:lnTo>
                    <a:pt x="405295" y="130810"/>
                  </a:lnTo>
                  <a:lnTo>
                    <a:pt x="404888" y="129832"/>
                  </a:lnTo>
                  <a:lnTo>
                    <a:pt x="404761" y="129540"/>
                  </a:lnTo>
                  <a:lnTo>
                    <a:pt x="397446" y="132080"/>
                  </a:lnTo>
                  <a:lnTo>
                    <a:pt x="397954" y="129832"/>
                  </a:lnTo>
                  <a:lnTo>
                    <a:pt x="398030" y="129540"/>
                  </a:lnTo>
                  <a:lnTo>
                    <a:pt x="402107" y="129540"/>
                  </a:lnTo>
                  <a:lnTo>
                    <a:pt x="400608" y="128270"/>
                  </a:lnTo>
                  <a:lnTo>
                    <a:pt x="397649" y="129540"/>
                  </a:lnTo>
                  <a:lnTo>
                    <a:pt x="395757" y="130810"/>
                  </a:lnTo>
                  <a:lnTo>
                    <a:pt x="389991" y="130810"/>
                  </a:lnTo>
                  <a:lnTo>
                    <a:pt x="392074" y="129540"/>
                  </a:lnTo>
                  <a:lnTo>
                    <a:pt x="386994" y="128270"/>
                  </a:lnTo>
                  <a:lnTo>
                    <a:pt x="380530" y="128270"/>
                  </a:lnTo>
                  <a:lnTo>
                    <a:pt x="376631" y="130810"/>
                  </a:lnTo>
                  <a:lnTo>
                    <a:pt x="379247" y="130810"/>
                  </a:lnTo>
                  <a:lnTo>
                    <a:pt x="386219" y="129540"/>
                  </a:lnTo>
                  <a:lnTo>
                    <a:pt x="386410" y="130810"/>
                  </a:lnTo>
                  <a:lnTo>
                    <a:pt x="385673" y="130810"/>
                  </a:lnTo>
                  <a:lnTo>
                    <a:pt x="386219" y="132080"/>
                  </a:lnTo>
                  <a:lnTo>
                    <a:pt x="388924" y="132080"/>
                  </a:lnTo>
                  <a:lnTo>
                    <a:pt x="386613" y="133350"/>
                  </a:lnTo>
                  <a:lnTo>
                    <a:pt x="381419" y="134721"/>
                  </a:lnTo>
                  <a:lnTo>
                    <a:pt x="381800" y="134721"/>
                  </a:lnTo>
                  <a:lnTo>
                    <a:pt x="381889" y="135305"/>
                  </a:lnTo>
                  <a:lnTo>
                    <a:pt x="381977" y="135890"/>
                  </a:lnTo>
                  <a:lnTo>
                    <a:pt x="366623" y="135890"/>
                  </a:lnTo>
                  <a:lnTo>
                    <a:pt x="359638" y="137172"/>
                  </a:lnTo>
                  <a:lnTo>
                    <a:pt x="359029" y="135890"/>
                  </a:lnTo>
                  <a:lnTo>
                    <a:pt x="357035" y="137223"/>
                  </a:lnTo>
                  <a:lnTo>
                    <a:pt x="354037" y="138430"/>
                  </a:lnTo>
                  <a:lnTo>
                    <a:pt x="347776" y="138430"/>
                  </a:lnTo>
                  <a:lnTo>
                    <a:pt x="349161" y="137223"/>
                  </a:lnTo>
                  <a:lnTo>
                    <a:pt x="340118" y="137223"/>
                  </a:lnTo>
                  <a:lnTo>
                    <a:pt x="344944" y="135890"/>
                  </a:lnTo>
                  <a:lnTo>
                    <a:pt x="349224" y="134721"/>
                  </a:lnTo>
                  <a:lnTo>
                    <a:pt x="348665" y="134721"/>
                  </a:lnTo>
                  <a:lnTo>
                    <a:pt x="344792" y="135305"/>
                  </a:lnTo>
                  <a:lnTo>
                    <a:pt x="346265" y="134721"/>
                  </a:lnTo>
                  <a:lnTo>
                    <a:pt x="336384" y="134721"/>
                  </a:lnTo>
                  <a:lnTo>
                    <a:pt x="335330" y="135890"/>
                  </a:lnTo>
                  <a:lnTo>
                    <a:pt x="330847" y="135890"/>
                  </a:lnTo>
                  <a:lnTo>
                    <a:pt x="330809" y="162560"/>
                  </a:lnTo>
                  <a:lnTo>
                    <a:pt x="330695" y="163830"/>
                  </a:lnTo>
                  <a:lnTo>
                    <a:pt x="330581" y="165100"/>
                  </a:lnTo>
                  <a:lnTo>
                    <a:pt x="330466" y="166370"/>
                  </a:lnTo>
                  <a:lnTo>
                    <a:pt x="330339" y="167703"/>
                  </a:lnTo>
                  <a:lnTo>
                    <a:pt x="317588" y="167703"/>
                  </a:lnTo>
                  <a:lnTo>
                    <a:pt x="309626" y="168529"/>
                  </a:lnTo>
                  <a:lnTo>
                    <a:pt x="309626" y="175260"/>
                  </a:lnTo>
                  <a:lnTo>
                    <a:pt x="306133" y="175260"/>
                  </a:lnTo>
                  <a:lnTo>
                    <a:pt x="305511" y="173990"/>
                  </a:lnTo>
                  <a:lnTo>
                    <a:pt x="306324" y="173990"/>
                  </a:lnTo>
                  <a:lnTo>
                    <a:pt x="307022" y="172796"/>
                  </a:lnTo>
                  <a:lnTo>
                    <a:pt x="309359" y="172796"/>
                  </a:lnTo>
                  <a:lnTo>
                    <a:pt x="309499" y="173545"/>
                  </a:lnTo>
                  <a:lnTo>
                    <a:pt x="309626" y="175260"/>
                  </a:lnTo>
                  <a:lnTo>
                    <a:pt x="309626" y="168529"/>
                  </a:lnTo>
                  <a:lnTo>
                    <a:pt x="305904" y="168910"/>
                  </a:lnTo>
                  <a:lnTo>
                    <a:pt x="282536" y="168910"/>
                  </a:lnTo>
                  <a:lnTo>
                    <a:pt x="282536" y="179070"/>
                  </a:lnTo>
                  <a:lnTo>
                    <a:pt x="282371" y="180213"/>
                  </a:lnTo>
                  <a:lnTo>
                    <a:pt x="282346" y="180340"/>
                  </a:lnTo>
                  <a:lnTo>
                    <a:pt x="281647" y="180340"/>
                  </a:lnTo>
                  <a:lnTo>
                    <a:pt x="281622" y="180213"/>
                  </a:lnTo>
                  <a:lnTo>
                    <a:pt x="281508" y="179324"/>
                  </a:lnTo>
                  <a:lnTo>
                    <a:pt x="281482" y="179070"/>
                  </a:lnTo>
                  <a:lnTo>
                    <a:pt x="282536" y="179070"/>
                  </a:lnTo>
                  <a:lnTo>
                    <a:pt x="282536" y="168910"/>
                  </a:lnTo>
                  <a:lnTo>
                    <a:pt x="278904" y="168910"/>
                  </a:lnTo>
                  <a:lnTo>
                    <a:pt x="278904" y="177800"/>
                  </a:lnTo>
                  <a:lnTo>
                    <a:pt x="278612" y="178612"/>
                  </a:lnTo>
                  <a:lnTo>
                    <a:pt x="278612" y="180340"/>
                  </a:lnTo>
                  <a:lnTo>
                    <a:pt x="275844" y="181610"/>
                  </a:lnTo>
                  <a:lnTo>
                    <a:pt x="266839" y="182880"/>
                  </a:lnTo>
                  <a:lnTo>
                    <a:pt x="257835" y="185420"/>
                  </a:lnTo>
                  <a:lnTo>
                    <a:pt x="248729" y="185420"/>
                  </a:lnTo>
                  <a:lnTo>
                    <a:pt x="240576" y="184315"/>
                  </a:lnTo>
                  <a:lnTo>
                    <a:pt x="240576" y="187960"/>
                  </a:lnTo>
                  <a:lnTo>
                    <a:pt x="239979" y="189230"/>
                  </a:lnTo>
                  <a:lnTo>
                    <a:pt x="239268" y="189230"/>
                  </a:lnTo>
                  <a:lnTo>
                    <a:pt x="232968" y="190500"/>
                  </a:lnTo>
                  <a:lnTo>
                    <a:pt x="221068" y="194310"/>
                  </a:lnTo>
                  <a:lnTo>
                    <a:pt x="218567" y="193040"/>
                  </a:lnTo>
                  <a:lnTo>
                    <a:pt x="215709" y="194310"/>
                  </a:lnTo>
                  <a:lnTo>
                    <a:pt x="215493" y="193040"/>
                  </a:lnTo>
                  <a:lnTo>
                    <a:pt x="215265" y="191770"/>
                  </a:lnTo>
                  <a:lnTo>
                    <a:pt x="215049" y="190500"/>
                  </a:lnTo>
                  <a:lnTo>
                    <a:pt x="217805" y="190500"/>
                  </a:lnTo>
                  <a:lnTo>
                    <a:pt x="225907" y="189230"/>
                  </a:lnTo>
                  <a:lnTo>
                    <a:pt x="238328" y="186690"/>
                  </a:lnTo>
                  <a:lnTo>
                    <a:pt x="239242" y="186690"/>
                  </a:lnTo>
                  <a:lnTo>
                    <a:pt x="240258" y="187960"/>
                  </a:lnTo>
                  <a:lnTo>
                    <a:pt x="240576" y="187960"/>
                  </a:lnTo>
                  <a:lnTo>
                    <a:pt x="240576" y="184315"/>
                  </a:lnTo>
                  <a:lnTo>
                    <a:pt x="239433" y="184150"/>
                  </a:lnTo>
                  <a:lnTo>
                    <a:pt x="237947" y="182880"/>
                  </a:lnTo>
                  <a:lnTo>
                    <a:pt x="236181" y="184150"/>
                  </a:lnTo>
                  <a:lnTo>
                    <a:pt x="234543" y="184150"/>
                  </a:lnTo>
                  <a:lnTo>
                    <a:pt x="233603" y="185420"/>
                  </a:lnTo>
                  <a:lnTo>
                    <a:pt x="232473" y="184150"/>
                  </a:lnTo>
                  <a:lnTo>
                    <a:pt x="234213" y="184150"/>
                  </a:lnTo>
                  <a:lnTo>
                    <a:pt x="226326" y="180340"/>
                  </a:lnTo>
                  <a:lnTo>
                    <a:pt x="218351" y="180340"/>
                  </a:lnTo>
                  <a:lnTo>
                    <a:pt x="210032" y="181660"/>
                  </a:lnTo>
                  <a:lnTo>
                    <a:pt x="210032" y="196850"/>
                  </a:lnTo>
                  <a:lnTo>
                    <a:pt x="209334" y="196850"/>
                  </a:lnTo>
                  <a:lnTo>
                    <a:pt x="206870" y="198120"/>
                  </a:lnTo>
                  <a:lnTo>
                    <a:pt x="205397" y="200660"/>
                  </a:lnTo>
                  <a:lnTo>
                    <a:pt x="202069" y="199390"/>
                  </a:lnTo>
                  <a:lnTo>
                    <a:pt x="196659" y="199390"/>
                  </a:lnTo>
                  <a:lnTo>
                    <a:pt x="196075" y="196850"/>
                  </a:lnTo>
                  <a:lnTo>
                    <a:pt x="205562" y="196850"/>
                  </a:lnTo>
                  <a:lnTo>
                    <a:pt x="207238" y="195580"/>
                  </a:lnTo>
                  <a:lnTo>
                    <a:pt x="209892" y="195580"/>
                  </a:lnTo>
                  <a:lnTo>
                    <a:pt x="210032" y="196850"/>
                  </a:lnTo>
                  <a:lnTo>
                    <a:pt x="210032" y="181660"/>
                  </a:lnTo>
                  <a:lnTo>
                    <a:pt x="202311" y="182880"/>
                  </a:lnTo>
                  <a:lnTo>
                    <a:pt x="196507" y="182880"/>
                  </a:lnTo>
                  <a:lnTo>
                    <a:pt x="197497" y="181610"/>
                  </a:lnTo>
                  <a:lnTo>
                    <a:pt x="196621" y="181610"/>
                  </a:lnTo>
                  <a:lnTo>
                    <a:pt x="195122" y="182880"/>
                  </a:lnTo>
                  <a:lnTo>
                    <a:pt x="195935" y="181610"/>
                  </a:lnTo>
                  <a:lnTo>
                    <a:pt x="200152" y="180340"/>
                  </a:lnTo>
                  <a:lnTo>
                    <a:pt x="207810" y="180340"/>
                  </a:lnTo>
                  <a:lnTo>
                    <a:pt x="215861" y="179070"/>
                  </a:lnTo>
                  <a:lnTo>
                    <a:pt x="219786" y="179070"/>
                  </a:lnTo>
                  <a:lnTo>
                    <a:pt x="222554" y="177800"/>
                  </a:lnTo>
                  <a:lnTo>
                    <a:pt x="228180" y="177800"/>
                  </a:lnTo>
                  <a:lnTo>
                    <a:pt x="233756" y="179070"/>
                  </a:lnTo>
                  <a:lnTo>
                    <a:pt x="240626" y="180340"/>
                  </a:lnTo>
                  <a:lnTo>
                    <a:pt x="243433" y="180340"/>
                  </a:lnTo>
                  <a:lnTo>
                    <a:pt x="251879" y="179070"/>
                  </a:lnTo>
                  <a:lnTo>
                    <a:pt x="277685" y="179070"/>
                  </a:lnTo>
                  <a:lnTo>
                    <a:pt x="278511" y="180213"/>
                  </a:lnTo>
                  <a:lnTo>
                    <a:pt x="278612" y="180340"/>
                  </a:lnTo>
                  <a:lnTo>
                    <a:pt x="278612" y="178612"/>
                  </a:lnTo>
                  <a:lnTo>
                    <a:pt x="278447" y="179070"/>
                  </a:lnTo>
                  <a:lnTo>
                    <a:pt x="278015" y="179070"/>
                  </a:lnTo>
                  <a:lnTo>
                    <a:pt x="277571" y="177800"/>
                  </a:lnTo>
                  <a:lnTo>
                    <a:pt x="278904" y="177800"/>
                  </a:lnTo>
                  <a:lnTo>
                    <a:pt x="278904" y="168910"/>
                  </a:lnTo>
                  <a:lnTo>
                    <a:pt x="269176" y="168910"/>
                  </a:lnTo>
                  <a:lnTo>
                    <a:pt x="269176" y="171450"/>
                  </a:lnTo>
                  <a:lnTo>
                    <a:pt x="268185" y="171450"/>
                  </a:lnTo>
                  <a:lnTo>
                    <a:pt x="268668" y="170180"/>
                  </a:lnTo>
                  <a:lnTo>
                    <a:pt x="269176" y="171450"/>
                  </a:lnTo>
                  <a:lnTo>
                    <a:pt x="269176" y="168910"/>
                  </a:lnTo>
                  <a:lnTo>
                    <a:pt x="264655" y="168910"/>
                  </a:lnTo>
                  <a:lnTo>
                    <a:pt x="273202" y="167703"/>
                  </a:lnTo>
                  <a:lnTo>
                    <a:pt x="273405" y="167703"/>
                  </a:lnTo>
                  <a:lnTo>
                    <a:pt x="277990" y="166370"/>
                  </a:lnTo>
                  <a:lnTo>
                    <a:pt x="295592" y="166370"/>
                  </a:lnTo>
                  <a:lnTo>
                    <a:pt x="313410" y="163830"/>
                  </a:lnTo>
                  <a:lnTo>
                    <a:pt x="325399" y="163830"/>
                  </a:lnTo>
                  <a:lnTo>
                    <a:pt x="330809" y="162560"/>
                  </a:lnTo>
                  <a:lnTo>
                    <a:pt x="330809" y="135877"/>
                  </a:lnTo>
                  <a:lnTo>
                    <a:pt x="328320" y="134721"/>
                  </a:lnTo>
                  <a:lnTo>
                    <a:pt x="327672" y="134721"/>
                  </a:lnTo>
                  <a:lnTo>
                    <a:pt x="322224" y="135890"/>
                  </a:lnTo>
                  <a:lnTo>
                    <a:pt x="308749" y="140970"/>
                  </a:lnTo>
                  <a:lnTo>
                    <a:pt x="302869" y="140970"/>
                  </a:lnTo>
                  <a:lnTo>
                    <a:pt x="296837" y="142240"/>
                  </a:lnTo>
                  <a:lnTo>
                    <a:pt x="299110" y="140970"/>
                  </a:lnTo>
                  <a:lnTo>
                    <a:pt x="298450" y="139700"/>
                  </a:lnTo>
                  <a:lnTo>
                    <a:pt x="304025" y="139700"/>
                  </a:lnTo>
                  <a:lnTo>
                    <a:pt x="304266" y="138430"/>
                  </a:lnTo>
                  <a:lnTo>
                    <a:pt x="304736" y="138430"/>
                  </a:lnTo>
                  <a:lnTo>
                    <a:pt x="306895" y="137223"/>
                  </a:lnTo>
                  <a:lnTo>
                    <a:pt x="308394" y="137223"/>
                  </a:lnTo>
                  <a:lnTo>
                    <a:pt x="313410" y="135509"/>
                  </a:lnTo>
                  <a:lnTo>
                    <a:pt x="311365" y="134721"/>
                  </a:lnTo>
                  <a:lnTo>
                    <a:pt x="310134" y="134721"/>
                  </a:lnTo>
                  <a:lnTo>
                    <a:pt x="314744" y="133350"/>
                  </a:lnTo>
                  <a:lnTo>
                    <a:pt x="310248" y="133350"/>
                  </a:lnTo>
                  <a:lnTo>
                    <a:pt x="305041" y="134823"/>
                  </a:lnTo>
                  <a:lnTo>
                    <a:pt x="305041" y="135890"/>
                  </a:lnTo>
                  <a:lnTo>
                    <a:pt x="301307" y="137223"/>
                  </a:lnTo>
                  <a:lnTo>
                    <a:pt x="298183" y="137223"/>
                  </a:lnTo>
                  <a:lnTo>
                    <a:pt x="301904" y="135890"/>
                  </a:lnTo>
                  <a:lnTo>
                    <a:pt x="305041" y="135890"/>
                  </a:lnTo>
                  <a:lnTo>
                    <a:pt x="305041" y="134823"/>
                  </a:lnTo>
                  <a:lnTo>
                    <a:pt x="301269" y="135890"/>
                  </a:lnTo>
                  <a:lnTo>
                    <a:pt x="299478" y="135890"/>
                  </a:lnTo>
                  <a:lnTo>
                    <a:pt x="300342" y="134721"/>
                  </a:lnTo>
                  <a:lnTo>
                    <a:pt x="300164" y="134721"/>
                  </a:lnTo>
                  <a:lnTo>
                    <a:pt x="297256" y="135890"/>
                  </a:lnTo>
                  <a:lnTo>
                    <a:pt x="297345" y="136499"/>
                  </a:lnTo>
                  <a:lnTo>
                    <a:pt x="297459" y="137223"/>
                  </a:lnTo>
                  <a:lnTo>
                    <a:pt x="295402" y="137223"/>
                  </a:lnTo>
                  <a:lnTo>
                    <a:pt x="290334" y="135890"/>
                  </a:lnTo>
                  <a:lnTo>
                    <a:pt x="285394" y="136499"/>
                  </a:lnTo>
                  <a:lnTo>
                    <a:pt x="289280" y="137223"/>
                  </a:lnTo>
                  <a:lnTo>
                    <a:pt x="295021" y="137223"/>
                  </a:lnTo>
                  <a:lnTo>
                    <a:pt x="291388" y="138430"/>
                  </a:lnTo>
                  <a:lnTo>
                    <a:pt x="290029" y="138430"/>
                  </a:lnTo>
                  <a:lnTo>
                    <a:pt x="290690" y="139700"/>
                  </a:lnTo>
                  <a:lnTo>
                    <a:pt x="283311" y="140970"/>
                  </a:lnTo>
                  <a:lnTo>
                    <a:pt x="281470" y="142240"/>
                  </a:lnTo>
                  <a:lnTo>
                    <a:pt x="278053" y="143433"/>
                  </a:lnTo>
                  <a:lnTo>
                    <a:pt x="278053" y="165100"/>
                  </a:lnTo>
                  <a:lnTo>
                    <a:pt x="277291" y="166370"/>
                  </a:lnTo>
                  <a:lnTo>
                    <a:pt x="276783" y="166370"/>
                  </a:lnTo>
                  <a:lnTo>
                    <a:pt x="276694" y="165100"/>
                  </a:lnTo>
                  <a:lnTo>
                    <a:pt x="278053" y="165100"/>
                  </a:lnTo>
                  <a:lnTo>
                    <a:pt x="278053" y="143433"/>
                  </a:lnTo>
                  <a:lnTo>
                    <a:pt x="277799" y="143510"/>
                  </a:lnTo>
                  <a:lnTo>
                    <a:pt x="277126" y="143510"/>
                  </a:lnTo>
                  <a:lnTo>
                    <a:pt x="273812" y="144780"/>
                  </a:lnTo>
                  <a:lnTo>
                    <a:pt x="270192" y="144780"/>
                  </a:lnTo>
                  <a:lnTo>
                    <a:pt x="269240" y="145376"/>
                  </a:lnTo>
                  <a:lnTo>
                    <a:pt x="269240" y="165100"/>
                  </a:lnTo>
                  <a:lnTo>
                    <a:pt x="268033" y="166370"/>
                  </a:lnTo>
                  <a:lnTo>
                    <a:pt x="267804" y="166370"/>
                  </a:lnTo>
                  <a:lnTo>
                    <a:pt x="267804" y="166611"/>
                  </a:lnTo>
                  <a:lnTo>
                    <a:pt x="266776" y="167703"/>
                  </a:lnTo>
                  <a:lnTo>
                    <a:pt x="262115" y="167703"/>
                  </a:lnTo>
                  <a:lnTo>
                    <a:pt x="267804" y="166611"/>
                  </a:lnTo>
                  <a:lnTo>
                    <a:pt x="267804" y="166370"/>
                  </a:lnTo>
                  <a:lnTo>
                    <a:pt x="263080" y="166370"/>
                  </a:lnTo>
                  <a:lnTo>
                    <a:pt x="263347" y="163830"/>
                  </a:lnTo>
                  <a:lnTo>
                    <a:pt x="266090" y="165100"/>
                  </a:lnTo>
                  <a:lnTo>
                    <a:pt x="269240" y="165100"/>
                  </a:lnTo>
                  <a:lnTo>
                    <a:pt x="269240" y="145376"/>
                  </a:lnTo>
                  <a:lnTo>
                    <a:pt x="268160" y="146050"/>
                  </a:lnTo>
                  <a:lnTo>
                    <a:pt x="265518" y="146050"/>
                  </a:lnTo>
                  <a:lnTo>
                    <a:pt x="267258" y="144780"/>
                  </a:lnTo>
                  <a:lnTo>
                    <a:pt x="262940" y="144780"/>
                  </a:lnTo>
                  <a:lnTo>
                    <a:pt x="262318" y="144995"/>
                  </a:lnTo>
                  <a:lnTo>
                    <a:pt x="262318" y="162560"/>
                  </a:lnTo>
                  <a:lnTo>
                    <a:pt x="262064" y="163334"/>
                  </a:lnTo>
                  <a:lnTo>
                    <a:pt x="262064" y="165100"/>
                  </a:lnTo>
                  <a:lnTo>
                    <a:pt x="259753" y="165100"/>
                  </a:lnTo>
                  <a:lnTo>
                    <a:pt x="259753" y="171450"/>
                  </a:lnTo>
                  <a:lnTo>
                    <a:pt x="259689" y="172580"/>
                  </a:lnTo>
                  <a:lnTo>
                    <a:pt x="259588" y="173990"/>
                  </a:lnTo>
                  <a:lnTo>
                    <a:pt x="256933" y="173990"/>
                  </a:lnTo>
                  <a:lnTo>
                    <a:pt x="250748" y="172796"/>
                  </a:lnTo>
                  <a:lnTo>
                    <a:pt x="250075" y="172796"/>
                  </a:lnTo>
                  <a:lnTo>
                    <a:pt x="255219" y="171450"/>
                  </a:lnTo>
                  <a:lnTo>
                    <a:pt x="255917" y="170180"/>
                  </a:lnTo>
                  <a:lnTo>
                    <a:pt x="257136" y="171450"/>
                  </a:lnTo>
                  <a:lnTo>
                    <a:pt x="259753" y="171450"/>
                  </a:lnTo>
                  <a:lnTo>
                    <a:pt x="259753" y="165100"/>
                  </a:lnTo>
                  <a:lnTo>
                    <a:pt x="257543" y="165100"/>
                  </a:lnTo>
                  <a:lnTo>
                    <a:pt x="253060" y="166370"/>
                  </a:lnTo>
                  <a:lnTo>
                    <a:pt x="249174" y="167297"/>
                  </a:lnTo>
                  <a:lnTo>
                    <a:pt x="249174" y="175260"/>
                  </a:lnTo>
                  <a:lnTo>
                    <a:pt x="247510" y="175260"/>
                  </a:lnTo>
                  <a:lnTo>
                    <a:pt x="240449" y="177800"/>
                  </a:lnTo>
                  <a:lnTo>
                    <a:pt x="234226" y="177800"/>
                  </a:lnTo>
                  <a:lnTo>
                    <a:pt x="228015" y="175260"/>
                  </a:lnTo>
                  <a:lnTo>
                    <a:pt x="233629" y="172796"/>
                  </a:lnTo>
                  <a:lnTo>
                    <a:pt x="234175" y="172796"/>
                  </a:lnTo>
                  <a:lnTo>
                    <a:pt x="240131" y="173990"/>
                  </a:lnTo>
                  <a:lnTo>
                    <a:pt x="245681" y="172796"/>
                  </a:lnTo>
                  <a:lnTo>
                    <a:pt x="248285" y="172796"/>
                  </a:lnTo>
                  <a:lnTo>
                    <a:pt x="249174" y="175260"/>
                  </a:lnTo>
                  <a:lnTo>
                    <a:pt x="249174" y="167297"/>
                  </a:lnTo>
                  <a:lnTo>
                    <a:pt x="247434" y="167703"/>
                  </a:lnTo>
                  <a:lnTo>
                    <a:pt x="246418" y="167703"/>
                  </a:lnTo>
                  <a:lnTo>
                    <a:pt x="245630" y="166370"/>
                  </a:lnTo>
                  <a:lnTo>
                    <a:pt x="245110" y="166370"/>
                  </a:lnTo>
                  <a:lnTo>
                    <a:pt x="245097" y="163830"/>
                  </a:lnTo>
                  <a:lnTo>
                    <a:pt x="259080" y="163830"/>
                  </a:lnTo>
                  <a:lnTo>
                    <a:pt x="262064" y="165100"/>
                  </a:lnTo>
                  <a:lnTo>
                    <a:pt x="262064" y="163334"/>
                  </a:lnTo>
                  <a:lnTo>
                    <a:pt x="261899" y="163830"/>
                  </a:lnTo>
                  <a:lnTo>
                    <a:pt x="261327" y="163830"/>
                  </a:lnTo>
                  <a:lnTo>
                    <a:pt x="262318" y="162560"/>
                  </a:lnTo>
                  <a:lnTo>
                    <a:pt x="262318" y="144995"/>
                  </a:lnTo>
                  <a:lnTo>
                    <a:pt x="259219" y="146050"/>
                  </a:lnTo>
                  <a:lnTo>
                    <a:pt x="253466" y="147320"/>
                  </a:lnTo>
                  <a:lnTo>
                    <a:pt x="250456" y="147320"/>
                  </a:lnTo>
                  <a:lnTo>
                    <a:pt x="248488" y="148590"/>
                  </a:lnTo>
                  <a:lnTo>
                    <a:pt x="244322" y="148590"/>
                  </a:lnTo>
                  <a:lnTo>
                    <a:pt x="244005" y="148920"/>
                  </a:lnTo>
                  <a:lnTo>
                    <a:pt x="244005" y="170180"/>
                  </a:lnTo>
                  <a:lnTo>
                    <a:pt x="243459" y="171450"/>
                  </a:lnTo>
                  <a:lnTo>
                    <a:pt x="241198" y="171450"/>
                  </a:lnTo>
                  <a:lnTo>
                    <a:pt x="241541" y="170180"/>
                  </a:lnTo>
                  <a:lnTo>
                    <a:pt x="240499" y="170180"/>
                  </a:lnTo>
                  <a:lnTo>
                    <a:pt x="239991" y="168910"/>
                  </a:lnTo>
                  <a:lnTo>
                    <a:pt x="240207" y="168910"/>
                  </a:lnTo>
                  <a:lnTo>
                    <a:pt x="241846" y="170180"/>
                  </a:lnTo>
                  <a:lnTo>
                    <a:pt x="244005" y="170180"/>
                  </a:lnTo>
                  <a:lnTo>
                    <a:pt x="244005" y="148920"/>
                  </a:lnTo>
                  <a:lnTo>
                    <a:pt x="243090" y="149860"/>
                  </a:lnTo>
                  <a:lnTo>
                    <a:pt x="242862" y="148590"/>
                  </a:lnTo>
                  <a:lnTo>
                    <a:pt x="235534" y="149860"/>
                  </a:lnTo>
                  <a:lnTo>
                    <a:pt x="237744" y="148590"/>
                  </a:lnTo>
                  <a:lnTo>
                    <a:pt x="234073" y="149440"/>
                  </a:lnTo>
                  <a:lnTo>
                    <a:pt x="234073" y="165100"/>
                  </a:lnTo>
                  <a:lnTo>
                    <a:pt x="232194" y="165100"/>
                  </a:lnTo>
                  <a:lnTo>
                    <a:pt x="230416" y="166370"/>
                  </a:lnTo>
                  <a:lnTo>
                    <a:pt x="226834" y="167703"/>
                  </a:lnTo>
                  <a:lnTo>
                    <a:pt x="225120" y="167703"/>
                  </a:lnTo>
                  <a:lnTo>
                    <a:pt x="220560" y="168910"/>
                  </a:lnTo>
                  <a:lnTo>
                    <a:pt x="208762" y="173990"/>
                  </a:lnTo>
                  <a:lnTo>
                    <a:pt x="203085" y="176530"/>
                  </a:lnTo>
                  <a:lnTo>
                    <a:pt x="196367" y="179070"/>
                  </a:lnTo>
                  <a:lnTo>
                    <a:pt x="193128" y="179070"/>
                  </a:lnTo>
                  <a:lnTo>
                    <a:pt x="189661" y="180340"/>
                  </a:lnTo>
                  <a:lnTo>
                    <a:pt x="187121" y="180340"/>
                  </a:lnTo>
                  <a:lnTo>
                    <a:pt x="184289" y="181610"/>
                  </a:lnTo>
                  <a:lnTo>
                    <a:pt x="181483" y="181610"/>
                  </a:lnTo>
                  <a:lnTo>
                    <a:pt x="183464" y="180340"/>
                  </a:lnTo>
                  <a:lnTo>
                    <a:pt x="185699" y="179324"/>
                  </a:lnTo>
                  <a:lnTo>
                    <a:pt x="182181" y="180340"/>
                  </a:lnTo>
                  <a:lnTo>
                    <a:pt x="178904" y="180340"/>
                  </a:lnTo>
                  <a:lnTo>
                    <a:pt x="176288" y="181610"/>
                  </a:lnTo>
                  <a:lnTo>
                    <a:pt x="176212" y="203200"/>
                  </a:lnTo>
                  <a:lnTo>
                    <a:pt x="171297" y="201930"/>
                  </a:lnTo>
                  <a:lnTo>
                    <a:pt x="169354" y="204470"/>
                  </a:lnTo>
                  <a:lnTo>
                    <a:pt x="164249" y="208280"/>
                  </a:lnTo>
                  <a:lnTo>
                    <a:pt x="157162" y="208280"/>
                  </a:lnTo>
                  <a:lnTo>
                    <a:pt x="151168" y="210820"/>
                  </a:lnTo>
                  <a:lnTo>
                    <a:pt x="138925" y="218440"/>
                  </a:lnTo>
                  <a:lnTo>
                    <a:pt x="127025" y="224790"/>
                  </a:lnTo>
                  <a:lnTo>
                    <a:pt x="115392" y="232410"/>
                  </a:lnTo>
                  <a:lnTo>
                    <a:pt x="103962" y="240030"/>
                  </a:lnTo>
                  <a:lnTo>
                    <a:pt x="97777" y="245110"/>
                  </a:lnTo>
                  <a:lnTo>
                    <a:pt x="85191" y="252730"/>
                  </a:lnTo>
                  <a:lnTo>
                    <a:pt x="77889" y="256540"/>
                  </a:lnTo>
                  <a:lnTo>
                    <a:pt x="77076" y="257810"/>
                  </a:lnTo>
                  <a:lnTo>
                    <a:pt x="72313" y="265531"/>
                  </a:lnTo>
                  <a:lnTo>
                    <a:pt x="67729" y="271780"/>
                  </a:lnTo>
                  <a:lnTo>
                    <a:pt x="58889" y="271780"/>
                  </a:lnTo>
                  <a:lnTo>
                    <a:pt x="58966" y="269240"/>
                  </a:lnTo>
                  <a:lnTo>
                    <a:pt x="59055" y="267970"/>
                  </a:lnTo>
                  <a:lnTo>
                    <a:pt x="68961" y="264160"/>
                  </a:lnTo>
                  <a:lnTo>
                    <a:pt x="72301" y="255270"/>
                  </a:lnTo>
                  <a:lnTo>
                    <a:pt x="79070" y="251460"/>
                  </a:lnTo>
                  <a:lnTo>
                    <a:pt x="84759" y="246380"/>
                  </a:lnTo>
                  <a:lnTo>
                    <a:pt x="86067" y="245110"/>
                  </a:lnTo>
                  <a:lnTo>
                    <a:pt x="89992" y="241300"/>
                  </a:lnTo>
                  <a:lnTo>
                    <a:pt x="94894" y="236220"/>
                  </a:lnTo>
                  <a:lnTo>
                    <a:pt x="99606" y="231140"/>
                  </a:lnTo>
                  <a:lnTo>
                    <a:pt x="103416" y="226060"/>
                  </a:lnTo>
                  <a:lnTo>
                    <a:pt x="108559" y="222250"/>
                  </a:lnTo>
                  <a:lnTo>
                    <a:pt x="117754" y="224790"/>
                  </a:lnTo>
                  <a:lnTo>
                    <a:pt x="119748" y="223532"/>
                  </a:lnTo>
                  <a:lnTo>
                    <a:pt x="119913" y="222250"/>
                  </a:lnTo>
                  <a:lnTo>
                    <a:pt x="120053" y="220992"/>
                  </a:lnTo>
                  <a:lnTo>
                    <a:pt x="120218" y="219710"/>
                  </a:lnTo>
                  <a:lnTo>
                    <a:pt x="118021" y="220992"/>
                  </a:lnTo>
                  <a:lnTo>
                    <a:pt x="116078" y="220992"/>
                  </a:lnTo>
                  <a:lnTo>
                    <a:pt x="114465" y="219710"/>
                  </a:lnTo>
                  <a:lnTo>
                    <a:pt x="119430" y="219710"/>
                  </a:lnTo>
                  <a:lnTo>
                    <a:pt x="115176" y="214630"/>
                  </a:lnTo>
                  <a:lnTo>
                    <a:pt x="124790" y="212090"/>
                  </a:lnTo>
                  <a:lnTo>
                    <a:pt x="131165" y="207010"/>
                  </a:lnTo>
                  <a:lnTo>
                    <a:pt x="136956" y="205740"/>
                  </a:lnTo>
                  <a:lnTo>
                    <a:pt x="144335" y="204470"/>
                  </a:lnTo>
                  <a:lnTo>
                    <a:pt x="158089" y="199390"/>
                  </a:lnTo>
                  <a:lnTo>
                    <a:pt x="165239" y="196850"/>
                  </a:lnTo>
                  <a:lnTo>
                    <a:pt x="170091" y="196850"/>
                  </a:lnTo>
                  <a:lnTo>
                    <a:pt x="174231" y="198120"/>
                  </a:lnTo>
                  <a:lnTo>
                    <a:pt x="176212" y="203200"/>
                  </a:lnTo>
                  <a:lnTo>
                    <a:pt x="176212" y="181610"/>
                  </a:lnTo>
                  <a:lnTo>
                    <a:pt x="170967" y="181610"/>
                  </a:lnTo>
                  <a:lnTo>
                    <a:pt x="172656" y="180340"/>
                  </a:lnTo>
                  <a:lnTo>
                    <a:pt x="171081" y="180340"/>
                  </a:lnTo>
                  <a:lnTo>
                    <a:pt x="168567" y="181610"/>
                  </a:lnTo>
                  <a:lnTo>
                    <a:pt x="166471" y="181610"/>
                  </a:lnTo>
                  <a:lnTo>
                    <a:pt x="164604" y="182880"/>
                  </a:lnTo>
                  <a:lnTo>
                    <a:pt x="162814" y="182880"/>
                  </a:lnTo>
                  <a:lnTo>
                    <a:pt x="161010" y="183984"/>
                  </a:lnTo>
                  <a:lnTo>
                    <a:pt x="161010" y="184150"/>
                  </a:lnTo>
                  <a:lnTo>
                    <a:pt x="160108" y="185420"/>
                  </a:lnTo>
                  <a:lnTo>
                    <a:pt x="158521" y="186690"/>
                  </a:lnTo>
                  <a:lnTo>
                    <a:pt x="155219" y="186690"/>
                  </a:lnTo>
                  <a:lnTo>
                    <a:pt x="157060" y="185420"/>
                  </a:lnTo>
                  <a:lnTo>
                    <a:pt x="159118" y="185420"/>
                  </a:lnTo>
                  <a:lnTo>
                    <a:pt x="161010" y="184150"/>
                  </a:lnTo>
                  <a:lnTo>
                    <a:pt x="161010" y="183984"/>
                  </a:lnTo>
                  <a:lnTo>
                    <a:pt x="160718" y="184150"/>
                  </a:lnTo>
                  <a:lnTo>
                    <a:pt x="158064" y="184150"/>
                  </a:lnTo>
                  <a:lnTo>
                    <a:pt x="155651" y="185420"/>
                  </a:lnTo>
                  <a:lnTo>
                    <a:pt x="153517" y="185420"/>
                  </a:lnTo>
                  <a:lnTo>
                    <a:pt x="153225" y="184531"/>
                  </a:lnTo>
                  <a:lnTo>
                    <a:pt x="153098" y="184150"/>
                  </a:lnTo>
                  <a:lnTo>
                    <a:pt x="153555" y="184150"/>
                  </a:lnTo>
                  <a:lnTo>
                    <a:pt x="154101" y="183045"/>
                  </a:lnTo>
                  <a:lnTo>
                    <a:pt x="154178" y="182880"/>
                  </a:lnTo>
                  <a:lnTo>
                    <a:pt x="154330" y="182880"/>
                  </a:lnTo>
                  <a:lnTo>
                    <a:pt x="156387" y="181610"/>
                  </a:lnTo>
                  <a:lnTo>
                    <a:pt x="157060" y="181610"/>
                  </a:lnTo>
                  <a:lnTo>
                    <a:pt x="161925" y="179070"/>
                  </a:lnTo>
                  <a:lnTo>
                    <a:pt x="164147" y="179070"/>
                  </a:lnTo>
                  <a:lnTo>
                    <a:pt x="166052" y="177800"/>
                  </a:lnTo>
                  <a:lnTo>
                    <a:pt x="167868" y="177800"/>
                  </a:lnTo>
                  <a:lnTo>
                    <a:pt x="173228" y="176530"/>
                  </a:lnTo>
                  <a:lnTo>
                    <a:pt x="176822" y="175260"/>
                  </a:lnTo>
                  <a:lnTo>
                    <a:pt x="180695" y="175260"/>
                  </a:lnTo>
                  <a:lnTo>
                    <a:pt x="183299" y="173990"/>
                  </a:lnTo>
                  <a:lnTo>
                    <a:pt x="185750" y="172796"/>
                  </a:lnTo>
                  <a:lnTo>
                    <a:pt x="187604" y="172796"/>
                  </a:lnTo>
                  <a:lnTo>
                    <a:pt x="189191" y="171450"/>
                  </a:lnTo>
                  <a:lnTo>
                    <a:pt x="191376" y="170180"/>
                  </a:lnTo>
                  <a:lnTo>
                    <a:pt x="191884" y="170180"/>
                  </a:lnTo>
                  <a:lnTo>
                    <a:pt x="195516" y="168910"/>
                  </a:lnTo>
                  <a:lnTo>
                    <a:pt x="200723" y="167703"/>
                  </a:lnTo>
                  <a:lnTo>
                    <a:pt x="205219" y="167703"/>
                  </a:lnTo>
                  <a:lnTo>
                    <a:pt x="206438" y="166370"/>
                  </a:lnTo>
                  <a:lnTo>
                    <a:pt x="212966" y="165100"/>
                  </a:lnTo>
                  <a:lnTo>
                    <a:pt x="213169" y="165100"/>
                  </a:lnTo>
                  <a:lnTo>
                    <a:pt x="213487" y="166370"/>
                  </a:lnTo>
                  <a:lnTo>
                    <a:pt x="215163" y="165100"/>
                  </a:lnTo>
                  <a:lnTo>
                    <a:pt x="217792" y="165100"/>
                  </a:lnTo>
                  <a:lnTo>
                    <a:pt x="226275" y="163830"/>
                  </a:lnTo>
                  <a:lnTo>
                    <a:pt x="226987" y="163830"/>
                  </a:lnTo>
                  <a:lnTo>
                    <a:pt x="222694" y="165100"/>
                  </a:lnTo>
                  <a:lnTo>
                    <a:pt x="225526" y="165100"/>
                  </a:lnTo>
                  <a:lnTo>
                    <a:pt x="228790" y="163830"/>
                  </a:lnTo>
                  <a:lnTo>
                    <a:pt x="231660" y="163830"/>
                  </a:lnTo>
                  <a:lnTo>
                    <a:pt x="234073" y="165100"/>
                  </a:lnTo>
                  <a:lnTo>
                    <a:pt x="234073" y="149440"/>
                  </a:lnTo>
                  <a:lnTo>
                    <a:pt x="232194" y="149860"/>
                  </a:lnTo>
                  <a:lnTo>
                    <a:pt x="229336" y="151130"/>
                  </a:lnTo>
                  <a:lnTo>
                    <a:pt x="225831" y="152400"/>
                  </a:lnTo>
                  <a:lnTo>
                    <a:pt x="224904" y="151130"/>
                  </a:lnTo>
                  <a:lnTo>
                    <a:pt x="217411" y="153682"/>
                  </a:lnTo>
                  <a:lnTo>
                    <a:pt x="220027" y="152400"/>
                  </a:lnTo>
                  <a:lnTo>
                    <a:pt x="214922" y="153784"/>
                  </a:lnTo>
                  <a:lnTo>
                    <a:pt x="211696" y="154940"/>
                  </a:lnTo>
                  <a:lnTo>
                    <a:pt x="204660" y="156210"/>
                  </a:lnTo>
                  <a:lnTo>
                    <a:pt x="203276" y="156210"/>
                  </a:lnTo>
                  <a:lnTo>
                    <a:pt x="199555" y="157480"/>
                  </a:lnTo>
                  <a:lnTo>
                    <a:pt x="195592" y="157480"/>
                  </a:lnTo>
                  <a:lnTo>
                    <a:pt x="189852" y="158750"/>
                  </a:lnTo>
                  <a:lnTo>
                    <a:pt x="187515" y="160020"/>
                  </a:lnTo>
                  <a:lnTo>
                    <a:pt x="188417" y="160020"/>
                  </a:lnTo>
                  <a:lnTo>
                    <a:pt x="192824" y="158750"/>
                  </a:lnTo>
                  <a:lnTo>
                    <a:pt x="192836" y="160020"/>
                  </a:lnTo>
                  <a:lnTo>
                    <a:pt x="188125" y="161290"/>
                  </a:lnTo>
                  <a:lnTo>
                    <a:pt x="183019" y="162560"/>
                  </a:lnTo>
                  <a:lnTo>
                    <a:pt x="186245" y="161290"/>
                  </a:lnTo>
                  <a:lnTo>
                    <a:pt x="182029" y="161290"/>
                  </a:lnTo>
                  <a:lnTo>
                    <a:pt x="181190" y="158750"/>
                  </a:lnTo>
                  <a:lnTo>
                    <a:pt x="178600" y="160020"/>
                  </a:lnTo>
                  <a:lnTo>
                    <a:pt x="176377" y="160020"/>
                  </a:lnTo>
                  <a:lnTo>
                    <a:pt x="179527" y="158750"/>
                  </a:lnTo>
                  <a:lnTo>
                    <a:pt x="182130" y="157480"/>
                  </a:lnTo>
                  <a:lnTo>
                    <a:pt x="184746" y="157480"/>
                  </a:lnTo>
                  <a:lnTo>
                    <a:pt x="186588" y="156210"/>
                  </a:lnTo>
                  <a:lnTo>
                    <a:pt x="188417" y="154940"/>
                  </a:lnTo>
                  <a:lnTo>
                    <a:pt x="183781" y="156210"/>
                  </a:lnTo>
                  <a:lnTo>
                    <a:pt x="183083" y="156210"/>
                  </a:lnTo>
                  <a:lnTo>
                    <a:pt x="184353" y="154940"/>
                  </a:lnTo>
                  <a:lnTo>
                    <a:pt x="190804" y="153784"/>
                  </a:lnTo>
                  <a:lnTo>
                    <a:pt x="191503" y="153784"/>
                  </a:lnTo>
                  <a:lnTo>
                    <a:pt x="191871" y="154711"/>
                  </a:lnTo>
                  <a:lnTo>
                    <a:pt x="193103" y="153784"/>
                  </a:lnTo>
                  <a:lnTo>
                    <a:pt x="194652" y="153784"/>
                  </a:lnTo>
                  <a:lnTo>
                    <a:pt x="198374" y="152552"/>
                  </a:lnTo>
                  <a:lnTo>
                    <a:pt x="198348" y="152400"/>
                  </a:lnTo>
                  <a:lnTo>
                    <a:pt x="198805" y="152400"/>
                  </a:lnTo>
                  <a:lnTo>
                    <a:pt x="200101" y="152400"/>
                  </a:lnTo>
                  <a:lnTo>
                    <a:pt x="205092" y="151130"/>
                  </a:lnTo>
                  <a:lnTo>
                    <a:pt x="208318" y="151130"/>
                  </a:lnTo>
                  <a:lnTo>
                    <a:pt x="210972" y="149860"/>
                  </a:lnTo>
                  <a:lnTo>
                    <a:pt x="209359" y="149860"/>
                  </a:lnTo>
                  <a:lnTo>
                    <a:pt x="211747" y="148590"/>
                  </a:lnTo>
                  <a:lnTo>
                    <a:pt x="212661" y="148590"/>
                  </a:lnTo>
                  <a:lnTo>
                    <a:pt x="212940" y="147320"/>
                  </a:lnTo>
                  <a:lnTo>
                    <a:pt x="212178" y="147320"/>
                  </a:lnTo>
                  <a:lnTo>
                    <a:pt x="207759" y="148590"/>
                  </a:lnTo>
                  <a:lnTo>
                    <a:pt x="201218" y="148590"/>
                  </a:lnTo>
                  <a:lnTo>
                    <a:pt x="204470" y="149860"/>
                  </a:lnTo>
                  <a:lnTo>
                    <a:pt x="191465" y="151130"/>
                  </a:lnTo>
                  <a:lnTo>
                    <a:pt x="187972" y="152400"/>
                  </a:lnTo>
                  <a:lnTo>
                    <a:pt x="183451" y="153784"/>
                  </a:lnTo>
                  <a:lnTo>
                    <a:pt x="183692" y="153784"/>
                  </a:lnTo>
                  <a:lnTo>
                    <a:pt x="182270" y="154940"/>
                  </a:lnTo>
                  <a:lnTo>
                    <a:pt x="181902" y="154940"/>
                  </a:lnTo>
                  <a:lnTo>
                    <a:pt x="182283" y="153784"/>
                  </a:lnTo>
                  <a:lnTo>
                    <a:pt x="182499" y="153784"/>
                  </a:lnTo>
                  <a:lnTo>
                    <a:pt x="184023" y="152781"/>
                  </a:lnTo>
                  <a:lnTo>
                    <a:pt x="182067" y="153784"/>
                  </a:lnTo>
                  <a:lnTo>
                    <a:pt x="176022" y="154940"/>
                  </a:lnTo>
                  <a:lnTo>
                    <a:pt x="176771" y="156210"/>
                  </a:lnTo>
                  <a:lnTo>
                    <a:pt x="166712" y="158750"/>
                  </a:lnTo>
                  <a:lnTo>
                    <a:pt x="166497" y="158750"/>
                  </a:lnTo>
                  <a:lnTo>
                    <a:pt x="166497" y="161290"/>
                  </a:lnTo>
                  <a:lnTo>
                    <a:pt x="166052" y="162560"/>
                  </a:lnTo>
                  <a:lnTo>
                    <a:pt x="165150" y="162560"/>
                  </a:lnTo>
                  <a:lnTo>
                    <a:pt x="163525" y="163830"/>
                  </a:lnTo>
                  <a:lnTo>
                    <a:pt x="164134" y="163830"/>
                  </a:lnTo>
                  <a:lnTo>
                    <a:pt x="163068" y="165100"/>
                  </a:lnTo>
                  <a:lnTo>
                    <a:pt x="161912" y="166370"/>
                  </a:lnTo>
                  <a:lnTo>
                    <a:pt x="160312" y="167703"/>
                  </a:lnTo>
                  <a:lnTo>
                    <a:pt x="160045" y="167703"/>
                  </a:lnTo>
                  <a:lnTo>
                    <a:pt x="157149" y="165303"/>
                  </a:lnTo>
                  <a:lnTo>
                    <a:pt x="157149" y="179070"/>
                  </a:lnTo>
                  <a:lnTo>
                    <a:pt x="156857" y="180213"/>
                  </a:lnTo>
                  <a:lnTo>
                    <a:pt x="156819" y="180340"/>
                  </a:lnTo>
                  <a:lnTo>
                    <a:pt x="154241" y="180340"/>
                  </a:lnTo>
                  <a:lnTo>
                    <a:pt x="152501" y="181584"/>
                  </a:lnTo>
                  <a:lnTo>
                    <a:pt x="152501" y="182880"/>
                  </a:lnTo>
                  <a:lnTo>
                    <a:pt x="152450" y="184150"/>
                  </a:lnTo>
                  <a:lnTo>
                    <a:pt x="150799" y="183743"/>
                  </a:lnTo>
                  <a:lnTo>
                    <a:pt x="152501" y="182880"/>
                  </a:lnTo>
                  <a:lnTo>
                    <a:pt x="152501" y="181584"/>
                  </a:lnTo>
                  <a:lnTo>
                    <a:pt x="151968" y="181610"/>
                  </a:lnTo>
                  <a:lnTo>
                    <a:pt x="150291" y="182880"/>
                  </a:lnTo>
                  <a:lnTo>
                    <a:pt x="149745" y="183489"/>
                  </a:lnTo>
                  <a:lnTo>
                    <a:pt x="147980" y="183045"/>
                  </a:lnTo>
                  <a:lnTo>
                    <a:pt x="148221" y="182880"/>
                  </a:lnTo>
                  <a:lnTo>
                    <a:pt x="152425" y="180340"/>
                  </a:lnTo>
                  <a:lnTo>
                    <a:pt x="154635" y="179070"/>
                  </a:lnTo>
                  <a:lnTo>
                    <a:pt x="157149" y="179070"/>
                  </a:lnTo>
                  <a:lnTo>
                    <a:pt x="157149" y="165303"/>
                  </a:lnTo>
                  <a:lnTo>
                    <a:pt x="156908" y="165100"/>
                  </a:lnTo>
                  <a:lnTo>
                    <a:pt x="155511" y="168910"/>
                  </a:lnTo>
                  <a:lnTo>
                    <a:pt x="147866" y="173990"/>
                  </a:lnTo>
                  <a:lnTo>
                    <a:pt x="151371" y="168910"/>
                  </a:lnTo>
                  <a:lnTo>
                    <a:pt x="153111" y="166370"/>
                  </a:lnTo>
                  <a:lnTo>
                    <a:pt x="148958" y="167703"/>
                  </a:lnTo>
                  <a:lnTo>
                    <a:pt x="147396" y="168910"/>
                  </a:lnTo>
                  <a:lnTo>
                    <a:pt x="145554" y="168910"/>
                  </a:lnTo>
                  <a:lnTo>
                    <a:pt x="148120" y="167995"/>
                  </a:lnTo>
                  <a:lnTo>
                    <a:pt x="148945" y="167703"/>
                  </a:lnTo>
                  <a:lnTo>
                    <a:pt x="148793" y="167703"/>
                  </a:lnTo>
                  <a:lnTo>
                    <a:pt x="154584" y="165100"/>
                  </a:lnTo>
                  <a:lnTo>
                    <a:pt x="158064" y="163830"/>
                  </a:lnTo>
                  <a:lnTo>
                    <a:pt x="161493" y="163830"/>
                  </a:lnTo>
                  <a:lnTo>
                    <a:pt x="166497" y="161290"/>
                  </a:lnTo>
                  <a:lnTo>
                    <a:pt x="166497" y="158750"/>
                  </a:lnTo>
                  <a:lnTo>
                    <a:pt x="164185" y="158750"/>
                  </a:lnTo>
                  <a:lnTo>
                    <a:pt x="161671" y="160020"/>
                  </a:lnTo>
                  <a:lnTo>
                    <a:pt x="159854" y="160020"/>
                  </a:lnTo>
                  <a:lnTo>
                    <a:pt x="145402" y="164541"/>
                  </a:lnTo>
                  <a:lnTo>
                    <a:pt x="145402" y="185699"/>
                  </a:lnTo>
                  <a:lnTo>
                    <a:pt x="143852" y="187960"/>
                  </a:lnTo>
                  <a:lnTo>
                    <a:pt x="138341" y="189230"/>
                  </a:lnTo>
                  <a:lnTo>
                    <a:pt x="137083" y="190500"/>
                  </a:lnTo>
                  <a:lnTo>
                    <a:pt x="136004" y="187960"/>
                  </a:lnTo>
                  <a:lnTo>
                    <a:pt x="137617" y="187960"/>
                  </a:lnTo>
                  <a:lnTo>
                    <a:pt x="138480" y="186690"/>
                  </a:lnTo>
                  <a:lnTo>
                    <a:pt x="140474" y="186690"/>
                  </a:lnTo>
                  <a:lnTo>
                    <a:pt x="141693" y="185420"/>
                  </a:lnTo>
                  <a:lnTo>
                    <a:pt x="141554" y="185699"/>
                  </a:lnTo>
                  <a:lnTo>
                    <a:pt x="140474" y="186690"/>
                  </a:lnTo>
                  <a:lnTo>
                    <a:pt x="141033" y="186690"/>
                  </a:lnTo>
                  <a:lnTo>
                    <a:pt x="142468" y="186690"/>
                  </a:lnTo>
                  <a:lnTo>
                    <a:pt x="145402" y="185699"/>
                  </a:lnTo>
                  <a:lnTo>
                    <a:pt x="145402" y="164541"/>
                  </a:lnTo>
                  <a:lnTo>
                    <a:pt x="135242" y="167703"/>
                  </a:lnTo>
                  <a:lnTo>
                    <a:pt x="133616" y="168478"/>
                  </a:lnTo>
                  <a:lnTo>
                    <a:pt x="133616" y="191770"/>
                  </a:lnTo>
                  <a:lnTo>
                    <a:pt x="133591" y="193040"/>
                  </a:lnTo>
                  <a:lnTo>
                    <a:pt x="133184" y="191770"/>
                  </a:lnTo>
                  <a:lnTo>
                    <a:pt x="133616" y="191770"/>
                  </a:lnTo>
                  <a:lnTo>
                    <a:pt x="133616" y="168478"/>
                  </a:lnTo>
                  <a:lnTo>
                    <a:pt x="133477" y="168541"/>
                  </a:lnTo>
                  <a:lnTo>
                    <a:pt x="133477" y="186690"/>
                  </a:lnTo>
                  <a:lnTo>
                    <a:pt x="126542" y="190500"/>
                  </a:lnTo>
                  <a:lnTo>
                    <a:pt x="119875" y="195580"/>
                  </a:lnTo>
                  <a:lnTo>
                    <a:pt x="111848" y="200660"/>
                  </a:lnTo>
                  <a:lnTo>
                    <a:pt x="110972" y="201930"/>
                  </a:lnTo>
                  <a:lnTo>
                    <a:pt x="107619" y="203200"/>
                  </a:lnTo>
                  <a:lnTo>
                    <a:pt x="105003" y="205740"/>
                  </a:lnTo>
                  <a:lnTo>
                    <a:pt x="102120" y="200660"/>
                  </a:lnTo>
                  <a:lnTo>
                    <a:pt x="106375" y="200660"/>
                  </a:lnTo>
                  <a:lnTo>
                    <a:pt x="107632" y="199390"/>
                  </a:lnTo>
                  <a:lnTo>
                    <a:pt x="109093" y="196850"/>
                  </a:lnTo>
                  <a:lnTo>
                    <a:pt x="111150" y="195580"/>
                  </a:lnTo>
                  <a:lnTo>
                    <a:pt x="113334" y="194310"/>
                  </a:lnTo>
                  <a:lnTo>
                    <a:pt x="117144" y="194310"/>
                  </a:lnTo>
                  <a:lnTo>
                    <a:pt x="120802" y="191770"/>
                  </a:lnTo>
                  <a:lnTo>
                    <a:pt x="120751" y="192938"/>
                  </a:lnTo>
                  <a:lnTo>
                    <a:pt x="122694" y="191770"/>
                  </a:lnTo>
                  <a:lnTo>
                    <a:pt x="124790" y="190500"/>
                  </a:lnTo>
                  <a:lnTo>
                    <a:pt x="126987" y="189230"/>
                  </a:lnTo>
                  <a:lnTo>
                    <a:pt x="128778" y="187960"/>
                  </a:lnTo>
                  <a:lnTo>
                    <a:pt x="130314" y="187960"/>
                  </a:lnTo>
                  <a:lnTo>
                    <a:pt x="131495" y="186690"/>
                  </a:lnTo>
                  <a:lnTo>
                    <a:pt x="133477" y="186690"/>
                  </a:lnTo>
                  <a:lnTo>
                    <a:pt x="133477" y="168541"/>
                  </a:lnTo>
                  <a:lnTo>
                    <a:pt x="127266" y="171450"/>
                  </a:lnTo>
                  <a:lnTo>
                    <a:pt x="119202" y="173990"/>
                  </a:lnTo>
                  <a:lnTo>
                    <a:pt x="110083" y="178346"/>
                  </a:lnTo>
                  <a:lnTo>
                    <a:pt x="110083" y="179070"/>
                  </a:lnTo>
                  <a:lnTo>
                    <a:pt x="109283" y="180213"/>
                  </a:lnTo>
                  <a:lnTo>
                    <a:pt x="107188" y="182880"/>
                  </a:lnTo>
                  <a:lnTo>
                    <a:pt x="104000" y="184150"/>
                  </a:lnTo>
                  <a:lnTo>
                    <a:pt x="102387" y="184150"/>
                  </a:lnTo>
                  <a:lnTo>
                    <a:pt x="110083" y="179070"/>
                  </a:lnTo>
                  <a:lnTo>
                    <a:pt x="110083" y="178346"/>
                  </a:lnTo>
                  <a:lnTo>
                    <a:pt x="103238" y="181610"/>
                  </a:lnTo>
                  <a:lnTo>
                    <a:pt x="104724" y="181610"/>
                  </a:lnTo>
                  <a:lnTo>
                    <a:pt x="102336" y="183743"/>
                  </a:lnTo>
                  <a:lnTo>
                    <a:pt x="101917" y="184150"/>
                  </a:lnTo>
                  <a:lnTo>
                    <a:pt x="101460" y="184531"/>
                  </a:lnTo>
                  <a:lnTo>
                    <a:pt x="100457" y="185420"/>
                  </a:lnTo>
                  <a:lnTo>
                    <a:pt x="101815" y="184531"/>
                  </a:lnTo>
                  <a:lnTo>
                    <a:pt x="101561" y="185420"/>
                  </a:lnTo>
                  <a:lnTo>
                    <a:pt x="104457" y="184150"/>
                  </a:lnTo>
                  <a:lnTo>
                    <a:pt x="104470" y="185420"/>
                  </a:lnTo>
                  <a:lnTo>
                    <a:pt x="106527" y="184150"/>
                  </a:lnTo>
                  <a:lnTo>
                    <a:pt x="108051" y="184150"/>
                  </a:lnTo>
                  <a:lnTo>
                    <a:pt x="110617" y="181610"/>
                  </a:lnTo>
                  <a:lnTo>
                    <a:pt x="114681" y="179070"/>
                  </a:lnTo>
                  <a:lnTo>
                    <a:pt x="116725" y="177800"/>
                  </a:lnTo>
                  <a:lnTo>
                    <a:pt x="120713" y="176530"/>
                  </a:lnTo>
                  <a:lnTo>
                    <a:pt x="118529" y="179070"/>
                  </a:lnTo>
                  <a:lnTo>
                    <a:pt x="123634" y="176530"/>
                  </a:lnTo>
                  <a:lnTo>
                    <a:pt x="124333" y="176530"/>
                  </a:lnTo>
                  <a:lnTo>
                    <a:pt x="125742" y="175260"/>
                  </a:lnTo>
                  <a:lnTo>
                    <a:pt x="126847" y="175260"/>
                  </a:lnTo>
                  <a:lnTo>
                    <a:pt x="119938" y="180340"/>
                  </a:lnTo>
                  <a:lnTo>
                    <a:pt x="112852" y="184150"/>
                  </a:lnTo>
                  <a:lnTo>
                    <a:pt x="101803" y="186690"/>
                  </a:lnTo>
                  <a:lnTo>
                    <a:pt x="100799" y="186690"/>
                  </a:lnTo>
                  <a:lnTo>
                    <a:pt x="101079" y="189230"/>
                  </a:lnTo>
                  <a:lnTo>
                    <a:pt x="99542" y="189230"/>
                  </a:lnTo>
                  <a:lnTo>
                    <a:pt x="97980" y="190500"/>
                  </a:lnTo>
                  <a:lnTo>
                    <a:pt x="94729" y="191770"/>
                  </a:lnTo>
                  <a:lnTo>
                    <a:pt x="93065" y="193040"/>
                  </a:lnTo>
                  <a:lnTo>
                    <a:pt x="89839" y="195580"/>
                  </a:lnTo>
                  <a:lnTo>
                    <a:pt x="88277" y="195580"/>
                  </a:lnTo>
                  <a:lnTo>
                    <a:pt x="87922" y="195821"/>
                  </a:lnTo>
                  <a:lnTo>
                    <a:pt x="87922" y="198120"/>
                  </a:lnTo>
                  <a:lnTo>
                    <a:pt x="87007" y="199390"/>
                  </a:lnTo>
                  <a:lnTo>
                    <a:pt x="86715" y="199390"/>
                  </a:lnTo>
                  <a:lnTo>
                    <a:pt x="87922" y="198120"/>
                  </a:lnTo>
                  <a:lnTo>
                    <a:pt x="87922" y="195821"/>
                  </a:lnTo>
                  <a:lnTo>
                    <a:pt x="86334" y="196850"/>
                  </a:lnTo>
                  <a:lnTo>
                    <a:pt x="85394" y="198120"/>
                  </a:lnTo>
                  <a:lnTo>
                    <a:pt x="84886" y="198120"/>
                  </a:lnTo>
                  <a:lnTo>
                    <a:pt x="84175" y="196850"/>
                  </a:lnTo>
                  <a:lnTo>
                    <a:pt x="83197" y="196850"/>
                  </a:lnTo>
                  <a:lnTo>
                    <a:pt x="81483" y="198120"/>
                  </a:lnTo>
                  <a:lnTo>
                    <a:pt x="78155" y="199390"/>
                  </a:lnTo>
                  <a:lnTo>
                    <a:pt x="77495" y="201930"/>
                  </a:lnTo>
                  <a:lnTo>
                    <a:pt x="79959" y="201930"/>
                  </a:lnTo>
                  <a:lnTo>
                    <a:pt x="79209" y="203200"/>
                  </a:lnTo>
                  <a:lnTo>
                    <a:pt x="80657" y="203200"/>
                  </a:lnTo>
                  <a:lnTo>
                    <a:pt x="80137" y="204470"/>
                  </a:lnTo>
                  <a:lnTo>
                    <a:pt x="79527" y="204470"/>
                  </a:lnTo>
                  <a:lnTo>
                    <a:pt x="78473" y="205740"/>
                  </a:lnTo>
                  <a:lnTo>
                    <a:pt x="79298" y="204470"/>
                  </a:lnTo>
                  <a:lnTo>
                    <a:pt x="78105" y="204470"/>
                  </a:lnTo>
                  <a:lnTo>
                    <a:pt x="78943" y="203200"/>
                  </a:lnTo>
                  <a:lnTo>
                    <a:pt x="78409" y="203200"/>
                  </a:lnTo>
                  <a:lnTo>
                    <a:pt x="77482" y="204470"/>
                  </a:lnTo>
                  <a:lnTo>
                    <a:pt x="77343" y="203200"/>
                  </a:lnTo>
                  <a:lnTo>
                    <a:pt x="77279" y="201930"/>
                  </a:lnTo>
                  <a:lnTo>
                    <a:pt x="64274" y="210820"/>
                  </a:lnTo>
                  <a:lnTo>
                    <a:pt x="58648" y="215011"/>
                  </a:lnTo>
                  <a:lnTo>
                    <a:pt x="58648" y="273050"/>
                  </a:lnTo>
                  <a:lnTo>
                    <a:pt x="58597" y="274320"/>
                  </a:lnTo>
                  <a:lnTo>
                    <a:pt x="58496" y="276860"/>
                  </a:lnTo>
                  <a:lnTo>
                    <a:pt x="55346" y="280670"/>
                  </a:lnTo>
                  <a:lnTo>
                    <a:pt x="52946" y="284480"/>
                  </a:lnTo>
                  <a:lnTo>
                    <a:pt x="52387" y="285788"/>
                  </a:lnTo>
                  <a:lnTo>
                    <a:pt x="51536" y="287020"/>
                  </a:lnTo>
                  <a:lnTo>
                    <a:pt x="48933" y="285788"/>
                  </a:lnTo>
                  <a:lnTo>
                    <a:pt x="49047" y="284480"/>
                  </a:lnTo>
                  <a:lnTo>
                    <a:pt x="49745" y="281940"/>
                  </a:lnTo>
                  <a:lnTo>
                    <a:pt x="50787" y="278130"/>
                  </a:lnTo>
                  <a:lnTo>
                    <a:pt x="55295" y="275590"/>
                  </a:lnTo>
                  <a:lnTo>
                    <a:pt x="58648" y="273050"/>
                  </a:lnTo>
                  <a:lnTo>
                    <a:pt x="58648" y="215011"/>
                  </a:lnTo>
                  <a:lnTo>
                    <a:pt x="52311" y="219710"/>
                  </a:lnTo>
                  <a:lnTo>
                    <a:pt x="48183" y="223481"/>
                  </a:lnTo>
                  <a:lnTo>
                    <a:pt x="48183" y="246380"/>
                  </a:lnTo>
                  <a:lnTo>
                    <a:pt x="48044" y="247650"/>
                  </a:lnTo>
                  <a:lnTo>
                    <a:pt x="47828" y="247650"/>
                  </a:lnTo>
                  <a:lnTo>
                    <a:pt x="44297" y="252730"/>
                  </a:lnTo>
                  <a:lnTo>
                    <a:pt x="41071" y="257810"/>
                  </a:lnTo>
                  <a:lnTo>
                    <a:pt x="38785" y="262013"/>
                  </a:lnTo>
                  <a:lnTo>
                    <a:pt x="38785" y="316230"/>
                  </a:lnTo>
                  <a:lnTo>
                    <a:pt x="38201" y="317500"/>
                  </a:lnTo>
                  <a:lnTo>
                    <a:pt x="37490" y="316230"/>
                  </a:lnTo>
                  <a:lnTo>
                    <a:pt x="34455" y="316230"/>
                  </a:lnTo>
                  <a:lnTo>
                    <a:pt x="36169" y="313690"/>
                  </a:lnTo>
                  <a:lnTo>
                    <a:pt x="35648" y="311442"/>
                  </a:lnTo>
                  <a:lnTo>
                    <a:pt x="35585" y="311150"/>
                  </a:lnTo>
                  <a:lnTo>
                    <a:pt x="35801" y="309880"/>
                  </a:lnTo>
                  <a:lnTo>
                    <a:pt x="35179" y="308610"/>
                  </a:lnTo>
                  <a:lnTo>
                    <a:pt x="36309" y="307340"/>
                  </a:lnTo>
                  <a:lnTo>
                    <a:pt x="37846" y="312420"/>
                  </a:lnTo>
                  <a:lnTo>
                    <a:pt x="38785" y="316230"/>
                  </a:lnTo>
                  <a:lnTo>
                    <a:pt x="38785" y="262013"/>
                  </a:lnTo>
                  <a:lnTo>
                    <a:pt x="37617" y="264160"/>
                  </a:lnTo>
                  <a:lnTo>
                    <a:pt x="33413" y="269240"/>
                  </a:lnTo>
                  <a:lnTo>
                    <a:pt x="30238" y="269240"/>
                  </a:lnTo>
                  <a:lnTo>
                    <a:pt x="30492" y="267970"/>
                  </a:lnTo>
                  <a:lnTo>
                    <a:pt x="34544" y="262890"/>
                  </a:lnTo>
                  <a:lnTo>
                    <a:pt x="42113" y="251460"/>
                  </a:lnTo>
                  <a:lnTo>
                    <a:pt x="46482" y="245110"/>
                  </a:lnTo>
                  <a:lnTo>
                    <a:pt x="47320" y="245110"/>
                  </a:lnTo>
                  <a:lnTo>
                    <a:pt x="48183" y="246380"/>
                  </a:lnTo>
                  <a:lnTo>
                    <a:pt x="48183" y="223481"/>
                  </a:lnTo>
                  <a:lnTo>
                    <a:pt x="41186" y="229870"/>
                  </a:lnTo>
                  <a:lnTo>
                    <a:pt x="30670" y="241300"/>
                  </a:lnTo>
                  <a:lnTo>
                    <a:pt x="28194" y="244208"/>
                  </a:lnTo>
                  <a:lnTo>
                    <a:pt x="28194" y="281940"/>
                  </a:lnTo>
                  <a:lnTo>
                    <a:pt x="27152" y="284276"/>
                  </a:lnTo>
                  <a:lnTo>
                    <a:pt x="27063" y="284480"/>
                  </a:lnTo>
                  <a:lnTo>
                    <a:pt x="27330" y="284480"/>
                  </a:lnTo>
                  <a:lnTo>
                    <a:pt x="27051" y="287020"/>
                  </a:lnTo>
                  <a:lnTo>
                    <a:pt x="27406" y="288290"/>
                  </a:lnTo>
                  <a:lnTo>
                    <a:pt x="25298" y="288290"/>
                  </a:lnTo>
                  <a:lnTo>
                    <a:pt x="25298" y="292100"/>
                  </a:lnTo>
                  <a:lnTo>
                    <a:pt x="25107" y="292100"/>
                  </a:lnTo>
                  <a:lnTo>
                    <a:pt x="24917" y="293395"/>
                  </a:lnTo>
                  <a:lnTo>
                    <a:pt x="24726" y="293395"/>
                  </a:lnTo>
                  <a:lnTo>
                    <a:pt x="24599" y="292100"/>
                  </a:lnTo>
                  <a:lnTo>
                    <a:pt x="24485" y="291655"/>
                  </a:lnTo>
                  <a:lnTo>
                    <a:pt x="24714" y="290842"/>
                  </a:lnTo>
                  <a:lnTo>
                    <a:pt x="24904" y="290842"/>
                  </a:lnTo>
                  <a:lnTo>
                    <a:pt x="25298" y="292100"/>
                  </a:lnTo>
                  <a:lnTo>
                    <a:pt x="25298" y="288290"/>
                  </a:lnTo>
                  <a:lnTo>
                    <a:pt x="24003" y="288290"/>
                  </a:lnTo>
                  <a:lnTo>
                    <a:pt x="23723" y="287020"/>
                  </a:lnTo>
                  <a:lnTo>
                    <a:pt x="24879" y="284480"/>
                  </a:lnTo>
                  <a:lnTo>
                    <a:pt x="25831" y="281940"/>
                  </a:lnTo>
                  <a:lnTo>
                    <a:pt x="28194" y="281940"/>
                  </a:lnTo>
                  <a:lnTo>
                    <a:pt x="28194" y="244208"/>
                  </a:lnTo>
                  <a:lnTo>
                    <a:pt x="25260" y="247650"/>
                  </a:lnTo>
                  <a:lnTo>
                    <a:pt x="21132" y="254000"/>
                  </a:lnTo>
                  <a:lnTo>
                    <a:pt x="20612" y="254723"/>
                  </a:lnTo>
                  <a:lnTo>
                    <a:pt x="20612" y="295910"/>
                  </a:lnTo>
                  <a:lnTo>
                    <a:pt x="20027" y="297865"/>
                  </a:lnTo>
                  <a:lnTo>
                    <a:pt x="20027" y="353263"/>
                  </a:lnTo>
                  <a:lnTo>
                    <a:pt x="19888" y="353060"/>
                  </a:lnTo>
                  <a:lnTo>
                    <a:pt x="17119" y="349250"/>
                  </a:lnTo>
                  <a:lnTo>
                    <a:pt x="14643" y="345440"/>
                  </a:lnTo>
                  <a:lnTo>
                    <a:pt x="10693" y="337820"/>
                  </a:lnTo>
                  <a:lnTo>
                    <a:pt x="9182" y="334010"/>
                  </a:lnTo>
                  <a:lnTo>
                    <a:pt x="8382" y="328930"/>
                  </a:lnTo>
                  <a:lnTo>
                    <a:pt x="8445" y="327660"/>
                  </a:lnTo>
                  <a:lnTo>
                    <a:pt x="8178" y="326390"/>
                  </a:lnTo>
                  <a:lnTo>
                    <a:pt x="7772" y="325120"/>
                  </a:lnTo>
                  <a:lnTo>
                    <a:pt x="7289" y="323850"/>
                  </a:lnTo>
                  <a:lnTo>
                    <a:pt x="7112" y="322580"/>
                  </a:lnTo>
                  <a:lnTo>
                    <a:pt x="7366" y="323850"/>
                  </a:lnTo>
                  <a:lnTo>
                    <a:pt x="7632" y="323850"/>
                  </a:lnTo>
                  <a:lnTo>
                    <a:pt x="7010" y="321310"/>
                  </a:lnTo>
                  <a:lnTo>
                    <a:pt x="7061" y="317500"/>
                  </a:lnTo>
                  <a:lnTo>
                    <a:pt x="7454" y="313690"/>
                  </a:lnTo>
                  <a:lnTo>
                    <a:pt x="11645" y="320040"/>
                  </a:lnTo>
                  <a:lnTo>
                    <a:pt x="9296" y="327660"/>
                  </a:lnTo>
                  <a:lnTo>
                    <a:pt x="14262" y="340360"/>
                  </a:lnTo>
                  <a:lnTo>
                    <a:pt x="16916" y="346710"/>
                  </a:lnTo>
                  <a:lnTo>
                    <a:pt x="19977" y="353060"/>
                  </a:lnTo>
                  <a:lnTo>
                    <a:pt x="20027" y="353263"/>
                  </a:lnTo>
                  <a:lnTo>
                    <a:pt x="20027" y="297865"/>
                  </a:lnTo>
                  <a:lnTo>
                    <a:pt x="19850" y="298450"/>
                  </a:lnTo>
                  <a:lnTo>
                    <a:pt x="19558" y="297180"/>
                  </a:lnTo>
                  <a:lnTo>
                    <a:pt x="19062" y="297180"/>
                  </a:lnTo>
                  <a:lnTo>
                    <a:pt x="18999" y="295910"/>
                  </a:lnTo>
                  <a:lnTo>
                    <a:pt x="19380" y="294640"/>
                  </a:lnTo>
                  <a:lnTo>
                    <a:pt x="19570" y="293395"/>
                  </a:lnTo>
                  <a:lnTo>
                    <a:pt x="20612" y="295910"/>
                  </a:lnTo>
                  <a:lnTo>
                    <a:pt x="20612" y="254723"/>
                  </a:lnTo>
                  <a:lnTo>
                    <a:pt x="1689" y="293395"/>
                  </a:lnTo>
                  <a:lnTo>
                    <a:pt x="1574" y="297180"/>
                  </a:lnTo>
                  <a:lnTo>
                    <a:pt x="1447" y="300990"/>
                  </a:lnTo>
                  <a:lnTo>
                    <a:pt x="1333" y="304800"/>
                  </a:lnTo>
                  <a:lnTo>
                    <a:pt x="1219" y="307340"/>
                  </a:lnTo>
                  <a:lnTo>
                    <a:pt x="1104" y="308610"/>
                  </a:lnTo>
                  <a:lnTo>
                    <a:pt x="1079" y="320040"/>
                  </a:lnTo>
                  <a:lnTo>
                    <a:pt x="901" y="320040"/>
                  </a:lnTo>
                  <a:lnTo>
                    <a:pt x="825" y="321310"/>
                  </a:lnTo>
                  <a:lnTo>
                    <a:pt x="762" y="322580"/>
                  </a:lnTo>
                  <a:lnTo>
                    <a:pt x="190" y="321310"/>
                  </a:lnTo>
                  <a:lnTo>
                    <a:pt x="0" y="320040"/>
                  </a:lnTo>
                  <a:lnTo>
                    <a:pt x="127" y="323850"/>
                  </a:lnTo>
                  <a:lnTo>
                    <a:pt x="952" y="328561"/>
                  </a:lnTo>
                  <a:lnTo>
                    <a:pt x="1016" y="328930"/>
                  </a:lnTo>
                  <a:lnTo>
                    <a:pt x="3987" y="337820"/>
                  </a:lnTo>
                  <a:lnTo>
                    <a:pt x="6032" y="341630"/>
                  </a:lnTo>
                  <a:lnTo>
                    <a:pt x="8140" y="345440"/>
                  </a:lnTo>
                  <a:lnTo>
                    <a:pt x="8674" y="347980"/>
                  </a:lnTo>
                  <a:lnTo>
                    <a:pt x="9029" y="349250"/>
                  </a:lnTo>
                  <a:lnTo>
                    <a:pt x="9804" y="351790"/>
                  </a:lnTo>
                  <a:lnTo>
                    <a:pt x="11455" y="354330"/>
                  </a:lnTo>
                  <a:lnTo>
                    <a:pt x="12623" y="354330"/>
                  </a:lnTo>
                  <a:lnTo>
                    <a:pt x="12725" y="353390"/>
                  </a:lnTo>
                  <a:lnTo>
                    <a:pt x="12763" y="353060"/>
                  </a:lnTo>
                  <a:lnTo>
                    <a:pt x="13919" y="354330"/>
                  </a:lnTo>
                  <a:lnTo>
                    <a:pt x="17081" y="358140"/>
                  </a:lnTo>
                  <a:lnTo>
                    <a:pt x="17386" y="358140"/>
                  </a:lnTo>
                  <a:lnTo>
                    <a:pt x="18122" y="360680"/>
                  </a:lnTo>
                  <a:lnTo>
                    <a:pt x="20256" y="363220"/>
                  </a:lnTo>
                  <a:lnTo>
                    <a:pt x="28346" y="370840"/>
                  </a:lnTo>
                  <a:lnTo>
                    <a:pt x="29400" y="372110"/>
                  </a:lnTo>
                  <a:lnTo>
                    <a:pt x="30187" y="373380"/>
                  </a:lnTo>
                  <a:lnTo>
                    <a:pt x="32105" y="373380"/>
                  </a:lnTo>
                  <a:lnTo>
                    <a:pt x="26123" y="368300"/>
                  </a:lnTo>
                  <a:lnTo>
                    <a:pt x="28930" y="369570"/>
                  </a:lnTo>
                  <a:lnTo>
                    <a:pt x="31457" y="372110"/>
                  </a:lnTo>
                  <a:lnTo>
                    <a:pt x="34112" y="373380"/>
                  </a:lnTo>
                  <a:lnTo>
                    <a:pt x="34709" y="374650"/>
                  </a:lnTo>
                  <a:lnTo>
                    <a:pt x="36017" y="374650"/>
                  </a:lnTo>
                  <a:lnTo>
                    <a:pt x="36715" y="375920"/>
                  </a:lnTo>
                  <a:lnTo>
                    <a:pt x="35890" y="375920"/>
                  </a:lnTo>
                  <a:lnTo>
                    <a:pt x="37896" y="377190"/>
                  </a:lnTo>
                  <a:lnTo>
                    <a:pt x="40436" y="378485"/>
                  </a:lnTo>
                  <a:lnTo>
                    <a:pt x="45923" y="381000"/>
                  </a:lnTo>
                  <a:lnTo>
                    <a:pt x="48996" y="382270"/>
                  </a:lnTo>
                  <a:lnTo>
                    <a:pt x="58381" y="384810"/>
                  </a:lnTo>
                  <a:lnTo>
                    <a:pt x="64922" y="384810"/>
                  </a:lnTo>
                  <a:lnTo>
                    <a:pt x="69202" y="383540"/>
                  </a:lnTo>
                  <a:lnTo>
                    <a:pt x="71577" y="383540"/>
                  </a:lnTo>
                  <a:lnTo>
                    <a:pt x="77546" y="382270"/>
                  </a:lnTo>
                  <a:lnTo>
                    <a:pt x="78790" y="381000"/>
                  </a:lnTo>
                  <a:lnTo>
                    <a:pt x="79971" y="370840"/>
                  </a:lnTo>
                  <a:lnTo>
                    <a:pt x="80086" y="372110"/>
                  </a:lnTo>
                  <a:lnTo>
                    <a:pt x="80213" y="373380"/>
                  </a:lnTo>
                  <a:lnTo>
                    <a:pt x="80327" y="374650"/>
                  </a:lnTo>
                  <a:lnTo>
                    <a:pt x="80454" y="375920"/>
                  </a:lnTo>
                  <a:lnTo>
                    <a:pt x="80568" y="377190"/>
                  </a:lnTo>
                  <a:lnTo>
                    <a:pt x="80721" y="378485"/>
                  </a:lnTo>
                  <a:lnTo>
                    <a:pt x="82677" y="379730"/>
                  </a:lnTo>
                  <a:lnTo>
                    <a:pt x="82765" y="381000"/>
                  </a:lnTo>
                  <a:lnTo>
                    <a:pt x="82842" y="382270"/>
                  </a:lnTo>
                  <a:lnTo>
                    <a:pt x="85026" y="382270"/>
                  </a:lnTo>
                  <a:lnTo>
                    <a:pt x="85432" y="381000"/>
                  </a:lnTo>
                  <a:lnTo>
                    <a:pt x="85686" y="381000"/>
                  </a:lnTo>
                  <a:lnTo>
                    <a:pt x="85686" y="379730"/>
                  </a:lnTo>
                  <a:lnTo>
                    <a:pt x="87058" y="370840"/>
                  </a:lnTo>
                  <a:lnTo>
                    <a:pt x="87249" y="369570"/>
                  </a:lnTo>
                  <a:lnTo>
                    <a:pt x="87744" y="368300"/>
                  </a:lnTo>
                  <a:lnTo>
                    <a:pt x="91071" y="359714"/>
                  </a:lnTo>
                  <a:lnTo>
                    <a:pt x="91935" y="358140"/>
                  </a:lnTo>
                  <a:lnTo>
                    <a:pt x="94183" y="354330"/>
                  </a:lnTo>
                  <a:lnTo>
                    <a:pt x="96418" y="350520"/>
                  </a:lnTo>
                  <a:lnTo>
                    <a:pt x="101892" y="342900"/>
                  </a:lnTo>
                  <a:lnTo>
                    <a:pt x="106692" y="336550"/>
                  </a:lnTo>
                  <a:lnTo>
                    <a:pt x="112522" y="331470"/>
                  </a:lnTo>
                  <a:lnTo>
                    <a:pt x="118706" y="326390"/>
                  </a:lnTo>
                  <a:lnTo>
                    <a:pt x="124548" y="321310"/>
                  </a:lnTo>
                  <a:lnTo>
                    <a:pt x="129311" y="317500"/>
                  </a:lnTo>
                  <a:lnTo>
                    <a:pt x="142024" y="307340"/>
                  </a:lnTo>
                  <a:lnTo>
                    <a:pt x="153149" y="298450"/>
                  </a:lnTo>
                  <a:lnTo>
                    <a:pt x="162674" y="290842"/>
                  </a:lnTo>
                  <a:lnTo>
                    <a:pt x="165849" y="288290"/>
                  </a:lnTo>
                  <a:lnTo>
                    <a:pt x="167436" y="287020"/>
                  </a:lnTo>
                  <a:lnTo>
                    <a:pt x="193268" y="273050"/>
                  </a:lnTo>
                  <a:lnTo>
                    <a:pt x="195618" y="271780"/>
                  </a:lnTo>
                  <a:lnTo>
                    <a:pt x="216738" y="260350"/>
                  </a:lnTo>
                  <a:lnTo>
                    <a:pt x="269379" y="242595"/>
                  </a:lnTo>
                  <a:lnTo>
                    <a:pt x="322478" y="228600"/>
                  </a:lnTo>
                  <a:lnTo>
                    <a:pt x="389089" y="215900"/>
                  </a:lnTo>
                  <a:lnTo>
                    <a:pt x="456044" y="207010"/>
                  </a:lnTo>
                  <a:lnTo>
                    <a:pt x="486422" y="203200"/>
                  </a:lnTo>
                  <a:lnTo>
                    <a:pt x="496557" y="201930"/>
                  </a:lnTo>
                  <a:lnTo>
                    <a:pt x="507720" y="200660"/>
                  </a:lnTo>
                  <a:lnTo>
                    <a:pt x="553262" y="195580"/>
                  </a:lnTo>
                  <a:lnTo>
                    <a:pt x="565302" y="194310"/>
                  </a:lnTo>
                  <a:lnTo>
                    <a:pt x="577329" y="193040"/>
                  </a:lnTo>
                  <a:lnTo>
                    <a:pt x="592201" y="191770"/>
                  </a:lnTo>
                  <a:lnTo>
                    <a:pt x="590003" y="203200"/>
                  </a:lnTo>
                  <a:lnTo>
                    <a:pt x="588975" y="206819"/>
                  </a:lnTo>
                  <a:lnTo>
                    <a:pt x="588975" y="209550"/>
                  </a:lnTo>
                  <a:lnTo>
                    <a:pt x="588124" y="213360"/>
                  </a:lnTo>
                  <a:lnTo>
                    <a:pt x="588276" y="212090"/>
                  </a:lnTo>
                  <a:lnTo>
                    <a:pt x="588975" y="209550"/>
                  </a:lnTo>
                  <a:lnTo>
                    <a:pt x="588975" y="206819"/>
                  </a:lnTo>
                  <a:lnTo>
                    <a:pt x="588556" y="208280"/>
                  </a:lnTo>
                  <a:lnTo>
                    <a:pt x="586562" y="213360"/>
                  </a:lnTo>
                  <a:lnTo>
                    <a:pt x="585724" y="215900"/>
                  </a:lnTo>
                  <a:lnTo>
                    <a:pt x="584517" y="219710"/>
                  </a:lnTo>
                  <a:lnTo>
                    <a:pt x="585012" y="222250"/>
                  </a:lnTo>
                  <a:lnTo>
                    <a:pt x="584974" y="223786"/>
                  </a:lnTo>
                  <a:lnTo>
                    <a:pt x="585724" y="222250"/>
                  </a:lnTo>
                  <a:lnTo>
                    <a:pt x="586181" y="221030"/>
                  </a:lnTo>
                  <a:lnTo>
                    <a:pt x="586295" y="222250"/>
                  </a:lnTo>
                  <a:lnTo>
                    <a:pt x="586384" y="223367"/>
                  </a:lnTo>
                  <a:lnTo>
                    <a:pt x="586486" y="222250"/>
                  </a:lnTo>
                  <a:lnTo>
                    <a:pt x="586587" y="220992"/>
                  </a:lnTo>
                  <a:lnTo>
                    <a:pt x="586193" y="220992"/>
                  </a:lnTo>
                  <a:lnTo>
                    <a:pt x="586066" y="219710"/>
                  </a:lnTo>
                  <a:lnTo>
                    <a:pt x="585952" y="218440"/>
                  </a:lnTo>
                  <a:lnTo>
                    <a:pt x="585838" y="217170"/>
                  </a:lnTo>
                  <a:lnTo>
                    <a:pt x="586905" y="217170"/>
                  </a:lnTo>
                  <a:lnTo>
                    <a:pt x="586790" y="218440"/>
                  </a:lnTo>
                  <a:lnTo>
                    <a:pt x="586689" y="219710"/>
                  </a:lnTo>
                  <a:lnTo>
                    <a:pt x="586651" y="222250"/>
                  </a:lnTo>
                  <a:lnTo>
                    <a:pt x="585431" y="228600"/>
                  </a:lnTo>
                  <a:lnTo>
                    <a:pt x="585317" y="227330"/>
                  </a:lnTo>
                  <a:lnTo>
                    <a:pt x="585241" y="229870"/>
                  </a:lnTo>
                  <a:lnTo>
                    <a:pt x="584682" y="232410"/>
                  </a:lnTo>
                  <a:lnTo>
                    <a:pt x="584606" y="231140"/>
                  </a:lnTo>
                  <a:lnTo>
                    <a:pt x="583692" y="236220"/>
                  </a:lnTo>
                  <a:lnTo>
                    <a:pt x="583539" y="236220"/>
                  </a:lnTo>
                  <a:lnTo>
                    <a:pt x="583285" y="238760"/>
                  </a:lnTo>
                  <a:lnTo>
                    <a:pt x="582422" y="242595"/>
                  </a:lnTo>
                  <a:lnTo>
                    <a:pt x="582320" y="243840"/>
                  </a:lnTo>
                  <a:lnTo>
                    <a:pt x="582206" y="245110"/>
                  </a:lnTo>
                  <a:lnTo>
                    <a:pt x="581088" y="251460"/>
                  </a:lnTo>
                  <a:lnTo>
                    <a:pt x="580644" y="250190"/>
                  </a:lnTo>
                  <a:lnTo>
                    <a:pt x="580351" y="250190"/>
                  </a:lnTo>
                  <a:lnTo>
                    <a:pt x="580288" y="245110"/>
                  </a:lnTo>
                  <a:lnTo>
                    <a:pt x="578840" y="250190"/>
                  </a:lnTo>
                  <a:lnTo>
                    <a:pt x="578332" y="250190"/>
                  </a:lnTo>
                  <a:lnTo>
                    <a:pt x="577088" y="248920"/>
                  </a:lnTo>
                  <a:lnTo>
                    <a:pt x="578383" y="245110"/>
                  </a:lnTo>
                  <a:lnTo>
                    <a:pt x="579628" y="241300"/>
                  </a:lnTo>
                  <a:lnTo>
                    <a:pt x="579653" y="241935"/>
                  </a:lnTo>
                  <a:lnTo>
                    <a:pt x="579780" y="245110"/>
                  </a:lnTo>
                  <a:lnTo>
                    <a:pt x="579894" y="243840"/>
                  </a:lnTo>
                  <a:lnTo>
                    <a:pt x="580961" y="243027"/>
                  </a:lnTo>
                  <a:lnTo>
                    <a:pt x="581240" y="242595"/>
                  </a:lnTo>
                  <a:lnTo>
                    <a:pt x="581025" y="243027"/>
                  </a:lnTo>
                  <a:lnTo>
                    <a:pt x="580605" y="243840"/>
                  </a:lnTo>
                  <a:lnTo>
                    <a:pt x="581025" y="245110"/>
                  </a:lnTo>
                  <a:lnTo>
                    <a:pt x="580478" y="247650"/>
                  </a:lnTo>
                  <a:lnTo>
                    <a:pt x="581571" y="246380"/>
                  </a:lnTo>
                  <a:lnTo>
                    <a:pt x="581456" y="245110"/>
                  </a:lnTo>
                  <a:lnTo>
                    <a:pt x="581342" y="243840"/>
                  </a:lnTo>
                  <a:lnTo>
                    <a:pt x="581520" y="243027"/>
                  </a:lnTo>
                  <a:lnTo>
                    <a:pt x="581609" y="242595"/>
                  </a:lnTo>
                  <a:lnTo>
                    <a:pt x="581596" y="242468"/>
                  </a:lnTo>
                  <a:lnTo>
                    <a:pt x="581761" y="241935"/>
                  </a:lnTo>
                  <a:lnTo>
                    <a:pt x="581888" y="241300"/>
                  </a:lnTo>
                  <a:lnTo>
                    <a:pt x="581571" y="241935"/>
                  </a:lnTo>
                  <a:lnTo>
                    <a:pt x="581533" y="241300"/>
                  </a:lnTo>
                  <a:lnTo>
                    <a:pt x="581456" y="240030"/>
                  </a:lnTo>
                  <a:lnTo>
                    <a:pt x="581393" y="238760"/>
                  </a:lnTo>
                  <a:lnTo>
                    <a:pt x="581317" y="237490"/>
                  </a:lnTo>
                  <a:lnTo>
                    <a:pt x="582409" y="234950"/>
                  </a:lnTo>
                  <a:lnTo>
                    <a:pt x="582485" y="236220"/>
                  </a:lnTo>
                  <a:lnTo>
                    <a:pt x="583031" y="233680"/>
                  </a:lnTo>
                  <a:lnTo>
                    <a:pt x="584339" y="228600"/>
                  </a:lnTo>
                  <a:lnTo>
                    <a:pt x="583514" y="227330"/>
                  </a:lnTo>
                  <a:lnTo>
                    <a:pt x="582637" y="233680"/>
                  </a:lnTo>
                  <a:lnTo>
                    <a:pt x="582015" y="234950"/>
                  </a:lnTo>
                  <a:lnTo>
                    <a:pt x="582295" y="232410"/>
                  </a:lnTo>
                  <a:lnTo>
                    <a:pt x="581279" y="233680"/>
                  </a:lnTo>
                  <a:lnTo>
                    <a:pt x="581164" y="234950"/>
                  </a:lnTo>
                  <a:lnTo>
                    <a:pt x="580186" y="238760"/>
                  </a:lnTo>
                  <a:lnTo>
                    <a:pt x="579869" y="237490"/>
                  </a:lnTo>
                  <a:lnTo>
                    <a:pt x="578192" y="241300"/>
                  </a:lnTo>
                  <a:lnTo>
                    <a:pt x="576313" y="251460"/>
                  </a:lnTo>
                  <a:lnTo>
                    <a:pt x="577900" y="252730"/>
                  </a:lnTo>
                  <a:lnTo>
                    <a:pt x="578612" y="255270"/>
                  </a:lnTo>
                  <a:lnTo>
                    <a:pt x="579970" y="256540"/>
                  </a:lnTo>
                  <a:lnTo>
                    <a:pt x="578370" y="265531"/>
                  </a:lnTo>
                  <a:lnTo>
                    <a:pt x="575564" y="275590"/>
                  </a:lnTo>
                  <a:lnTo>
                    <a:pt x="575081" y="276860"/>
                  </a:lnTo>
                  <a:lnTo>
                    <a:pt x="574560" y="279133"/>
                  </a:lnTo>
                  <a:lnTo>
                    <a:pt x="573265" y="284276"/>
                  </a:lnTo>
                  <a:lnTo>
                    <a:pt x="573214" y="284480"/>
                  </a:lnTo>
                  <a:lnTo>
                    <a:pt x="572223" y="281940"/>
                  </a:lnTo>
                  <a:lnTo>
                    <a:pt x="571982" y="283210"/>
                  </a:lnTo>
                  <a:lnTo>
                    <a:pt x="571741" y="284276"/>
                  </a:lnTo>
                  <a:lnTo>
                    <a:pt x="571754" y="281355"/>
                  </a:lnTo>
                  <a:lnTo>
                    <a:pt x="571309" y="281940"/>
                  </a:lnTo>
                  <a:lnTo>
                    <a:pt x="571195" y="288290"/>
                  </a:lnTo>
                  <a:lnTo>
                    <a:pt x="571093" y="289560"/>
                  </a:lnTo>
                  <a:lnTo>
                    <a:pt x="569760" y="287769"/>
                  </a:lnTo>
                  <a:lnTo>
                    <a:pt x="569836" y="287020"/>
                  </a:lnTo>
                  <a:lnTo>
                    <a:pt x="570090" y="284480"/>
                  </a:lnTo>
                  <a:lnTo>
                    <a:pt x="570217" y="283210"/>
                  </a:lnTo>
                  <a:lnTo>
                    <a:pt x="569036" y="284480"/>
                  </a:lnTo>
                  <a:lnTo>
                    <a:pt x="567931" y="285788"/>
                  </a:lnTo>
                  <a:lnTo>
                    <a:pt x="567994" y="287020"/>
                  </a:lnTo>
                  <a:lnTo>
                    <a:pt x="568058" y="288290"/>
                  </a:lnTo>
                  <a:lnTo>
                    <a:pt x="569341" y="290626"/>
                  </a:lnTo>
                  <a:lnTo>
                    <a:pt x="569353" y="290842"/>
                  </a:lnTo>
                  <a:lnTo>
                    <a:pt x="569480" y="290626"/>
                  </a:lnTo>
                  <a:lnTo>
                    <a:pt x="569404" y="292100"/>
                  </a:lnTo>
                  <a:lnTo>
                    <a:pt x="570433" y="289560"/>
                  </a:lnTo>
                  <a:lnTo>
                    <a:pt x="570585" y="290626"/>
                  </a:lnTo>
                  <a:lnTo>
                    <a:pt x="570611" y="290842"/>
                  </a:lnTo>
                  <a:lnTo>
                    <a:pt x="570725" y="291655"/>
                  </a:lnTo>
                  <a:lnTo>
                    <a:pt x="570801" y="292100"/>
                  </a:lnTo>
                  <a:lnTo>
                    <a:pt x="569518" y="294640"/>
                  </a:lnTo>
                  <a:lnTo>
                    <a:pt x="569874" y="295910"/>
                  </a:lnTo>
                  <a:lnTo>
                    <a:pt x="570001" y="297180"/>
                  </a:lnTo>
                  <a:lnTo>
                    <a:pt x="563245" y="323850"/>
                  </a:lnTo>
                  <a:lnTo>
                    <a:pt x="562952" y="323850"/>
                  </a:lnTo>
                  <a:lnTo>
                    <a:pt x="562889" y="322580"/>
                  </a:lnTo>
                  <a:lnTo>
                    <a:pt x="563016" y="322580"/>
                  </a:lnTo>
                  <a:lnTo>
                    <a:pt x="562356" y="321310"/>
                  </a:lnTo>
                  <a:lnTo>
                    <a:pt x="562241" y="320040"/>
                  </a:lnTo>
                  <a:lnTo>
                    <a:pt x="562127" y="318770"/>
                  </a:lnTo>
                  <a:lnTo>
                    <a:pt x="562013" y="317500"/>
                  </a:lnTo>
                  <a:lnTo>
                    <a:pt x="562368" y="314960"/>
                  </a:lnTo>
                  <a:lnTo>
                    <a:pt x="559650" y="323850"/>
                  </a:lnTo>
                  <a:lnTo>
                    <a:pt x="560857" y="321310"/>
                  </a:lnTo>
                  <a:lnTo>
                    <a:pt x="558685" y="328561"/>
                  </a:lnTo>
                  <a:lnTo>
                    <a:pt x="558584" y="328930"/>
                  </a:lnTo>
                  <a:lnTo>
                    <a:pt x="557466" y="328930"/>
                  </a:lnTo>
                  <a:lnTo>
                    <a:pt x="557618" y="330200"/>
                  </a:lnTo>
                  <a:lnTo>
                    <a:pt x="556793" y="336550"/>
                  </a:lnTo>
                  <a:lnTo>
                    <a:pt x="555231" y="336550"/>
                  </a:lnTo>
                  <a:lnTo>
                    <a:pt x="555358" y="337820"/>
                  </a:lnTo>
                  <a:lnTo>
                    <a:pt x="555472" y="339090"/>
                  </a:lnTo>
                  <a:lnTo>
                    <a:pt x="555599" y="340360"/>
                  </a:lnTo>
                  <a:lnTo>
                    <a:pt x="555726" y="341630"/>
                  </a:lnTo>
                  <a:lnTo>
                    <a:pt x="554393" y="341630"/>
                  </a:lnTo>
                  <a:lnTo>
                    <a:pt x="555320" y="337820"/>
                  </a:lnTo>
                  <a:lnTo>
                    <a:pt x="554596" y="337820"/>
                  </a:lnTo>
                  <a:lnTo>
                    <a:pt x="553669" y="339090"/>
                  </a:lnTo>
                  <a:lnTo>
                    <a:pt x="553694" y="341630"/>
                  </a:lnTo>
                  <a:lnTo>
                    <a:pt x="554443" y="342900"/>
                  </a:lnTo>
                  <a:lnTo>
                    <a:pt x="552970" y="346710"/>
                  </a:lnTo>
                  <a:lnTo>
                    <a:pt x="552564" y="345440"/>
                  </a:lnTo>
                  <a:lnTo>
                    <a:pt x="551129" y="347980"/>
                  </a:lnTo>
                  <a:lnTo>
                    <a:pt x="551738" y="344170"/>
                  </a:lnTo>
                  <a:lnTo>
                    <a:pt x="550176" y="349250"/>
                  </a:lnTo>
                  <a:lnTo>
                    <a:pt x="549617" y="351790"/>
                  </a:lnTo>
                  <a:lnTo>
                    <a:pt x="550062" y="354330"/>
                  </a:lnTo>
                  <a:lnTo>
                    <a:pt x="550075" y="358140"/>
                  </a:lnTo>
                  <a:lnTo>
                    <a:pt x="549935" y="359714"/>
                  </a:lnTo>
                  <a:lnTo>
                    <a:pt x="549859" y="360680"/>
                  </a:lnTo>
                  <a:lnTo>
                    <a:pt x="549757" y="361950"/>
                  </a:lnTo>
                  <a:lnTo>
                    <a:pt x="549643" y="363220"/>
                  </a:lnTo>
                  <a:lnTo>
                    <a:pt x="549541" y="364490"/>
                  </a:lnTo>
                  <a:lnTo>
                    <a:pt x="548703" y="360159"/>
                  </a:lnTo>
                  <a:lnTo>
                    <a:pt x="548703" y="365760"/>
                  </a:lnTo>
                  <a:lnTo>
                    <a:pt x="547903" y="369519"/>
                  </a:lnTo>
                  <a:lnTo>
                    <a:pt x="547878" y="368300"/>
                  </a:lnTo>
                  <a:lnTo>
                    <a:pt x="547827" y="367030"/>
                  </a:lnTo>
                  <a:lnTo>
                    <a:pt x="548703" y="365760"/>
                  </a:lnTo>
                  <a:lnTo>
                    <a:pt x="548703" y="360159"/>
                  </a:lnTo>
                  <a:lnTo>
                    <a:pt x="548068" y="356870"/>
                  </a:lnTo>
                  <a:lnTo>
                    <a:pt x="546811" y="365760"/>
                  </a:lnTo>
                  <a:lnTo>
                    <a:pt x="546544" y="364490"/>
                  </a:lnTo>
                  <a:lnTo>
                    <a:pt x="545503" y="369570"/>
                  </a:lnTo>
                  <a:lnTo>
                    <a:pt x="546646" y="368300"/>
                  </a:lnTo>
                  <a:lnTo>
                    <a:pt x="546531" y="369570"/>
                  </a:lnTo>
                  <a:lnTo>
                    <a:pt x="546417" y="370840"/>
                  </a:lnTo>
                  <a:lnTo>
                    <a:pt x="546303" y="372110"/>
                  </a:lnTo>
                  <a:lnTo>
                    <a:pt x="546176" y="373380"/>
                  </a:lnTo>
                  <a:lnTo>
                    <a:pt x="546061" y="374650"/>
                  </a:lnTo>
                  <a:lnTo>
                    <a:pt x="545985" y="378485"/>
                  </a:lnTo>
                  <a:lnTo>
                    <a:pt x="547357" y="373380"/>
                  </a:lnTo>
                  <a:lnTo>
                    <a:pt x="547065" y="372110"/>
                  </a:lnTo>
                  <a:lnTo>
                    <a:pt x="547916" y="369570"/>
                  </a:lnTo>
                  <a:lnTo>
                    <a:pt x="548982" y="369570"/>
                  </a:lnTo>
                  <a:lnTo>
                    <a:pt x="549021" y="370840"/>
                  </a:lnTo>
                  <a:lnTo>
                    <a:pt x="549503" y="367030"/>
                  </a:lnTo>
                  <a:lnTo>
                    <a:pt x="550621" y="365760"/>
                  </a:lnTo>
                  <a:lnTo>
                    <a:pt x="550938" y="364490"/>
                  </a:lnTo>
                  <a:lnTo>
                    <a:pt x="551561" y="361950"/>
                  </a:lnTo>
                  <a:lnTo>
                    <a:pt x="552018" y="360680"/>
                  </a:lnTo>
                  <a:lnTo>
                    <a:pt x="552361" y="359714"/>
                  </a:lnTo>
                  <a:lnTo>
                    <a:pt x="552043" y="359714"/>
                  </a:lnTo>
                  <a:lnTo>
                    <a:pt x="551307" y="360680"/>
                  </a:lnTo>
                  <a:lnTo>
                    <a:pt x="550418" y="358140"/>
                  </a:lnTo>
                  <a:lnTo>
                    <a:pt x="551434" y="354330"/>
                  </a:lnTo>
                  <a:lnTo>
                    <a:pt x="552107" y="349250"/>
                  </a:lnTo>
                  <a:lnTo>
                    <a:pt x="552462" y="349250"/>
                  </a:lnTo>
                  <a:lnTo>
                    <a:pt x="552907" y="347980"/>
                  </a:lnTo>
                  <a:lnTo>
                    <a:pt x="552919" y="349250"/>
                  </a:lnTo>
                  <a:lnTo>
                    <a:pt x="553453" y="349250"/>
                  </a:lnTo>
                  <a:lnTo>
                    <a:pt x="553326" y="350520"/>
                  </a:lnTo>
                  <a:lnTo>
                    <a:pt x="553212" y="351790"/>
                  </a:lnTo>
                  <a:lnTo>
                    <a:pt x="554621" y="347980"/>
                  </a:lnTo>
                  <a:lnTo>
                    <a:pt x="555193" y="349250"/>
                  </a:lnTo>
                  <a:lnTo>
                    <a:pt x="555967" y="353060"/>
                  </a:lnTo>
                  <a:lnTo>
                    <a:pt x="556336" y="353060"/>
                  </a:lnTo>
                  <a:lnTo>
                    <a:pt x="554507" y="360680"/>
                  </a:lnTo>
                  <a:lnTo>
                    <a:pt x="554393" y="361950"/>
                  </a:lnTo>
                  <a:lnTo>
                    <a:pt x="554240" y="360680"/>
                  </a:lnTo>
                  <a:lnTo>
                    <a:pt x="553567" y="363220"/>
                  </a:lnTo>
                  <a:lnTo>
                    <a:pt x="553529" y="364490"/>
                  </a:lnTo>
                  <a:lnTo>
                    <a:pt x="553440" y="368300"/>
                  </a:lnTo>
                  <a:lnTo>
                    <a:pt x="552386" y="368300"/>
                  </a:lnTo>
                  <a:lnTo>
                    <a:pt x="552323" y="369570"/>
                  </a:lnTo>
                  <a:lnTo>
                    <a:pt x="552081" y="370840"/>
                  </a:lnTo>
                  <a:lnTo>
                    <a:pt x="552183" y="372110"/>
                  </a:lnTo>
                  <a:lnTo>
                    <a:pt x="551154" y="375920"/>
                  </a:lnTo>
                  <a:lnTo>
                    <a:pt x="550024" y="377190"/>
                  </a:lnTo>
                  <a:lnTo>
                    <a:pt x="549008" y="379730"/>
                  </a:lnTo>
                  <a:lnTo>
                    <a:pt x="549046" y="374650"/>
                  </a:lnTo>
                  <a:lnTo>
                    <a:pt x="548449" y="378485"/>
                  </a:lnTo>
                  <a:lnTo>
                    <a:pt x="548068" y="381000"/>
                  </a:lnTo>
                  <a:lnTo>
                    <a:pt x="547839" y="379730"/>
                  </a:lnTo>
                  <a:lnTo>
                    <a:pt x="548081" y="378485"/>
                  </a:lnTo>
                  <a:lnTo>
                    <a:pt x="548449" y="378485"/>
                  </a:lnTo>
                  <a:lnTo>
                    <a:pt x="547738" y="375920"/>
                  </a:lnTo>
                  <a:lnTo>
                    <a:pt x="546658" y="379730"/>
                  </a:lnTo>
                  <a:lnTo>
                    <a:pt x="545757" y="382270"/>
                  </a:lnTo>
                  <a:lnTo>
                    <a:pt x="546531" y="383540"/>
                  </a:lnTo>
                  <a:lnTo>
                    <a:pt x="545299" y="386080"/>
                  </a:lnTo>
                  <a:lnTo>
                    <a:pt x="544017" y="388620"/>
                  </a:lnTo>
                  <a:lnTo>
                    <a:pt x="543534" y="392404"/>
                  </a:lnTo>
                  <a:lnTo>
                    <a:pt x="543445" y="390918"/>
                  </a:lnTo>
                  <a:lnTo>
                    <a:pt x="541743" y="390918"/>
                  </a:lnTo>
                  <a:lnTo>
                    <a:pt x="541286" y="390918"/>
                  </a:lnTo>
                  <a:lnTo>
                    <a:pt x="541172" y="391541"/>
                  </a:lnTo>
                  <a:lnTo>
                    <a:pt x="541096" y="392010"/>
                  </a:lnTo>
                  <a:lnTo>
                    <a:pt x="540994" y="392557"/>
                  </a:lnTo>
                  <a:lnTo>
                    <a:pt x="543547" y="392557"/>
                  </a:lnTo>
                  <a:lnTo>
                    <a:pt x="545045" y="402590"/>
                  </a:lnTo>
                  <a:lnTo>
                    <a:pt x="544779" y="403860"/>
                  </a:lnTo>
                  <a:lnTo>
                    <a:pt x="544537" y="405307"/>
                  </a:lnTo>
                  <a:lnTo>
                    <a:pt x="543801" y="406400"/>
                  </a:lnTo>
                  <a:lnTo>
                    <a:pt x="543318" y="410210"/>
                  </a:lnTo>
                  <a:lnTo>
                    <a:pt x="542544" y="408940"/>
                  </a:lnTo>
                  <a:lnTo>
                    <a:pt x="541997" y="408940"/>
                  </a:lnTo>
                  <a:lnTo>
                    <a:pt x="542074" y="407670"/>
                  </a:lnTo>
                  <a:lnTo>
                    <a:pt x="542340" y="406400"/>
                  </a:lnTo>
                  <a:lnTo>
                    <a:pt x="542556" y="405307"/>
                  </a:lnTo>
                  <a:lnTo>
                    <a:pt x="541883" y="403860"/>
                  </a:lnTo>
                  <a:lnTo>
                    <a:pt x="540740" y="406400"/>
                  </a:lnTo>
                  <a:lnTo>
                    <a:pt x="541007" y="405307"/>
                  </a:lnTo>
                  <a:lnTo>
                    <a:pt x="541362" y="403860"/>
                  </a:lnTo>
                  <a:lnTo>
                    <a:pt x="541477" y="402590"/>
                  </a:lnTo>
                  <a:lnTo>
                    <a:pt x="540816" y="405206"/>
                  </a:lnTo>
                  <a:lnTo>
                    <a:pt x="541362" y="401320"/>
                  </a:lnTo>
                  <a:lnTo>
                    <a:pt x="541312" y="400050"/>
                  </a:lnTo>
                  <a:lnTo>
                    <a:pt x="541197" y="397510"/>
                  </a:lnTo>
                  <a:lnTo>
                    <a:pt x="539597" y="398780"/>
                  </a:lnTo>
                  <a:lnTo>
                    <a:pt x="538962" y="400050"/>
                  </a:lnTo>
                  <a:lnTo>
                    <a:pt x="539051" y="396240"/>
                  </a:lnTo>
                  <a:lnTo>
                    <a:pt x="538416" y="398780"/>
                  </a:lnTo>
                  <a:lnTo>
                    <a:pt x="538708" y="398780"/>
                  </a:lnTo>
                  <a:lnTo>
                    <a:pt x="537984" y="405307"/>
                  </a:lnTo>
                  <a:lnTo>
                    <a:pt x="538492" y="403860"/>
                  </a:lnTo>
                  <a:lnTo>
                    <a:pt x="539457" y="401320"/>
                  </a:lnTo>
                  <a:lnTo>
                    <a:pt x="539330" y="405307"/>
                  </a:lnTo>
                  <a:lnTo>
                    <a:pt x="538581" y="407670"/>
                  </a:lnTo>
                  <a:lnTo>
                    <a:pt x="538543" y="405307"/>
                  </a:lnTo>
                  <a:lnTo>
                    <a:pt x="537768" y="406400"/>
                  </a:lnTo>
                  <a:lnTo>
                    <a:pt x="537121" y="406400"/>
                  </a:lnTo>
                  <a:lnTo>
                    <a:pt x="537349" y="407670"/>
                  </a:lnTo>
                  <a:lnTo>
                    <a:pt x="538213" y="407670"/>
                  </a:lnTo>
                  <a:lnTo>
                    <a:pt x="538530" y="408940"/>
                  </a:lnTo>
                  <a:lnTo>
                    <a:pt x="537425" y="411289"/>
                  </a:lnTo>
                  <a:lnTo>
                    <a:pt x="538289" y="410210"/>
                  </a:lnTo>
                  <a:lnTo>
                    <a:pt x="538175" y="415315"/>
                  </a:lnTo>
                  <a:lnTo>
                    <a:pt x="538340" y="414655"/>
                  </a:lnTo>
                  <a:lnTo>
                    <a:pt x="538429" y="414020"/>
                  </a:lnTo>
                  <a:lnTo>
                    <a:pt x="539483" y="414020"/>
                  </a:lnTo>
                  <a:lnTo>
                    <a:pt x="539381" y="415315"/>
                  </a:lnTo>
                  <a:lnTo>
                    <a:pt x="539280" y="416560"/>
                  </a:lnTo>
                  <a:lnTo>
                    <a:pt x="539178" y="417830"/>
                  </a:lnTo>
                  <a:lnTo>
                    <a:pt x="539140" y="419239"/>
                  </a:lnTo>
                  <a:lnTo>
                    <a:pt x="539635" y="420370"/>
                  </a:lnTo>
                  <a:lnTo>
                    <a:pt x="539762" y="421640"/>
                  </a:lnTo>
                  <a:lnTo>
                    <a:pt x="539775" y="422148"/>
                  </a:lnTo>
                  <a:lnTo>
                    <a:pt x="539788" y="422592"/>
                  </a:lnTo>
                  <a:lnTo>
                    <a:pt x="539864" y="424853"/>
                  </a:lnTo>
                  <a:lnTo>
                    <a:pt x="539724" y="425513"/>
                  </a:lnTo>
                  <a:lnTo>
                    <a:pt x="539115" y="427990"/>
                  </a:lnTo>
                  <a:lnTo>
                    <a:pt x="539051" y="429260"/>
                  </a:lnTo>
                  <a:lnTo>
                    <a:pt x="538454" y="431800"/>
                  </a:lnTo>
                  <a:lnTo>
                    <a:pt x="538162" y="429260"/>
                  </a:lnTo>
                  <a:lnTo>
                    <a:pt x="538010" y="429260"/>
                  </a:lnTo>
                  <a:lnTo>
                    <a:pt x="535470" y="435610"/>
                  </a:lnTo>
                  <a:lnTo>
                    <a:pt x="537705" y="440690"/>
                  </a:lnTo>
                  <a:lnTo>
                    <a:pt x="535533" y="447052"/>
                  </a:lnTo>
                  <a:lnTo>
                    <a:pt x="534682" y="445770"/>
                  </a:lnTo>
                  <a:lnTo>
                    <a:pt x="533717" y="449719"/>
                  </a:lnTo>
                  <a:lnTo>
                    <a:pt x="636930" y="449719"/>
                  </a:lnTo>
                  <a:lnTo>
                    <a:pt x="637451" y="447052"/>
                  </a:lnTo>
                  <a:lnTo>
                    <a:pt x="639432" y="436880"/>
                  </a:lnTo>
                  <a:lnTo>
                    <a:pt x="640537" y="431800"/>
                  </a:lnTo>
                  <a:lnTo>
                    <a:pt x="644258" y="414655"/>
                  </a:lnTo>
                  <a:lnTo>
                    <a:pt x="644321" y="414324"/>
                  </a:lnTo>
                  <a:lnTo>
                    <a:pt x="644385" y="414020"/>
                  </a:lnTo>
                  <a:lnTo>
                    <a:pt x="646049" y="406400"/>
                  </a:lnTo>
                  <a:lnTo>
                    <a:pt x="651903" y="381000"/>
                  </a:lnTo>
                  <a:lnTo>
                    <a:pt x="652195" y="379730"/>
                  </a:lnTo>
                  <a:lnTo>
                    <a:pt x="656323" y="361950"/>
                  </a:lnTo>
                  <a:lnTo>
                    <a:pt x="659879" y="346710"/>
                  </a:lnTo>
                  <a:lnTo>
                    <a:pt x="661060" y="341630"/>
                  </a:lnTo>
                  <a:lnTo>
                    <a:pt x="664019" y="328930"/>
                  </a:lnTo>
                  <a:lnTo>
                    <a:pt x="665124" y="323850"/>
                  </a:lnTo>
                  <a:lnTo>
                    <a:pt x="673773" y="284480"/>
                  </a:lnTo>
                  <a:lnTo>
                    <a:pt x="674319" y="281940"/>
                  </a:lnTo>
                  <a:lnTo>
                    <a:pt x="680504" y="251460"/>
                  </a:lnTo>
                  <a:lnTo>
                    <a:pt x="683856" y="234950"/>
                  </a:lnTo>
                  <a:lnTo>
                    <a:pt x="684301" y="232410"/>
                  </a:lnTo>
                  <a:lnTo>
                    <a:pt x="684987" y="228600"/>
                  </a:lnTo>
                  <a:lnTo>
                    <a:pt x="687705" y="213360"/>
                  </a:lnTo>
                  <a:lnTo>
                    <a:pt x="688378" y="209550"/>
                  </a:lnTo>
                  <a:lnTo>
                    <a:pt x="691553" y="191770"/>
                  </a:lnTo>
                  <a:lnTo>
                    <a:pt x="692454" y="186690"/>
                  </a:lnTo>
                  <a:lnTo>
                    <a:pt x="692670" y="185699"/>
                  </a:lnTo>
                  <a:lnTo>
                    <a:pt x="692734" y="185420"/>
                  </a:lnTo>
                  <a:lnTo>
                    <a:pt x="692924" y="184531"/>
                  </a:lnTo>
                  <a:lnTo>
                    <a:pt x="693051" y="180340"/>
                  </a:lnTo>
                  <a:lnTo>
                    <a:pt x="692937" y="179070"/>
                  </a:lnTo>
                  <a:lnTo>
                    <a:pt x="692810" y="177800"/>
                  </a:lnTo>
                  <a:lnTo>
                    <a:pt x="692696" y="176530"/>
                  </a:lnTo>
                  <a:lnTo>
                    <a:pt x="692581" y="175260"/>
                  </a:lnTo>
                  <a:lnTo>
                    <a:pt x="692467" y="173990"/>
                  </a:lnTo>
                  <a:lnTo>
                    <a:pt x="699503" y="173990"/>
                  </a:lnTo>
                  <a:lnTo>
                    <a:pt x="711542" y="172796"/>
                  </a:lnTo>
                  <a:lnTo>
                    <a:pt x="737870" y="170180"/>
                  </a:lnTo>
                  <a:lnTo>
                    <a:pt x="773760" y="163830"/>
                  </a:lnTo>
                  <a:lnTo>
                    <a:pt x="790956" y="158750"/>
                  </a:lnTo>
                  <a:lnTo>
                    <a:pt x="807770" y="153784"/>
                  </a:lnTo>
                  <a:lnTo>
                    <a:pt x="811250" y="152400"/>
                  </a:lnTo>
                  <a:lnTo>
                    <a:pt x="817410" y="149860"/>
                  </a:lnTo>
                  <a:lnTo>
                    <a:pt x="826668" y="146050"/>
                  </a:lnTo>
                  <a:lnTo>
                    <a:pt x="835914" y="142240"/>
                  </a:lnTo>
                  <a:lnTo>
                    <a:pt x="842086" y="139700"/>
                  </a:lnTo>
                  <a:lnTo>
                    <a:pt x="852919" y="133350"/>
                  </a:lnTo>
                  <a:lnTo>
                    <a:pt x="862571" y="124460"/>
                  </a:lnTo>
                  <a:lnTo>
                    <a:pt x="863701" y="123190"/>
                  </a:lnTo>
                  <a:lnTo>
                    <a:pt x="871613" y="114300"/>
                  </a:lnTo>
                  <a:lnTo>
                    <a:pt x="880592" y="105410"/>
                  </a:lnTo>
                  <a:lnTo>
                    <a:pt x="888149" y="96520"/>
                  </a:lnTo>
                  <a:lnTo>
                    <a:pt x="893191" y="87630"/>
                  </a:lnTo>
                  <a:lnTo>
                    <a:pt x="894156" y="83820"/>
                  </a:lnTo>
                  <a:lnTo>
                    <a:pt x="895121" y="80010"/>
                  </a:lnTo>
                  <a:lnTo>
                    <a:pt x="895756" y="77470"/>
                  </a:lnTo>
                  <a:lnTo>
                    <a:pt x="895769" y="76200"/>
                  </a:lnTo>
                  <a:lnTo>
                    <a:pt x="895870" y="66040"/>
                  </a:lnTo>
                  <a:close/>
                </a:path>
                <a:path w="951865" h="749300">
                  <a:moveTo>
                    <a:pt x="897331" y="613410"/>
                  </a:moveTo>
                  <a:lnTo>
                    <a:pt x="896213" y="613410"/>
                  </a:lnTo>
                  <a:lnTo>
                    <a:pt x="894765" y="614680"/>
                  </a:lnTo>
                  <a:lnTo>
                    <a:pt x="895223" y="614680"/>
                  </a:lnTo>
                  <a:lnTo>
                    <a:pt x="896315" y="614997"/>
                  </a:lnTo>
                  <a:lnTo>
                    <a:pt x="897331" y="613410"/>
                  </a:lnTo>
                  <a:close/>
                </a:path>
                <a:path w="951865" h="749300">
                  <a:moveTo>
                    <a:pt x="898486" y="427113"/>
                  </a:moveTo>
                  <a:lnTo>
                    <a:pt x="898169" y="426148"/>
                  </a:lnTo>
                  <a:lnTo>
                    <a:pt x="898220" y="426554"/>
                  </a:lnTo>
                  <a:lnTo>
                    <a:pt x="898232" y="426770"/>
                  </a:lnTo>
                  <a:lnTo>
                    <a:pt x="898486" y="427113"/>
                  </a:lnTo>
                  <a:close/>
                </a:path>
                <a:path w="951865" h="749300">
                  <a:moveTo>
                    <a:pt x="899680" y="615950"/>
                  </a:moveTo>
                  <a:lnTo>
                    <a:pt x="896315" y="614997"/>
                  </a:lnTo>
                  <a:lnTo>
                    <a:pt x="894867" y="617220"/>
                  </a:lnTo>
                  <a:lnTo>
                    <a:pt x="896048" y="617220"/>
                  </a:lnTo>
                  <a:lnTo>
                    <a:pt x="894194" y="618490"/>
                  </a:lnTo>
                  <a:lnTo>
                    <a:pt x="893241" y="619760"/>
                  </a:lnTo>
                  <a:lnTo>
                    <a:pt x="893483" y="618490"/>
                  </a:lnTo>
                  <a:lnTo>
                    <a:pt x="892479" y="621030"/>
                  </a:lnTo>
                  <a:lnTo>
                    <a:pt x="891400" y="621030"/>
                  </a:lnTo>
                  <a:lnTo>
                    <a:pt x="891082" y="621030"/>
                  </a:lnTo>
                  <a:lnTo>
                    <a:pt x="891032" y="621487"/>
                  </a:lnTo>
                  <a:lnTo>
                    <a:pt x="891006" y="621906"/>
                  </a:lnTo>
                  <a:lnTo>
                    <a:pt x="890968" y="622300"/>
                  </a:lnTo>
                  <a:lnTo>
                    <a:pt x="890854" y="623570"/>
                  </a:lnTo>
                  <a:lnTo>
                    <a:pt x="889660" y="624840"/>
                  </a:lnTo>
                  <a:lnTo>
                    <a:pt x="890816" y="622300"/>
                  </a:lnTo>
                  <a:lnTo>
                    <a:pt x="891006" y="621906"/>
                  </a:lnTo>
                  <a:lnTo>
                    <a:pt x="891006" y="621525"/>
                  </a:lnTo>
                  <a:lnTo>
                    <a:pt x="890384" y="622300"/>
                  </a:lnTo>
                  <a:lnTo>
                    <a:pt x="890955" y="621030"/>
                  </a:lnTo>
                  <a:lnTo>
                    <a:pt x="890663" y="619760"/>
                  </a:lnTo>
                  <a:lnTo>
                    <a:pt x="890308" y="618490"/>
                  </a:lnTo>
                  <a:lnTo>
                    <a:pt x="888085" y="621030"/>
                  </a:lnTo>
                  <a:lnTo>
                    <a:pt x="890384" y="621030"/>
                  </a:lnTo>
                  <a:lnTo>
                    <a:pt x="889152" y="623570"/>
                  </a:lnTo>
                  <a:lnTo>
                    <a:pt x="887183" y="624840"/>
                  </a:lnTo>
                  <a:lnTo>
                    <a:pt x="888187" y="624840"/>
                  </a:lnTo>
                  <a:lnTo>
                    <a:pt x="887526" y="626110"/>
                  </a:lnTo>
                  <a:lnTo>
                    <a:pt x="887234" y="626110"/>
                  </a:lnTo>
                  <a:lnTo>
                    <a:pt x="885444" y="627380"/>
                  </a:lnTo>
                  <a:lnTo>
                    <a:pt x="884643" y="628738"/>
                  </a:lnTo>
                  <a:lnTo>
                    <a:pt x="882396" y="629970"/>
                  </a:lnTo>
                  <a:lnTo>
                    <a:pt x="883678" y="629970"/>
                  </a:lnTo>
                  <a:lnTo>
                    <a:pt x="883323" y="631190"/>
                  </a:lnTo>
                  <a:lnTo>
                    <a:pt x="883043" y="632460"/>
                  </a:lnTo>
                  <a:lnTo>
                    <a:pt x="886421" y="631190"/>
                  </a:lnTo>
                  <a:lnTo>
                    <a:pt x="888771" y="627380"/>
                  </a:lnTo>
                  <a:lnTo>
                    <a:pt x="891006" y="624840"/>
                  </a:lnTo>
                  <a:lnTo>
                    <a:pt x="893292" y="621030"/>
                  </a:lnTo>
                  <a:lnTo>
                    <a:pt x="893610" y="621030"/>
                  </a:lnTo>
                  <a:lnTo>
                    <a:pt x="895121" y="619760"/>
                  </a:lnTo>
                  <a:lnTo>
                    <a:pt x="899680" y="615950"/>
                  </a:lnTo>
                  <a:close/>
                </a:path>
                <a:path w="951865" h="749300">
                  <a:moveTo>
                    <a:pt x="903236" y="607860"/>
                  </a:moveTo>
                  <a:lnTo>
                    <a:pt x="902843" y="608063"/>
                  </a:lnTo>
                  <a:lnTo>
                    <a:pt x="902474" y="606907"/>
                  </a:lnTo>
                  <a:lnTo>
                    <a:pt x="902525" y="607682"/>
                  </a:lnTo>
                  <a:lnTo>
                    <a:pt x="902284" y="608914"/>
                  </a:lnTo>
                  <a:lnTo>
                    <a:pt x="903236" y="607860"/>
                  </a:lnTo>
                  <a:close/>
                </a:path>
                <a:path w="951865" h="749300">
                  <a:moveTo>
                    <a:pt x="903427" y="607656"/>
                  </a:moveTo>
                  <a:lnTo>
                    <a:pt x="903236" y="607860"/>
                  </a:lnTo>
                  <a:lnTo>
                    <a:pt x="903363" y="607771"/>
                  </a:lnTo>
                  <a:close/>
                </a:path>
                <a:path w="951865" h="749300">
                  <a:moveTo>
                    <a:pt x="905497" y="444500"/>
                  </a:moveTo>
                  <a:lnTo>
                    <a:pt x="905040" y="443230"/>
                  </a:lnTo>
                  <a:lnTo>
                    <a:pt x="904570" y="443230"/>
                  </a:lnTo>
                  <a:lnTo>
                    <a:pt x="905497" y="444500"/>
                  </a:lnTo>
                  <a:close/>
                </a:path>
                <a:path w="951865" h="749300">
                  <a:moveTo>
                    <a:pt x="913384" y="592582"/>
                  </a:moveTo>
                  <a:lnTo>
                    <a:pt x="913003" y="592709"/>
                  </a:lnTo>
                  <a:lnTo>
                    <a:pt x="912495" y="594258"/>
                  </a:lnTo>
                  <a:lnTo>
                    <a:pt x="912888" y="594131"/>
                  </a:lnTo>
                  <a:lnTo>
                    <a:pt x="913384" y="592582"/>
                  </a:lnTo>
                  <a:close/>
                </a:path>
                <a:path w="951865" h="749300">
                  <a:moveTo>
                    <a:pt x="916914" y="455968"/>
                  </a:moveTo>
                  <a:lnTo>
                    <a:pt x="915847" y="455371"/>
                  </a:lnTo>
                  <a:lnTo>
                    <a:pt x="914514" y="454660"/>
                  </a:lnTo>
                  <a:lnTo>
                    <a:pt x="913523" y="453605"/>
                  </a:lnTo>
                  <a:lnTo>
                    <a:pt x="916279" y="458597"/>
                  </a:lnTo>
                  <a:lnTo>
                    <a:pt x="916444" y="457682"/>
                  </a:lnTo>
                  <a:lnTo>
                    <a:pt x="916825" y="456285"/>
                  </a:lnTo>
                  <a:lnTo>
                    <a:pt x="916914" y="455968"/>
                  </a:lnTo>
                  <a:close/>
                </a:path>
                <a:path w="951865" h="749300">
                  <a:moveTo>
                    <a:pt x="917282" y="449059"/>
                  </a:moveTo>
                  <a:lnTo>
                    <a:pt x="917155" y="449033"/>
                  </a:lnTo>
                  <a:lnTo>
                    <a:pt x="917282" y="449059"/>
                  </a:lnTo>
                  <a:close/>
                </a:path>
                <a:path w="951865" h="749300">
                  <a:moveTo>
                    <a:pt x="917575" y="447776"/>
                  </a:moveTo>
                  <a:lnTo>
                    <a:pt x="914933" y="444703"/>
                  </a:lnTo>
                  <a:lnTo>
                    <a:pt x="912241" y="441718"/>
                  </a:lnTo>
                  <a:lnTo>
                    <a:pt x="909497" y="438772"/>
                  </a:lnTo>
                  <a:lnTo>
                    <a:pt x="911847" y="441325"/>
                  </a:lnTo>
                  <a:lnTo>
                    <a:pt x="913942" y="443738"/>
                  </a:lnTo>
                  <a:lnTo>
                    <a:pt x="917575" y="447776"/>
                  </a:lnTo>
                  <a:close/>
                </a:path>
                <a:path w="951865" h="749300">
                  <a:moveTo>
                    <a:pt x="918502" y="458597"/>
                  </a:moveTo>
                  <a:lnTo>
                    <a:pt x="917803" y="457238"/>
                  </a:lnTo>
                  <a:lnTo>
                    <a:pt x="917359" y="457238"/>
                  </a:lnTo>
                  <a:lnTo>
                    <a:pt x="918044" y="458597"/>
                  </a:lnTo>
                  <a:lnTo>
                    <a:pt x="918502" y="458597"/>
                  </a:lnTo>
                  <a:close/>
                </a:path>
                <a:path w="951865" h="749300">
                  <a:moveTo>
                    <a:pt x="919060" y="459740"/>
                  </a:moveTo>
                  <a:lnTo>
                    <a:pt x="918641" y="459740"/>
                  </a:lnTo>
                  <a:lnTo>
                    <a:pt x="918184" y="459740"/>
                  </a:lnTo>
                  <a:lnTo>
                    <a:pt x="918819" y="461010"/>
                  </a:lnTo>
                  <a:lnTo>
                    <a:pt x="919060" y="459740"/>
                  </a:lnTo>
                  <a:close/>
                </a:path>
                <a:path w="951865" h="749300">
                  <a:moveTo>
                    <a:pt x="920724" y="451726"/>
                  </a:moveTo>
                  <a:lnTo>
                    <a:pt x="918248" y="448678"/>
                  </a:lnTo>
                  <a:lnTo>
                    <a:pt x="917282" y="449059"/>
                  </a:lnTo>
                  <a:lnTo>
                    <a:pt x="917689" y="449186"/>
                  </a:lnTo>
                  <a:lnTo>
                    <a:pt x="918933" y="449948"/>
                  </a:lnTo>
                  <a:lnTo>
                    <a:pt x="918933" y="450621"/>
                  </a:lnTo>
                  <a:lnTo>
                    <a:pt x="918057" y="450596"/>
                  </a:lnTo>
                  <a:lnTo>
                    <a:pt x="920724" y="451726"/>
                  </a:lnTo>
                  <a:close/>
                </a:path>
                <a:path w="951865" h="749300">
                  <a:moveTo>
                    <a:pt x="923175" y="453567"/>
                  </a:moveTo>
                  <a:lnTo>
                    <a:pt x="922134" y="452640"/>
                  </a:lnTo>
                  <a:lnTo>
                    <a:pt x="921613" y="452183"/>
                  </a:lnTo>
                  <a:lnTo>
                    <a:pt x="921397" y="452374"/>
                  </a:lnTo>
                  <a:lnTo>
                    <a:pt x="920927" y="452374"/>
                  </a:lnTo>
                  <a:lnTo>
                    <a:pt x="920927" y="454190"/>
                  </a:lnTo>
                  <a:lnTo>
                    <a:pt x="919378" y="453034"/>
                  </a:lnTo>
                  <a:lnTo>
                    <a:pt x="920648" y="453034"/>
                  </a:lnTo>
                  <a:lnTo>
                    <a:pt x="920813" y="453567"/>
                  </a:lnTo>
                  <a:lnTo>
                    <a:pt x="920927" y="454190"/>
                  </a:lnTo>
                  <a:lnTo>
                    <a:pt x="920927" y="452374"/>
                  </a:lnTo>
                  <a:lnTo>
                    <a:pt x="919607" y="452374"/>
                  </a:lnTo>
                  <a:lnTo>
                    <a:pt x="918794" y="453034"/>
                  </a:lnTo>
                  <a:lnTo>
                    <a:pt x="919086" y="453034"/>
                  </a:lnTo>
                  <a:lnTo>
                    <a:pt x="920699" y="454444"/>
                  </a:lnTo>
                  <a:lnTo>
                    <a:pt x="921702" y="454444"/>
                  </a:lnTo>
                  <a:lnTo>
                    <a:pt x="922121" y="454190"/>
                  </a:lnTo>
                  <a:lnTo>
                    <a:pt x="923175" y="453567"/>
                  </a:lnTo>
                  <a:close/>
                </a:path>
                <a:path w="951865" h="749300">
                  <a:moveTo>
                    <a:pt x="925576" y="456285"/>
                  </a:moveTo>
                  <a:lnTo>
                    <a:pt x="924712" y="455599"/>
                  </a:lnTo>
                  <a:lnTo>
                    <a:pt x="924267" y="455256"/>
                  </a:lnTo>
                  <a:lnTo>
                    <a:pt x="924483" y="455625"/>
                  </a:lnTo>
                  <a:lnTo>
                    <a:pt x="924699" y="456234"/>
                  </a:lnTo>
                  <a:lnTo>
                    <a:pt x="925131" y="456565"/>
                  </a:lnTo>
                  <a:lnTo>
                    <a:pt x="925576" y="456285"/>
                  </a:lnTo>
                  <a:close/>
                </a:path>
                <a:path w="951865" h="749300">
                  <a:moveTo>
                    <a:pt x="928065" y="461645"/>
                  </a:moveTo>
                  <a:lnTo>
                    <a:pt x="927798" y="461098"/>
                  </a:lnTo>
                  <a:lnTo>
                    <a:pt x="927493" y="460514"/>
                  </a:lnTo>
                  <a:lnTo>
                    <a:pt x="927049" y="459841"/>
                  </a:lnTo>
                  <a:lnTo>
                    <a:pt x="928065" y="461645"/>
                  </a:lnTo>
                  <a:close/>
                </a:path>
                <a:path w="951865" h="749300">
                  <a:moveTo>
                    <a:pt x="928814" y="463029"/>
                  </a:moveTo>
                  <a:lnTo>
                    <a:pt x="928065" y="461645"/>
                  </a:lnTo>
                  <a:lnTo>
                    <a:pt x="928306" y="462178"/>
                  </a:lnTo>
                  <a:lnTo>
                    <a:pt x="928509" y="462661"/>
                  </a:lnTo>
                  <a:lnTo>
                    <a:pt x="928712" y="463156"/>
                  </a:lnTo>
                  <a:lnTo>
                    <a:pt x="928814" y="463029"/>
                  </a:lnTo>
                  <a:close/>
                </a:path>
                <a:path w="951865" h="749300">
                  <a:moveTo>
                    <a:pt x="929005" y="568960"/>
                  </a:moveTo>
                  <a:lnTo>
                    <a:pt x="928598" y="569810"/>
                  </a:lnTo>
                  <a:lnTo>
                    <a:pt x="928446" y="570230"/>
                  </a:lnTo>
                  <a:lnTo>
                    <a:pt x="928890" y="569810"/>
                  </a:lnTo>
                  <a:lnTo>
                    <a:pt x="929005" y="568960"/>
                  </a:lnTo>
                  <a:close/>
                </a:path>
                <a:path w="951865" h="749300">
                  <a:moveTo>
                    <a:pt x="929055" y="572554"/>
                  </a:moveTo>
                  <a:lnTo>
                    <a:pt x="928649" y="571500"/>
                  </a:lnTo>
                  <a:lnTo>
                    <a:pt x="928738" y="570890"/>
                  </a:lnTo>
                  <a:lnTo>
                    <a:pt x="928408" y="571500"/>
                  </a:lnTo>
                  <a:lnTo>
                    <a:pt x="926617" y="574040"/>
                  </a:lnTo>
                  <a:lnTo>
                    <a:pt x="924839" y="575310"/>
                  </a:lnTo>
                  <a:lnTo>
                    <a:pt x="926947" y="574040"/>
                  </a:lnTo>
                  <a:lnTo>
                    <a:pt x="928954" y="572770"/>
                  </a:lnTo>
                  <a:lnTo>
                    <a:pt x="929055" y="572554"/>
                  </a:lnTo>
                  <a:close/>
                </a:path>
                <a:path w="951865" h="749300">
                  <a:moveTo>
                    <a:pt x="929513" y="571500"/>
                  </a:moveTo>
                  <a:lnTo>
                    <a:pt x="929055" y="572554"/>
                  </a:lnTo>
                  <a:lnTo>
                    <a:pt x="929144" y="572770"/>
                  </a:lnTo>
                  <a:lnTo>
                    <a:pt x="929513" y="571500"/>
                  </a:lnTo>
                  <a:close/>
                </a:path>
                <a:path w="951865" h="749300">
                  <a:moveTo>
                    <a:pt x="929754" y="568960"/>
                  </a:moveTo>
                  <a:lnTo>
                    <a:pt x="928890" y="569810"/>
                  </a:lnTo>
                  <a:lnTo>
                    <a:pt x="928827" y="570230"/>
                  </a:lnTo>
                  <a:lnTo>
                    <a:pt x="928738" y="570890"/>
                  </a:lnTo>
                  <a:lnTo>
                    <a:pt x="929754" y="568960"/>
                  </a:lnTo>
                  <a:close/>
                </a:path>
                <a:path w="951865" h="749300">
                  <a:moveTo>
                    <a:pt x="930249" y="568960"/>
                  </a:moveTo>
                  <a:lnTo>
                    <a:pt x="929690" y="570890"/>
                  </a:lnTo>
                  <a:lnTo>
                    <a:pt x="930097" y="570230"/>
                  </a:lnTo>
                  <a:lnTo>
                    <a:pt x="930148" y="569810"/>
                  </a:lnTo>
                  <a:lnTo>
                    <a:pt x="930249" y="568960"/>
                  </a:lnTo>
                  <a:close/>
                </a:path>
                <a:path w="951865" h="749300">
                  <a:moveTo>
                    <a:pt x="930490" y="466191"/>
                  </a:moveTo>
                  <a:lnTo>
                    <a:pt x="929817" y="464934"/>
                  </a:lnTo>
                  <a:lnTo>
                    <a:pt x="929322" y="465493"/>
                  </a:lnTo>
                  <a:lnTo>
                    <a:pt x="929233" y="465823"/>
                  </a:lnTo>
                  <a:lnTo>
                    <a:pt x="930490" y="466191"/>
                  </a:lnTo>
                  <a:close/>
                </a:path>
                <a:path w="951865" h="749300">
                  <a:moveTo>
                    <a:pt x="930998" y="463575"/>
                  </a:moveTo>
                  <a:lnTo>
                    <a:pt x="929665" y="461975"/>
                  </a:lnTo>
                  <a:lnTo>
                    <a:pt x="928814" y="463029"/>
                  </a:lnTo>
                  <a:lnTo>
                    <a:pt x="929817" y="464934"/>
                  </a:lnTo>
                  <a:lnTo>
                    <a:pt x="930402" y="464286"/>
                  </a:lnTo>
                  <a:lnTo>
                    <a:pt x="930998" y="463575"/>
                  </a:lnTo>
                  <a:close/>
                </a:path>
                <a:path w="951865" h="749300">
                  <a:moveTo>
                    <a:pt x="931214" y="466420"/>
                  </a:moveTo>
                  <a:lnTo>
                    <a:pt x="930490" y="466191"/>
                  </a:lnTo>
                  <a:lnTo>
                    <a:pt x="931138" y="467474"/>
                  </a:lnTo>
                  <a:lnTo>
                    <a:pt x="931214" y="466420"/>
                  </a:lnTo>
                  <a:close/>
                </a:path>
                <a:path w="951865" h="749300">
                  <a:moveTo>
                    <a:pt x="936929" y="487756"/>
                  </a:moveTo>
                  <a:lnTo>
                    <a:pt x="936586" y="486727"/>
                  </a:lnTo>
                  <a:lnTo>
                    <a:pt x="936117" y="486410"/>
                  </a:lnTo>
                  <a:lnTo>
                    <a:pt x="936205" y="486727"/>
                  </a:lnTo>
                  <a:lnTo>
                    <a:pt x="936294" y="487756"/>
                  </a:lnTo>
                  <a:lnTo>
                    <a:pt x="936929" y="487756"/>
                  </a:lnTo>
                  <a:close/>
                </a:path>
                <a:path w="951865" h="749300">
                  <a:moveTo>
                    <a:pt x="937133" y="480250"/>
                  </a:moveTo>
                  <a:lnTo>
                    <a:pt x="936967" y="480009"/>
                  </a:lnTo>
                  <a:lnTo>
                    <a:pt x="936815" y="479755"/>
                  </a:lnTo>
                  <a:lnTo>
                    <a:pt x="936650" y="479501"/>
                  </a:lnTo>
                  <a:lnTo>
                    <a:pt x="936840" y="479856"/>
                  </a:lnTo>
                  <a:lnTo>
                    <a:pt x="936993" y="480085"/>
                  </a:lnTo>
                  <a:lnTo>
                    <a:pt x="937133" y="480250"/>
                  </a:lnTo>
                  <a:close/>
                </a:path>
                <a:path w="951865" h="749300">
                  <a:moveTo>
                    <a:pt x="937475" y="550672"/>
                  </a:moveTo>
                  <a:lnTo>
                    <a:pt x="937463" y="550240"/>
                  </a:lnTo>
                  <a:lnTo>
                    <a:pt x="937031" y="551180"/>
                  </a:lnTo>
                  <a:lnTo>
                    <a:pt x="937475" y="550672"/>
                  </a:lnTo>
                  <a:close/>
                </a:path>
                <a:path w="951865" h="749300">
                  <a:moveTo>
                    <a:pt x="938174" y="487756"/>
                  </a:moveTo>
                  <a:lnTo>
                    <a:pt x="936790" y="486410"/>
                  </a:lnTo>
                  <a:lnTo>
                    <a:pt x="936091" y="485140"/>
                  </a:lnTo>
                  <a:lnTo>
                    <a:pt x="936485" y="486410"/>
                  </a:lnTo>
                  <a:lnTo>
                    <a:pt x="936586" y="486727"/>
                  </a:lnTo>
                  <a:lnTo>
                    <a:pt x="938174" y="487756"/>
                  </a:lnTo>
                  <a:close/>
                </a:path>
                <a:path w="951865" h="749300">
                  <a:moveTo>
                    <a:pt x="938174" y="487756"/>
                  </a:moveTo>
                  <a:lnTo>
                    <a:pt x="936929" y="487756"/>
                  </a:lnTo>
                  <a:lnTo>
                    <a:pt x="937323" y="488950"/>
                  </a:lnTo>
                  <a:lnTo>
                    <a:pt x="938174" y="487756"/>
                  </a:lnTo>
                  <a:close/>
                </a:path>
                <a:path w="951865" h="749300">
                  <a:moveTo>
                    <a:pt x="939977" y="543394"/>
                  </a:moveTo>
                  <a:lnTo>
                    <a:pt x="939761" y="543674"/>
                  </a:lnTo>
                  <a:lnTo>
                    <a:pt x="939558" y="544004"/>
                  </a:lnTo>
                  <a:lnTo>
                    <a:pt x="939380" y="544423"/>
                  </a:lnTo>
                  <a:lnTo>
                    <a:pt x="939622" y="544055"/>
                  </a:lnTo>
                  <a:lnTo>
                    <a:pt x="939800" y="543725"/>
                  </a:lnTo>
                  <a:lnTo>
                    <a:pt x="939977" y="543394"/>
                  </a:lnTo>
                  <a:close/>
                </a:path>
                <a:path w="951865" h="749300">
                  <a:moveTo>
                    <a:pt x="940104" y="550621"/>
                  </a:moveTo>
                  <a:lnTo>
                    <a:pt x="939736" y="550443"/>
                  </a:lnTo>
                  <a:lnTo>
                    <a:pt x="939520" y="549859"/>
                  </a:lnTo>
                  <a:lnTo>
                    <a:pt x="939139" y="549757"/>
                  </a:lnTo>
                  <a:lnTo>
                    <a:pt x="938657" y="550735"/>
                  </a:lnTo>
                  <a:lnTo>
                    <a:pt x="938136" y="551675"/>
                  </a:lnTo>
                  <a:lnTo>
                    <a:pt x="937628" y="552640"/>
                  </a:lnTo>
                  <a:lnTo>
                    <a:pt x="938657" y="551942"/>
                  </a:lnTo>
                  <a:lnTo>
                    <a:pt x="937895" y="553745"/>
                  </a:lnTo>
                  <a:lnTo>
                    <a:pt x="938161" y="554113"/>
                  </a:lnTo>
                  <a:lnTo>
                    <a:pt x="940104" y="550621"/>
                  </a:lnTo>
                  <a:close/>
                </a:path>
                <a:path w="951865" h="749300">
                  <a:moveTo>
                    <a:pt x="941336" y="549960"/>
                  </a:moveTo>
                  <a:lnTo>
                    <a:pt x="941146" y="549694"/>
                  </a:lnTo>
                  <a:lnTo>
                    <a:pt x="941133" y="549186"/>
                  </a:lnTo>
                  <a:lnTo>
                    <a:pt x="941146" y="548652"/>
                  </a:lnTo>
                  <a:lnTo>
                    <a:pt x="940104" y="550621"/>
                  </a:lnTo>
                  <a:lnTo>
                    <a:pt x="940384" y="550760"/>
                  </a:lnTo>
                  <a:lnTo>
                    <a:pt x="940739" y="550672"/>
                  </a:lnTo>
                  <a:lnTo>
                    <a:pt x="941336" y="549960"/>
                  </a:lnTo>
                  <a:close/>
                </a:path>
                <a:path w="951865" h="749300">
                  <a:moveTo>
                    <a:pt x="942301" y="536473"/>
                  </a:moveTo>
                  <a:lnTo>
                    <a:pt x="942060" y="536981"/>
                  </a:lnTo>
                  <a:lnTo>
                    <a:pt x="941717" y="537756"/>
                  </a:lnTo>
                  <a:lnTo>
                    <a:pt x="941336" y="538848"/>
                  </a:lnTo>
                  <a:lnTo>
                    <a:pt x="940892" y="541007"/>
                  </a:lnTo>
                  <a:lnTo>
                    <a:pt x="940777" y="541502"/>
                  </a:lnTo>
                  <a:lnTo>
                    <a:pt x="940689" y="541959"/>
                  </a:lnTo>
                  <a:lnTo>
                    <a:pt x="940219" y="542912"/>
                  </a:lnTo>
                  <a:lnTo>
                    <a:pt x="940536" y="542620"/>
                  </a:lnTo>
                  <a:lnTo>
                    <a:pt x="941730" y="541959"/>
                  </a:lnTo>
                  <a:lnTo>
                    <a:pt x="941997" y="541959"/>
                  </a:lnTo>
                  <a:lnTo>
                    <a:pt x="942086" y="538365"/>
                  </a:lnTo>
                  <a:lnTo>
                    <a:pt x="942200" y="537756"/>
                  </a:lnTo>
                  <a:lnTo>
                    <a:pt x="942301" y="536473"/>
                  </a:lnTo>
                  <a:close/>
                </a:path>
                <a:path w="951865" h="749300">
                  <a:moveTo>
                    <a:pt x="943076" y="501650"/>
                  </a:moveTo>
                  <a:lnTo>
                    <a:pt x="942822" y="500380"/>
                  </a:lnTo>
                  <a:lnTo>
                    <a:pt x="941832" y="499135"/>
                  </a:lnTo>
                  <a:lnTo>
                    <a:pt x="943076" y="501650"/>
                  </a:lnTo>
                  <a:close/>
                </a:path>
                <a:path w="951865" h="749300">
                  <a:moveTo>
                    <a:pt x="943813" y="508000"/>
                  </a:moveTo>
                  <a:lnTo>
                    <a:pt x="943114" y="504190"/>
                  </a:lnTo>
                  <a:lnTo>
                    <a:pt x="942759" y="501650"/>
                  </a:lnTo>
                  <a:lnTo>
                    <a:pt x="941705" y="500380"/>
                  </a:lnTo>
                  <a:lnTo>
                    <a:pt x="941184" y="497840"/>
                  </a:lnTo>
                  <a:lnTo>
                    <a:pt x="941819" y="499135"/>
                  </a:lnTo>
                  <a:lnTo>
                    <a:pt x="941832" y="497840"/>
                  </a:lnTo>
                  <a:lnTo>
                    <a:pt x="942352" y="497840"/>
                  </a:lnTo>
                  <a:lnTo>
                    <a:pt x="941819" y="495300"/>
                  </a:lnTo>
                  <a:lnTo>
                    <a:pt x="940739" y="492760"/>
                  </a:lnTo>
                  <a:lnTo>
                    <a:pt x="940206" y="491490"/>
                  </a:lnTo>
                  <a:lnTo>
                    <a:pt x="938288" y="490220"/>
                  </a:lnTo>
                  <a:lnTo>
                    <a:pt x="939990" y="492760"/>
                  </a:lnTo>
                  <a:lnTo>
                    <a:pt x="936790" y="488950"/>
                  </a:lnTo>
                  <a:lnTo>
                    <a:pt x="937971" y="492760"/>
                  </a:lnTo>
                  <a:lnTo>
                    <a:pt x="937209" y="491490"/>
                  </a:lnTo>
                  <a:lnTo>
                    <a:pt x="936256" y="490220"/>
                  </a:lnTo>
                  <a:lnTo>
                    <a:pt x="935850" y="488950"/>
                  </a:lnTo>
                  <a:lnTo>
                    <a:pt x="935482" y="487756"/>
                  </a:lnTo>
                  <a:lnTo>
                    <a:pt x="936510" y="490220"/>
                  </a:lnTo>
                  <a:lnTo>
                    <a:pt x="936396" y="488950"/>
                  </a:lnTo>
                  <a:lnTo>
                    <a:pt x="936294" y="487756"/>
                  </a:lnTo>
                  <a:lnTo>
                    <a:pt x="935863" y="486727"/>
                  </a:lnTo>
                  <a:lnTo>
                    <a:pt x="935710" y="486410"/>
                  </a:lnTo>
                  <a:lnTo>
                    <a:pt x="936117" y="486410"/>
                  </a:lnTo>
                  <a:lnTo>
                    <a:pt x="936066" y="485140"/>
                  </a:lnTo>
                  <a:lnTo>
                    <a:pt x="934872" y="481330"/>
                  </a:lnTo>
                  <a:lnTo>
                    <a:pt x="934377" y="478790"/>
                  </a:lnTo>
                  <a:lnTo>
                    <a:pt x="933602" y="478790"/>
                  </a:lnTo>
                  <a:lnTo>
                    <a:pt x="931735" y="477520"/>
                  </a:lnTo>
                  <a:lnTo>
                    <a:pt x="929525" y="476250"/>
                  </a:lnTo>
                  <a:lnTo>
                    <a:pt x="929398" y="476173"/>
                  </a:lnTo>
                  <a:lnTo>
                    <a:pt x="929398" y="487756"/>
                  </a:lnTo>
                  <a:lnTo>
                    <a:pt x="927620" y="487756"/>
                  </a:lnTo>
                  <a:lnTo>
                    <a:pt x="928738" y="485140"/>
                  </a:lnTo>
                  <a:lnTo>
                    <a:pt x="929398" y="487756"/>
                  </a:lnTo>
                  <a:lnTo>
                    <a:pt x="929398" y="476173"/>
                  </a:lnTo>
                  <a:lnTo>
                    <a:pt x="927671" y="475119"/>
                  </a:lnTo>
                  <a:lnTo>
                    <a:pt x="927671" y="485140"/>
                  </a:lnTo>
                  <a:lnTo>
                    <a:pt x="927277" y="487756"/>
                  </a:lnTo>
                  <a:lnTo>
                    <a:pt x="927125" y="487756"/>
                  </a:lnTo>
                  <a:lnTo>
                    <a:pt x="925982" y="485140"/>
                  </a:lnTo>
                  <a:lnTo>
                    <a:pt x="925410" y="485140"/>
                  </a:lnTo>
                  <a:lnTo>
                    <a:pt x="926122" y="483870"/>
                  </a:lnTo>
                  <a:lnTo>
                    <a:pt x="927188" y="483870"/>
                  </a:lnTo>
                  <a:lnTo>
                    <a:pt x="927671" y="485140"/>
                  </a:lnTo>
                  <a:lnTo>
                    <a:pt x="927671" y="475119"/>
                  </a:lnTo>
                  <a:lnTo>
                    <a:pt x="927442" y="474980"/>
                  </a:lnTo>
                  <a:lnTo>
                    <a:pt x="927227" y="473710"/>
                  </a:lnTo>
                  <a:lnTo>
                    <a:pt x="927023" y="472440"/>
                  </a:lnTo>
                  <a:lnTo>
                    <a:pt x="925385" y="470192"/>
                  </a:lnTo>
                  <a:lnTo>
                    <a:pt x="925385" y="483870"/>
                  </a:lnTo>
                  <a:lnTo>
                    <a:pt x="924356" y="482600"/>
                  </a:lnTo>
                  <a:lnTo>
                    <a:pt x="923277" y="481330"/>
                  </a:lnTo>
                  <a:lnTo>
                    <a:pt x="922172" y="478790"/>
                  </a:lnTo>
                  <a:lnTo>
                    <a:pt x="923150" y="480060"/>
                  </a:lnTo>
                  <a:lnTo>
                    <a:pt x="924382" y="482600"/>
                  </a:lnTo>
                  <a:lnTo>
                    <a:pt x="925296" y="482600"/>
                  </a:lnTo>
                  <a:lnTo>
                    <a:pt x="925385" y="483870"/>
                  </a:lnTo>
                  <a:lnTo>
                    <a:pt x="925385" y="470192"/>
                  </a:lnTo>
                  <a:lnTo>
                    <a:pt x="925182" y="469900"/>
                  </a:lnTo>
                  <a:lnTo>
                    <a:pt x="924001" y="467360"/>
                  </a:lnTo>
                  <a:lnTo>
                    <a:pt x="923239" y="466090"/>
                  </a:lnTo>
                  <a:lnTo>
                    <a:pt x="922401" y="464820"/>
                  </a:lnTo>
                  <a:lnTo>
                    <a:pt x="921372" y="463550"/>
                  </a:lnTo>
                  <a:lnTo>
                    <a:pt x="921854" y="462280"/>
                  </a:lnTo>
                  <a:lnTo>
                    <a:pt x="920800" y="461010"/>
                  </a:lnTo>
                  <a:lnTo>
                    <a:pt x="919086" y="459740"/>
                  </a:lnTo>
                  <a:lnTo>
                    <a:pt x="919708" y="461010"/>
                  </a:lnTo>
                  <a:lnTo>
                    <a:pt x="919022" y="461010"/>
                  </a:lnTo>
                  <a:lnTo>
                    <a:pt x="919200" y="462280"/>
                  </a:lnTo>
                  <a:lnTo>
                    <a:pt x="918933" y="461949"/>
                  </a:lnTo>
                  <a:lnTo>
                    <a:pt x="918933" y="473710"/>
                  </a:lnTo>
                  <a:lnTo>
                    <a:pt x="918286" y="473710"/>
                  </a:lnTo>
                  <a:lnTo>
                    <a:pt x="917206" y="472440"/>
                  </a:lnTo>
                  <a:lnTo>
                    <a:pt x="916127" y="471170"/>
                  </a:lnTo>
                  <a:lnTo>
                    <a:pt x="913853" y="467360"/>
                  </a:lnTo>
                  <a:lnTo>
                    <a:pt x="911504" y="464820"/>
                  </a:lnTo>
                  <a:lnTo>
                    <a:pt x="912241" y="464820"/>
                  </a:lnTo>
                  <a:lnTo>
                    <a:pt x="915543" y="468630"/>
                  </a:lnTo>
                  <a:lnTo>
                    <a:pt x="917346" y="471170"/>
                  </a:lnTo>
                  <a:lnTo>
                    <a:pt x="918933" y="473710"/>
                  </a:lnTo>
                  <a:lnTo>
                    <a:pt x="918933" y="461949"/>
                  </a:lnTo>
                  <a:lnTo>
                    <a:pt x="918197" y="461010"/>
                  </a:lnTo>
                  <a:lnTo>
                    <a:pt x="916305" y="458597"/>
                  </a:lnTo>
                  <a:lnTo>
                    <a:pt x="914463" y="458597"/>
                  </a:lnTo>
                  <a:lnTo>
                    <a:pt x="914476" y="457238"/>
                  </a:lnTo>
                  <a:lnTo>
                    <a:pt x="914958" y="457238"/>
                  </a:lnTo>
                  <a:lnTo>
                    <a:pt x="913206" y="455968"/>
                  </a:lnTo>
                  <a:lnTo>
                    <a:pt x="911644" y="455968"/>
                  </a:lnTo>
                  <a:lnTo>
                    <a:pt x="910971" y="454660"/>
                  </a:lnTo>
                  <a:lnTo>
                    <a:pt x="910501" y="453758"/>
                  </a:lnTo>
                  <a:lnTo>
                    <a:pt x="910501" y="594741"/>
                  </a:lnTo>
                  <a:lnTo>
                    <a:pt x="910183" y="596900"/>
                  </a:lnTo>
                  <a:lnTo>
                    <a:pt x="909370" y="596900"/>
                  </a:lnTo>
                  <a:lnTo>
                    <a:pt x="909675" y="595630"/>
                  </a:lnTo>
                  <a:lnTo>
                    <a:pt x="909916" y="595630"/>
                  </a:lnTo>
                  <a:lnTo>
                    <a:pt x="910501" y="594741"/>
                  </a:lnTo>
                  <a:lnTo>
                    <a:pt x="910501" y="453758"/>
                  </a:lnTo>
                  <a:lnTo>
                    <a:pt x="910424" y="453605"/>
                  </a:lnTo>
                  <a:lnTo>
                    <a:pt x="910310" y="453390"/>
                  </a:lnTo>
                  <a:lnTo>
                    <a:pt x="912520" y="454660"/>
                  </a:lnTo>
                  <a:lnTo>
                    <a:pt x="913130" y="455371"/>
                  </a:lnTo>
                  <a:lnTo>
                    <a:pt x="912736" y="454660"/>
                  </a:lnTo>
                  <a:lnTo>
                    <a:pt x="911847" y="453390"/>
                  </a:lnTo>
                  <a:lnTo>
                    <a:pt x="913333" y="453390"/>
                  </a:lnTo>
                  <a:lnTo>
                    <a:pt x="910958" y="450850"/>
                  </a:lnTo>
                  <a:lnTo>
                    <a:pt x="909154" y="449999"/>
                  </a:lnTo>
                  <a:lnTo>
                    <a:pt x="909154" y="459740"/>
                  </a:lnTo>
                  <a:lnTo>
                    <a:pt x="908113" y="459740"/>
                  </a:lnTo>
                  <a:lnTo>
                    <a:pt x="908735" y="461010"/>
                  </a:lnTo>
                  <a:lnTo>
                    <a:pt x="906576" y="458254"/>
                  </a:lnTo>
                  <a:lnTo>
                    <a:pt x="906576" y="599440"/>
                  </a:lnTo>
                  <a:lnTo>
                    <a:pt x="906487" y="600710"/>
                  </a:lnTo>
                  <a:lnTo>
                    <a:pt x="905319" y="601980"/>
                  </a:lnTo>
                  <a:lnTo>
                    <a:pt x="904341" y="604520"/>
                  </a:lnTo>
                  <a:lnTo>
                    <a:pt x="903846" y="604520"/>
                  </a:lnTo>
                  <a:lnTo>
                    <a:pt x="903376" y="603250"/>
                  </a:lnTo>
                  <a:lnTo>
                    <a:pt x="902919" y="603250"/>
                  </a:lnTo>
                  <a:lnTo>
                    <a:pt x="905217" y="600862"/>
                  </a:lnTo>
                  <a:lnTo>
                    <a:pt x="904722" y="601751"/>
                  </a:lnTo>
                  <a:lnTo>
                    <a:pt x="905459" y="600595"/>
                  </a:lnTo>
                  <a:lnTo>
                    <a:pt x="906576" y="599440"/>
                  </a:lnTo>
                  <a:lnTo>
                    <a:pt x="906576" y="458254"/>
                  </a:lnTo>
                  <a:lnTo>
                    <a:pt x="905637" y="457047"/>
                  </a:lnTo>
                  <a:lnTo>
                    <a:pt x="905789" y="457238"/>
                  </a:lnTo>
                  <a:lnTo>
                    <a:pt x="907618" y="457238"/>
                  </a:lnTo>
                  <a:lnTo>
                    <a:pt x="909154" y="459740"/>
                  </a:lnTo>
                  <a:lnTo>
                    <a:pt x="909154" y="449999"/>
                  </a:lnTo>
                  <a:lnTo>
                    <a:pt x="908304" y="449592"/>
                  </a:lnTo>
                  <a:lnTo>
                    <a:pt x="908253" y="448310"/>
                  </a:lnTo>
                  <a:lnTo>
                    <a:pt x="905840" y="447052"/>
                  </a:lnTo>
                  <a:lnTo>
                    <a:pt x="904621" y="444500"/>
                  </a:lnTo>
                  <a:lnTo>
                    <a:pt x="904379" y="443230"/>
                  </a:lnTo>
                  <a:lnTo>
                    <a:pt x="904303" y="442887"/>
                  </a:lnTo>
                  <a:lnTo>
                    <a:pt x="903630" y="441960"/>
                  </a:lnTo>
                  <a:lnTo>
                    <a:pt x="903516" y="453390"/>
                  </a:lnTo>
                  <a:lnTo>
                    <a:pt x="903135" y="454660"/>
                  </a:lnTo>
                  <a:lnTo>
                    <a:pt x="902246" y="453390"/>
                  </a:lnTo>
                  <a:lnTo>
                    <a:pt x="902030" y="453390"/>
                  </a:lnTo>
                  <a:lnTo>
                    <a:pt x="897153" y="447052"/>
                  </a:lnTo>
                  <a:lnTo>
                    <a:pt x="887031" y="435610"/>
                  </a:lnTo>
                  <a:lnTo>
                    <a:pt x="890828" y="439420"/>
                  </a:lnTo>
                  <a:lnTo>
                    <a:pt x="894664" y="441960"/>
                  </a:lnTo>
                  <a:lnTo>
                    <a:pt x="897661" y="445770"/>
                  </a:lnTo>
                  <a:lnTo>
                    <a:pt x="896988" y="445770"/>
                  </a:lnTo>
                  <a:lnTo>
                    <a:pt x="897775" y="447052"/>
                  </a:lnTo>
                  <a:lnTo>
                    <a:pt x="898359" y="447052"/>
                  </a:lnTo>
                  <a:lnTo>
                    <a:pt x="901280" y="449592"/>
                  </a:lnTo>
                  <a:lnTo>
                    <a:pt x="901306" y="452120"/>
                  </a:lnTo>
                  <a:lnTo>
                    <a:pt x="903516" y="453390"/>
                  </a:lnTo>
                  <a:lnTo>
                    <a:pt x="903516" y="441871"/>
                  </a:lnTo>
                  <a:lnTo>
                    <a:pt x="900645" y="439420"/>
                  </a:lnTo>
                  <a:lnTo>
                    <a:pt x="898118" y="438150"/>
                  </a:lnTo>
                  <a:lnTo>
                    <a:pt x="898004" y="435610"/>
                  </a:lnTo>
                  <a:lnTo>
                    <a:pt x="895083" y="431800"/>
                  </a:lnTo>
                  <a:lnTo>
                    <a:pt x="897255" y="438150"/>
                  </a:lnTo>
                  <a:lnTo>
                    <a:pt x="894880" y="435610"/>
                  </a:lnTo>
                  <a:lnTo>
                    <a:pt x="893699" y="434340"/>
                  </a:lnTo>
                  <a:lnTo>
                    <a:pt x="893800" y="433070"/>
                  </a:lnTo>
                  <a:lnTo>
                    <a:pt x="890003" y="429260"/>
                  </a:lnTo>
                  <a:lnTo>
                    <a:pt x="890574" y="427990"/>
                  </a:lnTo>
                  <a:lnTo>
                    <a:pt x="888987" y="427990"/>
                  </a:lnTo>
                  <a:lnTo>
                    <a:pt x="889584" y="429260"/>
                  </a:lnTo>
                  <a:lnTo>
                    <a:pt x="890930" y="430530"/>
                  </a:lnTo>
                  <a:lnTo>
                    <a:pt x="889482" y="429260"/>
                  </a:lnTo>
                  <a:lnTo>
                    <a:pt x="888161" y="429260"/>
                  </a:lnTo>
                  <a:lnTo>
                    <a:pt x="888072" y="427990"/>
                  </a:lnTo>
                  <a:lnTo>
                    <a:pt x="887095" y="426720"/>
                  </a:lnTo>
                  <a:lnTo>
                    <a:pt x="887971" y="426720"/>
                  </a:lnTo>
                  <a:lnTo>
                    <a:pt x="886714" y="425513"/>
                  </a:lnTo>
                  <a:lnTo>
                    <a:pt x="885850" y="424675"/>
                  </a:lnTo>
                  <a:lnTo>
                    <a:pt x="885850" y="433070"/>
                  </a:lnTo>
                  <a:lnTo>
                    <a:pt x="884339" y="433070"/>
                  </a:lnTo>
                  <a:lnTo>
                    <a:pt x="881303" y="429577"/>
                  </a:lnTo>
                  <a:lnTo>
                    <a:pt x="881303" y="626503"/>
                  </a:lnTo>
                  <a:lnTo>
                    <a:pt x="881253" y="627380"/>
                  </a:lnTo>
                  <a:lnTo>
                    <a:pt x="879589" y="628738"/>
                  </a:lnTo>
                  <a:lnTo>
                    <a:pt x="879462" y="628738"/>
                  </a:lnTo>
                  <a:lnTo>
                    <a:pt x="881303" y="626503"/>
                  </a:lnTo>
                  <a:lnTo>
                    <a:pt x="881303" y="429577"/>
                  </a:lnTo>
                  <a:lnTo>
                    <a:pt x="881037" y="429260"/>
                  </a:lnTo>
                  <a:lnTo>
                    <a:pt x="877646" y="425513"/>
                  </a:lnTo>
                  <a:lnTo>
                    <a:pt x="879233" y="425513"/>
                  </a:lnTo>
                  <a:lnTo>
                    <a:pt x="880605" y="426720"/>
                  </a:lnTo>
                  <a:lnTo>
                    <a:pt x="881519" y="427990"/>
                  </a:lnTo>
                  <a:lnTo>
                    <a:pt x="881062" y="427990"/>
                  </a:lnTo>
                  <a:lnTo>
                    <a:pt x="881100" y="429260"/>
                  </a:lnTo>
                  <a:lnTo>
                    <a:pt x="882370" y="429260"/>
                  </a:lnTo>
                  <a:lnTo>
                    <a:pt x="883412" y="430530"/>
                  </a:lnTo>
                  <a:lnTo>
                    <a:pt x="884428" y="430530"/>
                  </a:lnTo>
                  <a:lnTo>
                    <a:pt x="885850" y="433070"/>
                  </a:lnTo>
                  <a:lnTo>
                    <a:pt x="885850" y="424675"/>
                  </a:lnTo>
                  <a:lnTo>
                    <a:pt x="885342" y="424180"/>
                  </a:lnTo>
                  <a:lnTo>
                    <a:pt x="883907" y="422910"/>
                  </a:lnTo>
                  <a:lnTo>
                    <a:pt x="881049" y="420370"/>
                  </a:lnTo>
                  <a:lnTo>
                    <a:pt x="879182" y="419722"/>
                  </a:lnTo>
                  <a:lnTo>
                    <a:pt x="879817" y="421640"/>
                  </a:lnTo>
                  <a:lnTo>
                    <a:pt x="880097" y="421640"/>
                  </a:lnTo>
                  <a:lnTo>
                    <a:pt x="880719" y="422910"/>
                  </a:lnTo>
                  <a:lnTo>
                    <a:pt x="877938" y="421640"/>
                  </a:lnTo>
                  <a:lnTo>
                    <a:pt x="878306" y="423773"/>
                  </a:lnTo>
                  <a:lnTo>
                    <a:pt x="878370" y="424180"/>
                  </a:lnTo>
                  <a:lnTo>
                    <a:pt x="875550" y="422910"/>
                  </a:lnTo>
                  <a:lnTo>
                    <a:pt x="863498" y="407670"/>
                  </a:lnTo>
                  <a:lnTo>
                    <a:pt x="854811" y="396341"/>
                  </a:lnTo>
                  <a:lnTo>
                    <a:pt x="854811" y="650240"/>
                  </a:lnTo>
                  <a:lnTo>
                    <a:pt x="853960" y="651510"/>
                  </a:lnTo>
                  <a:lnTo>
                    <a:pt x="853351" y="652780"/>
                  </a:lnTo>
                  <a:lnTo>
                    <a:pt x="853059" y="651510"/>
                  </a:lnTo>
                  <a:lnTo>
                    <a:pt x="852157" y="651510"/>
                  </a:lnTo>
                  <a:lnTo>
                    <a:pt x="854176" y="650240"/>
                  </a:lnTo>
                  <a:lnTo>
                    <a:pt x="854811" y="650240"/>
                  </a:lnTo>
                  <a:lnTo>
                    <a:pt x="854811" y="396341"/>
                  </a:lnTo>
                  <a:lnTo>
                    <a:pt x="852792" y="393700"/>
                  </a:lnTo>
                  <a:lnTo>
                    <a:pt x="844156" y="378485"/>
                  </a:lnTo>
                  <a:lnTo>
                    <a:pt x="838238" y="361950"/>
                  </a:lnTo>
                  <a:lnTo>
                    <a:pt x="837653" y="360680"/>
                  </a:lnTo>
                  <a:lnTo>
                    <a:pt x="838835" y="358140"/>
                  </a:lnTo>
                  <a:lnTo>
                    <a:pt x="844562" y="350520"/>
                  </a:lnTo>
                  <a:lnTo>
                    <a:pt x="849198" y="344170"/>
                  </a:lnTo>
                  <a:lnTo>
                    <a:pt x="853973" y="337820"/>
                  </a:lnTo>
                  <a:lnTo>
                    <a:pt x="859193" y="331470"/>
                  </a:lnTo>
                  <a:lnTo>
                    <a:pt x="864476" y="326390"/>
                  </a:lnTo>
                  <a:lnTo>
                    <a:pt x="870000" y="321310"/>
                  </a:lnTo>
                  <a:lnTo>
                    <a:pt x="875360" y="316230"/>
                  </a:lnTo>
                  <a:lnTo>
                    <a:pt x="880160" y="309880"/>
                  </a:lnTo>
                  <a:lnTo>
                    <a:pt x="880935" y="308610"/>
                  </a:lnTo>
                  <a:lnTo>
                    <a:pt x="881875" y="307340"/>
                  </a:lnTo>
                  <a:lnTo>
                    <a:pt x="885228" y="308610"/>
                  </a:lnTo>
                  <a:lnTo>
                    <a:pt x="883729" y="311150"/>
                  </a:lnTo>
                  <a:lnTo>
                    <a:pt x="880351" y="323850"/>
                  </a:lnTo>
                  <a:lnTo>
                    <a:pt x="877189" y="335280"/>
                  </a:lnTo>
                  <a:lnTo>
                    <a:pt x="873493" y="347980"/>
                  </a:lnTo>
                  <a:lnTo>
                    <a:pt x="868781" y="359714"/>
                  </a:lnTo>
                  <a:lnTo>
                    <a:pt x="867524" y="359714"/>
                  </a:lnTo>
                  <a:lnTo>
                    <a:pt x="867295" y="361950"/>
                  </a:lnTo>
                  <a:lnTo>
                    <a:pt x="867956" y="363220"/>
                  </a:lnTo>
                  <a:lnTo>
                    <a:pt x="869543" y="361950"/>
                  </a:lnTo>
                  <a:lnTo>
                    <a:pt x="869607" y="359714"/>
                  </a:lnTo>
                  <a:lnTo>
                    <a:pt x="870038" y="359714"/>
                  </a:lnTo>
                  <a:lnTo>
                    <a:pt x="873074" y="358140"/>
                  </a:lnTo>
                  <a:lnTo>
                    <a:pt x="870978" y="364490"/>
                  </a:lnTo>
                  <a:lnTo>
                    <a:pt x="870889" y="365760"/>
                  </a:lnTo>
                  <a:lnTo>
                    <a:pt x="870800" y="367030"/>
                  </a:lnTo>
                  <a:lnTo>
                    <a:pt x="870712" y="368300"/>
                  </a:lnTo>
                  <a:lnTo>
                    <a:pt x="863688" y="377190"/>
                  </a:lnTo>
                  <a:lnTo>
                    <a:pt x="860196" y="383540"/>
                  </a:lnTo>
                  <a:lnTo>
                    <a:pt x="860285" y="386080"/>
                  </a:lnTo>
                  <a:lnTo>
                    <a:pt x="860361" y="388620"/>
                  </a:lnTo>
                  <a:lnTo>
                    <a:pt x="860450" y="391160"/>
                  </a:lnTo>
                  <a:lnTo>
                    <a:pt x="860501" y="392430"/>
                  </a:lnTo>
                  <a:lnTo>
                    <a:pt x="860882" y="393700"/>
                  </a:lnTo>
                  <a:lnTo>
                    <a:pt x="861974" y="394970"/>
                  </a:lnTo>
                  <a:lnTo>
                    <a:pt x="862126" y="394970"/>
                  </a:lnTo>
                  <a:lnTo>
                    <a:pt x="867371" y="387350"/>
                  </a:lnTo>
                  <a:lnTo>
                    <a:pt x="869276" y="387350"/>
                  </a:lnTo>
                  <a:lnTo>
                    <a:pt x="869226" y="386080"/>
                  </a:lnTo>
                  <a:lnTo>
                    <a:pt x="869149" y="384810"/>
                  </a:lnTo>
                  <a:lnTo>
                    <a:pt x="874395" y="378485"/>
                  </a:lnTo>
                  <a:lnTo>
                    <a:pt x="880719" y="369570"/>
                  </a:lnTo>
                  <a:lnTo>
                    <a:pt x="881100" y="368300"/>
                  </a:lnTo>
                  <a:lnTo>
                    <a:pt x="881341" y="368300"/>
                  </a:lnTo>
                  <a:lnTo>
                    <a:pt x="888263" y="358140"/>
                  </a:lnTo>
                  <a:lnTo>
                    <a:pt x="899121" y="342900"/>
                  </a:lnTo>
                  <a:lnTo>
                    <a:pt x="910259" y="326390"/>
                  </a:lnTo>
                  <a:lnTo>
                    <a:pt x="917994" y="316230"/>
                  </a:lnTo>
                  <a:lnTo>
                    <a:pt x="922909" y="309880"/>
                  </a:lnTo>
                  <a:lnTo>
                    <a:pt x="925398" y="307340"/>
                  </a:lnTo>
                  <a:lnTo>
                    <a:pt x="927900" y="304800"/>
                  </a:lnTo>
                  <a:lnTo>
                    <a:pt x="931532" y="289560"/>
                  </a:lnTo>
                  <a:lnTo>
                    <a:pt x="933030" y="281940"/>
                  </a:lnTo>
                  <a:lnTo>
                    <a:pt x="935101" y="274320"/>
                  </a:lnTo>
                  <a:lnTo>
                    <a:pt x="935215" y="261620"/>
                  </a:lnTo>
                  <a:lnTo>
                    <a:pt x="935228" y="260350"/>
                  </a:lnTo>
                  <a:lnTo>
                    <a:pt x="928636" y="247650"/>
                  </a:lnTo>
                  <a:lnTo>
                    <a:pt x="917486" y="240030"/>
                  </a:lnTo>
                  <a:lnTo>
                    <a:pt x="903960" y="236220"/>
                  </a:lnTo>
                  <a:lnTo>
                    <a:pt x="902322" y="236220"/>
                  </a:lnTo>
                  <a:lnTo>
                    <a:pt x="901801" y="237490"/>
                  </a:lnTo>
                  <a:lnTo>
                    <a:pt x="896315" y="241300"/>
                  </a:lnTo>
                  <a:lnTo>
                    <a:pt x="890295" y="245110"/>
                  </a:lnTo>
                  <a:lnTo>
                    <a:pt x="884047" y="247650"/>
                  </a:lnTo>
                  <a:lnTo>
                    <a:pt x="877874" y="251460"/>
                  </a:lnTo>
                  <a:lnTo>
                    <a:pt x="819048" y="285788"/>
                  </a:lnTo>
                  <a:lnTo>
                    <a:pt x="764324" y="325120"/>
                  </a:lnTo>
                  <a:lnTo>
                    <a:pt x="737412" y="358140"/>
                  </a:lnTo>
                  <a:lnTo>
                    <a:pt x="730529" y="391160"/>
                  </a:lnTo>
                  <a:lnTo>
                    <a:pt x="730554" y="393700"/>
                  </a:lnTo>
                  <a:lnTo>
                    <a:pt x="730656" y="394970"/>
                  </a:lnTo>
                  <a:lnTo>
                    <a:pt x="730770" y="396240"/>
                  </a:lnTo>
                  <a:lnTo>
                    <a:pt x="730885" y="397510"/>
                  </a:lnTo>
                  <a:lnTo>
                    <a:pt x="730999" y="398780"/>
                  </a:lnTo>
                  <a:lnTo>
                    <a:pt x="731113" y="400050"/>
                  </a:lnTo>
                  <a:lnTo>
                    <a:pt x="731227" y="401320"/>
                  </a:lnTo>
                  <a:lnTo>
                    <a:pt x="731329" y="402590"/>
                  </a:lnTo>
                  <a:lnTo>
                    <a:pt x="750773" y="439420"/>
                  </a:lnTo>
                  <a:lnTo>
                    <a:pt x="776351" y="462280"/>
                  </a:lnTo>
                  <a:lnTo>
                    <a:pt x="777735" y="463550"/>
                  </a:lnTo>
                  <a:lnTo>
                    <a:pt x="774763" y="466090"/>
                  </a:lnTo>
                  <a:lnTo>
                    <a:pt x="769137" y="472440"/>
                  </a:lnTo>
                  <a:lnTo>
                    <a:pt x="763638" y="477520"/>
                  </a:lnTo>
                  <a:lnTo>
                    <a:pt x="758304" y="483870"/>
                  </a:lnTo>
                  <a:lnTo>
                    <a:pt x="753160" y="490220"/>
                  </a:lnTo>
                  <a:lnTo>
                    <a:pt x="739508" y="508000"/>
                  </a:lnTo>
                  <a:lnTo>
                    <a:pt x="726287" y="525627"/>
                  </a:lnTo>
                  <a:lnTo>
                    <a:pt x="712673" y="543560"/>
                  </a:lnTo>
                  <a:lnTo>
                    <a:pt x="687349" y="574040"/>
                  </a:lnTo>
                  <a:lnTo>
                    <a:pt x="651675" y="603250"/>
                  </a:lnTo>
                  <a:lnTo>
                    <a:pt x="636282" y="607060"/>
                  </a:lnTo>
                  <a:lnTo>
                    <a:pt x="634949" y="607060"/>
                  </a:lnTo>
                  <a:lnTo>
                    <a:pt x="633895" y="605790"/>
                  </a:lnTo>
                  <a:lnTo>
                    <a:pt x="632917" y="604520"/>
                  </a:lnTo>
                  <a:lnTo>
                    <a:pt x="621919" y="583730"/>
                  </a:lnTo>
                  <a:lnTo>
                    <a:pt x="621919" y="617220"/>
                  </a:lnTo>
                  <a:lnTo>
                    <a:pt x="620420" y="619760"/>
                  </a:lnTo>
                  <a:lnTo>
                    <a:pt x="619556" y="619760"/>
                  </a:lnTo>
                  <a:lnTo>
                    <a:pt x="616000" y="617220"/>
                  </a:lnTo>
                  <a:lnTo>
                    <a:pt x="616051" y="613410"/>
                  </a:lnTo>
                  <a:lnTo>
                    <a:pt x="615213" y="610870"/>
                  </a:lnTo>
                  <a:lnTo>
                    <a:pt x="615619" y="609600"/>
                  </a:lnTo>
                  <a:lnTo>
                    <a:pt x="615556" y="607060"/>
                  </a:lnTo>
                  <a:lnTo>
                    <a:pt x="619544" y="609600"/>
                  </a:lnTo>
                  <a:lnTo>
                    <a:pt x="619518" y="610870"/>
                  </a:lnTo>
                  <a:lnTo>
                    <a:pt x="619417" y="614680"/>
                  </a:lnTo>
                  <a:lnTo>
                    <a:pt x="621919" y="617220"/>
                  </a:lnTo>
                  <a:lnTo>
                    <a:pt x="621919" y="583730"/>
                  </a:lnTo>
                  <a:lnTo>
                    <a:pt x="620826" y="581660"/>
                  </a:lnTo>
                  <a:lnTo>
                    <a:pt x="620750" y="580390"/>
                  </a:lnTo>
                  <a:lnTo>
                    <a:pt x="620687" y="579120"/>
                  </a:lnTo>
                  <a:lnTo>
                    <a:pt x="620623" y="577850"/>
                  </a:lnTo>
                  <a:lnTo>
                    <a:pt x="620547" y="576580"/>
                  </a:lnTo>
                  <a:lnTo>
                    <a:pt x="620483" y="575310"/>
                  </a:lnTo>
                  <a:lnTo>
                    <a:pt x="620420" y="574040"/>
                  </a:lnTo>
                  <a:lnTo>
                    <a:pt x="620344" y="572554"/>
                  </a:lnTo>
                  <a:lnTo>
                    <a:pt x="620217" y="570230"/>
                  </a:lnTo>
                  <a:lnTo>
                    <a:pt x="620153" y="568960"/>
                  </a:lnTo>
                  <a:lnTo>
                    <a:pt x="620064" y="567296"/>
                  </a:lnTo>
                  <a:lnTo>
                    <a:pt x="619950" y="565353"/>
                  </a:lnTo>
                  <a:lnTo>
                    <a:pt x="619874" y="563880"/>
                  </a:lnTo>
                  <a:lnTo>
                    <a:pt x="619810" y="562610"/>
                  </a:lnTo>
                  <a:lnTo>
                    <a:pt x="619747" y="561340"/>
                  </a:lnTo>
                  <a:lnTo>
                    <a:pt x="619671" y="560070"/>
                  </a:lnTo>
                  <a:lnTo>
                    <a:pt x="619607" y="558800"/>
                  </a:lnTo>
                  <a:lnTo>
                    <a:pt x="619544" y="557530"/>
                  </a:lnTo>
                  <a:lnTo>
                    <a:pt x="619467" y="556260"/>
                  </a:lnTo>
                  <a:lnTo>
                    <a:pt x="619404" y="554990"/>
                  </a:lnTo>
                  <a:lnTo>
                    <a:pt x="619340" y="553720"/>
                  </a:lnTo>
                  <a:lnTo>
                    <a:pt x="620382" y="546100"/>
                  </a:lnTo>
                  <a:lnTo>
                    <a:pt x="621944" y="534670"/>
                  </a:lnTo>
                  <a:lnTo>
                    <a:pt x="622808" y="528320"/>
                  </a:lnTo>
                  <a:lnTo>
                    <a:pt x="623506" y="523240"/>
                  </a:lnTo>
                  <a:lnTo>
                    <a:pt x="628370" y="497840"/>
                  </a:lnTo>
                  <a:lnTo>
                    <a:pt x="629437" y="491490"/>
                  </a:lnTo>
                  <a:lnTo>
                    <a:pt x="630059" y="487756"/>
                  </a:lnTo>
                  <a:lnTo>
                    <a:pt x="631139" y="481330"/>
                  </a:lnTo>
                  <a:lnTo>
                    <a:pt x="632409" y="473710"/>
                  </a:lnTo>
                  <a:lnTo>
                    <a:pt x="633476" y="467360"/>
                  </a:lnTo>
                  <a:lnTo>
                    <a:pt x="634212" y="463550"/>
                  </a:lnTo>
                  <a:lnTo>
                    <a:pt x="531634" y="463550"/>
                  </a:lnTo>
                  <a:lnTo>
                    <a:pt x="531469" y="463550"/>
                  </a:lnTo>
                  <a:lnTo>
                    <a:pt x="531761" y="464820"/>
                  </a:lnTo>
                  <a:lnTo>
                    <a:pt x="530821" y="467360"/>
                  </a:lnTo>
                  <a:lnTo>
                    <a:pt x="530745" y="468630"/>
                  </a:lnTo>
                  <a:lnTo>
                    <a:pt x="530669" y="469900"/>
                  </a:lnTo>
                  <a:lnTo>
                    <a:pt x="530580" y="471170"/>
                  </a:lnTo>
                  <a:lnTo>
                    <a:pt x="530504" y="472440"/>
                  </a:lnTo>
                  <a:lnTo>
                    <a:pt x="529450" y="473710"/>
                  </a:lnTo>
                  <a:lnTo>
                    <a:pt x="529336" y="474980"/>
                  </a:lnTo>
                  <a:lnTo>
                    <a:pt x="529221" y="476250"/>
                  </a:lnTo>
                  <a:lnTo>
                    <a:pt x="530644" y="473710"/>
                  </a:lnTo>
                  <a:lnTo>
                    <a:pt x="529526" y="477520"/>
                  </a:lnTo>
                  <a:lnTo>
                    <a:pt x="529374" y="477520"/>
                  </a:lnTo>
                  <a:lnTo>
                    <a:pt x="528637" y="478790"/>
                  </a:lnTo>
                  <a:lnTo>
                    <a:pt x="527837" y="482600"/>
                  </a:lnTo>
                  <a:lnTo>
                    <a:pt x="528078" y="483527"/>
                  </a:lnTo>
                  <a:lnTo>
                    <a:pt x="528193" y="482600"/>
                  </a:lnTo>
                  <a:lnTo>
                    <a:pt x="528269" y="483527"/>
                  </a:lnTo>
                  <a:lnTo>
                    <a:pt x="528548" y="482600"/>
                  </a:lnTo>
                  <a:lnTo>
                    <a:pt x="528916" y="481330"/>
                  </a:lnTo>
                  <a:lnTo>
                    <a:pt x="528574" y="483527"/>
                  </a:lnTo>
                  <a:lnTo>
                    <a:pt x="528904" y="482600"/>
                  </a:lnTo>
                  <a:lnTo>
                    <a:pt x="529285" y="481330"/>
                  </a:lnTo>
                  <a:lnTo>
                    <a:pt x="529780" y="481330"/>
                  </a:lnTo>
                  <a:lnTo>
                    <a:pt x="529907" y="485140"/>
                  </a:lnTo>
                  <a:lnTo>
                    <a:pt x="528624" y="487692"/>
                  </a:lnTo>
                  <a:lnTo>
                    <a:pt x="528523" y="486410"/>
                  </a:lnTo>
                  <a:lnTo>
                    <a:pt x="528408" y="485140"/>
                  </a:lnTo>
                  <a:lnTo>
                    <a:pt x="528307" y="483870"/>
                  </a:lnTo>
                  <a:lnTo>
                    <a:pt x="528180" y="483870"/>
                  </a:lnTo>
                  <a:lnTo>
                    <a:pt x="527977" y="483870"/>
                  </a:lnTo>
                  <a:lnTo>
                    <a:pt x="526669" y="491490"/>
                  </a:lnTo>
                  <a:lnTo>
                    <a:pt x="526364" y="488950"/>
                  </a:lnTo>
                  <a:lnTo>
                    <a:pt x="524865" y="496570"/>
                  </a:lnTo>
                  <a:lnTo>
                    <a:pt x="525868" y="500380"/>
                  </a:lnTo>
                  <a:lnTo>
                    <a:pt x="525907" y="501650"/>
                  </a:lnTo>
                  <a:lnTo>
                    <a:pt x="526034" y="506730"/>
                  </a:lnTo>
                  <a:lnTo>
                    <a:pt x="524992" y="514350"/>
                  </a:lnTo>
                  <a:lnTo>
                    <a:pt x="522986" y="523240"/>
                  </a:lnTo>
                  <a:lnTo>
                    <a:pt x="523062" y="524510"/>
                  </a:lnTo>
                  <a:lnTo>
                    <a:pt x="523125" y="525627"/>
                  </a:lnTo>
                  <a:lnTo>
                    <a:pt x="523201" y="527050"/>
                  </a:lnTo>
                  <a:lnTo>
                    <a:pt x="523265" y="528320"/>
                  </a:lnTo>
                  <a:lnTo>
                    <a:pt x="523341" y="529602"/>
                  </a:lnTo>
                  <a:lnTo>
                    <a:pt x="523494" y="528320"/>
                  </a:lnTo>
                  <a:lnTo>
                    <a:pt x="523379" y="533400"/>
                  </a:lnTo>
                  <a:lnTo>
                    <a:pt x="522338" y="533400"/>
                  </a:lnTo>
                  <a:lnTo>
                    <a:pt x="522287" y="534670"/>
                  </a:lnTo>
                  <a:lnTo>
                    <a:pt x="521741" y="534670"/>
                  </a:lnTo>
                  <a:lnTo>
                    <a:pt x="522300" y="529602"/>
                  </a:lnTo>
                  <a:lnTo>
                    <a:pt x="522605" y="528320"/>
                  </a:lnTo>
                  <a:lnTo>
                    <a:pt x="522401" y="527050"/>
                  </a:lnTo>
                  <a:lnTo>
                    <a:pt x="520827" y="531114"/>
                  </a:lnTo>
                  <a:lnTo>
                    <a:pt x="520204" y="535940"/>
                  </a:lnTo>
                  <a:lnTo>
                    <a:pt x="519518" y="538480"/>
                  </a:lnTo>
                  <a:lnTo>
                    <a:pt x="519899" y="541020"/>
                  </a:lnTo>
                  <a:lnTo>
                    <a:pt x="519074" y="546100"/>
                  </a:lnTo>
                  <a:lnTo>
                    <a:pt x="519087" y="543560"/>
                  </a:lnTo>
                  <a:lnTo>
                    <a:pt x="518845" y="544830"/>
                  </a:lnTo>
                  <a:lnTo>
                    <a:pt x="517994" y="544830"/>
                  </a:lnTo>
                  <a:lnTo>
                    <a:pt x="517512" y="547370"/>
                  </a:lnTo>
                  <a:lnTo>
                    <a:pt x="517232" y="549910"/>
                  </a:lnTo>
                  <a:lnTo>
                    <a:pt x="517220" y="557530"/>
                  </a:lnTo>
                  <a:lnTo>
                    <a:pt x="517588" y="560070"/>
                  </a:lnTo>
                  <a:lnTo>
                    <a:pt x="517512" y="554990"/>
                  </a:lnTo>
                  <a:lnTo>
                    <a:pt x="518591" y="561340"/>
                  </a:lnTo>
                  <a:lnTo>
                    <a:pt x="518706" y="560070"/>
                  </a:lnTo>
                  <a:lnTo>
                    <a:pt x="518820" y="558800"/>
                  </a:lnTo>
                  <a:lnTo>
                    <a:pt x="518934" y="557530"/>
                  </a:lnTo>
                  <a:lnTo>
                    <a:pt x="519061" y="556260"/>
                  </a:lnTo>
                  <a:lnTo>
                    <a:pt x="519099" y="565353"/>
                  </a:lnTo>
                  <a:lnTo>
                    <a:pt x="518960" y="561340"/>
                  </a:lnTo>
                  <a:lnTo>
                    <a:pt x="518147" y="564565"/>
                  </a:lnTo>
                  <a:lnTo>
                    <a:pt x="517994" y="565213"/>
                  </a:lnTo>
                  <a:lnTo>
                    <a:pt x="517664" y="564565"/>
                  </a:lnTo>
                  <a:lnTo>
                    <a:pt x="517385" y="566420"/>
                  </a:lnTo>
                  <a:lnTo>
                    <a:pt x="517321" y="567550"/>
                  </a:lnTo>
                  <a:lnTo>
                    <a:pt x="517448" y="567296"/>
                  </a:lnTo>
                  <a:lnTo>
                    <a:pt x="517944" y="565353"/>
                  </a:lnTo>
                  <a:lnTo>
                    <a:pt x="517588" y="568960"/>
                  </a:lnTo>
                  <a:lnTo>
                    <a:pt x="517398" y="567690"/>
                  </a:lnTo>
                  <a:lnTo>
                    <a:pt x="517017" y="568960"/>
                  </a:lnTo>
                  <a:lnTo>
                    <a:pt x="517207" y="567690"/>
                  </a:lnTo>
                  <a:lnTo>
                    <a:pt x="517258" y="567296"/>
                  </a:lnTo>
                  <a:lnTo>
                    <a:pt x="516851" y="565353"/>
                  </a:lnTo>
                  <a:lnTo>
                    <a:pt x="516788" y="568960"/>
                  </a:lnTo>
                  <a:lnTo>
                    <a:pt x="516674" y="569810"/>
                  </a:lnTo>
                  <a:lnTo>
                    <a:pt x="516610" y="570230"/>
                  </a:lnTo>
                  <a:lnTo>
                    <a:pt x="516521" y="571500"/>
                  </a:lnTo>
                  <a:lnTo>
                    <a:pt x="516420" y="572770"/>
                  </a:lnTo>
                  <a:lnTo>
                    <a:pt x="515886" y="576580"/>
                  </a:lnTo>
                  <a:lnTo>
                    <a:pt x="515785" y="577850"/>
                  </a:lnTo>
                  <a:lnTo>
                    <a:pt x="515696" y="579120"/>
                  </a:lnTo>
                  <a:lnTo>
                    <a:pt x="515594" y="580390"/>
                  </a:lnTo>
                  <a:lnTo>
                    <a:pt x="516166" y="580390"/>
                  </a:lnTo>
                  <a:lnTo>
                    <a:pt x="517042" y="584200"/>
                  </a:lnTo>
                  <a:lnTo>
                    <a:pt x="516940" y="593090"/>
                  </a:lnTo>
                  <a:lnTo>
                    <a:pt x="518248" y="600710"/>
                  </a:lnTo>
                  <a:lnTo>
                    <a:pt x="520623" y="608330"/>
                  </a:lnTo>
                  <a:lnTo>
                    <a:pt x="523798" y="615950"/>
                  </a:lnTo>
                  <a:lnTo>
                    <a:pt x="524306" y="617220"/>
                  </a:lnTo>
                  <a:lnTo>
                    <a:pt x="523722" y="618490"/>
                  </a:lnTo>
                  <a:lnTo>
                    <a:pt x="526923" y="626110"/>
                  </a:lnTo>
                  <a:lnTo>
                    <a:pt x="528815" y="629780"/>
                  </a:lnTo>
                  <a:lnTo>
                    <a:pt x="528916" y="629970"/>
                  </a:lnTo>
                  <a:lnTo>
                    <a:pt x="529412" y="629970"/>
                  </a:lnTo>
                  <a:lnTo>
                    <a:pt x="527532" y="626110"/>
                  </a:lnTo>
                  <a:lnTo>
                    <a:pt x="528955" y="627380"/>
                  </a:lnTo>
                  <a:lnTo>
                    <a:pt x="528066" y="626110"/>
                  </a:lnTo>
                  <a:lnTo>
                    <a:pt x="527659" y="624840"/>
                  </a:lnTo>
                  <a:lnTo>
                    <a:pt x="527253" y="623570"/>
                  </a:lnTo>
                  <a:lnTo>
                    <a:pt x="527024" y="624840"/>
                  </a:lnTo>
                  <a:lnTo>
                    <a:pt x="526275" y="623570"/>
                  </a:lnTo>
                  <a:lnTo>
                    <a:pt x="526846" y="622300"/>
                  </a:lnTo>
                  <a:lnTo>
                    <a:pt x="526783" y="621030"/>
                  </a:lnTo>
                  <a:lnTo>
                    <a:pt x="528154" y="623570"/>
                  </a:lnTo>
                  <a:lnTo>
                    <a:pt x="528904" y="624840"/>
                  </a:lnTo>
                  <a:lnTo>
                    <a:pt x="529691" y="626110"/>
                  </a:lnTo>
                  <a:lnTo>
                    <a:pt x="530555" y="627380"/>
                  </a:lnTo>
                  <a:lnTo>
                    <a:pt x="530733" y="628269"/>
                  </a:lnTo>
                  <a:lnTo>
                    <a:pt x="530834" y="628738"/>
                  </a:lnTo>
                  <a:lnTo>
                    <a:pt x="531736" y="628738"/>
                  </a:lnTo>
                  <a:lnTo>
                    <a:pt x="532295" y="629780"/>
                  </a:lnTo>
                  <a:lnTo>
                    <a:pt x="532396" y="629970"/>
                  </a:lnTo>
                  <a:lnTo>
                    <a:pt x="532892" y="631190"/>
                  </a:lnTo>
                  <a:lnTo>
                    <a:pt x="532460" y="631190"/>
                  </a:lnTo>
                  <a:lnTo>
                    <a:pt x="533082" y="632460"/>
                  </a:lnTo>
                  <a:lnTo>
                    <a:pt x="533717" y="632460"/>
                  </a:lnTo>
                  <a:lnTo>
                    <a:pt x="535495" y="635000"/>
                  </a:lnTo>
                  <a:lnTo>
                    <a:pt x="536689" y="636270"/>
                  </a:lnTo>
                  <a:lnTo>
                    <a:pt x="537248" y="636270"/>
                  </a:lnTo>
                  <a:lnTo>
                    <a:pt x="537845" y="637540"/>
                  </a:lnTo>
                  <a:lnTo>
                    <a:pt x="538454" y="637540"/>
                  </a:lnTo>
                  <a:lnTo>
                    <a:pt x="539076" y="638810"/>
                  </a:lnTo>
                  <a:lnTo>
                    <a:pt x="539775" y="640080"/>
                  </a:lnTo>
                  <a:lnTo>
                    <a:pt x="538810" y="638810"/>
                  </a:lnTo>
                  <a:lnTo>
                    <a:pt x="538022" y="638810"/>
                  </a:lnTo>
                  <a:lnTo>
                    <a:pt x="537184" y="637540"/>
                  </a:lnTo>
                  <a:lnTo>
                    <a:pt x="536689" y="637540"/>
                  </a:lnTo>
                  <a:lnTo>
                    <a:pt x="537273" y="638810"/>
                  </a:lnTo>
                  <a:lnTo>
                    <a:pt x="537857" y="640080"/>
                  </a:lnTo>
                  <a:lnTo>
                    <a:pt x="537273" y="638810"/>
                  </a:lnTo>
                  <a:lnTo>
                    <a:pt x="536460" y="638810"/>
                  </a:lnTo>
                  <a:lnTo>
                    <a:pt x="533971" y="635000"/>
                  </a:lnTo>
                  <a:lnTo>
                    <a:pt x="533184" y="635000"/>
                  </a:lnTo>
                  <a:lnTo>
                    <a:pt x="532396" y="633730"/>
                  </a:lnTo>
                  <a:lnTo>
                    <a:pt x="531723" y="632460"/>
                  </a:lnTo>
                  <a:lnTo>
                    <a:pt x="530656" y="631190"/>
                  </a:lnTo>
                  <a:lnTo>
                    <a:pt x="530288" y="631190"/>
                  </a:lnTo>
                  <a:lnTo>
                    <a:pt x="530250" y="631571"/>
                  </a:lnTo>
                  <a:lnTo>
                    <a:pt x="530161" y="632460"/>
                  </a:lnTo>
                  <a:lnTo>
                    <a:pt x="544982" y="646430"/>
                  </a:lnTo>
                  <a:lnTo>
                    <a:pt x="545338" y="647700"/>
                  </a:lnTo>
                  <a:lnTo>
                    <a:pt x="545871" y="647700"/>
                  </a:lnTo>
                  <a:lnTo>
                    <a:pt x="547179" y="648970"/>
                  </a:lnTo>
                  <a:lnTo>
                    <a:pt x="548843" y="650240"/>
                  </a:lnTo>
                  <a:lnTo>
                    <a:pt x="551599" y="651510"/>
                  </a:lnTo>
                  <a:lnTo>
                    <a:pt x="552577" y="652780"/>
                  </a:lnTo>
                  <a:lnTo>
                    <a:pt x="554545" y="654050"/>
                  </a:lnTo>
                  <a:lnTo>
                    <a:pt x="554990" y="654050"/>
                  </a:lnTo>
                  <a:lnTo>
                    <a:pt x="556158" y="655320"/>
                  </a:lnTo>
                  <a:lnTo>
                    <a:pt x="555307" y="655320"/>
                  </a:lnTo>
                  <a:lnTo>
                    <a:pt x="556691" y="656590"/>
                  </a:lnTo>
                  <a:lnTo>
                    <a:pt x="559943" y="657860"/>
                  </a:lnTo>
                  <a:lnTo>
                    <a:pt x="566407" y="659130"/>
                  </a:lnTo>
                  <a:lnTo>
                    <a:pt x="572389" y="659130"/>
                  </a:lnTo>
                  <a:lnTo>
                    <a:pt x="574128" y="660400"/>
                  </a:lnTo>
                  <a:lnTo>
                    <a:pt x="575030" y="660400"/>
                  </a:lnTo>
                  <a:lnTo>
                    <a:pt x="577380" y="661670"/>
                  </a:lnTo>
                  <a:lnTo>
                    <a:pt x="579335" y="661670"/>
                  </a:lnTo>
                  <a:lnTo>
                    <a:pt x="578688" y="660400"/>
                  </a:lnTo>
                  <a:lnTo>
                    <a:pt x="578993" y="659853"/>
                  </a:lnTo>
                  <a:lnTo>
                    <a:pt x="579513" y="659130"/>
                  </a:lnTo>
                  <a:lnTo>
                    <a:pt x="582968" y="659130"/>
                  </a:lnTo>
                  <a:lnTo>
                    <a:pt x="584098" y="660400"/>
                  </a:lnTo>
                  <a:lnTo>
                    <a:pt x="592353" y="660400"/>
                  </a:lnTo>
                  <a:lnTo>
                    <a:pt x="593610" y="659739"/>
                  </a:lnTo>
                  <a:lnTo>
                    <a:pt x="592632" y="660400"/>
                  </a:lnTo>
                  <a:lnTo>
                    <a:pt x="594855" y="659587"/>
                  </a:lnTo>
                  <a:lnTo>
                    <a:pt x="594766" y="659130"/>
                  </a:lnTo>
                  <a:lnTo>
                    <a:pt x="594017" y="659511"/>
                  </a:lnTo>
                  <a:lnTo>
                    <a:pt x="594499" y="659130"/>
                  </a:lnTo>
                  <a:lnTo>
                    <a:pt x="597598" y="657860"/>
                  </a:lnTo>
                  <a:lnTo>
                    <a:pt x="601535" y="657860"/>
                  </a:lnTo>
                  <a:lnTo>
                    <a:pt x="599871" y="659130"/>
                  </a:lnTo>
                  <a:lnTo>
                    <a:pt x="600798" y="659130"/>
                  </a:lnTo>
                  <a:lnTo>
                    <a:pt x="603821" y="657860"/>
                  </a:lnTo>
                  <a:lnTo>
                    <a:pt x="608114" y="656590"/>
                  </a:lnTo>
                  <a:lnTo>
                    <a:pt x="616292" y="654050"/>
                  </a:lnTo>
                  <a:lnTo>
                    <a:pt x="618223" y="652780"/>
                  </a:lnTo>
                  <a:lnTo>
                    <a:pt x="620166" y="651510"/>
                  </a:lnTo>
                  <a:lnTo>
                    <a:pt x="618998" y="651510"/>
                  </a:lnTo>
                  <a:lnTo>
                    <a:pt x="619493" y="650240"/>
                  </a:lnTo>
                  <a:lnTo>
                    <a:pt x="618807" y="650240"/>
                  </a:lnTo>
                  <a:lnTo>
                    <a:pt x="616940" y="652780"/>
                  </a:lnTo>
                  <a:lnTo>
                    <a:pt x="613816" y="652780"/>
                  </a:lnTo>
                  <a:lnTo>
                    <a:pt x="616750" y="650240"/>
                  </a:lnTo>
                  <a:lnTo>
                    <a:pt x="615378" y="650240"/>
                  </a:lnTo>
                  <a:lnTo>
                    <a:pt x="615530" y="648970"/>
                  </a:lnTo>
                  <a:lnTo>
                    <a:pt x="615696" y="648970"/>
                  </a:lnTo>
                  <a:lnTo>
                    <a:pt x="625995" y="645160"/>
                  </a:lnTo>
                  <a:lnTo>
                    <a:pt x="663676" y="621030"/>
                  </a:lnTo>
                  <a:lnTo>
                    <a:pt x="665175" y="619760"/>
                  </a:lnTo>
                  <a:lnTo>
                    <a:pt x="692162" y="596900"/>
                  </a:lnTo>
                  <a:lnTo>
                    <a:pt x="725779" y="560070"/>
                  </a:lnTo>
                  <a:lnTo>
                    <a:pt x="756488" y="520700"/>
                  </a:lnTo>
                  <a:lnTo>
                    <a:pt x="789749" y="473710"/>
                  </a:lnTo>
                  <a:lnTo>
                    <a:pt x="791324" y="472440"/>
                  </a:lnTo>
                  <a:lnTo>
                    <a:pt x="797280" y="477520"/>
                  </a:lnTo>
                  <a:lnTo>
                    <a:pt x="816914" y="491490"/>
                  </a:lnTo>
                  <a:lnTo>
                    <a:pt x="834656" y="505460"/>
                  </a:lnTo>
                  <a:lnTo>
                    <a:pt x="847382" y="523240"/>
                  </a:lnTo>
                  <a:lnTo>
                    <a:pt x="851941" y="548640"/>
                  </a:lnTo>
                  <a:lnTo>
                    <a:pt x="849668" y="562279"/>
                  </a:lnTo>
                  <a:lnTo>
                    <a:pt x="849668" y="654050"/>
                  </a:lnTo>
                  <a:lnTo>
                    <a:pt x="849160" y="656590"/>
                  </a:lnTo>
                  <a:lnTo>
                    <a:pt x="846823" y="659130"/>
                  </a:lnTo>
                  <a:lnTo>
                    <a:pt x="846074" y="661670"/>
                  </a:lnTo>
                  <a:lnTo>
                    <a:pt x="845286" y="660400"/>
                  </a:lnTo>
                  <a:lnTo>
                    <a:pt x="845261" y="661670"/>
                  </a:lnTo>
                  <a:lnTo>
                    <a:pt x="844778" y="660400"/>
                  </a:lnTo>
                  <a:lnTo>
                    <a:pt x="843051" y="660400"/>
                  </a:lnTo>
                  <a:lnTo>
                    <a:pt x="846988" y="656590"/>
                  </a:lnTo>
                  <a:lnTo>
                    <a:pt x="849668" y="654050"/>
                  </a:lnTo>
                  <a:lnTo>
                    <a:pt x="849668" y="562279"/>
                  </a:lnTo>
                  <a:lnTo>
                    <a:pt x="829094" y="613410"/>
                  </a:lnTo>
                  <a:lnTo>
                    <a:pt x="827468" y="616445"/>
                  </a:lnTo>
                  <a:lnTo>
                    <a:pt x="827468" y="675640"/>
                  </a:lnTo>
                  <a:lnTo>
                    <a:pt x="826223" y="678180"/>
                  </a:lnTo>
                  <a:lnTo>
                    <a:pt x="824953" y="679450"/>
                  </a:lnTo>
                  <a:lnTo>
                    <a:pt x="823836" y="683260"/>
                  </a:lnTo>
                  <a:lnTo>
                    <a:pt x="823861" y="681990"/>
                  </a:lnTo>
                  <a:lnTo>
                    <a:pt x="821918" y="684530"/>
                  </a:lnTo>
                  <a:lnTo>
                    <a:pt x="821766" y="684530"/>
                  </a:lnTo>
                  <a:lnTo>
                    <a:pt x="820331" y="687070"/>
                  </a:lnTo>
                  <a:lnTo>
                    <a:pt x="820407" y="685800"/>
                  </a:lnTo>
                  <a:lnTo>
                    <a:pt x="819556" y="685800"/>
                  </a:lnTo>
                  <a:lnTo>
                    <a:pt x="818883" y="687070"/>
                  </a:lnTo>
                  <a:lnTo>
                    <a:pt x="817651" y="688340"/>
                  </a:lnTo>
                  <a:lnTo>
                    <a:pt x="817587" y="689610"/>
                  </a:lnTo>
                  <a:lnTo>
                    <a:pt x="817079" y="690880"/>
                  </a:lnTo>
                  <a:lnTo>
                    <a:pt x="816165" y="690880"/>
                  </a:lnTo>
                  <a:lnTo>
                    <a:pt x="815924" y="689610"/>
                  </a:lnTo>
                  <a:lnTo>
                    <a:pt x="815327" y="689610"/>
                  </a:lnTo>
                  <a:lnTo>
                    <a:pt x="812634" y="692150"/>
                  </a:lnTo>
                  <a:lnTo>
                    <a:pt x="812723" y="690880"/>
                  </a:lnTo>
                  <a:lnTo>
                    <a:pt x="813079" y="690473"/>
                  </a:lnTo>
                  <a:lnTo>
                    <a:pt x="813943" y="689610"/>
                  </a:lnTo>
                  <a:lnTo>
                    <a:pt x="814349" y="688340"/>
                  </a:lnTo>
                  <a:lnTo>
                    <a:pt x="814946" y="688340"/>
                  </a:lnTo>
                  <a:lnTo>
                    <a:pt x="819404" y="683260"/>
                  </a:lnTo>
                  <a:lnTo>
                    <a:pt x="820978" y="683260"/>
                  </a:lnTo>
                  <a:lnTo>
                    <a:pt x="823785" y="680720"/>
                  </a:lnTo>
                  <a:lnTo>
                    <a:pt x="824636" y="678180"/>
                  </a:lnTo>
                  <a:lnTo>
                    <a:pt x="824280" y="679450"/>
                  </a:lnTo>
                  <a:lnTo>
                    <a:pt x="825271" y="678180"/>
                  </a:lnTo>
                  <a:lnTo>
                    <a:pt x="827468" y="675640"/>
                  </a:lnTo>
                  <a:lnTo>
                    <a:pt x="827468" y="616445"/>
                  </a:lnTo>
                  <a:lnTo>
                    <a:pt x="818184" y="633730"/>
                  </a:lnTo>
                  <a:lnTo>
                    <a:pt x="808316" y="651510"/>
                  </a:lnTo>
                  <a:lnTo>
                    <a:pt x="797915" y="668020"/>
                  </a:lnTo>
                  <a:lnTo>
                    <a:pt x="787577" y="684530"/>
                  </a:lnTo>
                  <a:lnTo>
                    <a:pt x="777938" y="702310"/>
                  </a:lnTo>
                  <a:lnTo>
                    <a:pt x="770242" y="717550"/>
                  </a:lnTo>
                  <a:lnTo>
                    <a:pt x="766216" y="725170"/>
                  </a:lnTo>
                  <a:lnTo>
                    <a:pt x="761733" y="732790"/>
                  </a:lnTo>
                  <a:lnTo>
                    <a:pt x="760006" y="735330"/>
                  </a:lnTo>
                  <a:lnTo>
                    <a:pt x="751293" y="739140"/>
                  </a:lnTo>
                  <a:lnTo>
                    <a:pt x="760336" y="742950"/>
                  </a:lnTo>
                  <a:lnTo>
                    <a:pt x="759726" y="744220"/>
                  </a:lnTo>
                  <a:lnTo>
                    <a:pt x="758952" y="746760"/>
                  </a:lnTo>
                  <a:lnTo>
                    <a:pt x="758583" y="749300"/>
                  </a:lnTo>
                  <a:lnTo>
                    <a:pt x="760869" y="749300"/>
                  </a:lnTo>
                  <a:lnTo>
                    <a:pt x="761809" y="748030"/>
                  </a:lnTo>
                  <a:lnTo>
                    <a:pt x="770026" y="737870"/>
                  </a:lnTo>
                  <a:lnTo>
                    <a:pt x="770851" y="739140"/>
                  </a:lnTo>
                  <a:lnTo>
                    <a:pt x="771817" y="737870"/>
                  </a:lnTo>
                  <a:lnTo>
                    <a:pt x="773722" y="737870"/>
                  </a:lnTo>
                  <a:lnTo>
                    <a:pt x="774598" y="736600"/>
                  </a:lnTo>
                  <a:lnTo>
                    <a:pt x="773201" y="736600"/>
                  </a:lnTo>
                  <a:lnTo>
                    <a:pt x="775995" y="735330"/>
                  </a:lnTo>
                  <a:lnTo>
                    <a:pt x="773010" y="735330"/>
                  </a:lnTo>
                  <a:lnTo>
                    <a:pt x="774509" y="732790"/>
                  </a:lnTo>
                  <a:lnTo>
                    <a:pt x="775665" y="732790"/>
                  </a:lnTo>
                  <a:lnTo>
                    <a:pt x="776224" y="731520"/>
                  </a:lnTo>
                  <a:lnTo>
                    <a:pt x="779614" y="727710"/>
                  </a:lnTo>
                  <a:lnTo>
                    <a:pt x="780542" y="726440"/>
                  </a:lnTo>
                  <a:lnTo>
                    <a:pt x="781469" y="726440"/>
                  </a:lnTo>
                  <a:lnTo>
                    <a:pt x="781456" y="725170"/>
                  </a:lnTo>
                  <a:lnTo>
                    <a:pt x="781024" y="725170"/>
                  </a:lnTo>
                  <a:lnTo>
                    <a:pt x="781926" y="723900"/>
                  </a:lnTo>
                  <a:lnTo>
                    <a:pt x="781786" y="724928"/>
                  </a:lnTo>
                  <a:lnTo>
                    <a:pt x="783145" y="723900"/>
                  </a:lnTo>
                  <a:lnTo>
                    <a:pt x="786879" y="723900"/>
                  </a:lnTo>
                  <a:lnTo>
                    <a:pt x="786371" y="724928"/>
                  </a:lnTo>
                  <a:lnTo>
                    <a:pt x="786244" y="725170"/>
                  </a:lnTo>
                  <a:lnTo>
                    <a:pt x="786765" y="726440"/>
                  </a:lnTo>
                  <a:lnTo>
                    <a:pt x="788123" y="725170"/>
                  </a:lnTo>
                  <a:lnTo>
                    <a:pt x="787298" y="723900"/>
                  </a:lnTo>
                  <a:lnTo>
                    <a:pt x="788644" y="722630"/>
                  </a:lnTo>
                  <a:lnTo>
                    <a:pt x="789012" y="722630"/>
                  </a:lnTo>
                  <a:lnTo>
                    <a:pt x="789673" y="721360"/>
                  </a:lnTo>
                  <a:lnTo>
                    <a:pt x="789940" y="721360"/>
                  </a:lnTo>
                  <a:lnTo>
                    <a:pt x="792632" y="720090"/>
                  </a:lnTo>
                  <a:lnTo>
                    <a:pt x="791616" y="721360"/>
                  </a:lnTo>
                  <a:lnTo>
                    <a:pt x="791362" y="722630"/>
                  </a:lnTo>
                  <a:lnTo>
                    <a:pt x="791908" y="722630"/>
                  </a:lnTo>
                  <a:lnTo>
                    <a:pt x="793546" y="721360"/>
                  </a:lnTo>
                  <a:lnTo>
                    <a:pt x="796378" y="720090"/>
                  </a:lnTo>
                  <a:lnTo>
                    <a:pt x="797572" y="720090"/>
                  </a:lnTo>
                  <a:lnTo>
                    <a:pt x="795934" y="718820"/>
                  </a:lnTo>
                  <a:lnTo>
                    <a:pt x="794461" y="720090"/>
                  </a:lnTo>
                  <a:lnTo>
                    <a:pt x="794740" y="719010"/>
                  </a:lnTo>
                  <a:lnTo>
                    <a:pt x="794791" y="718820"/>
                  </a:lnTo>
                  <a:lnTo>
                    <a:pt x="796201" y="717550"/>
                  </a:lnTo>
                  <a:lnTo>
                    <a:pt x="796848" y="717550"/>
                  </a:lnTo>
                  <a:lnTo>
                    <a:pt x="795807" y="716280"/>
                  </a:lnTo>
                  <a:lnTo>
                    <a:pt x="797674" y="715010"/>
                  </a:lnTo>
                  <a:lnTo>
                    <a:pt x="798283" y="713740"/>
                  </a:lnTo>
                  <a:lnTo>
                    <a:pt x="799071" y="715010"/>
                  </a:lnTo>
                  <a:lnTo>
                    <a:pt x="799566" y="713740"/>
                  </a:lnTo>
                  <a:lnTo>
                    <a:pt x="799973" y="713740"/>
                  </a:lnTo>
                  <a:lnTo>
                    <a:pt x="801649" y="711200"/>
                  </a:lnTo>
                  <a:lnTo>
                    <a:pt x="798957" y="713740"/>
                  </a:lnTo>
                  <a:lnTo>
                    <a:pt x="800277" y="711200"/>
                  </a:lnTo>
                  <a:lnTo>
                    <a:pt x="802132" y="709930"/>
                  </a:lnTo>
                  <a:lnTo>
                    <a:pt x="801992" y="711200"/>
                  </a:lnTo>
                  <a:lnTo>
                    <a:pt x="802817" y="711200"/>
                  </a:lnTo>
                  <a:lnTo>
                    <a:pt x="800773" y="715010"/>
                  </a:lnTo>
                  <a:lnTo>
                    <a:pt x="803008" y="713270"/>
                  </a:lnTo>
                  <a:lnTo>
                    <a:pt x="803567" y="712724"/>
                  </a:lnTo>
                  <a:lnTo>
                    <a:pt x="803770" y="712470"/>
                  </a:lnTo>
                  <a:lnTo>
                    <a:pt x="803783" y="711200"/>
                  </a:lnTo>
                  <a:lnTo>
                    <a:pt x="803998" y="709930"/>
                  </a:lnTo>
                  <a:lnTo>
                    <a:pt x="804214" y="708660"/>
                  </a:lnTo>
                  <a:lnTo>
                    <a:pt x="804468" y="707898"/>
                  </a:lnTo>
                  <a:lnTo>
                    <a:pt x="804545" y="707656"/>
                  </a:lnTo>
                  <a:lnTo>
                    <a:pt x="806437" y="707656"/>
                  </a:lnTo>
                  <a:lnTo>
                    <a:pt x="806983" y="706120"/>
                  </a:lnTo>
                  <a:lnTo>
                    <a:pt x="808545" y="705116"/>
                  </a:lnTo>
                  <a:lnTo>
                    <a:pt x="809536" y="704049"/>
                  </a:lnTo>
                  <a:lnTo>
                    <a:pt x="810971" y="702310"/>
                  </a:lnTo>
                  <a:lnTo>
                    <a:pt x="813981" y="702310"/>
                  </a:lnTo>
                  <a:lnTo>
                    <a:pt x="809383" y="706120"/>
                  </a:lnTo>
                  <a:lnTo>
                    <a:pt x="810539" y="706120"/>
                  </a:lnTo>
                  <a:lnTo>
                    <a:pt x="811911" y="705116"/>
                  </a:lnTo>
                  <a:lnTo>
                    <a:pt x="812279" y="705116"/>
                  </a:lnTo>
                  <a:lnTo>
                    <a:pt x="812380" y="706120"/>
                  </a:lnTo>
                  <a:lnTo>
                    <a:pt x="814006" y="705116"/>
                  </a:lnTo>
                  <a:lnTo>
                    <a:pt x="814730" y="704049"/>
                  </a:lnTo>
                  <a:lnTo>
                    <a:pt x="815632" y="702310"/>
                  </a:lnTo>
                  <a:lnTo>
                    <a:pt x="816292" y="701040"/>
                  </a:lnTo>
                  <a:lnTo>
                    <a:pt x="817943" y="702310"/>
                  </a:lnTo>
                  <a:lnTo>
                    <a:pt x="819886" y="701040"/>
                  </a:lnTo>
                  <a:lnTo>
                    <a:pt x="820178" y="699770"/>
                  </a:lnTo>
                  <a:lnTo>
                    <a:pt x="821397" y="698500"/>
                  </a:lnTo>
                  <a:lnTo>
                    <a:pt x="824217" y="694690"/>
                  </a:lnTo>
                  <a:lnTo>
                    <a:pt x="825906" y="693420"/>
                  </a:lnTo>
                  <a:lnTo>
                    <a:pt x="827239" y="692150"/>
                  </a:lnTo>
                  <a:lnTo>
                    <a:pt x="827278" y="693420"/>
                  </a:lnTo>
                  <a:lnTo>
                    <a:pt x="828382" y="693420"/>
                  </a:lnTo>
                  <a:lnTo>
                    <a:pt x="828497" y="690880"/>
                  </a:lnTo>
                  <a:lnTo>
                    <a:pt x="829094" y="689610"/>
                  </a:lnTo>
                  <a:lnTo>
                    <a:pt x="829614" y="688340"/>
                  </a:lnTo>
                  <a:lnTo>
                    <a:pt x="828205" y="689610"/>
                  </a:lnTo>
                  <a:lnTo>
                    <a:pt x="827493" y="689610"/>
                  </a:lnTo>
                  <a:lnTo>
                    <a:pt x="828636" y="688340"/>
                  </a:lnTo>
                  <a:lnTo>
                    <a:pt x="828662" y="687070"/>
                  </a:lnTo>
                  <a:lnTo>
                    <a:pt x="828675" y="685800"/>
                  </a:lnTo>
                  <a:lnTo>
                    <a:pt x="827786" y="685800"/>
                  </a:lnTo>
                  <a:lnTo>
                    <a:pt x="830440" y="683260"/>
                  </a:lnTo>
                  <a:lnTo>
                    <a:pt x="831761" y="681990"/>
                  </a:lnTo>
                  <a:lnTo>
                    <a:pt x="832269" y="680720"/>
                  </a:lnTo>
                  <a:lnTo>
                    <a:pt x="833081" y="680720"/>
                  </a:lnTo>
                  <a:lnTo>
                    <a:pt x="833208" y="680999"/>
                  </a:lnTo>
                  <a:lnTo>
                    <a:pt x="833374" y="680720"/>
                  </a:lnTo>
                  <a:lnTo>
                    <a:pt x="834059" y="680720"/>
                  </a:lnTo>
                  <a:lnTo>
                    <a:pt x="834148" y="679970"/>
                  </a:lnTo>
                  <a:lnTo>
                    <a:pt x="836180" y="678942"/>
                  </a:lnTo>
                  <a:lnTo>
                    <a:pt x="834478" y="678942"/>
                  </a:lnTo>
                  <a:lnTo>
                    <a:pt x="834237" y="679335"/>
                  </a:lnTo>
                  <a:lnTo>
                    <a:pt x="834390" y="678180"/>
                  </a:lnTo>
                  <a:lnTo>
                    <a:pt x="835774" y="678180"/>
                  </a:lnTo>
                  <a:lnTo>
                    <a:pt x="837780" y="675640"/>
                  </a:lnTo>
                  <a:lnTo>
                    <a:pt x="838796" y="676910"/>
                  </a:lnTo>
                  <a:lnTo>
                    <a:pt x="840219" y="676910"/>
                  </a:lnTo>
                  <a:lnTo>
                    <a:pt x="840562" y="676910"/>
                  </a:lnTo>
                  <a:lnTo>
                    <a:pt x="840892" y="675640"/>
                  </a:lnTo>
                  <a:lnTo>
                    <a:pt x="841222" y="674370"/>
                  </a:lnTo>
                  <a:lnTo>
                    <a:pt x="840397" y="674370"/>
                  </a:lnTo>
                  <a:lnTo>
                    <a:pt x="842086" y="673100"/>
                  </a:lnTo>
                  <a:lnTo>
                    <a:pt x="841425" y="674370"/>
                  </a:lnTo>
                  <a:lnTo>
                    <a:pt x="842213" y="674370"/>
                  </a:lnTo>
                  <a:lnTo>
                    <a:pt x="841844" y="675640"/>
                  </a:lnTo>
                  <a:lnTo>
                    <a:pt x="841616" y="676643"/>
                  </a:lnTo>
                  <a:lnTo>
                    <a:pt x="842505" y="675640"/>
                  </a:lnTo>
                  <a:lnTo>
                    <a:pt x="842492" y="676643"/>
                  </a:lnTo>
                  <a:lnTo>
                    <a:pt x="842733" y="675640"/>
                  </a:lnTo>
                  <a:lnTo>
                    <a:pt x="842975" y="674370"/>
                  </a:lnTo>
                  <a:lnTo>
                    <a:pt x="843851" y="675640"/>
                  </a:lnTo>
                  <a:lnTo>
                    <a:pt x="845146" y="673100"/>
                  </a:lnTo>
                  <a:lnTo>
                    <a:pt x="845540" y="673100"/>
                  </a:lnTo>
                  <a:lnTo>
                    <a:pt x="845743" y="672071"/>
                  </a:lnTo>
                  <a:lnTo>
                    <a:pt x="844651" y="673100"/>
                  </a:lnTo>
                  <a:lnTo>
                    <a:pt x="843394" y="674370"/>
                  </a:lnTo>
                  <a:lnTo>
                    <a:pt x="842632" y="673100"/>
                  </a:lnTo>
                  <a:lnTo>
                    <a:pt x="842860" y="672071"/>
                  </a:lnTo>
                  <a:lnTo>
                    <a:pt x="842911" y="671830"/>
                  </a:lnTo>
                  <a:lnTo>
                    <a:pt x="843686" y="673100"/>
                  </a:lnTo>
                  <a:lnTo>
                    <a:pt x="844537" y="671830"/>
                  </a:lnTo>
                  <a:lnTo>
                    <a:pt x="843572" y="670560"/>
                  </a:lnTo>
                  <a:lnTo>
                    <a:pt x="845832" y="669340"/>
                  </a:lnTo>
                  <a:lnTo>
                    <a:pt x="845083" y="669340"/>
                  </a:lnTo>
                  <a:lnTo>
                    <a:pt x="846582" y="668020"/>
                  </a:lnTo>
                  <a:lnTo>
                    <a:pt x="846797" y="668020"/>
                  </a:lnTo>
                  <a:lnTo>
                    <a:pt x="847813" y="666991"/>
                  </a:lnTo>
                  <a:lnTo>
                    <a:pt x="847940" y="666864"/>
                  </a:lnTo>
                  <a:lnTo>
                    <a:pt x="839673" y="666864"/>
                  </a:lnTo>
                  <a:lnTo>
                    <a:pt x="838555" y="668020"/>
                  </a:lnTo>
                  <a:lnTo>
                    <a:pt x="836269" y="669340"/>
                  </a:lnTo>
                  <a:lnTo>
                    <a:pt x="834999" y="670560"/>
                  </a:lnTo>
                  <a:lnTo>
                    <a:pt x="834047" y="671830"/>
                  </a:lnTo>
                  <a:lnTo>
                    <a:pt x="833958" y="670560"/>
                  </a:lnTo>
                  <a:lnTo>
                    <a:pt x="834580" y="670560"/>
                  </a:lnTo>
                  <a:lnTo>
                    <a:pt x="834466" y="669340"/>
                  </a:lnTo>
                  <a:lnTo>
                    <a:pt x="833818" y="669340"/>
                  </a:lnTo>
                  <a:lnTo>
                    <a:pt x="836422" y="666864"/>
                  </a:lnTo>
                  <a:lnTo>
                    <a:pt x="837247" y="666864"/>
                  </a:lnTo>
                  <a:lnTo>
                    <a:pt x="837387" y="665480"/>
                  </a:lnTo>
                  <a:lnTo>
                    <a:pt x="837565" y="665480"/>
                  </a:lnTo>
                  <a:lnTo>
                    <a:pt x="841743" y="661670"/>
                  </a:lnTo>
                  <a:lnTo>
                    <a:pt x="842429" y="661009"/>
                  </a:lnTo>
                  <a:lnTo>
                    <a:pt x="842505" y="660400"/>
                  </a:lnTo>
                  <a:lnTo>
                    <a:pt x="842454" y="661009"/>
                  </a:lnTo>
                  <a:lnTo>
                    <a:pt x="842416" y="661670"/>
                  </a:lnTo>
                  <a:lnTo>
                    <a:pt x="842327" y="662940"/>
                  </a:lnTo>
                  <a:lnTo>
                    <a:pt x="842225" y="664210"/>
                  </a:lnTo>
                  <a:lnTo>
                    <a:pt x="840778" y="665657"/>
                  </a:lnTo>
                  <a:lnTo>
                    <a:pt x="849312" y="666864"/>
                  </a:lnTo>
                  <a:lnTo>
                    <a:pt x="849922" y="665480"/>
                  </a:lnTo>
                  <a:lnTo>
                    <a:pt x="850226" y="664210"/>
                  </a:lnTo>
                  <a:lnTo>
                    <a:pt x="851674" y="662940"/>
                  </a:lnTo>
                  <a:lnTo>
                    <a:pt x="851750" y="664032"/>
                  </a:lnTo>
                  <a:lnTo>
                    <a:pt x="853592" y="662940"/>
                  </a:lnTo>
                  <a:lnTo>
                    <a:pt x="853922" y="661670"/>
                  </a:lnTo>
                  <a:lnTo>
                    <a:pt x="854925" y="657860"/>
                  </a:lnTo>
                  <a:lnTo>
                    <a:pt x="857008" y="659130"/>
                  </a:lnTo>
                  <a:lnTo>
                    <a:pt x="857199" y="659130"/>
                  </a:lnTo>
                  <a:lnTo>
                    <a:pt x="857300" y="659472"/>
                  </a:lnTo>
                  <a:lnTo>
                    <a:pt x="857605" y="659130"/>
                  </a:lnTo>
                  <a:lnTo>
                    <a:pt x="858126" y="659130"/>
                  </a:lnTo>
                  <a:lnTo>
                    <a:pt x="859040" y="657860"/>
                  </a:lnTo>
                  <a:lnTo>
                    <a:pt x="859713" y="656932"/>
                  </a:lnTo>
                  <a:lnTo>
                    <a:pt x="860602" y="654050"/>
                  </a:lnTo>
                  <a:lnTo>
                    <a:pt x="860996" y="655320"/>
                  </a:lnTo>
                  <a:lnTo>
                    <a:pt x="860679" y="655320"/>
                  </a:lnTo>
                  <a:lnTo>
                    <a:pt x="860666" y="656590"/>
                  </a:lnTo>
                  <a:lnTo>
                    <a:pt x="862203" y="654050"/>
                  </a:lnTo>
                  <a:lnTo>
                    <a:pt x="863028" y="652780"/>
                  </a:lnTo>
                  <a:lnTo>
                    <a:pt x="864895" y="650240"/>
                  </a:lnTo>
                  <a:lnTo>
                    <a:pt x="864997" y="648970"/>
                  </a:lnTo>
                  <a:lnTo>
                    <a:pt x="865085" y="647700"/>
                  </a:lnTo>
                  <a:lnTo>
                    <a:pt x="862076" y="650240"/>
                  </a:lnTo>
                  <a:lnTo>
                    <a:pt x="865200" y="646430"/>
                  </a:lnTo>
                  <a:lnTo>
                    <a:pt x="864412" y="645160"/>
                  </a:lnTo>
                  <a:lnTo>
                    <a:pt x="865301" y="645160"/>
                  </a:lnTo>
                  <a:lnTo>
                    <a:pt x="867498" y="646430"/>
                  </a:lnTo>
                  <a:lnTo>
                    <a:pt x="867041" y="647700"/>
                  </a:lnTo>
                  <a:lnTo>
                    <a:pt x="866482" y="648970"/>
                  </a:lnTo>
                  <a:lnTo>
                    <a:pt x="866368" y="650240"/>
                  </a:lnTo>
                  <a:lnTo>
                    <a:pt x="868286" y="647700"/>
                  </a:lnTo>
                  <a:lnTo>
                    <a:pt x="868680" y="648970"/>
                  </a:lnTo>
                  <a:lnTo>
                    <a:pt x="869467" y="650240"/>
                  </a:lnTo>
                  <a:lnTo>
                    <a:pt x="867968" y="651510"/>
                  </a:lnTo>
                  <a:lnTo>
                    <a:pt x="866241" y="652780"/>
                  </a:lnTo>
                  <a:lnTo>
                    <a:pt x="866495" y="651510"/>
                  </a:lnTo>
                  <a:lnTo>
                    <a:pt x="865860" y="651510"/>
                  </a:lnTo>
                  <a:lnTo>
                    <a:pt x="865797" y="651116"/>
                  </a:lnTo>
                  <a:lnTo>
                    <a:pt x="865682" y="650240"/>
                  </a:lnTo>
                  <a:lnTo>
                    <a:pt x="866482" y="648970"/>
                  </a:lnTo>
                  <a:lnTo>
                    <a:pt x="865492" y="648970"/>
                  </a:lnTo>
                  <a:lnTo>
                    <a:pt x="865327" y="650240"/>
                  </a:lnTo>
                  <a:lnTo>
                    <a:pt x="865212" y="651116"/>
                  </a:lnTo>
                  <a:lnTo>
                    <a:pt x="865162" y="651510"/>
                  </a:lnTo>
                  <a:lnTo>
                    <a:pt x="864958" y="651510"/>
                  </a:lnTo>
                  <a:lnTo>
                    <a:pt x="864298" y="654050"/>
                  </a:lnTo>
                  <a:lnTo>
                    <a:pt x="862990" y="655320"/>
                  </a:lnTo>
                  <a:lnTo>
                    <a:pt x="863384" y="655320"/>
                  </a:lnTo>
                  <a:lnTo>
                    <a:pt x="862660" y="656590"/>
                  </a:lnTo>
                  <a:lnTo>
                    <a:pt x="863765" y="656590"/>
                  </a:lnTo>
                  <a:lnTo>
                    <a:pt x="864082" y="655320"/>
                  </a:lnTo>
                  <a:lnTo>
                    <a:pt x="864590" y="655320"/>
                  </a:lnTo>
                  <a:lnTo>
                    <a:pt x="865403" y="654050"/>
                  </a:lnTo>
                  <a:lnTo>
                    <a:pt x="865593" y="655320"/>
                  </a:lnTo>
                  <a:lnTo>
                    <a:pt x="867524" y="654050"/>
                  </a:lnTo>
                  <a:lnTo>
                    <a:pt x="868451" y="652780"/>
                  </a:lnTo>
                  <a:lnTo>
                    <a:pt x="869365" y="651510"/>
                  </a:lnTo>
                  <a:lnTo>
                    <a:pt x="870572" y="648970"/>
                  </a:lnTo>
                  <a:lnTo>
                    <a:pt x="869302" y="647700"/>
                  </a:lnTo>
                  <a:lnTo>
                    <a:pt x="869200" y="646430"/>
                  </a:lnTo>
                  <a:lnTo>
                    <a:pt x="869099" y="645160"/>
                  </a:lnTo>
                  <a:lnTo>
                    <a:pt x="868006" y="642620"/>
                  </a:lnTo>
                  <a:lnTo>
                    <a:pt x="870229" y="640080"/>
                  </a:lnTo>
                  <a:lnTo>
                    <a:pt x="872591" y="637540"/>
                  </a:lnTo>
                  <a:lnTo>
                    <a:pt x="875258" y="635000"/>
                  </a:lnTo>
                  <a:lnTo>
                    <a:pt x="874877" y="635000"/>
                  </a:lnTo>
                  <a:lnTo>
                    <a:pt x="874560" y="633730"/>
                  </a:lnTo>
                  <a:lnTo>
                    <a:pt x="875461" y="633730"/>
                  </a:lnTo>
                  <a:lnTo>
                    <a:pt x="876338" y="631190"/>
                  </a:lnTo>
                  <a:lnTo>
                    <a:pt x="877150" y="632460"/>
                  </a:lnTo>
                  <a:lnTo>
                    <a:pt x="877100" y="631190"/>
                  </a:lnTo>
                  <a:lnTo>
                    <a:pt x="877443" y="629970"/>
                  </a:lnTo>
                  <a:lnTo>
                    <a:pt x="877646" y="629780"/>
                  </a:lnTo>
                  <a:lnTo>
                    <a:pt x="879043" y="628738"/>
                  </a:lnTo>
                  <a:lnTo>
                    <a:pt x="877836" y="631190"/>
                  </a:lnTo>
                  <a:lnTo>
                    <a:pt x="878357" y="633730"/>
                  </a:lnTo>
                  <a:lnTo>
                    <a:pt x="879055" y="632460"/>
                  </a:lnTo>
                  <a:lnTo>
                    <a:pt x="878713" y="633730"/>
                  </a:lnTo>
                  <a:lnTo>
                    <a:pt x="879068" y="633730"/>
                  </a:lnTo>
                  <a:lnTo>
                    <a:pt x="879246" y="632460"/>
                  </a:lnTo>
                  <a:lnTo>
                    <a:pt x="880364" y="629970"/>
                  </a:lnTo>
                  <a:lnTo>
                    <a:pt x="881189" y="631571"/>
                  </a:lnTo>
                  <a:lnTo>
                    <a:pt x="881862" y="629970"/>
                  </a:lnTo>
                  <a:lnTo>
                    <a:pt x="881951" y="629780"/>
                  </a:lnTo>
                  <a:lnTo>
                    <a:pt x="882078" y="628738"/>
                  </a:lnTo>
                  <a:lnTo>
                    <a:pt x="881722" y="629043"/>
                  </a:lnTo>
                  <a:lnTo>
                    <a:pt x="880884" y="629920"/>
                  </a:lnTo>
                  <a:lnTo>
                    <a:pt x="880884" y="629043"/>
                  </a:lnTo>
                  <a:lnTo>
                    <a:pt x="880872" y="628738"/>
                  </a:lnTo>
                  <a:lnTo>
                    <a:pt x="882345" y="627380"/>
                  </a:lnTo>
                  <a:lnTo>
                    <a:pt x="882319" y="626110"/>
                  </a:lnTo>
                  <a:lnTo>
                    <a:pt x="882002" y="625678"/>
                  </a:lnTo>
                  <a:lnTo>
                    <a:pt x="882688" y="624840"/>
                  </a:lnTo>
                  <a:lnTo>
                    <a:pt x="883742" y="623570"/>
                  </a:lnTo>
                  <a:lnTo>
                    <a:pt x="887882" y="619760"/>
                  </a:lnTo>
                  <a:lnTo>
                    <a:pt x="891819" y="615950"/>
                  </a:lnTo>
                  <a:lnTo>
                    <a:pt x="891857" y="617220"/>
                  </a:lnTo>
                  <a:lnTo>
                    <a:pt x="891717" y="618134"/>
                  </a:lnTo>
                  <a:lnTo>
                    <a:pt x="894638" y="615950"/>
                  </a:lnTo>
                  <a:lnTo>
                    <a:pt x="893318" y="615950"/>
                  </a:lnTo>
                  <a:lnTo>
                    <a:pt x="894765" y="614680"/>
                  </a:lnTo>
                  <a:lnTo>
                    <a:pt x="895794" y="613410"/>
                  </a:lnTo>
                  <a:lnTo>
                    <a:pt x="898766" y="609600"/>
                  </a:lnTo>
                  <a:lnTo>
                    <a:pt x="900112" y="609600"/>
                  </a:lnTo>
                  <a:lnTo>
                    <a:pt x="900226" y="608330"/>
                  </a:lnTo>
                  <a:lnTo>
                    <a:pt x="900353" y="607060"/>
                  </a:lnTo>
                  <a:lnTo>
                    <a:pt x="901407" y="608330"/>
                  </a:lnTo>
                  <a:lnTo>
                    <a:pt x="900176" y="609600"/>
                  </a:lnTo>
                  <a:lnTo>
                    <a:pt x="901776" y="609600"/>
                  </a:lnTo>
                  <a:lnTo>
                    <a:pt x="902017" y="608330"/>
                  </a:lnTo>
                  <a:lnTo>
                    <a:pt x="901547" y="607060"/>
                  </a:lnTo>
                  <a:lnTo>
                    <a:pt x="903287" y="605790"/>
                  </a:lnTo>
                  <a:lnTo>
                    <a:pt x="903439" y="607060"/>
                  </a:lnTo>
                  <a:lnTo>
                    <a:pt x="905090" y="605790"/>
                  </a:lnTo>
                  <a:lnTo>
                    <a:pt x="904074" y="607060"/>
                  </a:lnTo>
                  <a:lnTo>
                    <a:pt x="906068" y="605790"/>
                  </a:lnTo>
                  <a:lnTo>
                    <a:pt x="906487" y="604520"/>
                  </a:lnTo>
                  <a:lnTo>
                    <a:pt x="906907" y="603250"/>
                  </a:lnTo>
                  <a:lnTo>
                    <a:pt x="906703" y="601980"/>
                  </a:lnTo>
                  <a:lnTo>
                    <a:pt x="907554" y="599440"/>
                  </a:lnTo>
                  <a:lnTo>
                    <a:pt x="908418" y="596900"/>
                  </a:lnTo>
                  <a:lnTo>
                    <a:pt x="908532" y="598170"/>
                  </a:lnTo>
                  <a:lnTo>
                    <a:pt x="908646" y="599440"/>
                  </a:lnTo>
                  <a:lnTo>
                    <a:pt x="908773" y="600710"/>
                  </a:lnTo>
                  <a:lnTo>
                    <a:pt x="908888" y="601980"/>
                  </a:lnTo>
                  <a:lnTo>
                    <a:pt x="911034" y="596900"/>
                  </a:lnTo>
                  <a:lnTo>
                    <a:pt x="911098" y="598170"/>
                  </a:lnTo>
                  <a:lnTo>
                    <a:pt x="912634" y="595630"/>
                  </a:lnTo>
                  <a:lnTo>
                    <a:pt x="911453" y="595630"/>
                  </a:lnTo>
                  <a:lnTo>
                    <a:pt x="912317" y="593090"/>
                  </a:lnTo>
                  <a:lnTo>
                    <a:pt x="912736" y="593090"/>
                  </a:lnTo>
                  <a:lnTo>
                    <a:pt x="912787" y="591820"/>
                  </a:lnTo>
                  <a:lnTo>
                    <a:pt x="914234" y="589280"/>
                  </a:lnTo>
                  <a:lnTo>
                    <a:pt x="917054" y="586740"/>
                  </a:lnTo>
                  <a:lnTo>
                    <a:pt x="917435" y="588010"/>
                  </a:lnTo>
                  <a:lnTo>
                    <a:pt x="917790" y="586740"/>
                  </a:lnTo>
                  <a:lnTo>
                    <a:pt x="918476" y="584200"/>
                  </a:lnTo>
                  <a:lnTo>
                    <a:pt x="918641" y="585470"/>
                  </a:lnTo>
                  <a:lnTo>
                    <a:pt x="919416" y="584200"/>
                  </a:lnTo>
                  <a:lnTo>
                    <a:pt x="919251" y="584200"/>
                  </a:lnTo>
                  <a:lnTo>
                    <a:pt x="919175" y="582930"/>
                  </a:lnTo>
                  <a:lnTo>
                    <a:pt x="920242" y="582930"/>
                  </a:lnTo>
                  <a:lnTo>
                    <a:pt x="919543" y="581660"/>
                  </a:lnTo>
                  <a:lnTo>
                    <a:pt x="921219" y="581660"/>
                  </a:lnTo>
                  <a:lnTo>
                    <a:pt x="921956" y="580390"/>
                  </a:lnTo>
                  <a:lnTo>
                    <a:pt x="921727" y="581660"/>
                  </a:lnTo>
                  <a:lnTo>
                    <a:pt x="921372" y="582930"/>
                  </a:lnTo>
                  <a:lnTo>
                    <a:pt x="922197" y="582930"/>
                  </a:lnTo>
                  <a:lnTo>
                    <a:pt x="922032" y="581660"/>
                  </a:lnTo>
                  <a:lnTo>
                    <a:pt x="923366" y="577850"/>
                  </a:lnTo>
                  <a:lnTo>
                    <a:pt x="921702" y="580390"/>
                  </a:lnTo>
                  <a:lnTo>
                    <a:pt x="921740" y="579120"/>
                  </a:lnTo>
                  <a:lnTo>
                    <a:pt x="923124" y="577850"/>
                  </a:lnTo>
                  <a:lnTo>
                    <a:pt x="923366" y="577850"/>
                  </a:lnTo>
                  <a:lnTo>
                    <a:pt x="923848" y="577850"/>
                  </a:lnTo>
                  <a:lnTo>
                    <a:pt x="924191" y="579120"/>
                  </a:lnTo>
                  <a:lnTo>
                    <a:pt x="924229" y="577850"/>
                  </a:lnTo>
                  <a:lnTo>
                    <a:pt x="923950" y="576580"/>
                  </a:lnTo>
                  <a:lnTo>
                    <a:pt x="923683" y="576580"/>
                  </a:lnTo>
                  <a:lnTo>
                    <a:pt x="924725" y="575310"/>
                  </a:lnTo>
                  <a:lnTo>
                    <a:pt x="925461" y="574040"/>
                  </a:lnTo>
                  <a:lnTo>
                    <a:pt x="926706" y="571500"/>
                  </a:lnTo>
                  <a:lnTo>
                    <a:pt x="928382" y="568960"/>
                  </a:lnTo>
                  <a:lnTo>
                    <a:pt x="928751" y="568960"/>
                  </a:lnTo>
                  <a:lnTo>
                    <a:pt x="929386" y="567690"/>
                  </a:lnTo>
                  <a:lnTo>
                    <a:pt x="928916" y="568960"/>
                  </a:lnTo>
                  <a:lnTo>
                    <a:pt x="929754" y="568960"/>
                  </a:lnTo>
                  <a:lnTo>
                    <a:pt x="930249" y="568960"/>
                  </a:lnTo>
                  <a:lnTo>
                    <a:pt x="931926" y="568960"/>
                  </a:lnTo>
                  <a:lnTo>
                    <a:pt x="932345" y="567690"/>
                  </a:lnTo>
                  <a:lnTo>
                    <a:pt x="932764" y="566420"/>
                  </a:lnTo>
                  <a:lnTo>
                    <a:pt x="931227" y="566420"/>
                  </a:lnTo>
                  <a:lnTo>
                    <a:pt x="931405" y="565353"/>
                  </a:lnTo>
                  <a:lnTo>
                    <a:pt x="931824" y="564565"/>
                  </a:lnTo>
                  <a:lnTo>
                    <a:pt x="932256" y="563880"/>
                  </a:lnTo>
                  <a:lnTo>
                    <a:pt x="932649" y="562610"/>
                  </a:lnTo>
                  <a:lnTo>
                    <a:pt x="933157" y="562610"/>
                  </a:lnTo>
                  <a:lnTo>
                    <a:pt x="935367" y="561340"/>
                  </a:lnTo>
                  <a:lnTo>
                    <a:pt x="934694" y="562610"/>
                  </a:lnTo>
                  <a:lnTo>
                    <a:pt x="936167" y="561340"/>
                  </a:lnTo>
                  <a:lnTo>
                    <a:pt x="935761" y="557530"/>
                  </a:lnTo>
                  <a:lnTo>
                    <a:pt x="935634" y="556260"/>
                  </a:lnTo>
                  <a:lnTo>
                    <a:pt x="934618" y="557530"/>
                  </a:lnTo>
                  <a:lnTo>
                    <a:pt x="934847" y="556260"/>
                  </a:lnTo>
                  <a:lnTo>
                    <a:pt x="934707" y="556260"/>
                  </a:lnTo>
                  <a:lnTo>
                    <a:pt x="934224" y="557530"/>
                  </a:lnTo>
                  <a:lnTo>
                    <a:pt x="934618" y="556260"/>
                  </a:lnTo>
                  <a:lnTo>
                    <a:pt x="935482" y="554990"/>
                  </a:lnTo>
                  <a:lnTo>
                    <a:pt x="935990" y="553720"/>
                  </a:lnTo>
                  <a:lnTo>
                    <a:pt x="935786" y="554990"/>
                  </a:lnTo>
                  <a:lnTo>
                    <a:pt x="936612" y="553720"/>
                  </a:lnTo>
                  <a:lnTo>
                    <a:pt x="937437" y="552450"/>
                  </a:lnTo>
                  <a:lnTo>
                    <a:pt x="938263" y="551180"/>
                  </a:lnTo>
                  <a:lnTo>
                    <a:pt x="938161" y="550240"/>
                  </a:lnTo>
                  <a:lnTo>
                    <a:pt x="938123" y="549910"/>
                  </a:lnTo>
                  <a:lnTo>
                    <a:pt x="937475" y="550672"/>
                  </a:lnTo>
                  <a:lnTo>
                    <a:pt x="937475" y="551180"/>
                  </a:lnTo>
                  <a:lnTo>
                    <a:pt x="936523" y="552450"/>
                  </a:lnTo>
                  <a:lnTo>
                    <a:pt x="935672" y="552450"/>
                  </a:lnTo>
                  <a:lnTo>
                    <a:pt x="937145" y="548640"/>
                  </a:lnTo>
                  <a:lnTo>
                    <a:pt x="937374" y="547522"/>
                  </a:lnTo>
                  <a:lnTo>
                    <a:pt x="937463" y="550240"/>
                  </a:lnTo>
                  <a:lnTo>
                    <a:pt x="937615" y="549910"/>
                  </a:lnTo>
                  <a:lnTo>
                    <a:pt x="938250" y="547522"/>
                  </a:lnTo>
                  <a:lnTo>
                    <a:pt x="938263" y="546100"/>
                  </a:lnTo>
                  <a:lnTo>
                    <a:pt x="938047" y="546100"/>
                  </a:lnTo>
                  <a:lnTo>
                    <a:pt x="937463" y="547230"/>
                  </a:lnTo>
                  <a:lnTo>
                    <a:pt x="937653" y="546100"/>
                  </a:lnTo>
                  <a:lnTo>
                    <a:pt x="938174" y="543560"/>
                  </a:lnTo>
                  <a:lnTo>
                    <a:pt x="938796" y="539750"/>
                  </a:lnTo>
                  <a:lnTo>
                    <a:pt x="939063" y="539750"/>
                  </a:lnTo>
                  <a:lnTo>
                    <a:pt x="939342" y="538480"/>
                  </a:lnTo>
                  <a:lnTo>
                    <a:pt x="939901" y="537210"/>
                  </a:lnTo>
                  <a:lnTo>
                    <a:pt x="939990" y="536206"/>
                  </a:lnTo>
                  <a:lnTo>
                    <a:pt x="939304" y="537210"/>
                  </a:lnTo>
                  <a:lnTo>
                    <a:pt x="939177" y="537210"/>
                  </a:lnTo>
                  <a:lnTo>
                    <a:pt x="939279" y="535940"/>
                  </a:lnTo>
                  <a:lnTo>
                    <a:pt x="939342" y="534670"/>
                  </a:lnTo>
                  <a:lnTo>
                    <a:pt x="939800" y="534670"/>
                  </a:lnTo>
                  <a:lnTo>
                    <a:pt x="939876" y="536206"/>
                  </a:lnTo>
                  <a:lnTo>
                    <a:pt x="940015" y="535940"/>
                  </a:lnTo>
                  <a:lnTo>
                    <a:pt x="939990" y="536206"/>
                  </a:lnTo>
                  <a:lnTo>
                    <a:pt x="939914" y="537210"/>
                  </a:lnTo>
                  <a:lnTo>
                    <a:pt x="940308" y="536206"/>
                  </a:lnTo>
                  <a:lnTo>
                    <a:pt x="940409" y="535940"/>
                  </a:lnTo>
                  <a:lnTo>
                    <a:pt x="940904" y="534670"/>
                  </a:lnTo>
                  <a:lnTo>
                    <a:pt x="941882" y="532130"/>
                  </a:lnTo>
                  <a:lnTo>
                    <a:pt x="941959" y="533400"/>
                  </a:lnTo>
                  <a:lnTo>
                    <a:pt x="942035" y="534670"/>
                  </a:lnTo>
                  <a:lnTo>
                    <a:pt x="942276" y="533400"/>
                  </a:lnTo>
                  <a:lnTo>
                    <a:pt x="942467" y="533400"/>
                  </a:lnTo>
                  <a:lnTo>
                    <a:pt x="942632" y="532130"/>
                  </a:lnTo>
                  <a:lnTo>
                    <a:pt x="942898" y="532130"/>
                  </a:lnTo>
                  <a:lnTo>
                    <a:pt x="943165" y="529602"/>
                  </a:lnTo>
                  <a:lnTo>
                    <a:pt x="943102" y="525627"/>
                  </a:lnTo>
                  <a:lnTo>
                    <a:pt x="942975" y="524510"/>
                  </a:lnTo>
                  <a:lnTo>
                    <a:pt x="942873" y="523240"/>
                  </a:lnTo>
                  <a:lnTo>
                    <a:pt x="942695" y="521970"/>
                  </a:lnTo>
                  <a:lnTo>
                    <a:pt x="943317" y="516890"/>
                  </a:lnTo>
                  <a:lnTo>
                    <a:pt x="943394" y="511810"/>
                  </a:lnTo>
                  <a:lnTo>
                    <a:pt x="941628" y="508000"/>
                  </a:lnTo>
                  <a:lnTo>
                    <a:pt x="940904" y="506730"/>
                  </a:lnTo>
                  <a:lnTo>
                    <a:pt x="940523" y="506730"/>
                  </a:lnTo>
                  <a:lnTo>
                    <a:pt x="940282" y="505460"/>
                  </a:lnTo>
                  <a:lnTo>
                    <a:pt x="941895" y="506730"/>
                  </a:lnTo>
                  <a:lnTo>
                    <a:pt x="941527" y="505460"/>
                  </a:lnTo>
                  <a:lnTo>
                    <a:pt x="941146" y="504190"/>
                  </a:lnTo>
                  <a:lnTo>
                    <a:pt x="941819" y="504190"/>
                  </a:lnTo>
                  <a:lnTo>
                    <a:pt x="942263" y="506730"/>
                  </a:lnTo>
                  <a:lnTo>
                    <a:pt x="942644" y="508000"/>
                  </a:lnTo>
                  <a:lnTo>
                    <a:pt x="943190" y="509270"/>
                  </a:lnTo>
                  <a:lnTo>
                    <a:pt x="943546" y="508000"/>
                  </a:lnTo>
                  <a:lnTo>
                    <a:pt x="943813" y="508000"/>
                  </a:lnTo>
                  <a:close/>
                </a:path>
                <a:path w="951865" h="749300">
                  <a:moveTo>
                    <a:pt x="944346" y="509270"/>
                  </a:moveTo>
                  <a:lnTo>
                    <a:pt x="944118" y="508000"/>
                  </a:lnTo>
                  <a:lnTo>
                    <a:pt x="943952" y="508000"/>
                  </a:lnTo>
                  <a:lnTo>
                    <a:pt x="944346" y="509270"/>
                  </a:lnTo>
                  <a:close/>
                </a:path>
                <a:path w="951865" h="749300">
                  <a:moveTo>
                    <a:pt x="944524" y="529183"/>
                  </a:moveTo>
                  <a:lnTo>
                    <a:pt x="944473" y="529412"/>
                  </a:lnTo>
                  <a:lnTo>
                    <a:pt x="944460" y="529590"/>
                  </a:lnTo>
                  <a:lnTo>
                    <a:pt x="944473" y="529742"/>
                  </a:lnTo>
                  <a:lnTo>
                    <a:pt x="944486" y="529551"/>
                  </a:lnTo>
                  <a:lnTo>
                    <a:pt x="944511" y="529361"/>
                  </a:lnTo>
                  <a:lnTo>
                    <a:pt x="944524" y="529183"/>
                  </a:lnTo>
                  <a:close/>
                </a:path>
                <a:path w="951865" h="749300">
                  <a:moveTo>
                    <a:pt x="945464" y="510540"/>
                  </a:moveTo>
                  <a:lnTo>
                    <a:pt x="944803" y="509270"/>
                  </a:lnTo>
                  <a:lnTo>
                    <a:pt x="944346" y="509270"/>
                  </a:lnTo>
                  <a:lnTo>
                    <a:pt x="945134" y="511810"/>
                  </a:lnTo>
                  <a:lnTo>
                    <a:pt x="945464" y="510540"/>
                  </a:lnTo>
                  <a:close/>
                </a:path>
                <a:path w="951865" h="749300">
                  <a:moveTo>
                    <a:pt x="947432" y="495325"/>
                  </a:moveTo>
                  <a:lnTo>
                    <a:pt x="946111" y="493039"/>
                  </a:lnTo>
                  <a:lnTo>
                    <a:pt x="946569" y="493102"/>
                  </a:lnTo>
                  <a:lnTo>
                    <a:pt x="945781" y="491172"/>
                  </a:lnTo>
                  <a:lnTo>
                    <a:pt x="945349" y="490232"/>
                  </a:lnTo>
                  <a:lnTo>
                    <a:pt x="944918" y="491083"/>
                  </a:lnTo>
                  <a:lnTo>
                    <a:pt x="945045" y="491528"/>
                  </a:lnTo>
                  <a:lnTo>
                    <a:pt x="944308" y="491667"/>
                  </a:lnTo>
                  <a:lnTo>
                    <a:pt x="943076" y="487768"/>
                  </a:lnTo>
                  <a:lnTo>
                    <a:pt x="944676" y="490143"/>
                  </a:lnTo>
                  <a:lnTo>
                    <a:pt x="944372" y="487006"/>
                  </a:lnTo>
                  <a:lnTo>
                    <a:pt x="943076" y="484263"/>
                  </a:lnTo>
                  <a:lnTo>
                    <a:pt x="942390" y="482942"/>
                  </a:lnTo>
                  <a:lnTo>
                    <a:pt x="942746" y="483171"/>
                  </a:lnTo>
                  <a:lnTo>
                    <a:pt x="942568" y="482841"/>
                  </a:lnTo>
                  <a:lnTo>
                    <a:pt x="942238" y="482663"/>
                  </a:lnTo>
                  <a:lnTo>
                    <a:pt x="939927" y="478167"/>
                  </a:lnTo>
                  <a:lnTo>
                    <a:pt x="937412" y="473951"/>
                  </a:lnTo>
                  <a:lnTo>
                    <a:pt x="934783" y="469861"/>
                  </a:lnTo>
                  <a:lnTo>
                    <a:pt x="932916" y="467918"/>
                  </a:lnTo>
                  <a:lnTo>
                    <a:pt x="934389" y="471805"/>
                  </a:lnTo>
                  <a:lnTo>
                    <a:pt x="932459" y="470700"/>
                  </a:lnTo>
                  <a:lnTo>
                    <a:pt x="933958" y="473125"/>
                  </a:lnTo>
                  <a:lnTo>
                    <a:pt x="935355" y="477088"/>
                  </a:lnTo>
                  <a:lnTo>
                    <a:pt x="936701" y="477189"/>
                  </a:lnTo>
                  <a:lnTo>
                    <a:pt x="936510" y="477240"/>
                  </a:lnTo>
                  <a:lnTo>
                    <a:pt x="936332" y="477393"/>
                  </a:lnTo>
                  <a:lnTo>
                    <a:pt x="936434" y="477812"/>
                  </a:lnTo>
                  <a:lnTo>
                    <a:pt x="938339" y="478815"/>
                  </a:lnTo>
                  <a:lnTo>
                    <a:pt x="937882" y="477113"/>
                  </a:lnTo>
                  <a:lnTo>
                    <a:pt x="938847" y="477634"/>
                  </a:lnTo>
                  <a:lnTo>
                    <a:pt x="939952" y="479209"/>
                  </a:lnTo>
                  <a:lnTo>
                    <a:pt x="941578" y="482536"/>
                  </a:lnTo>
                  <a:lnTo>
                    <a:pt x="942111" y="484238"/>
                  </a:lnTo>
                  <a:lnTo>
                    <a:pt x="941984" y="484886"/>
                  </a:lnTo>
                  <a:lnTo>
                    <a:pt x="940155" y="482003"/>
                  </a:lnTo>
                  <a:lnTo>
                    <a:pt x="939596" y="484149"/>
                  </a:lnTo>
                  <a:lnTo>
                    <a:pt x="938225" y="479666"/>
                  </a:lnTo>
                  <a:lnTo>
                    <a:pt x="937996" y="480034"/>
                  </a:lnTo>
                  <a:lnTo>
                    <a:pt x="937780" y="481076"/>
                  </a:lnTo>
                  <a:lnTo>
                    <a:pt x="937133" y="480250"/>
                  </a:lnTo>
                  <a:lnTo>
                    <a:pt x="938555" y="482549"/>
                  </a:lnTo>
                  <a:lnTo>
                    <a:pt x="942949" y="492036"/>
                  </a:lnTo>
                  <a:lnTo>
                    <a:pt x="944511" y="494614"/>
                  </a:lnTo>
                  <a:lnTo>
                    <a:pt x="944295" y="492239"/>
                  </a:lnTo>
                  <a:lnTo>
                    <a:pt x="944791" y="492848"/>
                  </a:lnTo>
                  <a:lnTo>
                    <a:pt x="946137" y="494855"/>
                  </a:lnTo>
                  <a:lnTo>
                    <a:pt x="946924" y="496290"/>
                  </a:lnTo>
                  <a:lnTo>
                    <a:pt x="947432" y="495325"/>
                  </a:lnTo>
                  <a:close/>
                </a:path>
                <a:path w="951865" h="749300">
                  <a:moveTo>
                    <a:pt x="947610" y="493725"/>
                  </a:moveTo>
                  <a:lnTo>
                    <a:pt x="947445" y="493102"/>
                  </a:lnTo>
                  <a:lnTo>
                    <a:pt x="947242" y="492467"/>
                  </a:lnTo>
                  <a:lnTo>
                    <a:pt x="946886" y="491782"/>
                  </a:lnTo>
                  <a:lnTo>
                    <a:pt x="947610" y="493725"/>
                  </a:lnTo>
                  <a:close/>
                </a:path>
                <a:path w="951865" h="749300">
                  <a:moveTo>
                    <a:pt x="950747" y="504621"/>
                  </a:moveTo>
                  <a:lnTo>
                    <a:pt x="949032" y="497878"/>
                  </a:lnTo>
                  <a:lnTo>
                    <a:pt x="947610" y="493725"/>
                  </a:lnTo>
                  <a:lnTo>
                    <a:pt x="947928" y="495173"/>
                  </a:lnTo>
                  <a:lnTo>
                    <a:pt x="947966" y="496951"/>
                  </a:lnTo>
                  <a:lnTo>
                    <a:pt x="948093" y="497878"/>
                  </a:lnTo>
                  <a:lnTo>
                    <a:pt x="947953" y="497878"/>
                  </a:lnTo>
                  <a:lnTo>
                    <a:pt x="946238" y="496214"/>
                  </a:lnTo>
                  <a:lnTo>
                    <a:pt x="948588" y="500507"/>
                  </a:lnTo>
                  <a:lnTo>
                    <a:pt x="947204" y="500202"/>
                  </a:lnTo>
                  <a:lnTo>
                    <a:pt x="946518" y="499313"/>
                  </a:lnTo>
                  <a:lnTo>
                    <a:pt x="946327" y="498398"/>
                  </a:lnTo>
                  <a:lnTo>
                    <a:pt x="946264" y="496951"/>
                  </a:lnTo>
                  <a:lnTo>
                    <a:pt x="945565" y="496951"/>
                  </a:lnTo>
                  <a:lnTo>
                    <a:pt x="945451" y="497878"/>
                  </a:lnTo>
                  <a:lnTo>
                    <a:pt x="945400" y="498246"/>
                  </a:lnTo>
                  <a:lnTo>
                    <a:pt x="944664" y="498246"/>
                  </a:lnTo>
                  <a:lnTo>
                    <a:pt x="944740" y="499313"/>
                  </a:lnTo>
                  <a:lnTo>
                    <a:pt x="944905" y="500202"/>
                  </a:lnTo>
                  <a:lnTo>
                    <a:pt x="946416" y="501853"/>
                  </a:lnTo>
                  <a:lnTo>
                    <a:pt x="946848" y="502297"/>
                  </a:lnTo>
                  <a:lnTo>
                    <a:pt x="947242" y="502767"/>
                  </a:lnTo>
                  <a:lnTo>
                    <a:pt x="947915" y="503923"/>
                  </a:lnTo>
                  <a:lnTo>
                    <a:pt x="948182" y="504621"/>
                  </a:lnTo>
                  <a:lnTo>
                    <a:pt x="950747" y="504621"/>
                  </a:lnTo>
                  <a:close/>
                </a:path>
                <a:path w="951865" h="749300">
                  <a:moveTo>
                    <a:pt x="951763" y="513676"/>
                  </a:moveTo>
                  <a:lnTo>
                    <a:pt x="951636" y="511924"/>
                  </a:lnTo>
                  <a:lnTo>
                    <a:pt x="951611" y="511594"/>
                  </a:lnTo>
                  <a:lnTo>
                    <a:pt x="951077" y="507288"/>
                  </a:lnTo>
                  <a:lnTo>
                    <a:pt x="950963" y="506361"/>
                  </a:lnTo>
                  <a:lnTo>
                    <a:pt x="950861" y="505587"/>
                  </a:lnTo>
                  <a:lnTo>
                    <a:pt x="948232" y="505587"/>
                  </a:lnTo>
                  <a:lnTo>
                    <a:pt x="947483" y="505587"/>
                  </a:lnTo>
                  <a:lnTo>
                    <a:pt x="946861" y="505587"/>
                  </a:lnTo>
                  <a:lnTo>
                    <a:pt x="947026" y="506361"/>
                  </a:lnTo>
                  <a:lnTo>
                    <a:pt x="947140" y="506945"/>
                  </a:lnTo>
                  <a:lnTo>
                    <a:pt x="947280" y="507288"/>
                  </a:lnTo>
                  <a:lnTo>
                    <a:pt x="947331" y="509028"/>
                  </a:lnTo>
                  <a:lnTo>
                    <a:pt x="947204" y="509384"/>
                  </a:lnTo>
                  <a:lnTo>
                    <a:pt x="946924" y="510311"/>
                  </a:lnTo>
                  <a:lnTo>
                    <a:pt x="946823" y="510717"/>
                  </a:lnTo>
                  <a:lnTo>
                    <a:pt x="947966" y="511924"/>
                  </a:lnTo>
                  <a:lnTo>
                    <a:pt x="946886" y="511924"/>
                  </a:lnTo>
                  <a:lnTo>
                    <a:pt x="947839" y="513676"/>
                  </a:lnTo>
                  <a:lnTo>
                    <a:pt x="947813" y="519569"/>
                  </a:lnTo>
                  <a:lnTo>
                    <a:pt x="947610" y="519430"/>
                  </a:lnTo>
                  <a:lnTo>
                    <a:pt x="947940" y="522503"/>
                  </a:lnTo>
                  <a:lnTo>
                    <a:pt x="947750" y="523494"/>
                  </a:lnTo>
                  <a:lnTo>
                    <a:pt x="947547" y="524395"/>
                  </a:lnTo>
                  <a:lnTo>
                    <a:pt x="947432" y="524878"/>
                  </a:lnTo>
                  <a:lnTo>
                    <a:pt x="947331" y="525373"/>
                  </a:lnTo>
                  <a:lnTo>
                    <a:pt x="947089" y="526199"/>
                  </a:lnTo>
                  <a:lnTo>
                    <a:pt x="946975" y="526681"/>
                  </a:lnTo>
                  <a:lnTo>
                    <a:pt x="946886" y="527011"/>
                  </a:lnTo>
                  <a:lnTo>
                    <a:pt x="946785" y="527418"/>
                  </a:lnTo>
                  <a:lnTo>
                    <a:pt x="946708" y="527710"/>
                  </a:lnTo>
                  <a:lnTo>
                    <a:pt x="946594" y="528180"/>
                  </a:lnTo>
                  <a:lnTo>
                    <a:pt x="946188" y="529640"/>
                  </a:lnTo>
                  <a:lnTo>
                    <a:pt x="946086" y="528472"/>
                  </a:lnTo>
                  <a:lnTo>
                    <a:pt x="945972" y="527011"/>
                  </a:lnTo>
                  <a:lnTo>
                    <a:pt x="945921" y="526402"/>
                  </a:lnTo>
                  <a:lnTo>
                    <a:pt x="945629" y="527011"/>
                  </a:lnTo>
                  <a:lnTo>
                    <a:pt x="945565" y="529742"/>
                  </a:lnTo>
                  <a:lnTo>
                    <a:pt x="945451" y="530237"/>
                  </a:lnTo>
                  <a:lnTo>
                    <a:pt x="945311" y="530542"/>
                  </a:lnTo>
                  <a:lnTo>
                    <a:pt x="945235" y="530682"/>
                  </a:lnTo>
                  <a:lnTo>
                    <a:pt x="945108" y="530542"/>
                  </a:lnTo>
                  <a:lnTo>
                    <a:pt x="944397" y="530542"/>
                  </a:lnTo>
                  <a:lnTo>
                    <a:pt x="944283" y="531888"/>
                  </a:lnTo>
                  <a:lnTo>
                    <a:pt x="944156" y="532917"/>
                  </a:lnTo>
                  <a:lnTo>
                    <a:pt x="943673" y="536473"/>
                  </a:lnTo>
                  <a:lnTo>
                    <a:pt x="943749" y="538365"/>
                  </a:lnTo>
                  <a:lnTo>
                    <a:pt x="943978" y="537756"/>
                  </a:lnTo>
                  <a:lnTo>
                    <a:pt x="944511" y="536473"/>
                  </a:lnTo>
                  <a:lnTo>
                    <a:pt x="945083" y="536473"/>
                  </a:lnTo>
                  <a:lnTo>
                    <a:pt x="945311" y="536981"/>
                  </a:lnTo>
                  <a:lnTo>
                    <a:pt x="945184" y="536981"/>
                  </a:lnTo>
                  <a:lnTo>
                    <a:pt x="944905" y="537756"/>
                  </a:lnTo>
                  <a:lnTo>
                    <a:pt x="944270" y="538848"/>
                  </a:lnTo>
                  <a:lnTo>
                    <a:pt x="944156" y="539026"/>
                  </a:lnTo>
                  <a:lnTo>
                    <a:pt x="944067" y="539178"/>
                  </a:lnTo>
                  <a:lnTo>
                    <a:pt x="943495" y="539711"/>
                  </a:lnTo>
                  <a:lnTo>
                    <a:pt x="943178" y="539711"/>
                  </a:lnTo>
                  <a:lnTo>
                    <a:pt x="943178" y="538848"/>
                  </a:lnTo>
                  <a:lnTo>
                    <a:pt x="943483" y="537756"/>
                  </a:lnTo>
                  <a:lnTo>
                    <a:pt x="942695" y="538365"/>
                  </a:lnTo>
                  <a:lnTo>
                    <a:pt x="943229" y="541007"/>
                  </a:lnTo>
                  <a:lnTo>
                    <a:pt x="943254" y="541147"/>
                  </a:lnTo>
                  <a:lnTo>
                    <a:pt x="942225" y="542150"/>
                  </a:lnTo>
                  <a:lnTo>
                    <a:pt x="942022" y="542074"/>
                  </a:lnTo>
                  <a:lnTo>
                    <a:pt x="942098" y="542277"/>
                  </a:lnTo>
                  <a:lnTo>
                    <a:pt x="942124" y="542912"/>
                  </a:lnTo>
                  <a:lnTo>
                    <a:pt x="941171" y="544880"/>
                  </a:lnTo>
                  <a:lnTo>
                    <a:pt x="940498" y="545960"/>
                  </a:lnTo>
                  <a:lnTo>
                    <a:pt x="940092" y="546798"/>
                  </a:lnTo>
                  <a:lnTo>
                    <a:pt x="941057" y="545960"/>
                  </a:lnTo>
                  <a:lnTo>
                    <a:pt x="941197" y="545960"/>
                  </a:lnTo>
                  <a:lnTo>
                    <a:pt x="941146" y="548652"/>
                  </a:lnTo>
                  <a:lnTo>
                    <a:pt x="941768" y="548652"/>
                  </a:lnTo>
                  <a:lnTo>
                    <a:pt x="942327" y="546798"/>
                  </a:lnTo>
                  <a:lnTo>
                    <a:pt x="942124" y="546798"/>
                  </a:lnTo>
                  <a:lnTo>
                    <a:pt x="943914" y="545960"/>
                  </a:lnTo>
                  <a:lnTo>
                    <a:pt x="944359" y="545071"/>
                  </a:lnTo>
                  <a:lnTo>
                    <a:pt x="944460" y="544880"/>
                  </a:lnTo>
                  <a:lnTo>
                    <a:pt x="942200" y="545071"/>
                  </a:lnTo>
                  <a:lnTo>
                    <a:pt x="945730" y="541147"/>
                  </a:lnTo>
                  <a:lnTo>
                    <a:pt x="945857" y="541007"/>
                  </a:lnTo>
                  <a:lnTo>
                    <a:pt x="945946" y="539711"/>
                  </a:lnTo>
                  <a:lnTo>
                    <a:pt x="946035" y="539178"/>
                  </a:lnTo>
                  <a:lnTo>
                    <a:pt x="946480" y="537756"/>
                  </a:lnTo>
                  <a:lnTo>
                    <a:pt x="946721" y="537159"/>
                  </a:lnTo>
                  <a:lnTo>
                    <a:pt x="946797" y="536981"/>
                  </a:lnTo>
                  <a:lnTo>
                    <a:pt x="947051" y="536981"/>
                  </a:lnTo>
                  <a:lnTo>
                    <a:pt x="947064" y="537159"/>
                  </a:lnTo>
                  <a:lnTo>
                    <a:pt x="947204" y="537159"/>
                  </a:lnTo>
                  <a:lnTo>
                    <a:pt x="947559" y="536473"/>
                  </a:lnTo>
                  <a:lnTo>
                    <a:pt x="948436" y="534771"/>
                  </a:lnTo>
                  <a:lnTo>
                    <a:pt x="947750" y="534771"/>
                  </a:lnTo>
                  <a:lnTo>
                    <a:pt x="947851" y="534504"/>
                  </a:lnTo>
                  <a:lnTo>
                    <a:pt x="947966" y="534263"/>
                  </a:lnTo>
                  <a:lnTo>
                    <a:pt x="949198" y="530796"/>
                  </a:lnTo>
                  <a:lnTo>
                    <a:pt x="949299" y="530542"/>
                  </a:lnTo>
                  <a:lnTo>
                    <a:pt x="949401" y="530237"/>
                  </a:lnTo>
                  <a:lnTo>
                    <a:pt x="949502" y="529996"/>
                  </a:lnTo>
                  <a:lnTo>
                    <a:pt x="949604" y="529742"/>
                  </a:lnTo>
                  <a:lnTo>
                    <a:pt x="949782" y="529272"/>
                  </a:lnTo>
                  <a:lnTo>
                    <a:pt x="949883" y="528942"/>
                  </a:lnTo>
                  <a:lnTo>
                    <a:pt x="949998" y="528472"/>
                  </a:lnTo>
                  <a:lnTo>
                    <a:pt x="950074" y="528180"/>
                  </a:lnTo>
                  <a:lnTo>
                    <a:pt x="950188" y="527710"/>
                  </a:lnTo>
                  <a:lnTo>
                    <a:pt x="950353" y="527418"/>
                  </a:lnTo>
                  <a:lnTo>
                    <a:pt x="950531" y="527177"/>
                  </a:lnTo>
                  <a:lnTo>
                    <a:pt x="950709" y="527011"/>
                  </a:lnTo>
                  <a:lnTo>
                    <a:pt x="950671" y="526681"/>
                  </a:lnTo>
                  <a:lnTo>
                    <a:pt x="950582" y="526199"/>
                  </a:lnTo>
                  <a:lnTo>
                    <a:pt x="951230" y="523494"/>
                  </a:lnTo>
                  <a:lnTo>
                    <a:pt x="951598" y="520407"/>
                  </a:lnTo>
                  <a:lnTo>
                    <a:pt x="951623" y="519569"/>
                  </a:lnTo>
                  <a:lnTo>
                    <a:pt x="951712" y="517423"/>
                  </a:lnTo>
                  <a:lnTo>
                    <a:pt x="951763" y="513676"/>
                  </a:lnTo>
                  <a:close/>
                </a:path>
              </a:pathLst>
            </a:custGeom>
            <a:solidFill>
              <a:srgbClr val="FF8C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 descr=""/>
            <p:cNvSpPr/>
            <p:nvPr/>
          </p:nvSpPr>
          <p:spPr>
            <a:xfrm>
              <a:off x="8943162" y="3236249"/>
              <a:ext cx="107950" cy="565785"/>
            </a:xfrm>
            <a:custGeom>
              <a:avLst/>
              <a:gdLst/>
              <a:ahLst/>
              <a:cxnLst/>
              <a:rect l="l" t="t" r="r" b="b"/>
              <a:pathLst>
                <a:path w="107950" h="565785">
                  <a:moveTo>
                    <a:pt x="1193" y="444804"/>
                  </a:moveTo>
                  <a:lnTo>
                    <a:pt x="1016" y="445820"/>
                  </a:lnTo>
                  <a:lnTo>
                    <a:pt x="889" y="446874"/>
                  </a:lnTo>
                  <a:lnTo>
                    <a:pt x="850" y="448094"/>
                  </a:lnTo>
                  <a:lnTo>
                    <a:pt x="1193" y="444804"/>
                  </a:lnTo>
                  <a:close/>
                </a:path>
                <a:path w="107950" h="565785">
                  <a:moveTo>
                    <a:pt x="3429" y="473379"/>
                  </a:moveTo>
                  <a:lnTo>
                    <a:pt x="3390" y="472986"/>
                  </a:lnTo>
                  <a:lnTo>
                    <a:pt x="3403" y="473519"/>
                  </a:lnTo>
                  <a:lnTo>
                    <a:pt x="3390" y="474040"/>
                  </a:lnTo>
                  <a:lnTo>
                    <a:pt x="3429" y="474586"/>
                  </a:lnTo>
                  <a:lnTo>
                    <a:pt x="3429" y="473379"/>
                  </a:lnTo>
                  <a:close/>
                </a:path>
                <a:path w="107950" h="565785">
                  <a:moveTo>
                    <a:pt x="3835" y="492747"/>
                  </a:moveTo>
                  <a:lnTo>
                    <a:pt x="3289" y="486537"/>
                  </a:lnTo>
                  <a:lnTo>
                    <a:pt x="3162" y="484530"/>
                  </a:lnTo>
                  <a:lnTo>
                    <a:pt x="3060" y="481761"/>
                  </a:lnTo>
                  <a:lnTo>
                    <a:pt x="2984" y="480682"/>
                  </a:lnTo>
                  <a:lnTo>
                    <a:pt x="2806" y="479729"/>
                  </a:lnTo>
                  <a:lnTo>
                    <a:pt x="2692" y="479031"/>
                  </a:lnTo>
                  <a:lnTo>
                    <a:pt x="2527" y="478510"/>
                  </a:lnTo>
                  <a:lnTo>
                    <a:pt x="101" y="478510"/>
                  </a:lnTo>
                  <a:lnTo>
                    <a:pt x="127" y="479729"/>
                  </a:lnTo>
                  <a:lnTo>
                    <a:pt x="241" y="481761"/>
                  </a:lnTo>
                  <a:lnTo>
                    <a:pt x="355" y="484035"/>
                  </a:lnTo>
                  <a:lnTo>
                    <a:pt x="774" y="488200"/>
                  </a:lnTo>
                  <a:lnTo>
                    <a:pt x="838" y="488835"/>
                  </a:lnTo>
                  <a:lnTo>
                    <a:pt x="952" y="489813"/>
                  </a:lnTo>
                  <a:lnTo>
                    <a:pt x="1320" y="492188"/>
                  </a:lnTo>
                  <a:lnTo>
                    <a:pt x="2514" y="496912"/>
                  </a:lnTo>
                  <a:lnTo>
                    <a:pt x="2387" y="492747"/>
                  </a:lnTo>
                  <a:lnTo>
                    <a:pt x="2298" y="489458"/>
                  </a:lnTo>
                  <a:lnTo>
                    <a:pt x="3835" y="492747"/>
                  </a:lnTo>
                  <a:close/>
                </a:path>
                <a:path w="107950" h="565785">
                  <a:moveTo>
                    <a:pt x="4343" y="445452"/>
                  </a:moveTo>
                  <a:lnTo>
                    <a:pt x="3162" y="449834"/>
                  </a:lnTo>
                  <a:lnTo>
                    <a:pt x="2971" y="450418"/>
                  </a:lnTo>
                  <a:lnTo>
                    <a:pt x="3035" y="449999"/>
                  </a:lnTo>
                  <a:lnTo>
                    <a:pt x="2692" y="449999"/>
                  </a:lnTo>
                  <a:lnTo>
                    <a:pt x="2641" y="450443"/>
                  </a:lnTo>
                  <a:lnTo>
                    <a:pt x="2514" y="451408"/>
                  </a:lnTo>
                  <a:lnTo>
                    <a:pt x="2438" y="451993"/>
                  </a:lnTo>
                  <a:lnTo>
                    <a:pt x="2730" y="451408"/>
                  </a:lnTo>
                  <a:lnTo>
                    <a:pt x="2946" y="450634"/>
                  </a:lnTo>
                  <a:lnTo>
                    <a:pt x="2133" y="456666"/>
                  </a:lnTo>
                  <a:lnTo>
                    <a:pt x="1981" y="452843"/>
                  </a:lnTo>
                  <a:lnTo>
                    <a:pt x="1955" y="451993"/>
                  </a:lnTo>
                  <a:lnTo>
                    <a:pt x="647" y="456666"/>
                  </a:lnTo>
                  <a:lnTo>
                    <a:pt x="584" y="456882"/>
                  </a:lnTo>
                  <a:lnTo>
                    <a:pt x="381" y="460692"/>
                  </a:lnTo>
                  <a:lnTo>
                    <a:pt x="304" y="461873"/>
                  </a:lnTo>
                  <a:lnTo>
                    <a:pt x="190" y="464540"/>
                  </a:lnTo>
                  <a:lnTo>
                    <a:pt x="0" y="463905"/>
                  </a:lnTo>
                  <a:lnTo>
                    <a:pt x="101" y="478243"/>
                  </a:lnTo>
                  <a:lnTo>
                    <a:pt x="2730" y="478243"/>
                  </a:lnTo>
                  <a:lnTo>
                    <a:pt x="2794" y="477342"/>
                  </a:lnTo>
                  <a:lnTo>
                    <a:pt x="1612" y="474230"/>
                  </a:lnTo>
                  <a:lnTo>
                    <a:pt x="1333" y="476529"/>
                  </a:lnTo>
                  <a:lnTo>
                    <a:pt x="1231" y="477342"/>
                  </a:lnTo>
                  <a:lnTo>
                    <a:pt x="927" y="476529"/>
                  </a:lnTo>
                  <a:lnTo>
                    <a:pt x="863" y="464540"/>
                  </a:lnTo>
                  <a:lnTo>
                    <a:pt x="1092" y="462762"/>
                  </a:lnTo>
                  <a:lnTo>
                    <a:pt x="1549" y="461873"/>
                  </a:lnTo>
                  <a:lnTo>
                    <a:pt x="1574" y="464794"/>
                  </a:lnTo>
                  <a:lnTo>
                    <a:pt x="2019" y="465556"/>
                  </a:lnTo>
                  <a:lnTo>
                    <a:pt x="2413" y="467093"/>
                  </a:lnTo>
                  <a:lnTo>
                    <a:pt x="2374" y="471144"/>
                  </a:lnTo>
                  <a:lnTo>
                    <a:pt x="2197" y="472630"/>
                  </a:lnTo>
                  <a:lnTo>
                    <a:pt x="2146" y="472986"/>
                  </a:lnTo>
                  <a:lnTo>
                    <a:pt x="2527" y="472630"/>
                  </a:lnTo>
                  <a:lnTo>
                    <a:pt x="3238" y="471144"/>
                  </a:lnTo>
                  <a:lnTo>
                    <a:pt x="3365" y="472630"/>
                  </a:lnTo>
                  <a:lnTo>
                    <a:pt x="3416" y="471144"/>
                  </a:lnTo>
                  <a:lnTo>
                    <a:pt x="3505" y="465556"/>
                  </a:lnTo>
                  <a:lnTo>
                    <a:pt x="3606" y="463905"/>
                  </a:lnTo>
                  <a:lnTo>
                    <a:pt x="3721" y="461873"/>
                  </a:lnTo>
                  <a:lnTo>
                    <a:pt x="4013" y="456882"/>
                  </a:lnTo>
                  <a:lnTo>
                    <a:pt x="4013" y="456666"/>
                  </a:lnTo>
                  <a:lnTo>
                    <a:pt x="4241" y="452843"/>
                  </a:lnTo>
                  <a:lnTo>
                    <a:pt x="4343" y="445452"/>
                  </a:lnTo>
                  <a:close/>
                </a:path>
                <a:path w="107950" h="565785">
                  <a:moveTo>
                    <a:pt x="4610" y="501802"/>
                  </a:moveTo>
                  <a:lnTo>
                    <a:pt x="4241" y="499135"/>
                  </a:lnTo>
                  <a:lnTo>
                    <a:pt x="3924" y="500824"/>
                  </a:lnTo>
                  <a:lnTo>
                    <a:pt x="4610" y="501802"/>
                  </a:lnTo>
                  <a:close/>
                </a:path>
                <a:path w="107950" h="565785">
                  <a:moveTo>
                    <a:pt x="5740" y="508457"/>
                  </a:moveTo>
                  <a:lnTo>
                    <a:pt x="5473" y="507123"/>
                  </a:lnTo>
                  <a:lnTo>
                    <a:pt x="5257" y="505777"/>
                  </a:lnTo>
                  <a:lnTo>
                    <a:pt x="5016" y="504444"/>
                  </a:lnTo>
                  <a:lnTo>
                    <a:pt x="4305" y="505040"/>
                  </a:lnTo>
                  <a:lnTo>
                    <a:pt x="3505" y="505739"/>
                  </a:lnTo>
                  <a:lnTo>
                    <a:pt x="4686" y="509524"/>
                  </a:lnTo>
                  <a:lnTo>
                    <a:pt x="5740" y="508457"/>
                  </a:lnTo>
                  <a:close/>
                </a:path>
                <a:path w="107950" h="565785">
                  <a:moveTo>
                    <a:pt x="5803" y="503453"/>
                  </a:moveTo>
                  <a:lnTo>
                    <a:pt x="4610" y="501802"/>
                  </a:lnTo>
                  <a:lnTo>
                    <a:pt x="4737" y="502678"/>
                  </a:lnTo>
                  <a:lnTo>
                    <a:pt x="4838" y="503555"/>
                  </a:lnTo>
                  <a:lnTo>
                    <a:pt x="5016" y="504444"/>
                  </a:lnTo>
                  <a:lnTo>
                    <a:pt x="5638" y="503936"/>
                  </a:lnTo>
                  <a:lnTo>
                    <a:pt x="5803" y="503453"/>
                  </a:lnTo>
                  <a:close/>
                </a:path>
                <a:path w="107950" h="565785">
                  <a:moveTo>
                    <a:pt x="6362" y="511416"/>
                  </a:moveTo>
                  <a:lnTo>
                    <a:pt x="6172" y="510311"/>
                  </a:lnTo>
                  <a:lnTo>
                    <a:pt x="5867" y="508330"/>
                  </a:lnTo>
                  <a:lnTo>
                    <a:pt x="5740" y="508457"/>
                  </a:lnTo>
                  <a:lnTo>
                    <a:pt x="6362" y="511416"/>
                  </a:lnTo>
                  <a:close/>
                </a:path>
                <a:path w="107950" h="565785">
                  <a:moveTo>
                    <a:pt x="7315" y="515302"/>
                  </a:moveTo>
                  <a:lnTo>
                    <a:pt x="6997" y="514007"/>
                  </a:lnTo>
                  <a:lnTo>
                    <a:pt x="6616" y="512711"/>
                  </a:lnTo>
                  <a:lnTo>
                    <a:pt x="6362" y="511416"/>
                  </a:lnTo>
                  <a:lnTo>
                    <a:pt x="6553" y="512546"/>
                  </a:lnTo>
                  <a:lnTo>
                    <a:pt x="7315" y="515302"/>
                  </a:lnTo>
                  <a:close/>
                </a:path>
                <a:path w="107950" h="565785">
                  <a:moveTo>
                    <a:pt x="10655" y="525399"/>
                  </a:moveTo>
                  <a:lnTo>
                    <a:pt x="10325" y="524573"/>
                  </a:lnTo>
                  <a:lnTo>
                    <a:pt x="10045" y="523367"/>
                  </a:lnTo>
                  <a:lnTo>
                    <a:pt x="9512" y="522452"/>
                  </a:lnTo>
                  <a:lnTo>
                    <a:pt x="9004" y="522579"/>
                  </a:lnTo>
                  <a:lnTo>
                    <a:pt x="10045" y="524471"/>
                  </a:lnTo>
                  <a:lnTo>
                    <a:pt x="10655" y="525399"/>
                  </a:lnTo>
                  <a:close/>
                </a:path>
                <a:path w="107950" h="565785">
                  <a:moveTo>
                    <a:pt x="13728" y="393547"/>
                  </a:moveTo>
                  <a:lnTo>
                    <a:pt x="13703" y="393306"/>
                  </a:lnTo>
                  <a:lnTo>
                    <a:pt x="13703" y="393623"/>
                  </a:lnTo>
                  <a:lnTo>
                    <a:pt x="13690" y="393941"/>
                  </a:lnTo>
                  <a:lnTo>
                    <a:pt x="13690" y="394258"/>
                  </a:lnTo>
                  <a:lnTo>
                    <a:pt x="13728" y="393865"/>
                  </a:lnTo>
                  <a:lnTo>
                    <a:pt x="13728" y="393547"/>
                  </a:lnTo>
                  <a:close/>
                </a:path>
                <a:path w="107950" h="565785">
                  <a:moveTo>
                    <a:pt x="13843" y="383654"/>
                  </a:moveTo>
                  <a:lnTo>
                    <a:pt x="13843" y="383654"/>
                  </a:lnTo>
                  <a:lnTo>
                    <a:pt x="10058" y="383654"/>
                  </a:lnTo>
                  <a:lnTo>
                    <a:pt x="9271" y="387248"/>
                  </a:lnTo>
                  <a:lnTo>
                    <a:pt x="9207" y="387553"/>
                  </a:lnTo>
                  <a:lnTo>
                    <a:pt x="9893" y="387248"/>
                  </a:lnTo>
                  <a:lnTo>
                    <a:pt x="8064" y="397649"/>
                  </a:lnTo>
                  <a:lnTo>
                    <a:pt x="7772" y="398259"/>
                  </a:lnTo>
                  <a:lnTo>
                    <a:pt x="7734" y="399592"/>
                  </a:lnTo>
                  <a:lnTo>
                    <a:pt x="5956" y="410273"/>
                  </a:lnTo>
                  <a:lnTo>
                    <a:pt x="4191" y="421703"/>
                  </a:lnTo>
                  <a:lnTo>
                    <a:pt x="2590" y="433209"/>
                  </a:lnTo>
                  <a:lnTo>
                    <a:pt x="1816" y="439610"/>
                  </a:lnTo>
                  <a:lnTo>
                    <a:pt x="1701" y="440601"/>
                  </a:lnTo>
                  <a:lnTo>
                    <a:pt x="1587" y="441502"/>
                  </a:lnTo>
                  <a:lnTo>
                    <a:pt x="1473" y="442506"/>
                  </a:lnTo>
                  <a:lnTo>
                    <a:pt x="1790" y="441960"/>
                  </a:lnTo>
                  <a:lnTo>
                    <a:pt x="2171" y="440918"/>
                  </a:lnTo>
                  <a:lnTo>
                    <a:pt x="2286" y="440601"/>
                  </a:lnTo>
                  <a:lnTo>
                    <a:pt x="2794" y="438264"/>
                  </a:lnTo>
                  <a:lnTo>
                    <a:pt x="3416" y="440982"/>
                  </a:lnTo>
                  <a:lnTo>
                    <a:pt x="2108" y="442595"/>
                  </a:lnTo>
                  <a:lnTo>
                    <a:pt x="2171" y="446760"/>
                  </a:lnTo>
                  <a:lnTo>
                    <a:pt x="1790" y="446366"/>
                  </a:lnTo>
                  <a:lnTo>
                    <a:pt x="1663" y="448043"/>
                  </a:lnTo>
                  <a:lnTo>
                    <a:pt x="1498" y="449834"/>
                  </a:lnTo>
                  <a:lnTo>
                    <a:pt x="1409" y="451408"/>
                  </a:lnTo>
                  <a:lnTo>
                    <a:pt x="2082" y="450583"/>
                  </a:lnTo>
                  <a:lnTo>
                    <a:pt x="2197" y="450443"/>
                  </a:lnTo>
                  <a:lnTo>
                    <a:pt x="2298" y="449834"/>
                  </a:lnTo>
                  <a:lnTo>
                    <a:pt x="2273" y="449999"/>
                  </a:lnTo>
                  <a:lnTo>
                    <a:pt x="2692" y="449999"/>
                  </a:lnTo>
                  <a:lnTo>
                    <a:pt x="2717" y="449834"/>
                  </a:lnTo>
                  <a:lnTo>
                    <a:pt x="3098" y="446760"/>
                  </a:lnTo>
                  <a:lnTo>
                    <a:pt x="3886" y="440397"/>
                  </a:lnTo>
                  <a:lnTo>
                    <a:pt x="3543" y="440817"/>
                  </a:lnTo>
                  <a:lnTo>
                    <a:pt x="3568" y="438264"/>
                  </a:lnTo>
                  <a:lnTo>
                    <a:pt x="3492" y="434441"/>
                  </a:lnTo>
                  <a:lnTo>
                    <a:pt x="4584" y="435635"/>
                  </a:lnTo>
                  <a:lnTo>
                    <a:pt x="4800" y="437070"/>
                  </a:lnTo>
                  <a:lnTo>
                    <a:pt x="4826" y="437273"/>
                  </a:lnTo>
                  <a:lnTo>
                    <a:pt x="4406" y="439610"/>
                  </a:lnTo>
                  <a:lnTo>
                    <a:pt x="4051" y="440601"/>
                  </a:lnTo>
                  <a:lnTo>
                    <a:pt x="3937" y="440918"/>
                  </a:lnTo>
                  <a:lnTo>
                    <a:pt x="4495" y="441502"/>
                  </a:lnTo>
                  <a:lnTo>
                    <a:pt x="5283" y="439610"/>
                  </a:lnTo>
                  <a:lnTo>
                    <a:pt x="5981" y="439928"/>
                  </a:lnTo>
                  <a:lnTo>
                    <a:pt x="6070" y="439610"/>
                  </a:lnTo>
                  <a:lnTo>
                    <a:pt x="6667" y="437273"/>
                  </a:lnTo>
                  <a:lnTo>
                    <a:pt x="6718" y="437070"/>
                  </a:lnTo>
                  <a:lnTo>
                    <a:pt x="6197" y="434441"/>
                  </a:lnTo>
                  <a:lnTo>
                    <a:pt x="5689" y="431876"/>
                  </a:lnTo>
                  <a:lnTo>
                    <a:pt x="5270" y="430149"/>
                  </a:lnTo>
                  <a:lnTo>
                    <a:pt x="5829" y="427685"/>
                  </a:lnTo>
                  <a:lnTo>
                    <a:pt x="5905" y="427355"/>
                  </a:lnTo>
                  <a:lnTo>
                    <a:pt x="6616" y="427685"/>
                  </a:lnTo>
                  <a:lnTo>
                    <a:pt x="6997" y="429514"/>
                  </a:lnTo>
                  <a:lnTo>
                    <a:pt x="7213" y="427685"/>
                  </a:lnTo>
                  <a:lnTo>
                    <a:pt x="7251" y="427355"/>
                  </a:lnTo>
                  <a:lnTo>
                    <a:pt x="7327" y="426770"/>
                  </a:lnTo>
                  <a:lnTo>
                    <a:pt x="7442" y="425818"/>
                  </a:lnTo>
                  <a:lnTo>
                    <a:pt x="7505" y="420751"/>
                  </a:lnTo>
                  <a:lnTo>
                    <a:pt x="9779" y="422427"/>
                  </a:lnTo>
                  <a:lnTo>
                    <a:pt x="9182" y="420751"/>
                  </a:lnTo>
                  <a:lnTo>
                    <a:pt x="8432" y="418680"/>
                  </a:lnTo>
                  <a:lnTo>
                    <a:pt x="8343" y="418414"/>
                  </a:lnTo>
                  <a:lnTo>
                    <a:pt x="9385" y="418680"/>
                  </a:lnTo>
                  <a:lnTo>
                    <a:pt x="9385" y="418414"/>
                  </a:lnTo>
                  <a:lnTo>
                    <a:pt x="9309" y="415290"/>
                  </a:lnTo>
                  <a:lnTo>
                    <a:pt x="9702" y="411264"/>
                  </a:lnTo>
                  <a:lnTo>
                    <a:pt x="10007" y="409232"/>
                  </a:lnTo>
                  <a:lnTo>
                    <a:pt x="10147" y="407974"/>
                  </a:lnTo>
                  <a:lnTo>
                    <a:pt x="10172" y="407758"/>
                  </a:lnTo>
                  <a:lnTo>
                    <a:pt x="10350" y="407974"/>
                  </a:lnTo>
                  <a:lnTo>
                    <a:pt x="10350" y="407758"/>
                  </a:lnTo>
                  <a:lnTo>
                    <a:pt x="10439" y="403339"/>
                  </a:lnTo>
                  <a:lnTo>
                    <a:pt x="10515" y="399592"/>
                  </a:lnTo>
                  <a:lnTo>
                    <a:pt x="10858" y="403339"/>
                  </a:lnTo>
                  <a:lnTo>
                    <a:pt x="11303" y="399592"/>
                  </a:lnTo>
                  <a:lnTo>
                    <a:pt x="11798" y="395452"/>
                  </a:lnTo>
                  <a:lnTo>
                    <a:pt x="11912" y="394512"/>
                  </a:lnTo>
                  <a:lnTo>
                    <a:pt x="11963" y="394093"/>
                  </a:lnTo>
                  <a:lnTo>
                    <a:pt x="12344" y="397649"/>
                  </a:lnTo>
                  <a:lnTo>
                    <a:pt x="12420" y="398259"/>
                  </a:lnTo>
                  <a:lnTo>
                    <a:pt x="12750" y="397649"/>
                  </a:lnTo>
                  <a:lnTo>
                    <a:pt x="13500" y="395452"/>
                  </a:lnTo>
                  <a:lnTo>
                    <a:pt x="12306" y="394512"/>
                  </a:lnTo>
                  <a:lnTo>
                    <a:pt x="12407" y="394093"/>
                  </a:lnTo>
                  <a:lnTo>
                    <a:pt x="12801" y="392430"/>
                  </a:lnTo>
                  <a:lnTo>
                    <a:pt x="12852" y="392277"/>
                  </a:lnTo>
                  <a:lnTo>
                    <a:pt x="12992" y="392430"/>
                  </a:lnTo>
                  <a:lnTo>
                    <a:pt x="13423" y="392277"/>
                  </a:lnTo>
                  <a:lnTo>
                    <a:pt x="13716" y="392277"/>
                  </a:lnTo>
                  <a:lnTo>
                    <a:pt x="13779" y="387248"/>
                  </a:lnTo>
                  <a:lnTo>
                    <a:pt x="13843" y="383654"/>
                  </a:lnTo>
                  <a:close/>
                </a:path>
                <a:path w="107950" h="565785">
                  <a:moveTo>
                    <a:pt x="13843" y="383298"/>
                  </a:moveTo>
                  <a:lnTo>
                    <a:pt x="13728" y="381596"/>
                  </a:lnTo>
                  <a:lnTo>
                    <a:pt x="13652" y="380949"/>
                  </a:lnTo>
                  <a:lnTo>
                    <a:pt x="13563" y="380047"/>
                  </a:lnTo>
                  <a:lnTo>
                    <a:pt x="13398" y="380949"/>
                  </a:lnTo>
                  <a:lnTo>
                    <a:pt x="13284" y="381596"/>
                  </a:lnTo>
                  <a:lnTo>
                    <a:pt x="13182" y="382130"/>
                  </a:lnTo>
                  <a:lnTo>
                    <a:pt x="13119" y="382447"/>
                  </a:lnTo>
                  <a:lnTo>
                    <a:pt x="13017" y="383032"/>
                  </a:lnTo>
                  <a:lnTo>
                    <a:pt x="12865" y="383298"/>
                  </a:lnTo>
                  <a:lnTo>
                    <a:pt x="13843" y="383298"/>
                  </a:lnTo>
                  <a:close/>
                </a:path>
                <a:path w="107950" h="565785">
                  <a:moveTo>
                    <a:pt x="15417" y="358457"/>
                  </a:moveTo>
                  <a:lnTo>
                    <a:pt x="15100" y="358419"/>
                  </a:lnTo>
                  <a:lnTo>
                    <a:pt x="14744" y="358775"/>
                  </a:lnTo>
                  <a:lnTo>
                    <a:pt x="14249" y="360286"/>
                  </a:lnTo>
                  <a:lnTo>
                    <a:pt x="14490" y="360565"/>
                  </a:lnTo>
                  <a:lnTo>
                    <a:pt x="14592" y="361353"/>
                  </a:lnTo>
                  <a:lnTo>
                    <a:pt x="14668" y="362204"/>
                  </a:lnTo>
                  <a:lnTo>
                    <a:pt x="15417" y="358457"/>
                  </a:lnTo>
                  <a:close/>
                </a:path>
                <a:path w="107950" h="565785">
                  <a:moveTo>
                    <a:pt x="15697" y="370459"/>
                  </a:moveTo>
                  <a:lnTo>
                    <a:pt x="14554" y="373164"/>
                  </a:lnTo>
                  <a:lnTo>
                    <a:pt x="15100" y="373164"/>
                  </a:lnTo>
                  <a:lnTo>
                    <a:pt x="15557" y="372465"/>
                  </a:lnTo>
                  <a:lnTo>
                    <a:pt x="15633" y="371449"/>
                  </a:lnTo>
                  <a:lnTo>
                    <a:pt x="15697" y="370459"/>
                  </a:lnTo>
                  <a:close/>
                </a:path>
                <a:path w="107950" h="565785">
                  <a:moveTo>
                    <a:pt x="16040" y="364490"/>
                  </a:moveTo>
                  <a:lnTo>
                    <a:pt x="15062" y="366699"/>
                  </a:lnTo>
                  <a:lnTo>
                    <a:pt x="14986" y="366039"/>
                  </a:lnTo>
                  <a:lnTo>
                    <a:pt x="14897" y="365277"/>
                  </a:lnTo>
                  <a:lnTo>
                    <a:pt x="14795" y="363181"/>
                  </a:lnTo>
                  <a:lnTo>
                    <a:pt x="14668" y="362204"/>
                  </a:lnTo>
                  <a:lnTo>
                    <a:pt x="14579" y="362648"/>
                  </a:lnTo>
                  <a:lnTo>
                    <a:pt x="14274" y="362648"/>
                  </a:lnTo>
                  <a:lnTo>
                    <a:pt x="13995" y="362915"/>
                  </a:lnTo>
                  <a:lnTo>
                    <a:pt x="13982" y="363181"/>
                  </a:lnTo>
                  <a:lnTo>
                    <a:pt x="13868" y="364490"/>
                  </a:lnTo>
                  <a:lnTo>
                    <a:pt x="13804" y="365277"/>
                  </a:lnTo>
                  <a:lnTo>
                    <a:pt x="13741" y="366039"/>
                  </a:lnTo>
                  <a:lnTo>
                    <a:pt x="12280" y="368173"/>
                  </a:lnTo>
                  <a:lnTo>
                    <a:pt x="11938" y="369862"/>
                  </a:lnTo>
                  <a:lnTo>
                    <a:pt x="11887" y="370141"/>
                  </a:lnTo>
                  <a:lnTo>
                    <a:pt x="14173" y="368579"/>
                  </a:lnTo>
                  <a:lnTo>
                    <a:pt x="11023" y="376923"/>
                  </a:lnTo>
                  <a:lnTo>
                    <a:pt x="10896" y="381596"/>
                  </a:lnTo>
                  <a:lnTo>
                    <a:pt x="10782" y="382447"/>
                  </a:lnTo>
                  <a:lnTo>
                    <a:pt x="10680" y="383032"/>
                  </a:lnTo>
                  <a:lnTo>
                    <a:pt x="10629" y="383298"/>
                  </a:lnTo>
                  <a:lnTo>
                    <a:pt x="10845" y="383298"/>
                  </a:lnTo>
                  <a:lnTo>
                    <a:pt x="12344" y="383298"/>
                  </a:lnTo>
                  <a:lnTo>
                    <a:pt x="12217" y="383032"/>
                  </a:lnTo>
                  <a:lnTo>
                    <a:pt x="12128" y="382841"/>
                  </a:lnTo>
                  <a:lnTo>
                    <a:pt x="12052" y="382130"/>
                  </a:lnTo>
                  <a:lnTo>
                    <a:pt x="13258" y="377723"/>
                  </a:lnTo>
                  <a:lnTo>
                    <a:pt x="13982" y="377723"/>
                  </a:lnTo>
                  <a:lnTo>
                    <a:pt x="13893" y="380949"/>
                  </a:lnTo>
                  <a:lnTo>
                    <a:pt x="14541" y="379526"/>
                  </a:lnTo>
                  <a:lnTo>
                    <a:pt x="14351" y="378294"/>
                  </a:lnTo>
                  <a:lnTo>
                    <a:pt x="14224" y="377723"/>
                  </a:lnTo>
                  <a:lnTo>
                    <a:pt x="13677" y="375323"/>
                  </a:lnTo>
                  <a:lnTo>
                    <a:pt x="14554" y="373164"/>
                  </a:lnTo>
                  <a:lnTo>
                    <a:pt x="13868" y="373164"/>
                  </a:lnTo>
                  <a:lnTo>
                    <a:pt x="15265" y="368579"/>
                  </a:lnTo>
                  <a:lnTo>
                    <a:pt x="15379" y="368173"/>
                  </a:lnTo>
                  <a:lnTo>
                    <a:pt x="15646" y="366699"/>
                  </a:lnTo>
                  <a:lnTo>
                    <a:pt x="16040" y="364490"/>
                  </a:lnTo>
                  <a:close/>
                </a:path>
                <a:path w="107950" h="565785">
                  <a:moveTo>
                    <a:pt x="16586" y="370459"/>
                  </a:moveTo>
                  <a:lnTo>
                    <a:pt x="16243" y="371449"/>
                  </a:lnTo>
                  <a:lnTo>
                    <a:pt x="15557" y="372465"/>
                  </a:lnTo>
                  <a:lnTo>
                    <a:pt x="15379" y="375323"/>
                  </a:lnTo>
                  <a:lnTo>
                    <a:pt x="15252" y="382130"/>
                  </a:lnTo>
                  <a:lnTo>
                    <a:pt x="16433" y="377050"/>
                  </a:lnTo>
                  <a:lnTo>
                    <a:pt x="15646" y="375323"/>
                  </a:lnTo>
                  <a:lnTo>
                    <a:pt x="16586" y="370459"/>
                  </a:lnTo>
                  <a:close/>
                </a:path>
                <a:path w="107950" h="565785">
                  <a:moveTo>
                    <a:pt x="17145" y="367842"/>
                  </a:moveTo>
                  <a:lnTo>
                    <a:pt x="16967" y="368592"/>
                  </a:lnTo>
                  <a:lnTo>
                    <a:pt x="16700" y="369862"/>
                  </a:lnTo>
                  <a:lnTo>
                    <a:pt x="16878" y="369290"/>
                  </a:lnTo>
                  <a:lnTo>
                    <a:pt x="17030" y="368630"/>
                  </a:lnTo>
                  <a:lnTo>
                    <a:pt x="17145" y="367842"/>
                  </a:lnTo>
                  <a:close/>
                </a:path>
                <a:path w="107950" h="565785">
                  <a:moveTo>
                    <a:pt x="17487" y="533476"/>
                  </a:moveTo>
                  <a:lnTo>
                    <a:pt x="16992" y="532409"/>
                  </a:lnTo>
                  <a:lnTo>
                    <a:pt x="16319" y="531279"/>
                  </a:lnTo>
                  <a:lnTo>
                    <a:pt x="15633" y="530161"/>
                  </a:lnTo>
                  <a:lnTo>
                    <a:pt x="14897" y="528955"/>
                  </a:lnTo>
                  <a:lnTo>
                    <a:pt x="14579" y="528523"/>
                  </a:lnTo>
                  <a:lnTo>
                    <a:pt x="12280" y="529170"/>
                  </a:lnTo>
                  <a:lnTo>
                    <a:pt x="13398" y="530961"/>
                  </a:lnTo>
                  <a:lnTo>
                    <a:pt x="14211" y="531647"/>
                  </a:lnTo>
                  <a:lnTo>
                    <a:pt x="15151" y="531558"/>
                  </a:lnTo>
                  <a:lnTo>
                    <a:pt x="15201" y="530796"/>
                  </a:lnTo>
                  <a:lnTo>
                    <a:pt x="14960" y="529678"/>
                  </a:lnTo>
                  <a:lnTo>
                    <a:pt x="16040" y="531228"/>
                  </a:lnTo>
                  <a:lnTo>
                    <a:pt x="16052" y="531799"/>
                  </a:lnTo>
                  <a:lnTo>
                    <a:pt x="16002" y="532231"/>
                  </a:lnTo>
                  <a:lnTo>
                    <a:pt x="15951" y="532904"/>
                  </a:lnTo>
                  <a:lnTo>
                    <a:pt x="17145" y="533730"/>
                  </a:lnTo>
                  <a:lnTo>
                    <a:pt x="17487" y="533476"/>
                  </a:lnTo>
                  <a:close/>
                </a:path>
                <a:path w="107950" h="565785">
                  <a:moveTo>
                    <a:pt x="17602" y="353606"/>
                  </a:moveTo>
                  <a:lnTo>
                    <a:pt x="16662" y="355409"/>
                  </a:lnTo>
                  <a:lnTo>
                    <a:pt x="17132" y="352018"/>
                  </a:lnTo>
                  <a:lnTo>
                    <a:pt x="16802" y="351599"/>
                  </a:lnTo>
                  <a:lnTo>
                    <a:pt x="15417" y="358457"/>
                  </a:lnTo>
                  <a:lnTo>
                    <a:pt x="15824" y="358508"/>
                  </a:lnTo>
                  <a:lnTo>
                    <a:pt x="16141" y="359270"/>
                  </a:lnTo>
                  <a:lnTo>
                    <a:pt x="16535" y="359206"/>
                  </a:lnTo>
                  <a:lnTo>
                    <a:pt x="17602" y="353606"/>
                  </a:lnTo>
                  <a:close/>
                </a:path>
                <a:path w="107950" h="565785">
                  <a:moveTo>
                    <a:pt x="20142" y="526669"/>
                  </a:moveTo>
                  <a:lnTo>
                    <a:pt x="19786" y="526465"/>
                  </a:lnTo>
                  <a:lnTo>
                    <a:pt x="18986" y="525360"/>
                  </a:lnTo>
                  <a:lnTo>
                    <a:pt x="19608" y="526618"/>
                  </a:lnTo>
                  <a:lnTo>
                    <a:pt x="20142" y="526669"/>
                  </a:lnTo>
                  <a:close/>
                </a:path>
                <a:path w="107950" h="565785">
                  <a:moveTo>
                    <a:pt x="21704" y="540804"/>
                  </a:moveTo>
                  <a:lnTo>
                    <a:pt x="21031" y="540397"/>
                  </a:lnTo>
                  <a:lnTo>
                    <a:pt x="18961" y="538314"/>
                  </a:lnTo>
                  <a:lnTo>
                    <a:pt x="18656" y="537159"/>
                  </a:lnTo>
                  <a:lnTo>
                    <a:pt x="19900" y="537756"/>
                  </a:lnTo>
                  <a:lnTo>
                    <a:pt x="18872" y="536867"/>
                  </a:lnTo>
                  <a:lnTo>
                    <a:pt x="16522" y="534733"/>
                  </a:lnTo>
                  <a:lnTo>
                    <a:pt x="15887" y="534111"/>
                  </a:lnTo>
                  <a:lnTo>
                    <a:pt x="16598" y="535266"/>
                  </a:lnTo>
                  <a:lnTo>
                    <a:pt x="18097" y="537565"/>
                  </a:lnTo>
                  <a:lnTo>
                    <a:pt x="18897" y="538695"/>
                  </a:lnTo>
                  <a:lnTo>
                    <a:pt x="19659" y="539838"/>
                  </a:lnTo>
                  <a:lnTo>
                    <a:pt x="20535" y="540931"/>
                  </a:lnTo>
                  <a:lnTo>
                    <a:pt x="21704" y="540804"/>
                  </a:lnTo>
                  <a:close/>
                </a:path>
                <a:path w="107950" h="565785">
                  <a:moveTo>
                    <a:pt x="21971" y="540931"/>
                  </a:moveTo>
                  <a:lnTo>
                    <a:pt x="21869" y="540778"/>
                  </a:lnTo>
                  <a:lnTo>
                    <a:pt x="21704" y="540804"/>
                  </a:lnTo>
                  <a:lnTo>
                    <a:pt x="21882" y="540918"/>
                  </a:lnTo>
                  <a:close/>
                </a:path>
                <a:path w="107950" h="565785">
                  <a:moveTo>
                    <a:pt x="27482" y="548690"/>
                  </a:moveTo>
                  <a:lnTo>
                    <a:pt x="26543" y="547751"/>
                  </a:lnTo>
                  <a:lnTo>
                    <a:pt x="21983" y="542848"/>
                  </a:lnTo>
                  <a:lnTo>
                    <a:pt x="25781" y="547255"/>
                  </a:lnTo>
                  <a:lnTo>
                    <a:pt x="27482" y="548690"/>
                  </a:lnTo>
                  <a:close/>
                </a:path>
                <a:path w="107950" h="565785">
                  <a:moveTo>
                    <a:pt x="31013" y="551624"/>
                  </a:moveTo>
                  <a:lnTo>
                    <a:pt x="27482" y="548690"/>
                  </a:lnTo>
                  <a:lnTo>
                    <a:pt x="29362" y="550379"/>
                  </a:lnTo>
                  <a:lnTo>
                    <a:pt x="31013" y="551624"/>
                  </a:lnTo>
                  <a:close/>
                </a:path>
                <a:path w="107950" h="565785">
                  <a:moveTo>
                    <a:pt x="35306" y="268668"/>
                  </a:moveTo>
                  <a:lnTo>
                    <a:pt x="34925" y="269176"/>
                  </a:lnTo>
                  <a:lnTo>
                    <a:pt x="34747" y="272008"/>
                  </a:lnTo>
                  <a:lnTo>
                    <a:pt x="35115" y="271487"/>
                  </a:lnTo>
                  <a:lnTo>
                    <a:pt x="35306" y="268668"/>
                  </a:lnTo>
                  <a:close/>
                </a:path>
                <a:path w="107950" h="565785">
                  <a:moveTo>
                    <a:pt x="38557" y="269405"/>
                  </a:moveTo>
                  <a:lnTo>
                    <a:pt x="38531" y="268922"/>
                  </a:lnTo>
                  <a:lnTo>
                    <a:pt x="38277" y="271106"/>
                  </a:lnTo>
                  <a:lnTo>
                    <a:pt x="38493" y="270052"/>
                  </a:lnTo>
                  <a:lnTo>
                    <a:pt x="38557" y="269405"/>
                  </a:lnTo>
                  <a:close/>
                </a:path>
                <a:path w="107950" h="565785">
                  <a:moveTo>
                    <a:pt x="41706" y="250545"/>
                  </a:moveTo>
                  <a:lnTo>
                    <a:pt x="40944" y="254152"/>
                  </a:lnTo>
                  <a:lnTo>
                    <a:pt x="41148" y="253885"/>
                  </a:lnTo>
                  <a:lnTo>
                    <a:pt x="41706" y="250545"/>
                  </a:lnTo>
                  <a:close/>
                </a:path>
                <a:path w="107950" h="565785">
                  <a:moveTo>
                    <a:pt x="41871" y="239776"/>
                  </a:moveTo>
                  <a:lnTo>
                    <a:pt x="41757" y="240030"/>
                  </a:lnTo>
                  <a:lnTo>
                    <a:pt x="41732" y="240245"/>
                  </a:lnTo>
                  <a:lnTo>
                    <a:pt x="41871" y="239776"/>
                  </a:lnTo>
                  <a:close/>
                </a:path>
                <a:path w="107950" h="565785">
                  <a:moveTo>
                    <a:pt x="42278" y="247383"/>
                  </a:moveTo>
                  <a:lnTo>
                    <a:pt x="42100" y="247459"/>
                  </a:lnTo>
                  <a:lnTo>
                    <a:pt x="42075" y="247827"/>
                  </a:lnTo>
                  <a:lnTo>
                    <a:pt x="42164" y="247675"/>
                  </a:lnTo>
                  <a:lnTo>
                    <a:pt x="42278" y="247383"/>
                  </a:lnTo>
                  <a:close/>
                </a:path>
                <a:path w="107950" h="565785">
                  <a:moveTo>
                    <a:pt x="42697" y="558901"/>
                  </a:moveTo>
                  <a:lnTo>
                    <a:pt x="37757" y="556310"/>
                  </a:lnTo>
                  <a:lnTo>
                    <a:pt x="39268" y="557263"/>
                  </a:lnTo>
                  <a:lnTo>
                    <a:pt x="42697" y="558901"/>
                  </a:lnTo>
                  <a:close/>
                </a:path>
                <a:path w="107950" h="565785">
                  <a:moveTo>
                    <a:pt x="42875" y="240626"/>
                  </a:moveTo>
                  <a:lnTo>
                    <a:pt x="42646" y="239445"/>
                  </a:lnTo>
                  <a:lnTo>
                    <a:pt x="42633" y="237337"/>
                  </a:lnTo>
                  <a:lnTo>
                    <a:pt x="41871" y="239776"/>
                  </a:lnTo>
                  <a:lnTo>
                    <a:pt x="42240" y="239115"/>
                  </a:lnTo>
                  <a:lnTo>
                    <a:pt x="42875" y="240626"/>
                  </a:lnTo>
                  <a:close/>
                </a:path>
                <a:path w="107950" h="565785">
                  <a:moveTo>
                    <a:pt x="49733" y="216560"/>
                  </a:moveTo>
                  <a:lnTo>
                    <a:pt x="49720" y="216306"/>
                  </a:lnTo>
                  <a:lnTo>
                    <a:pt x="49695" y="216649"/>
                  </a:lnTo>
                  <a:lnTo>
                    <a:pt x="49669" y="216966"/>
                  </a:lnTo>
                  <a:lnTo>
                    <a:pt x="49644" y="217360"/>
                  </a:lnTo>
                  <a:lnTo>
                    <a:pt x="49733" y="216865"/>
                  </a:lnTo>
                  <a:lnTo>
                    <a:pt x="49733" y="216560"/>
                  </a:lnTo>
                  <a:close/>
                </a:path>
                <a:path w="107950" h="565785">
                  <a:moveTo>
                    <a:pt x="52692" y="220675"/>
                  </a:moveTo>
                  <a:lnTo>
                    <a:pt x="52628" y="220510"/>
                  </a:lnTo>
                  <a:lnTo>
                    <a:pt x="52578" y="220726"/>
                  </a:lnTo>
                  <a:lnTo>
                    <a:pt x="52616" y="220878"/>
                  </a:lnTo>
                  <a:lnTo>
                    <a:pt x="52692" y="220675"/>
                  </a:lnTo>
                  <a:close/>
                </a:path>
                <a:path w="107950" h="565785">
                  <a:moveTo>
                    <a:pt x="56896" y="181965"/>
                  </a:moveTo>
                  <a:lnTo>
                    <a:pt x="56222" y="181571"/>
                  </a:lnTo>
                  <a:lnTo>
                    <a:pt x="55765" y="185115"/>
                  </a:lnTo>
                  <a:lnTo>
                    <a:pt x="56007" y="184391"/>
                  </a:lnTo>
                  <a:lnTo>
                    <a:pt x="56235" y="183667"/>
                  </a:lnTo>
                  <a:lnTo>
                    <a:pt x="56502" y="182473"/>
                  </a:lnTo>
                  <a:lnTo>
                    <a:pt x="56896" y="181965"/>
                  </a:lnTo>
                  <a:close/>
                </a:path>
                <a:path w="107950" h="565785">
                  <a:moveTo>
                    <a:pt x="57569" y="195440"/>
                  </a:moveTo>
                  <a:lnTo>
                    <a:pt x="57492" y="194271"/>
                  </a:lnTo>
                  <a:lnTo>
                    <a:pt x="56578" y="192506"/>
                  </a:lnTo>
                  <a:lnTo>
                    <a:pt x="56095" y="196532"/>
                  </a:lnTo>
                  <a:lnTo>
                    <a:pt x="56324" y="195808"/>
                  </a:lnTo>
                  <a:lnTo>
                    <a:pt x="57099" y="194792"/>
                  </a:lnTo>
                  <a:lnTo>
                    <a:pt x="57569" y="195440"/>
                  </a:lnTo>
                  <a:close/>
                </a:path>
                <a:path w="107950" h="565785">
                  <a:moveTo>
                    <a:pt x="60718" y="166839"/>
                  </a:moveTo>
                  <a:lnTo>
                    <a:pt x="60528" y="167449"/>
                  </a:lnTo>
                  <a:lnTo>
                    <a:pt x="60452" y="167919"/>
                  </a:lnTo>
                  <a:lnTo>
                    <a:pt x="60401" y="168338"/>
                  </a:lnTo>
                  <a:lnTo>
                    <a:pt x="60718" y="166839"/>
                  </a:lnTo>
                  <a:close/>
                </a:path>
                <a:path w="107950" h="565785">
                  <a:moveTo>
                    <a:pt x="61480" y="170421"/>
                  </a:moveTo>
                  <a:lnTo>
                    <a:pt x="60109" y="170688"/>
                  </a:lnTo>
                  <a:lnTo>
                    <a:pt x="60401" y="168338"/>
                  </a:lnTo>
                  <a:lnTo>
                    <a:pt x="59448" y="172643"/>
                  </a:lnTo>
                  <a:lnTo>
                    <a:pt x="58889" y="173418"/>
                  </a:lnTo>
                  <a:lnTo>
                    <a:pt x="57848" y="178587"/>
                  </a:lnTo>
                  <a:lnTo>
                    <a:pt x="59207" y="174713"/>
                  </a:lnTo>
                  <a:lnTo>
                    <a:pt x="59639" y="173723"/>
                  </a:lnTo>
                  <a:lnTo>
                    <a:pt x="60299" y="174117"/>
                  </a:lnTo>
                  <a:lnTo>
                    <a:pt x="61480" y="170421"/>
                  </a:lnTo>
                  <a:close/>
                </a:path>
                <a:path w="107950" h="565785">
                  <a:moveTo>
                    <a:pt x="61912" y="165658"/>
                  </a:moveTo>
                  <a:lnTo>
                    <a:pt x="61887" y="165455"/>
                  </a:lnTo>
                  <a:lnTo>
                    <a:pt x="61849" y="165785"/>
                  </a:lnTo>
                  <a:lnTo>
                    <a:pt x="61912" y="165658"/>
                  </a:lnTo>
                  <a:close/>
                </a:path>
                <a:path w="107950" h="565785">
                  <a:moveTo>
                    <a:pt x="62077" y="162953"/>
                  </a:moveTo>
                  <a:lnTo>
                    <a:pt x="61874" y="163868"/>
                  </a:lnTo>
                  <a:lnTo>
                    <a:pt x="61849" y="164617"/>
                  </a:lnTo>
                  <a:lnTo>
                    <a:pt x="61874" y="165354"/>
                  </a:lnTo>
                  <a:lnTo>
                    <a:pt x="62077" y="162953"/>
                  </a:lnTo>
                  <a:close/>
                </a:path>
                <a:path w="107950" h="565785">
                  <a:moveTo>
                    <a:pt x="77635" y="565416"/>
                  </a:moveTo>
                  <a:lnTo>
                    <a:pt x="76962" y="565200"/>
                  </a:lnTo>
                  <a:lnTo>
                    <a:pt x="76619" y="565099"/>
                  </a:lnTo>
                  <a:lnTo>
                    <a:pt x="75730" y="565073"/>
                  </a:lnTo>
                  <a:lnTo>
                    <a:pt x="76365" y="565200"/>
                  </a:lnTo>
                  <a:lnTo>
                    <a:pt x="77000" y="565315"/>
                  </a:lnTo>
                  <a:lnTo>
                    <a:pt x="77635" y="565416"/>
                  </a:lnTo>
                  <a:close/>
                </a:path>
                <a:path w="107950" h="565785">
                  <a:moveTo>
                    <a:pt x="107569" y="1143"/>
                  </a:moveTo>
                  <a:lnTo>
                    <a:pt x="107454" y="0"/>
                  </a:lnTo>
                  <a:lnTo>
                    <a:pt x="106768" y="88"/>
                  </a:lnTo>
                  <a:lnTo>
                    <a:pt x="106984" y="1905"/>
                  </a:lnTo>
                  <a:lnTo>
                    <a:pt x="106921" y="2844"/>
                  </a:lnTo>
                  <a:lnTo>
                    <a:pt x="107137" y="2120"/>
                  </a:lnTo>
                  <a:lnTo>
                    <a:pt x="107569" y="1143"/>
                  </a:lnTo>
                  <a:close/>
                </a:path>
              </a:pathLst>
            </a:custGeom>
            <a:solidFill>
              <a:srgbClr val="FF8C3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3" name="object 183" descr=""/>
          <p:cNvGrpSpPr/>
          <p:nvPr/>
        </p:nvGrpSpPr>
        <p:grpSpPr>
          <a:xfrm>
            <a:off x="5158379" y="3283131"/>
            <a:ext cx="1420495" cy="1859914"/>
            <a:chOff x="5158379" y="3283131"/>
            <a:chExt cx="1420495" cy="1859914"/>
          </a:xfrm>
        </p:grpSpPr>
        <p:pic>
          <p:nvPicPr>
            <p:cNvPr id="184" name="object 184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158379" y="3283131"/>
              <a:ext cx="1420347" cy="1756169"/>
            </a:xfrm>
            <a:prstGeom prst="rect">
              <a:avLst/>
            </a:prstGeom>
          </p:spPr>
        </p:pic>
        <p:sp>
          <p:nvSpPr>
            <p:cNvPr id="185" name="object 185" descr=""/>
            <p:cNvSpPr/>
            <p:nvPr/>
          </p:nvSpPr>
          <p:spPr>
            <a:xfrm>
              <a:off x="5170290" y="5072090"/>
              <a:ext cx="1397000" cy="70485"/>
            </a:xfrm>
            <a:custGeom>
              <a:avLst/>
              <a:gdLst/>
              <a:ahLst/>
              <a:cxnLst/>
              <a:rect l="l" t="t" r="r" b="b"/>
              <a:pathLst>
                <a:path w="1397000" h="70485">
                  <a:moveTo>
                    <a:pt x="1396155" y="1469"/>
                  </a:moveTo>
                  <a:lnTo>
                    <a:pt x="1355699" y="1469"/>
                  </a:lnTo>
                  <a:lnTo>
                    <a:pt x="1355166" y="1991"/>
                  </a:lnTo>
                  <a:lnTo>
                    <a:pt x="1355279" y="68764"/>
                  </a:lnTo>
                  <a:lnTo>
                    <a:pt x="1355295" y="68897"/>
                  </a:lnTo>
                  <a:lnTo>
                    <a:pt x="1355815" y="69411"/>
                  </a:lnTo>
                  <a:lnTo>
                    <a:pt x="1365660" y="69411"/>
                  </a:lnTo>
                  <a:lnTo>
                    <a:pt x="1366711" y="69282"/>
                  </a:lnTo>
                  <a:lnTo>
                    <a:pt x="1367226" y="68764"/>
                  </a:lnTo>
                  <a:lnTo>
                    <a:pt x="1367226" y="40068"/>
                  </a:lnTo>
                  <a:lnTo>
                    <a:pt x="1392750" y="40068"/>
                  </a:lnTo>
                  <a:lnTo>
                    <a:pt x="1393798" y="39938"/>
                  </a:lnTo>
                  <a:lnTo>
                    <a:pt x="1394316" y="39420"/>
                  </a:lnTo>
                  <a:lnTo>
                    <a:pt x="1394216" y="30690"/>
                  </a:lnTo>
                  <a:lnTo>
                    <a:pt x="1393700" y="30179"/>
                  </a:lnTo>
                  <a:lnTo>
                    <a:pt x="1367226" y="30179"/>
                  </a:lnTo>
                  <a:lnTo>
                    <a:pt x="1367226" y="11333"/>
                  </a:lnTo>
                  <a:lnTo>
                    <a:pt x="1395101" y="11333"/>
                  </a:lnTo>
                  <a:lnTo>
                    <a:pt x="1396127" y="11203"/>
                  </a:lnTo>
                  <a:lnTo>
                    <a:pt x="1396667" y="10678"/>
                  </a:lnTo>
                  <a:lnTo>
                    <a:pt x="1396571" y="1991"/>
                  </a:lnTo>
                  <a:lnTo>
                    <a:pt x="1396155" y="1469"/>
                  </a:lnTo>
                  <a:close/>
                </a:path>
                <a:path w="1397000" h="70485">
                  <a:moveTo>
                    <a:pt x="1258829" y="1469"/>
                  </a:moveTo>
                  <a:lnTo>
                    <a:pt x="1247810" y="1469"/>
                  </a:lnTo>
                  <a:lnTo>
                    <a:pt x="1247278" y="1991"/>
                  </a:lnTo>
                  <a:lnTo>
                    <a:pt x="1247391" y="68764"/>
                  </a:lnTo>
                  <a:lnTo>
                    <a:pt x="1247407" y="68897"/>
                  </a:lnTo>
                  <a:lnTo>
                    <a:pt x="1247933" y="69411"/>
                  </a:lnTo>
                  <a:lnTo>
                    <a:pt x="1287216" y="69411"/>
                  </a:lnTo>
                  <a:lnTo>
                    <a:pt x="1288249" y="69282"/>
                  </a:lnTo>
                  <a:lnTo>
                    <a:pt x="1288779" y="68764"/>
                  </a:lnTo>
                  <a:lnTo>
                    <a:pt x="1288681" y="59983"/>
                  </a:lnTo>
                  <a:lnTo>
                    <a:pt x="1288163" y="59447"/>
                  </a:lnTo>
                  <a:lnTo>
                    <a:pt x="1259348" y="59447"/>
                  </a:lnTo>
                  <a:lnTo>
                    <a:pt x="1259252" y="1991"/>
                  </a:lnTo>
                  <a:lnTo>
                    <a:pt x="1258829" y="1469"/>
                  </a:lnTo>
                  <a:close/>
                </a:path>
                <a:path w="1397000" h="70485">
                  <a:moveTo>
                    <a:pt x="1180381" y="1469"/>
                  </a:moveTo>
                  <a:lnTo>
                    <a:pt x="1139926" y="1469"/>
                  </a:lnTo>
                  <a:lnTo>
                    <a:pt x="1139389" y="1991"/>
                  </a:lnTo>
                  <a:lnTo>
                    <a:pt x="1139512" y="68764"/>
                  </a:lnTo>
                  <a:lnTo>
                    <a:pt x="1139530" y="68897"/>
                  </a:lnTo>
                  <a:lnTo>
                    <a:pt x="1140048" y="69411"/>
                  </a:lnTo>
                  <a:lnTo>
                    <a:pt x="1179335" y="69411"/>
                  </a:lnTo>
                  <a:lnTo>
                    <a:pt x="1180358" y="69282"/>
                  </a:lnTo>
                  <a:lnTo>
                    <a:pt x="1180901" y="68764"/>
                  </a:lnTo>
                  <a:lnTo>
                    <a:pt x="1180804" y="59983"/>
                  </a:lnTo>
                  <a:lnTo>
                    <a:pt x="1180278" y="59447"/>
                  </a:lnTo>
                  <a:lnTo>
                    <a:pt x="1151460" y="59447"/>
                  </a:lnTo>
                  <a:lnTo>
                    <a:pt x="1151460" y="40068"/>
                  </a:lnTo>
                  <a:lnTo>
                    <a:pt x="1176983" y="40068"/>
                  </a:lnTo>
                  <a:lnTo>
                    <a:pt x="1178031" y="39938"/>
                  </a:lnTo>
                  <a:lnTo>
                    <a:pt x="1178551" y="39420"/>
                  </a:lnTo>
                  <a:lnTo>
                    <a:pt x="1178449" y="30690"/>
                  </a:lnTo>
                  <a:lnTo>
                    <a:pt x="1177935" y="30179"/>
                  </a:lnTo>
                  <a:lnTo>
                    <a:pt x="1151460" y="30179"/>
                  </a:lnTo>
                  <a:lnTo>
                    <a:pt x="1151460" y="11333"/>
                  </a:lnTo>
                  <a:lnTo>
                    <a:pt x="1179335" y="11333"/>
                  </a:lnTo>
                  <a:lnTo>
                    <a:pt x="1180358" y="11203"/>
                  </a:lnTo>
                  <a:lnTo>
                    <a:pt x="1180901" y="10678"/>
                  </a:lnTo>
                  <a:lnTo>
                    <a:pt x="1180805" y="1991"/>
                  </a:lnTo>
                  <a:lnTo>
                    <a:pt x="1180381" y="1469"/>
                  </a:lnTo>
                  <a:close/>
                </a:path>
                <a:path w="1397000" h="70485">
                  <a:moveTo>
                    <a:pt x="1031670" y="57146"/>
                  </a:moveTo>
                  <a:lnTo>
                    <a:pt x="1029790" y="57146"/>
                  </a:lnTo>
                  <a:lnTo>
                    <a:pt x="1029561" y="57384"/>
                  </a:lnTo>
                  <a:lnTo>
                    <a:pt x="1029359" y="58331"/>
                  </a:lnTo>
                  <a:lnTo>
                    <a:pt x="1028430" y="65642"/>
                  </a:lnTo>
                  <a:lnTo>
                    <a:pt x="1028430" y="66362"/>
                  </a:lnTo>
                  <a:lnTo>
                    <a:pt x="1028783" y="66880"/>
                  </a:lnTo>
                  <a:lnTo>
                    <a:pt x="1029456" y="67158"/>
                  </a:lnTo>
                  <a:lnTo>
                    <a:pt x="1035975" y="69315"/>
                  </a:lnTo>
                  <a:lnTo>
                    <a:pt x="1042215" y="70394"/>
                  </a:lnTo>
                  <a:lnTo>
                    <a:pt x="1056618" y="70394"/>
                  </a:lnTo>
                  <a:lnTo>
                    <a:pt x="1063048" y="68487"/>
                  </a:lnTo>
                  <a:lnTo>
                    <a:pt x="1071825" y="60866"/>
                  </a:lnTo>
                  <a:lnTo>
                    <a:pt x="1072255" y="59947"/>
                  </a:lnTo>
                  <a:lnTo>
                    <a:pt x="1042974" y="59947"/>
                  </a:lnTo>
                  <a:lnTo>
                    <a:pt x="1037412" y="58978"/>
                  </a:lnTo>
                  <a:lnTo>
                    <a:pt x="1031670" y="57146"/>
                  </a:lnTo>
                  <a:close/>
                </a:path>
                <a:path w="1397000" h="70485">
                  <a:moveTo>
                    <a:pt x="1058602" y="0"/>
                  </a:moveTo>
                  <a:lnTo>
                    <a:pt x="1045088" y="0"/>
                  </a:lnTo>
                  <a:lnTo>
                    <a:pt x="1038993" y="1757"/>
                  </a:lnTo>
                  <a:lnTo>
                    <a:pt x="1030856" y="8751"/>
                  </a:lnTo>
                  <a:lnTo>
                    <a:pt x="1028826" y="13129"/>
                  </a:lnTo>
                  <a:lnTo>
                    <a:pt x="1028826" y="23674"/>
                  </a:lnTo>
                  <a:lnTo>
                    <a:pt x="1030785" y="27957"/>
                  </a:lnTo>
                  <a:lnTo>
                    <a:pt x="1038593" y="34570"/>
                  </a:lnTo>
                  <a:lnTo>
                    <a:pt x="1043139" y="37372"/>
                  </a:lnTo>
                  <a:lnTo>
                    <a:pt x="1053518" y="41987"/>
                  </a:lnTo>
                  <a:lnTo>
                    <a:pt x="1057054" y="43906"/>
                  </a:lnTo>
                  <a:lnTo>
                    <a:pt x="1060837" y="46936"/>
                  </a:lnTo>
                  <a:lnTo>
                    <a:pt x="1061763" y="48985"/>
                  </a:lnTo>
                  <a:lnTo>
                    <a:pt x="1061763" y="54850"/>
                  </a:lnTo>
                  <a:lnTo>
                    <a:pt x="1060197" y="57146"/>
                  </a:lnTo>
                  <a:lnTo>
                    <a:pt x="1054732" y="59447"/>
                  </a:lnTo>
                  <a:lnTo>
                    <a:pt x="1051777" y="59947"/>
                  </a:lnTo>
                  <a:lnTo>
                    <a:pt x="1072255" y="59947"/>
                  </a:lnTo>
                  <a:lnTo>
                    <a:pt x="1074027" y="56164"/>
                  </a:lnTo>
                  <a:lnTo>
                    <a:pt x="1074027" y="45011"/>
                  </a:lnTo>
                  <a:lnTo>
                    <a:pt x="1071980" y="40568"/>
                  </a:lnTo>
                  <a:lnTo>
                    <a:pt x="1063821" y="33922"/>
                  </a:lnTo>
                  <a:lnTo>
                    <a:pt x="1059200" y="31130"/>
                  </a:lnTo>
                  <a:lnTo>
                    <a:pt x="1048922" y="26525"/>
                  </a:lnTo>
                  <a:lnTo>
                    <a:pt x="1045465" y="24624"/>
                  </a:lnTo>
                  <a:lnTo>
                    <a:pt x="1041958" y="21600"/>
                  </a:lnTo>
                  <a:lnTo>
                    <a:pt x="1041073" y="19718"/>
                  </a:lnTo>
                  <a:lnTo>
                    <a:pt x="1041073" y="14561"/>
                  </a:lnTo>
                  <a:lnTo>
                    <a:pt x="1042509" y="12611"/>
                  </a:lnTo>
                  <a:lnTo>
                    <a:pt x="1047327" y="10850"/>
                  </a:lnTo>
                  <a:lnTo>
                    <a:pt x="1049940" y="10509"/>
                  </a:lnTo>
                  <a:lnTo>
                    <a:pt x="1070859" y="10509"/>
                  </a:lnTo>
                  <a:lnTo>
                    <a:pt x="1071580" y="4687"/>
                  </a:lnTo>
                  <a:lnTo>
                    <a:pt x="1071580" y="3967"/>
                  </a:lnTo>
                  <a:lnTo>
                    <a:pt x="1071252" y="3492"/>
                  </a:lnTo>
                  <a:lnTo>
                    <a:pt x="1070565" y="3215"/>
                  </a:lnTo>
                  <a:lnTo>
                    <a:pt x="1064383" y="1076"/>
                  </a:lnTo>
                  <a:lnTo>
                    <a:pt x="1058602" y="0"/>
                  </a:lnTo>
                  <a:close/>
                </a:path>
                <a:path w="1397000" h="70485">
                  <a:moveTo>
                    <a:pt x="1070859" y="10509"/>
                  </a:moveTo>
                  <a:lnTo>
                    <a:pt x="1057821" y="10509"/>
                  </a:lnTo>
                  <a:lnTo>
                    <a:pt x="1062936" y="11466"/>
                  </a:lnTo>
                  <a:lnTo>
                    <a:pt x="1068960" y="13533"/>
                  </a:lnTo>
                  <a:lnTo>
                    <a:pt x="1070032" y="13533"/>
                  </a:lnTo>
                  <a:lnTo>
                    <a:pt x="1070427" y="13129"/>
                  </a:lnTo>
                  <a:lnTo>
                    <a:pt x="1070575" y="12611"/>
                  </a:lnTo>
                  <a:lnTo>
                    <a:pt x="1070662" y="12103"/>
                  </a:lnTo>
                  <a:lnTo>
                    <a:pt x="1070740" y="11466"/>
                  </a:lnTo>
                  <a:lnTo>
                    <a:pt x="1070859" y="10509"/>
                  </a:lnTo>
                  <a:close/>
                </a:path>
                <a:path w="1397000" h="70485">
                  <a:moveTo>
                    <a:pt x="943432" y="1469"/>
                  </a:moveTo>
                  <a:lnTo>
                    <a:pt x="914876" y="1469"/>
                  </a:lnTo>
                  <a:lnTo>
                    <a:pt x="914339" y="1991"/>
                  </a:lnTo>
                  <a:lnTo>
                    <a:pt x="914462" y="68764"/>
                  </a:lnTo>
                  <a:lnTo>
                    <a:pt x="914480" y="68897"/>
                  </a:lnTo>
                  <a:lnTo>
                    <a:pt x="914998" y="69411"/>
                  </a:lnTo>
                  <a:lnTo>
                    <a:pt x="924844" y="69411"/>
                  </a:lnTo>
                  <a:lnTo>
                    <a:pt x="925894" y="69282"/>
                  </a:lnTo>
                  <a:lnTo>
                    <a:pt x="926410" y="68764"/>
                  </a:lnTo>
                  <a:lnTo>
                    <a:pt x="926410" y="40568"/>
                  </a:lnTo>
                  <a:lnTo>
                    <a:pt x="947643" y="40568"/>
                  </a:lnTo>
                  <a:lnTo>
                    <a:pt x="946519" y="38808"/>
                  </a:lnTo>
                  <a:lnTo>
                    <a:pt x="954778" y="35694"/>
                  </a:lnTo>
                  <a:lnTo>
                    <a:pt x="958343" y="30614"/>
                  </a:lnTo>
                  <a:lnTo>
                    <a:pt x="926410" y="30614"/>
                  </a:lnTo>
                  <a:lnTo>
                    <a:pt x="926410" y="11333"/>
                  </a:lnTo>
                  <a:lnTo>
                    <a:pt x="957234" y="11333"/>
                  </a:lnTo>
                  <a:lnTo>
                    <a:pt x="956873" y="10483"/>
                  </a:lnTo>
                  <a:lnTo>
                    <a:pt x="948748" y="3182"/>
                  </a:lnTo>
                  <a:lnTo>
                    <a:pt x="943432" y="1469"/>
                  </a:lnTo>
                  <a:close/>
                </a:path>
                <a:path w="1397000" h="70485">
                  <a:moveTo>
                    <a:pt x="947643" y="40568"/>
                  </a:moveTo>
                  <a:lnTo>
                    <a:pt x="934416" y="40568"/>
                  </a:lnTo>
                  <a:lnTo>
                    <a:pt x="951848" y="68764"/>
                  </a:lnTo>
                  <a:lnTo>
                    <a:pt x="951948" y="68897"/>
                  </a:lnTo>
                  <a:lnTo>
                    <a:pt x="952358" y="69282"/>
                  </a:lnTo>
                  <a:lnTo>
                    <a:pt x="952582" y="69411"/>
                  </a:lnTo>
                  <a:lnTo>
                    <a:pt x="964062" y="69411"/>
                  </a:lnTo>
                  <a:lnTo>
                    <a:pt x="964559" y="69282"/>
                  </a:lnTo>
                  <a:lnTo>
                    <a:pt x="964788" y="68897"/>
                  </a:lnTo>
                  <a:lnTo>
                    <a:pt x="964821" y="67510"/>
                  </a:lnTo>
                  <a:lnTo>
                    <a:pt x="964526" y="67010"/>
                  </a:lnTo>
                  <a:lnTo>
                    <a:pt x="947643" y="40568"/>
                  </a:lnTo>
                  <a:close/>
                </a:path>
                <a:path w="1397000" h="70485">
                  <a:moveTo>
                    <a:pt x="957234" y="11333"/>
                  </a:moveTo>
                  <a:lnTo>
                    <a:pt x="939251" y="11333"/>
                  </a:lnTo>
                  <a:lnTo>
                    <a:pt x="941872" y="12171"/>
                  </a:lnTo>
                  <a:lnTo>
                    <a:pt x="945699" y="15513"/>
                  </a:lnTo>
                  <a:lnTo>
                    <a:pt x="946666" y="17946"/>
                  </a:lnTo>
                  <a:lnTo>
                    <a:pt x="946666" y="24361"/>
                  </a:lnTo>
                  <a:lnTo>
                    <a:pt x="945713" y="26748"/>
                  </a:lnTo>
                  <a:lnTo>
                    <a:pt x="941904" y="29825"/>
                  </a:lnTo>
                  <a:lnTo>
                    <a:pt x="939265" y="30614"/>
                  </a:lnTo>
                  <a:lnTo>
                    <a:pt x="958343" y="30614"/>
                  </a:lnTo>
                  <a:lnTo>
                    <a:pt x="958897" y="29825"/>
                  </a:lnTo>
                  <a:lnTo>
                    <a:pt x="958907" y="15267"/>
                  </a:lnTo>
                  <a:lnTo>
                    <a:pt x="957234" y="11333"/>
                  </a:lnTo>
                  <a:close/>
                </a:path>
                <a:path w="1397000" h="70485">
                  <a:moveTo>
                    <a:pt x="801843" y="1422"/>
                  </a:moveTo>
                  <a:lnTo>
                    <a:pt x="790830" y="1422"/>
                  </a:lnTo>
                  <a:lnTo>
                    <a:pt x="790294" y="1936"/>
                  </a:lnTo>
                  <a:lnTo>
                    <a:pt x="790294" y="50803"/>
                  </a:lnTo>
                  <a:lnTo>
                    <a:pt x="791712" y="54928"/>
                  </a:lnTo>
                  <a:lnTo>
                    <a:pt x="793074" y="58692"/>
                  </a:lnTo>
                  <a:lnTo>
                    <a:pt x="803643" y="68026"/>
                  </a:lnTo>
                  <a:lnTo>
                    <a:pt x="810526" y="70394"/>
                  </a:lnTo>
                  <a:lnTo>
                    <a:pt x="827413" y="70394"/>
                  </a:lnTo>
                  <a:lnTo>
                    <a:pt x="834297" y="68026"/>
                  </a:lnTo>
                  <a:lnTo>
                    <a:pt x="843394" y="59947"/>
                  </a:lnTo>
                  <a:lnTo>
                    <a:pt x="818950" y="59947"/>
                  </a:lnTo>
                  <a:lnTo>
                    <a:pt x="811694" y="58692"/>
                  </a:lnTo>
                  <a:lnTo>
                    <a:pt x="806511" y="54928"/>
                  </a:lnTo>
                  <a:lnTo>
                    <a:pt x="803401" y="48658"/>
                  </a:lnTo>
                  <a:lnTo>
                    <a:pt x="802364" y="39888"/>
                  </a:lnTo>
                  <a:lnTo>
                    <a:pt x="802260" y="1936"/>
                  </a:lnTo>
                  <a:lnTo>
                    <a:pt x="801843" y="1422"/>
                  </a:lnTo>
                  <a:close/>
                </a:path>
                <a:path w="1397000" h="70485">
                  <a:moveTo>
                    <a:pt x="847040" y="1422"/>
                  </a:moveTo>
                  <a:lnTo>
                    <a:pt x="836010" y="1422"/>
                  </a:lnTo>
                  <a:lnTo>
                    <a:pt x="835499" y="1936"/>
                  </a:lnTo>
                  <a:lnTo>
                    <a:pt x="835499" y="39888"/>
                  </a:lnTo>
                  <a:lnTo>
                    <a:pt x="834464" y="48658"/>
                  </a:lnTo>
                  <a:lnTo>
                    <a:pt x="831360" y="54928"/>
                  </a:lnTo>
                  <a:lnTo>
                    <a:pt x="826188" y="58692"/>
                  </a:lnTo>
                  <a:lnTo>
                    <a:pt x="818950" y="59947"/>
                  </a:lnTo>
                  <a:lnTo>
                    <a:pt x="843394" y="59947"/>
                  </a:lnTo>
                  <a:lnTo>
                    <a:pt x="844807" y="58692"/>
                  </a:lnTo>
                  <a:lnTo>
                    <a:pt x="846157" y="54928"/>
                  </a:lnTo>
                  <a:lnTo>
                    <a:pt x="847562" y="50803"/>
                  </a:lnTo>
                  <a:lnTo>
                    <a:pt x="847454" y="1936"/>
                  </a:lnTo>
                  <a:lnTo>
                    <a:pt x="847040" y="1422"/>
                  </a:lnTo>
                  <a:close/>
                </a:path>
                <a:path w="1397000" h="70485">
                  <a:moveTo>
                    <a:pt x="692528" y="0"/>
                  </a:moveTo>
                  <a:lnTo>
                    <a:pt x="659815" y="27296"/>
                  </a:lnTo>
                  <a:lnTo>
                    <a:pt x="659754" y="27539"/>
                  </a:lnTo>
                  <a:lnTo>
                    <a:pt x="659185" y="35237"/>
                  </a:lnTo>
                  <a:lnTo>
                    <a:pt x="659185" y="42134"/>
                  </a:lnTo>
                  <a:lnTo>
                    <a:pt x="685422" y="70394"/>
                  </a:lnTo>
                  <a:lnTo>
                    <a:pt x="692528" y="70394"/>
                  </a:lnTo>
                  <a:lnTo>
                    <a:pt x="717533" y="59947"/>
                  </a:lnTo>
                  <a:lnTo>
                    <a:pt x="686429" y="59947"/>
                  </a:lnTo>
                  <a:lnTo>
                    <a:pt x="681408" y="57801"/>
                  </a:lnTo>
                  <a:lnTo>
                    <a:pt x="677434" y="53500"/>
                  </a:lnTo>
                  <a:lnTo>
                    <a:pt x="673439" y="49248"/>
                  </a:lnTo>
                  <a:lnTo>
                    <a:pt x="671436" y="43143"/>
                  </a:lnTo>
                  <a:lnTo>
                    <a:pt x="671436" y="27296"/>
                  </a:lnTo>
                  <a:lnTo>
                    <a:pt x="673434" y="21189"/>
                  </a:lnTo>
                  <a:lnTo>
                    <a:pt x="681394" y="12636"/>
                  </a:lnTo>
                  <a:lnTo>
                    <a:pt x="686429" y="10509"/>
                  </a:lnTo>
                  <a:lnTo>
                    <a:pt x="717523" y="10509"/>
                  </a:lnTo>
                  <a:lnTo>
                    <a:pt x="716749" y="9500"/>
                  </a:lnTo>
                  <a:lnTo>
                    <a:pt x="711843" y="5346"/>
                  </a:lnTo>
                  <a:lnTo>
                    <a:pt x="706168" y="2377"/>
                  </a:lnTo>
                  <a:lnTo>
                    <a:pt x="699729" y="594"/>
                  </a:lnTo>
                  <a:lnTo>
                    <a:pt x="692528" y="0"/>
                  </a:lnTo>
                  <a:close/>
                </a:path>
                <a:path w="1397000" h="70485">
                  <a:moveTo>
                    <a:pt x="717523" y="10509"/>
                  </a:moveTo>
                  <a:lnTo>
                    <a:pt x="698566" y="10509"/>
                  </a:lnTo>
                  <a:lnTo>
                    <a:pt x="703606" y="12636"/>
                  </a:lnTo>
                  <a:lnTo>
                    <a:pt x="711594" y="21189"/>
                  </a:lnTo>
                  <a:lnTo>
                    <a:pt x="713596" y="27296"/>
                  </a:lnTo>
                  <a:lnTo>
                    <a:pt x="713596" y="43143"/>
                  </a:lnTo>
                  <a:lnTo>
                    <a:pt x="711594" y="49248"/>
                  </a:lnTo>
                  <a:lnTo>
                    <a:pt x="703606" y="57801"/>
                  </a:lnTo>
                  <a:lnTo>
                    <a:pt x="698566" y="59947"/>
                  </a:lnTo>
                  <a:lnTo>
                    <a:pt x="717533" y="59947"/>
                  </a:lnTo>
                  <a:lnTo>
                    <a:pt x="725811" y="35237"/>
                  </a:lnTo>
                  <a:lnTo>
                    <a:pt x="725245" y="27539"/>
                  </a:lnTo>
                  <a:lnTo>
                    <a:pt x="723673" y="21189"/>
                  </a:lnTo>
                  <a:lnTo>
                    <a:pt x="723548" y="20684"/>
                  </a:lnTo>
                  <a:lnTo>
                    <a:pt x="720717" y="14671"/>
                  </a:lnTo>
                  <a:lnTo>
                    <a:pt x="717523" y="10509"/>
                  </a:lnTo>
                  <a:close/>
                </a:path>
                <a:path w="1397000" h="70485">
                  <a:moveTo>
                    <a:pt x="552817" y="1367"/>
                  </a:moveTo>
                  <a:lnTo>
                    <a:pt x="541714" y="1367"/>
                  </a:lnTo>
                  <a:lnTo>
                    <a:pt x="541504" y="1738"/>
                  </a:lnTo>
                  <a:lnTo>
                    <a:pt x="541387" y="3272"/>
                  </a:lnTo>
                  <a:lnTo>
                    <a:pt x="541671" y="3773"/>
                  </a:lnTo>
                  <a:lnTo>
                    <a:pt x="565010" y="40471"/>
                  </a:lnTo>
                  <a:lnTo>
                    <a:pt x="565128" y="68764"/>
                  </a:lnTo>
                  <a:lnTo>
                    <a:pt x="565146" y="68897"/>
                  </a:lnTo>
                  <a:lnTo>
                    <a:pt x="565661" y="69411"/>
                  </a:lnTo>
                  <a:lnTo>
                    <a:pt x="575504" y="69411"/>
                  </a:lnTo>
                  <a:lnTo>
                    <a:pt x="576536" y="69282"/>
                  </a:lnTo>
                  <a:lnTo>
                    <a:pt x="577051" y="68764"/>
                  </a:lnTo>
                  <a:lnTo>
                    <a:pt x="577051" y="40471"/>
                  </a:lnTo>
                  <a:lnTo>
                    <a:pt x="583481" y="30363"/>
                  </a:lnTo>
                  <a:lnTo>
                    <a:pt x="571058" y="30363"/>
                  </a:lnTo>
                  <a:lnTo>
                    <a:pt x="553586" y="2099"/>
                  </a:lnTo>
                  <a:lnTo>
                    <a:pt x="553343" y="1738"/>
                  </a:lnTo>
                  <a:lnTo>
                    <a:pt x="552817" y="1367"/>
                  </a:lnTo>
                  <a:close/>
                </a:path>
                <a:path w="1397000" h="70485">
                  <a:moveTo>
                    <a:pt x="600250" y="1367"/>
                  </a:moveTo>
                  <a:lnTo>
                    <a:pt x="589287" y="1367"/>
                  </a:lnTo>
                  <a:lnTo>
                    <a:pt x="588744" y="1738"/>
                  </a:lnTo>
                  <a:lnTo>
                    <a:pt x="588481" y="2099"/>
                  </a:lnTo>
                  <a:lnTo>
                    <a:pt x="571058" y="30363"/>
                  </a:lnTo>
                  <a:lnTo>
                    <a:pt x="583481" y="30363"/>
                  </a:lnTo>
                  <a:lnTo>
                    <a:pt x="600397" y="3773"/>
                  </a:lnTo>
                  <a:lnTo>
                    <a:pt x="600678" y="3272"/>
                  </a:lnTo>
                  <a:lnTo>
                    <a:pt x="600833" y="2854"/>
                  </a:lnTo>
                  <a:lnTo>
                    <a:pt x="600833" y="1738"/>
                  </a:lnTo>
                  <a:lnTo>
                    <a:pt x="600250" y="1367"/>
                  </a:lnTo>
                  <a:close/>
                </a:path>
                <a:path w="1397000" h="70485">
                  <a:moveTo>
                    <a:pt x="355482" y="1469"/>
                  </a:moveTo>
                  <a:lnTo>
                    <a:pt x="344467" y="1469"/>
                  </a:lnTo>
                  <a:lnTo>
                    <a:pt x="343933" y="1991"/>
                  </a:lnTo>
                  <a:lnTo>
                    <a:pt x="344046" y="68764"/>
                  </a:lnTo>
                  <a:lnTo>
                    <a:pt x="344063" y="68897"/>
                  </a:lnTo>
                  <a:lnTo>
                    <a:pt x="344581" y="69411"/>
                  </a:lnTo>
                  <a:lnTo>
                    <a:pt x="354427" y="69411"/>
                  </a:lnTo>
                  <a:lnTo>
                    <a:pt x="355479" y="69282"/>
                  </a:lnTo>
                  <a:lnTo>
                    <a:pt x="355993" y="68764"/>
                  </a:lnTo>
                  <a:lnTo>
                    <a:pt x="355993" y="40068"/>
                  </a:lnTo>
                  <a:lnTo>
                    <a:pt x="398569" y="40068"/>
                  </a:lnTo>
                  <a:lnTo>
                    <a:pt x="398554" y="30179"/>
                  </a:lnTo>
                  <a:lnTo>
                    <a:pt x="355993" y="30179"/>
                  </a:lnTo>
                  <a:lnTo>
                    <a:pt x="355897" y="1991"/>
                  </a:lnTo>
                  <a:lnTo>
                    <a:pt x="355482" y="1469"/>
                  </a:lnTo>
                  <a:close/>
                </a:path>
                <a:path w="1397000" h="70485">
                  <a:moveTo>
                    <a:pt x="398569" y="40068"/>
                  </a:moveTo>
                  <a:lnTo>
                    <a:pt x="386596" y="40068"/>
                  </a:lnTo>
                  <a:lnTo>
                    <a:pt x="386713" y="68764"/>
                  </a:lnTo>
                  <a:lnTo>
                    <a:pt x="386730" y="68897"/>
                  </a:lnTo>
                  <a:lnTo>
                    <a:pt x="387245" y="69411"/>
                  </a:lnTo>
                  <a:lnTo>
                    <a:pt x="397045" y="69411"/>
                  </a:lnTo>
                  <a:lnTo>
                    <a:pt x="398077" y="69282"/>
                  </a:lnTo>
                  <a:lnTo>
                    <a:pt x="398611" y="68764"/>
                  </a:lnTo>
                  <a:lnTo>
                    <a:pt x="398569" y="40068"/>
                  </a:lnTo>
                  <a:close/>
                </a:path>
                <a:path w="1397000" h="70485">
                  <a:moveTo>
                    <a:pt x="398096" y="1469"/>
                  </a:moveTo>
                  <a:lnTo>
                    <a:pt x="387116" y="1469"/>
                  </a:lnTo>
                  <a:lnTo>
                    <a:pt x="386596" y="1991"/>
                  </a:lnTo>
                  <a:lnTo>
                    <a:pt x="386596" y="30179"/>
                  </a:lnTo>
                  <a:lnTo>
                    <a:pt x="398554" y="30179"/>
                  </a:lnTo>
                  <a:lnTo>
                    <a:pt x="398513" y="1991"/>
                  </a:lnTo>
                  <a:lnTo>
                    <a:pt x="398096" y="1469"/>
                  </a:lnTo>
                  <a:close/>
                </a:path>
                <a:path w="1397000" h="70485">
                  <a:moveTo>
                    <a:pt x="236206" y="57146"/>
                  </a:moveTo>
                  <a:lnTo>
                    <a:pt x="234328" y="57146"/>
                  </a:lnTo>
                  <a:lnTo>
                    <a:pt x="234105" y="57384"/>
                  </a:lnTo>
                  <a:lnTo>
                    <a:pt x="233899" y="58331"/>
                  </a:lnTo>
                  <a:lnTo>
                    <a:pt x="232963" y="65642"/>
                  </a:lnTo>
                  <a:lnTo>
                    <a:pt x="232963" y="66362"/>
                  </a:lnTo>
                  <a:lnTo>
                    <a:pt x="233316" y="66880"/>
                  </a:lnTo>
                  <a:lnTo>
                    <a:pt x="233997" y="67158"/>
                  </a:lnTo>
                  <a:lnTo>
                    <a:pt x="240512" y="69315"/>
                  </a:lnTo>
                  <a:lnTo>
                    <a:pt x="246744" y="70394"/>
                  </a:lnTo>
                  <a:lnTo>
                    <a:pt x="261158" y="70394"/>
                  </a:lnTo>
                  <a:lnTo>
                    <a:pt x="267581" y="68487"/>
                  </a:lnTo>
                  <a:lnTo>
                    <a:pt x="276358" y="60866"/>
                  </a:lnTo>
                  <a:lnTo>
                    <a:pt x="276789" y="59947"/>
                  </a:lnTo>
                  <a:lnTo>
                    <a:pt x="247507" y="59947"/>
                  </a:lnTo>
                  <a:lnTo>
                    <a:pt x="241945" y="58978"/>
                  </a:lnTo>
                  <a:lnTo>
                    <a:pt x="236206" y="57146"/>
                  </a:lnTo>
                  <a:close/>
                </a:path>
                <a:path w="1397000" h="70485">
                  <a:moveTo>
                    <a:pt x="263135" y="0"/>
                  </a:moveTo>
                  <a:lnTo>
                    <a:pt x="249631" y="0"/>
                  </a:lnTo>
                  <a:lnTo>
                    <a:pt x="243533" y="1757"/>
                  </a:lnTo>
                  <a:lnTo>
                    <a:pt x="235397" y="8751"/>
                  </a:lnTo>
                  <a:lnTo>
                    <a:pt x="233363" y="13129"/>
                  </a:lnTo>
                  <a:lnTo>
                    <a:pt x="233363" y="23674"/>
                  </a:lnTo>
                  <a:lnTo>
                    <a:pt x="235314" y="27957"/>
                  </a:lnTo>
                  <a:lnTo>
                    <a:pt x="243122" y="34570"/>
                  </a:lnTo>
                  <a:lnTo>
                    <a:pt x="247672" y="37372"/>
                  </a:lnTo>
                  <a:lnTo>
                    <a:pt x="258056" y="41987"/>
                  </a:lnTo>
                  <a:lnTo>
                    <a:pt x="261583" y="43906"/>
                  </a:lnTo>
                  <a:lnTo>
                    <a:pt x="265371" y="46936"/>
                  </a:lnTo>
                  <a:lnTo>
                    <a:pt x="266303" y="48985"/>
                  </a:lnTo>
                  <a:lnTo>
                    <a:pt x="266303" y="54850"/>
                  </a:lnTo>
                  <a:lnTo>
                    <a:pt x="264734" y="57146"/>
                  </a:lnTo>
                  <a:lnTo>
                    <a:pt x="259265" y="59447"/>
                  </a:lnTo>
                  <a:lnTo>
                    <a:pt x="256310" y="59947"/>
                  </a:lnTo>
                  <a:lnTo>
                    <a:pt x="276789" y="59947"/>
                  </a:lnTo>
                  <a:lnTo>
                    <a:pt x="278564" y="56164"/>
                  </a:lnTo>
                  <a:lnTo>
                    <a:pt x="278564" y="45011"/>
                  </a:lnTo>
                  <a:lnTo>
                    <a:pt x="276517" y="40568"/>
                  </a:lnTo>
                  <a:lnTo>
                    <a:pt x="268352" y="33922"/>
                  </a:lnTo>
                  <a:lnTo>
                    <a:pt x="263739" y="31130"/>
                  </a:lnTo>
                  <a:lnTo>
                    <a:pt x="253455" y="26525"/>
                  </a:lnTo>
                  <a:lnTo>
                    <a:pt x="250005" y="24624"/>
                  </a:lnTo>
                  <a:lnTo>
                    <a:pt x="246493" y="21600"/>
                  </a:lnTo>
                  <a:lnTo>
                    <a:pt x="245606" y="19718"/>
                  </a:lnTo>
                  <a:lnTo>
                    <a:pt x="245606" y="14561"/>
                  </a:lnTo>
                  <a:lnTo>
                    <a:pt x="247039" y="12611"/>
                  </a:lnTo>
                  <a:lnTo>
                    <a:pt x="251860" y="10850"/>
                  </a:lnTo>
                  <a:lnTo>
                    <a:pt x="254473" y="10509"/>
                  </a:lnTo>
                  <a:lnTo>
                    <a:pt x="275398" y="10509"/>
                  </a:lnTo>
                  <a:lnTo>
                    <a:pt x="276113" y="4687"/>
                  </a:lnTo>
                  <a:lnTo>
                    <a:pt x="276113" y="3967"/>
                  </a:lnTo>
                  <a:lnTo>
                    <a:pt x="275785" y="3492"/>
                  </a:lnTo>
                  <a:lnTo>
                    <a:pt x="275094" y="3215"/>
                  </a:lnTo>
                  <a:lnTo>
                    <a:pt x="268917" y="1076"/>
                  </a:lnTo>
                  <a:lnTo>
                    <a:pt x="263135" y="0"/>
                  </a:lnTo>
                  <a:close/>
                </a:path>
                <a:path w="1397000" h="70485">
                  <a:moveTo>
                    <a:pt x="275398" y="10509"/>
                  </a:moveTo>
                  <a:lnTo>
                    <a:pt x="262357" y="10509"/>
                  </a:lnTo>
                  <a:lnTo>
                    <a:pt x="267469" y="11466"/>
                  </a:lnTo>
                  <a:lnTo>
                    <a:pt x="273501" y="13533"/>
                  </a:lnTo>
                  <a:lnTo>
                    <a:pt x="274565" y="13533"/>
                  </a:lnTo>
                  <a:lnTo>
                    <a:pt x="274957" y="13129"/>
                  </a:lnTo>
                  <a:lnTo>
                    <a:pt x="275110" y="12611"/>
                  </a:lnTo>
                  <a:lnTo>
                    <a:pt x="275202" y="12103"/>
                  </a:lnTo>
                  <a:lnTo>
                    <a:pt x="275280" y="11466"/>
                  </a:lnTo>
                  <a:lnTo>
                    <a:pt x="275398" y="10509"/>
                  </a:lnTo>
                  <a:close/>
                </a:path>
                <a:path w="1397000" h="70485">
                  <a:moveTo>
                    <a:pt x="121882" y="1422"/>
                  </a:moveTo>
                  <a:lnTo>
                    <a:pt x="110862" y="1422"/>
                  </a:lnTo>
                  <a:lnTo>
                    <a:pt x="110326" y="1936"/>
                  </a:lnTo>
                  <a:lnTo>
                    <a:pt x="110326" y="50803"/>
                  </a:lnTo>
                  <a:lnTo>
                    <a:pt x="111747" y="54928"/>
                  </a:lnTo>
                  <a:lnTo>
                    <a:pt x="113113" y="58692"/>
                  </a:lnTo>
                  <a:lnTo>
                    <a:pt x="123675" y="68026"/>
                  </a:lnTo>
                  <a:lnTo>
                    <a:pt x="130558" y="70394"/>
                  </a:lnTo>
                  <a:lnTo>
                    <a:pt x="147457" y="70394"/>
                  </a:lnTo>
                  <a:lnTo>
                    <a:pt x="154336" y="68026"/>
                  </a:lnTo>
                  <a:lnTo>
                    <a:pt x="163433" y="59947"/>
                  </a:lnTo>
                  <a:lnTo>
                    <a:pt x="138988" y="59947"/>
                  </a:lnTo>
                  <a:lnTo>
                    <a:pt x="131730" y="58692"/>
                  </a:lnTo>
                  <a:lnTo>
                    <a:pt x="126545" y="54928"/>
                  </a:lnTo>
                  <a:lnTo>
                    <a:pt x="123434" y="48658"/>
                  </a:lnTo>
                  <a:lnTo>
                    <a:pt x="122397" y="39888"/>
                  </a:lnTo>
                  <a:lnTo>
                    <a:pt x="122299" y="1936"/>
                  </a:lnTo>
                  <a:lnTo>
                    <a:pt x="121882" y="1422"/>
                  </a:lnTo>
                  <a:close/>
                </a:path>
                <a:path w="1397000" h="70485">
                  <a:moveTo>
                    <a:pt x="167080" y="1422"/>
                  </a:moveTo>
                  <a:lnTo>
                    <a:pt x="156049" y="1422"/>
                  </a:lnTo>
                  <a:lnTo>
                    <a:pt x="155534" y="1936"/>
                  </a:lnTo>
                  <a:lnTo>
                    <a:pt x="155534" y="39888"/>
                  </a:lnTo>
                  <a:lnTo>
                    <a:pt x="154500" y="48658"/>
                  </a:lnTo>
                  <a:lnTo>
                    <a:pt x="151398" y="54928"/>
                  </a:lnTo>
                  <a:lnTo>
                    <a:pt x="146227" y="58692"/>
                  </a:lnTo>
                  <a:lnTo>
                    <a:pt x="138988" y="59947"/>
                  </a:lnTo>
                  <a:lnTo>
                    <a:pt x="163433" y="59947"/>
                  </a:lnTo>
                  <a:lnTo>
                    <a:pt x="164847" y="58692"/>
                  </a:lnTo>
                  <a:lnTo>
                    <a:pt x="166194" y="54928"/>
                  </a:lnTo>
                  <a:lnTo>
                    <a:pt x="167595" y="50803"/>
                  </a:lnTo>
                  <a:lnTo>
                    <a:pt x="167497" y="1936"/>
                  </a:lnTo>
                  <a:lnTo>
                    <a:pt x="167080" y="1422"/>
                  </a:lnTo>
                  <a:close/>
                </a:path>
                <a:path w="1397000" h="70485">
                  <a:moveTo>
                    <a:pt x="25473" y="1469"/>
                  </a:moveTo>
                  <a:lnTo>
                    <a:pt x="392" y="1469"/>
                  </a:lnTo>
                  <a:lnTo>
                    <a:pt x="102" y="1757"/>
                  </a:lnTo>
                  <a:lnTo>
                    <a:pt x="0" y="68897"/>
                  </a:lnTo>
                  <a:lnTo>
                    <a:pt x="515" y="69411"/>
                  </a:lnTo>
                  <a:lnTo>
                    <a:pt x="10364" y="69411"/>
                  </a:lnTo>
                  <a:lnTo>
                    <a:pt x="11412" y="69282"/>
                  </a:lnTo>
                  <a:lnTo>
                    <a:pt x="11927" y="68764"/>
                  </a:lnTo>
                  <a:lnTo>
                    <a:pt x="11927" y="41487"/>
                  </a:lnTo>
                  <a:lnTo>
                    <a:pt x="28538" y="41487"/>
                  </a:lnTo>
                  <a:lnTo>
                    <a:pt x="34380" y="39841"/>
                  </a:lnTo>
                  <a:lnTo>
                    <a:pt x="43549" y="33196"/>
                  </a:lnTo>
                  <a:lnTo>
                    <a:pt x="44304" y="31572"/>
                  </a:lnTo>
                  <a:lnTo>
                    <a:pt x="11927" y="31572"/>
                  </a:lnTo>
                  <a:lnTo>
                    <a:pt x="11927" y="11333"/>
                  </a:lnTo>
                  <a:lnTo>
                    <a:pt x="43296" y="11333"/>
                  </a:lnTo>
                  <a:lnTo>
                    <a:pt x="42548" y="9885"/>
                  </a:lnTo>
                  <a:lnTo>
                    <a:pt x="40763" y="7787"/>
                  </a:lnTo>
                  <a:lnTo>
                    <a:pt x="36234" y="4518"/>
                  </a:lnTo>
                  <a:lnTo>
                    <a:pt x="33642" y="3319"/>
                  </a:lnTo>
                  <a:lnTo>
                    <a:pt x="27749" y="1757"/>
                  </a:lnTo>
                  <a:lnTo>
                    <a:pt x="25473" y="1469"/>
                  </a:lnTo>
                  <a:close/>
                </a:path>
                <a:path w="1397000" h="70485">
                  <a:moveTo>
                    <a:pt x="43296" y="11333"/>
                  </a:moveTo>
                  <a:lnTo>
                    <a:pt x="23652" y="11333"/>
                  </a:lnTo>
                  <a:lnTo>
                    <a:pt x="25687" y="11686"/>
                  </a:lnTo>
                  <a:lnTo>
                    <a:pt x="29358" y="13086"/>
                  </a:lnTo>
                  <a:lnTo>
                    <a:pt x="30838" y="14177"/>
                  </a:lnTo>
                  <a:lnTo>
                    <a:pt x="33051" y="17218"/>
                  </a:lnTo>
                  <a:lnTo>
                    <a:pt x="33610" y="19184"/>
                  </a:lnTo>
                  <a:lnTo>
                    <a:pt x="33610" y="24027"/>
                  </a:lnTo>
                  <a:lnTo>
                    <a:pt x="23620" y="31572"/>
                  </a:lnTo>
                  <a:lnTo>
                    <a:pt x="44304" y="31572"/>
                  </a:lnTo>
                  <a:lnTo>
                    <a:pt x="45849" y="28246"/>
                  </a:lnTo>
                  <a:lnTo>
                    <a:pt x="45849" y="18101"/>
                  </a:lnTo>
                  <a:lnTo>
                    <a:pt x="45201" y="15022"/>
                  </a:lnTo>
                  <a:lnTo>
                    <a:pt x="43296" y="1133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6" name="object 186" descr=""/>
          <p:cNvGrpSpPr/>
          <p:nvPr/>
        </p:nvGrpSpPr>
        <p:grpSpPr>
          <a:xfrm>
            <a:off x="-190" y="461283"/>
            <a:ext cx="2478405" cy="396875"/>
            <a:chOff x="-190" y="461283"/>
            <a:chExt cx="2478405" cy="396875"/>
          </a:xfrm>
        </p:grpSpPr>
        <p:sp>
          <p:nvSpPr>
            <p:cNvPr id="187" name="object 187" descr=""/>
            <p:cNvSpPr/>
            <p:nvPr/>
          </p:nvSpPr>
          <p:spPr>
            <a:xfrm>
              <a:off x="-190" y="461283"/>
              <a:ext cx="2478405" cy="396875"/>
            </a:xfrm>
            <a:custGeom>
              <a:avLst/>
              <a:gdLst/>
              <a:ahLst/>
              <a:cxnLst/>
              <a:rect l="l" t="t" r="r" b="b"/>
              <a:pathLst>
                <a:path w="2478405" h="396875">
                  <a:moveTo>
                    <a:pt x="2478401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2478401" y="396647"/>
                  </a:lnTo>
                  <a:lnTo>
                    <a:pt x="2478401" y="0"/>
                  </a:lnTo>
                  <a:close/>
                </a:path>
              </a:pathLst>
            </a:custGeom>
            <a:solidFill>
              <a:srgbClr val="00D5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 descr=""/>
            <p:cNvSpPr/>
            <p:nvPr/>
          </p:nvSpPr>
          <p:spPr>
            <a:xfrm>
              <a:off x="261708" y="602358"/>
              <a:ext cx="2082164" cy="164465"/>
            </a:xfrm>
            <a:custGeom>
              <a:avLst/>
              <a:gdLst/>
              <a:ahLst/>
              <a:cxnLst/>
              <a:rect l="l" t="t" r="r" b="b"/>
              <a:pathLst>
                <a:path w="2082164" h="164465">
                  <a:moveTo>
                    <a:pt x="193509" y="111023"/>
                  </a:moveTo>
                  <a:lnTo>
                    <a:pt x="174434" y="111023"/>
                  </a:lnTo>
                  <a:lnTo>
                    <a:pt x="174307" y="41351"/>
                  </a:lnTo>
                  <a:lnTo>
                    <a:pt x="174307" y="37198"/>
                  </a:lnTo>
                  <a:lnTo>
                    <a:pt x="174244" y="3086"/>
                  </a:lnTo>
                  <a:lnTo>
                    <a:pt x="130098" y="3086"/>
                  </a:lnTo>
                  <a:lnTo>
                    <a:pt x="130098" y="37388"/>
                  </a:lnTo>
                  <a:lnTo>
                    <a:pt x="130098" y="111023"/>
                  </a:lnTo>
                  <a:lnTo>
                    <a:pt x="59753" y="111023"/>
                  </a:lnTo>
                  <a:lnTo>
                    <a:pt x="64617" y="100596"/>
                  </a:lnTo>
                  <a:lnTo>
                    <a:pt x="68973" y="90728"/>
                  </a:lnTo>
                  <a:lnTo>
                    <a:pt x="83845" y="46355"/>
                  </a:lnTo>
                  <a:lnTo>
                    <a:pt x="85547" y="37388"/>
                  </a:lnTo>
                  <a:lnTo>
                    <a:pt x="85585" y="37198"/>
                  </a:lnTo>
                  <a:lnTo>
                    <a:pt x="130098" y="37388"/>
                  </a:lnTo>
                  <a:lnTo>
                    <a:pt x="130098" y="3086"/>
                  </a:lnTo>
                  <a:lnTo>
                    <a:pt x="44145" y="3086"/>
                  </a:lnTo>
                  <a:lnTo>
                    <a:pt x="43929" y="13284"/>
                  </a:lnTo>
                  <a:lnTo>
                    <a:pt x="43294" y="23063"/>
                  </a:lnTo>
                  <a:lnTo>
                    <a:pt x="34023" y="66700"/>
                  </a:lnTo>
                  <a:lnTo>
                    <a:pt x="14262" y="111023"/>
                  </a:lnTo>
                  <a:lnTo>
                    <a:pt x="0" y="111023"/>
                  </a:lnTo>
                  <a:lnTo>
                    <a:pt x="0" y="164211"/>
                  </a:lnTo>
                  <a:lnTo>
                    <a:pt x="44526" y="164211"/>
                  </a:lnTo>
                  <a:lnTo>
                    <a:pt x="44526" y="145707"/>
                  </a:lnTo>
                  <a:lnTo>
                    <a:pt x="148996" y="145910"/>
                  </a:lnTo>
                  <a:lnTo>
                    <a:pt x="148996" y="164211"/>
                  </a:lnTo>
                  <a:lnTo>
                    <a:pt x="193509" y="164211"/>
                  </a:lnTo>
                  <a:lnTo>
                    <a:pt x="193509" y="145707"/>
                  </a:lnTo>
                  <a:lnTo>
                    <a:pt x="193509" y="111023"/>
                  </a:lnTo>
                  <a:close/>
                </a:path>
                <a:path w="2082164" h="164465">
                  <a:moveTo>
                    <a:pt x="375462" y="3086"/>
                  </a:moveTo>
                  <a:lnTo>
                    <a:pt x="237464" y="3086"/>
                  </a:lnTo>
                  <a:lnTo>
                    <a:pt x="235153" y="27482"/>
                  </a:lnTo>
                  <a:lnTo>
                    <a:pt x="231724" y="50736"/>
                  </a:lnTo>
                  <a:lnTo>
                    <a:pt x="221462" y="93865"/>
                  </a:lnTo>
                  <a:lnTo>
                    <a:pt x="206629" y="107353"/>
                  </a:lnTo>
                  <a:lnTo>
                    <a:pt x="200456" y="107353"/>
                  </a:lnTo>
                  <a:lnTo>
                    <a:pt x="200456" y="145707"/>
                  </a:lnTo>
                  <a:lnTo>
                    <a:pt x="241998" y="137693"/>
                  </a:lnTo>
                  <a:lnTo>
                    <a:pt x="266369" y="98513"/>
                  </a:lnTo>
                  <a:lnTo>
                    <a:pt x="276491" y="60261"/>
                  </a:lnTo>
                  <a:lnTo>
                    <a:pt x="280822" y="36817"/>
                  </a:lnTo>
                  <a:lnTo>
                    <a:pt x="327863" y="36817"/>
                  </a:lnTo>
                  <a:lnTo>
                    <a:pt x="327863" y="145707"/>
                  </a:lnTo>
                  <a:lnTo>
                    <a:pt x="375462" y="145707"/>
                  </a:lnTo>
                  <a:lnTo>
                    <a:pt x="375462" y="3086"/>
                  </a:lnTo>
                  <a:close/>
                </a:path>
                <a:path w="2082164" h="164465">
                  <a:moveTo>
                    <a:pt x="554139" y="2895"/>
                  </a:moveTo>
                  <a:lnTo>
                    <a:pt x="508838" y="2895"/>
                  </a:lnTo>
                  <a:lnTo>
                    <a:pt x="508838" y="35852"/>
                  </a:lnTo>
                  <a:lnTo>
                    <a:pt x="508838" y="66497"/>
                  </a:lnTo>
                  <a:lnTo>
                    <a:pt x="452945" y="66497"/>
                  </a:lnTo>
                  <a:lnTo>
                    <a:pt x="447967" y="66243"/>
                  </a:lnTo>
                  <a:lnTo>
                    <a:pt x="441159" y="65214"/>
                  </a:lnTo>
                  <a:lnTo>
                    <a:pt x="438391" y="63893"/>
                  </a:lnTo>
                  <a:lnTo>
                    <a:pt x="434149" y="59651"/>
                  </a:lnTo>
                  <a:lnTo>
                    <a:pt x="433095" y="56222"/>
                  </a:lnTo>
                  <a:lnTo>
                    <a:pt x="433095" y="46456"/>
                  </a:lnTo>
                  <a:lnTo>
                    <a:pt x="434149" y="42786"/>
                  </a:lnTo>
                  <a:lnTo>
                    <a:pt x="438391" y="38163"/>
                  </a:lnTo>
                  <a:lnTo>
                    <a:pt x="441159" y="36753"/>
                  </a:lnTo>
                  <a:lnTo>
                    <a:pt x="447103" y="35852"/>
                  </a:lnTo>
                  <a:lnTo>
                    <a:pt x="445414" y="35852"/>
                  </a:lnTo>
                  <a:lnTo>
                    <a:pt x="452945" y="35471"/>
                  </a:lnTo>
                  <a:lnTo>
                    <a:pt x="460730" y="35471"/>
                  </a:lnTo>
                  <a:lnTo>
                    <a:pt x="491553" y="35852"/>
                  </a:lnTo>
                  <a:lnTo>
                    <a:pt x="508838" y="35852"/>
                  </a:lnTo>
                  <a:lnTo>
                    <a:pt x="508838" y="2895"/>
                  </a:lnTo>
                  <a:lnTo>
                    <a:pt x="446392" y="2895"/>
                  </a:lnTo>
                  <a:lnTo>
                    <a:pt x="408178" y="12153"/>
                  </a:lnTo>
                  <a:lnTo>
                    <a:pt x="386156" y="43484"/>
                  </a:lnTo>
                  <a:lnTo>
                    <a:pt x="385673" y="50304"/>
                  </a:lnTo>
                  <a:lnTo>
                    <a:pt x="385673" y="51079"/>
                  </a:lnTo>
                  <a:lnTo>
                    <a:pt x="386334" y="59651"/>
                  </a:lnTo>
                  <a:lnTo>
                    <a:pt x="386346" y="59829"/>
                  </a:lnTo>
                  <a:lnTo>
                    <a:pt x="409117" y="91313"/>
                  </a:lnTo>
                  <a:lnTo>
                    <a:pt x="425958" y="97332"/>
                  </a:lnTo>
                  <a:lnTo>
                    <a:pt x="384517" y="145516"/>
                  </a:lnTo>
                  <a:lnTo>
                    <a:pt x="438302" y="145516"/>
                  </a:lnTo>
                  <a:lnTo>
                    <a:pt x="477812" y="99453"/>
                  </a:lnTo>
                  <a:lnTo>
                    <a:pt x="508838" y="99453"/>
                  </a:lnTo>
                  <a:lnTo>
                    <a:pt x="508838" y="145516"/>
                  </a:lnTo>
                  <a:lnTo>
                    <a:pt x="554139" y="145516"/>
                  </a:lnTo>
                  <a:lnTo>
                    <a:pt x="554139" y="99453"/>
                  </a:lnTo>
                  <a:lnTo>
                    <a:pt x="554139" y="66497"/>
                  </a:lnTo>
                  <a:lnTo>
                    <a:pt x="554139" y="54737"/>
                  </a:lnTo>
                  <a:lnTo>
                    <a:pt x="554139" y="35471"/>
                  </a:lnTo>
                  <a:lnTo>
                    <a:pt x="554139" y="2895"/>
                  </a:lnTo>
                  <a:close/>
                </a:path>
                <a:path w="2082164" h="164465">
                  <a:moveTo>
                    <a:pt x="794092" y="145707"/>
                  </a:moveTo>
                  <a:lnTo>
                    <a:pt x="716419" y="68427"/>
                  </a:lnTo>
                  <a:lnTo>
                    <a:pt x="791210" y="3086"/>
                  </a:lnTo>
                  <a:lnTo>
                    <a:pt x="732231" y="3086"/>
                  </a:lnTo>
                  <a:lnTo>
                    <a:pt x="677875" y="52616"/>
                  </a:lnTo>
                  <a:lnTo>
                    <a:pt x="677875" y="3086"/>
                  </a:lnTo>
                  <a:lnTo>
                    <a:pt x="630262" y="3086"/>
                  </a:lnTo>
                  <a:lnTo>
                    <a:pt x="630262" y="145707"/>
                  </a:lnTo>
                  <a:lnTo>
                    <a:pt x="677875" y="145707"/>
                  </a:lnTo>
                  <a:lnTo>
                    <a:pt x="677875" y="85966"/>
                  </a:lnTo>
                  <a:lnTo>
                    <a:pt x="735698" y="145707"/>
                  </a:lnTo>
                  <a:lnTo>
                    <a:pt x="794092" y="145707"/>
                  </a:lnTo>
                  <a:close/>
                </a:path>
                <a:path w="2082164" h="164465">
                  <a:moveTo>
                    <a:pt x="971804" y="3086"/>
                  </a:moveTo>
                  <a:lnTo>
                    <a:pt x="833805" y="3086"/>
                  </a:lnTo>
                  <a:lnTo>
                    <a:pt x="831494" y="27482"/>
                  </a:lnTo>
                  <a:lnTo>
                    <a:pt x="828065" y="50736"/>
                  </a:lnTo>
                  <a:lnTo>
                    <a:pt x="817803" y="93865"/>
                  </a:lnTo>
                  <a:lnTo>
                    <a:pt x="802957" y="107353"/>
                  </a:lnTo>
                  <a:lnTo>
                    <a:pt x="796798" y="107353"/>
                  </a:lnTo>
                  <a:lnTo>
                    <a:pt x="796798" y="145707"/>
                  </a:lnTo>
                  <a:lnTo>
                    <a:pt x="838339" y="137693"/>
                  </a:lnTo>
                  <a:lnTo>
                    <a:pt x="862711" y="98513"/>
                  </a:lnTo>
                  <a:lnTo>
                    <a:pt x="872832" y="60261"/>
                  </a:lnTo>
                  <a:lnTo>
                    <a:pt x="877163" y="36817"/>
                  </a:lnTo>
                  <a:lnTo>
                    <a:pt x="924191" y="36817"/>
                  </a:lnTo>
                  <a:lnTo>
                    <a:pt x="924191" y="145707"/>
                  </a:lnTo>
                  <a:lnTo>
                    <a:pt x="971804" y="145707"/>
                  </a:lnTo>
                  <a:lnTo>
                    <a:pt x="971804" y="3086"/>
                  </a:lnTo>
                  <a:close/>
                </a:path>
                <a:path w="2082164" h="164465">
                  <a:moveTo>
                    <a:pt x="1161656" y="3086"/>
                  </a:moveTo>
                  <a:lnTo>
                    <a:pt x="1114234" y="3086"/>
                  </a:lnTo>
                  <a:lnTo>
                    <a:pt x="1035215" y="91554"/>
                  </a:lnTo>
                  <a:lnTo>
                    <a:pt x="1035215" y="3086"/>
                  </a:lnTo>
                  <a:lnTo>
                    <a:pt x="987602" y="3086"/>
                  </a:lnTo>
                  <a:lnTo>
                    <a:pt x="987602" y="145707"/>
                  </a:lnTo>
                  <a:lnTo>
                    <a:pt x="1035215" y="145707"/>
                  </a:lnTo>
                  <a:lnTo>
                    <a:pt x="1114234" y="57048"/>
                  </a:lnTo>
                  <a:lnTo>
                    <a:pt x="1114234" y="145707"/>
                  </a:lnTo>
                  <a:lnTo>
                    <a:pt x="1161656" y="145707"/>
                  </a:lnTo>
                  <a:lnTo>
                    <a:pt x="1161656" y="3086"/>
                  </a:lnTo>
                  <a:close/>
                </a:path>
                <a:path w="2082164" h="164465">
                  <a:moveTo>
                    <a:pt x="1330401" y="3302"/>
                  </a:moveTo>
                  <a:lnTo>
                    <a:pt x="1177455" y="3302"/>
                  </a:lnTo>
                  <a:lnTo>
                    <a:pt x="1177455" y="37592"/>
                  </a:lnTo>
                  <a:lnTo>
                    <a:pt x="1177455" y="56642"/>
                  </a:lnTo>
                  <a:lnTo>
                    <a:pt x="1177455" y="89662"/>
                  </a:lnTo>
                  <a:lnTo>
                    <a:pt x="1177455" y="111252"/>
                  </a:lnTo>
                  <a:lnTo>
                    <a:pt x="1177455" y="112522"/>
                  </a:lnTo>
                  <a:lnTo>
                    <a:pt x="1177455" y="145542"/>
                  </a:lnTo>
                  <a:lnTo>
                    <a:pt x="1330299" y="145542"/>
                  </a:lnTo>
                  <a:lnTo>
                    <a:pt x="1330299" y="112522"/>
                  </a:lnTo>
                  <a:lnTo>
                    <a:pt x="1330299" y="111252"/>
                  </a:lnTo>
                  <a:lnTo>
                    <a:pt x="1237716" y="111252"/>
                  </a:lnTo>
                  <a:lnTo>
                    <a:pt x="1237716" y="112522"/>
                  </a:lnTo>
                  <a:lnTo>
                    <a:pt x="1225067" y="112522"/>
                  </a:lnTo>
                  <a:lnTo>
                    <a:pt x="1225067" y="111252"/>
                  </a:lnTo>
                  <a:lnTo>
                    <a:pt x="1225067" y="89662"/>
                  </a:lnTo>
                  <a:lnTo>
                    <a:pt x="1314107" y="89662"/>
                  </a:lnTo>
                  <a:lnTo>
                    <a:pt x="1314107" y="56642"/>
                  </a:lnTo>
                  <a:lnTo>
                    <a:pt x="1225067" y="56642"/>
                  </a:lnTo>
                  <a:lnTo>
                    <a:pt x="1225067" y="37592"/>
                  </a:lnTo>
                  <a:lnTo>
                    <a:pt x="1330401" y="37592"/>
                  </a:lnTo>
                  <a:lnTo>
                    <a:pt x="1330401" y="3302"/>
                  </a:lnTo>
                  <a:close/>
                </a:path>
                <a:path w="2082164" h="164465">
                  <a:moveTo>
                    <a:pt x="1514563" y="3302"/>
                  </a:moveTo>
                  <a:lnTo>
                    <a:pt x="1467142" y="3302"/>
                  </a:lnTo>
                  <a:lnTo>
                    <a:pt x="1467142" y="54102"/>
                  </a:lnTo>
                  <a:lnTo>
                    <a:pt x="1391018" y="54102"/>
                  </a:lnTo>
                  <a:lnTo>
                    <a:pt x="1391018" y="3302"/>
                  </a:lnTo>
                  <a:lnTo>
                    <a:pt x="1343406" y="3302"/>
                  </a:lnTo>
                  <a:lnTo>
                    <a:pt x="1343406" y="54102"/>
                  </a:lnTo>
                  <a:lnTo>
                    <a:pt x="1343406" y="90932"/>
                  </a:lnTo>
                  <a:lnTo>
                    <a:pt x="1343406" y="145542"/>
                  </a:lnTo>
                  <a:lnTo>
                    <a:pt x="1391018" y="145542"/>
                  </a:lnTo>
                  <a:lnTo>
                    <a:pt x="1391018" y="90932"/>
                  </a:lnTo>
                  <a:lnTo>
                    <a:pt x="1467142" y="90932"/>
                  </a:lnTo>
                  <a:lnTo>
                    <a:pt x="1467142" y="145542"/>
                  </a:lnTo>
                  <a:lnTo>
                    <a:pt x="1514563" y="145542"/>
                  </a:lnTo>
                  <a:lnTo>
                    <a:pt x="1514563" y="90932"/>
                  </a:lnTo>
                  <a:lnTo>
                    <a:pt x="1514563" y="54102"/>
                  </a:lnTo>
                  <a:lnTo>
                    <a:pt x="1514563" y="3302"/>
                  </a:lnTo>
                  <a:close/>
                </a:path>
                <a:path w="2082164" h="164465">
                  <a:moveTo>
                    <a:pt x="1695932" y="3086"/>
                  </a:moveTo>
                  <a:lnTo>
                    <a:pt x="1527479" y="3086"/>
                  </a:lnTo>
                  <a:lnTo>
                    <a:pt x="1527479" y="41630"/>
                  </a:lnTo>
                  <a:lnTo>
                    <a:pt x="1527479" y="41821"/>
                  </a:lnTo>
                  <a:lnTo>
                    <a:pt x="1588376" y="41821"/>
                  </a:lnTo>
                  <a:lnTo>
                    <a:pt x="1588376" y="145707"/>
                  </a:lnTo>
                  <a:lnTo>
                    <a:pt x="1635798" y="145707"/>
                  </a:lnTo>
                  <a:lnTo>
                    <a:pt x="1635798" y="41821"/>
                  </a:lnTo>
                  <a:lnTo>
                    <a:pt x="1695932" y="41821"/>
                  </a:lnTo>
                  <a:lnTo>
                    <a:pt x="1695932" y="3086"/>
                  </a:lnTo>
                  <a:close/>
                </a:path>
                <a:path w="2082164" h="164465">
                  <a:moveTo>
                    <a:pt x="1887131" y="74980"/>
                  </a:moveTo>
                  <a:lnTo>
                    <a:pt x="1886381" y="64630"/>
                  </a:lnTo>
                  <a:lnTo>
                    <a:pt x="1884146" y="54787"/>
                  </a:lnTo>
                  <a:lnTo>
                    <a:pt x="1880400" y="45453"/>
                  </a:lnTo>
                  <a:lnTo>
                    <a:pt x="1880349" y="45326"/>
                  </a:lnTo>
                  <a:lnTo>
                    <a:pt x="1875142" y="36626"/>
                  </a:lnTo>
                  <a:lnTo>
                    <a:pt x="1868525" y="28511"/>
                  </a:lnTo>
                  <a:lnTo>
                    <a:pt x="1860753" y="21323"/>
                  </a:lnTo>
                  <a:lnTo>
                    <a:pt x="1851812" y="15062"/>
                  </a:lnTo>
                  <a:lnTo>
                    <a:pt x="1841741" y="9728"/>
                  </a:lnTo>
                  <a:lnTo>
                    <a:pt x="1837207" y="7975"/>
                  </a:lnTo>
                  <a:lnTo>
                    <a:pt x="1837207" y="67005"/>
                  </a:lnTo>
                  <a:lnTo>
                    <a:pt x="1837207" y="82943"/>
                  </a:lnTo>
                  <a:lnTo>
                    <a:pt x="1808327" y="111988"/>
                  </a:lnTo>
                  <a:lnTo>
                    <a:pt x="1801418" y="113525"/>
                  </a:lnTo>
                  <a:lnTo>
                    <a:pt x="1786902" y="113525"/>
                  </a:lnTo>
                  <a:lnTo>
                    <a:pt x="1753108" y="89814"/>
                  </a:lnTo>
                  <a:lnTo>
                    <a:pt x="1751050" y="82943"/>
                  </a:lnTo>
                  <a:lnTo>
                    <a:pt x="1751088" y="67005"/>
                  </a:lnTo>
                  <a:lnTo>
                    <a:pt x="1779574" y="37973"/>
                  </a:lnTo>
                  <a:lnTo>
                    <a:pt x="1785645" y="36626"/>
                  </a:lnTo>
                  <a:lnTo>
                    <a:pt x="1801926" y="36626"/>
                  </a:lnTo>
                  <a:lnTo>
                    <a:pt x="1835124" y="60109"/>
                  </a:lnTo>
                  <a:lnTo>
                    <a:pt x="1837207" y="67005"/>
                  </a:lnTo>
                  <a:lnTo>
                    <a:pt x="1837207" y="7975"/>
                  </a:lnTo>
                  <a:lnTo>
                    <a:pt x="1830768" y="5473"/>
                  </a:lnTo>
                  <a:lnTo>
                    <a:pt x="1819160" y="2438"/>
                  </a:lnTo>
                  <a:lnTo>
                    <a:pt x="1806917" y="609"/>
                  </a:lnTo>
                  <a:lnTo>
                    <a:pt x="1794040" y="0"/>
                  </a:lnTo>
                  <a:lnTo>
                    <a:pt x="1781556" y="609"/>
                  </a:lnTo>
                  <a:lnTo>
                    <a:pt x="1736915" y="15062"/>
                  </a:lnTo>
                  <a:lnTo>
                    <a:pt x="1707540" y="45326"/>
                  </a:lnTo>
                  <a:lnTo>
                    <a:pt x="1700364" y="74980"/>
                  </a:lnTo>
                  <a:lnTo>
                    <a:pt x="1701177" y="85318"/>
                  </a:lnTo>
                  <a:lnTo>
                    <a:pt x="1719922" y="121170"/>
                  </a:lnTo>
                  <a:lnTo>
                    <a:pt x="1758238" y="144094"/>
                  </a:lnTo>
                  <a:lnTo>
                    <a:pt x="1794230" y="149567"/>
                  </a:lnTo>
                  <a:lnTo>
                    <a:pt x="1807108" y="148958"/>
                  </a:lnTo>
                  <a:lnTo>
                    <a:pt x="1851863" y="134518"/>
                  </a:lnTo>
                  <a:lnTo>
                    <a:pt x="1874761" y="113525"/>
                  </a:lnTo>
                  <a:lnTo>
                    <a:pt x="1875078" y="113144"/>
                  </a:lnTo>
                  <a:lnTo>
                    <a:pt x="1880349" y="104394"/>
                  </a:lnTo>
                  <a:lnTo>
                    <a:pt x="1884121" y="95123"/>
                  </a:lnTo>
                  <a:lnTo>
                    <a:pt x="1886381" y="85318"/>
                  </a:lnTo>
                  <a:lnTo>
                    <a:pt x="1887131" y="74980"/>
                  </a:lnTo>
                  <a:close/>
                </a:path>
                <a:path w="2082164" h="164465">
                  <a:moveTo>
                    <a:pt x="2081796" y="95148"/>
                  </a:moveTo>
                  <a:lnTo>
                    <a:pt x="2049030" y="70929"/>
                  </a:lnTo>
                  <a:lnTo>
                    <a:pt x="2055964" y="68364"/>
                  </a:lnTo>
                  <a:lnTo>
                    <a:pt x="2061171" y="64439"/>
                  </a:lnTo>
                  <a:lnTo>
                    <a:pt x="2064766" y="58978"/>
                  </a:lnTo>
                  <a:lnTo>
                    <a:pt x="2068106" y="53911"/>
                  </a:lnTo>
                  <a:lnTo>
                    <a:pt x="2069846" y="47091"/>
                  </a:lnTo>
                  <a:lnTo>
                    <a:pt x="2069846" y="37973"/>
                  </a:lnTo>
                  <a:lnTo>
                    <a:pt x="2069515" y="34823"/>
                  </a:lnTo>
                  <a:lnTo>
                    <a:pt x="2069388" y="33693"/>
                  </a:lnTo>
                  <a:lnTo>
                    <a:pt x="2069274" y="32575"/>
                  </a:lnTo>
                  <a:lnTo>
                    <a:pt x="2040978" y="5499"/>
                  </a:lnTo>
                  <a:lnTo>
                    <a:pt x="2033028" y="4025"/>
                  </a:lnTo>
                  <a:lnTo>
                    <a:pt x="2033028" y="94386"/>
                  </a:lnTo>
                  <a:lnTo>
                    <a:pt x="2033028" y="103505"/>
                  </a:lnTo>
                  <a:lnTo>
                    <a:pt x="2031936" y="106870"/>
                  </a:lnTo>
                  <a:lnTo>
                    <a:pt x="2027567" y="111112"/>
                  </a:lnTo>
                  <a:lnTo>
                    <a:pt x="2024684" y="112407"/>
                  </a:lnTo>
                  <a:lnTo>
                    <a:pt x="2015693" y="113525"/>
                  </a:lnTo>
                  <a:lnTo>
                    <a:pt x="1943417" y="113525"/>
                  </a:lnTo>
                  <a:lnTo>
                    <a:pt x="1943417" y="84810"/>
                  </a:lnTo>
                  <a:lnTo>
                    <a:pt x="2012086" y="84810"/>
                  </a:lnTo>
                  <a:lnTo>
                    <a:pt x="2033028" y="94386"/>
                  </a:lnTo>
                  <a:lnTo>
                    <a:pt x="2033028" y="4025"/>
                  </a:lnTo>
                  <a:lnTo>
                    <a:pt x="2031504" y="3733"/>
                  </a:lnTo>
                  <a:lnTo>
                    <a:pt x="2023592" y="3251"/>
                  </a:lnTo>
                  <a:lnTo>
                    <a:pt x="2023592" y="41376"/>
                  </a:lnTo>
                  <a:lnTo>
                    <a:pt x="2023592" y="49987"/>
                  </a:lnTo>
                  <a:lnTo>
                    <a:pt x="2022525" y="53200"/>
                  </a:lnTo>
                  <a:lnTo>
                    <a:pt x="2018296" y="57048"/>
                  </a:lnTo>
                  <a:lnTo>
                    <a:pt x="2015718" y="58178"/>
                  </a:lnTo>
                  <a:lnTo>
                    <a:pt x="2008200" y="58978"/>
                  </a:lnTo>
                  <a:lnTo>
                    <a:pt x="1943417" y="58978"/>
                  </a:lnTo>
                  <a:lnTo>
                    <a:pt x="1943417" y="32575"/>
                  </a:lnTo>
                  <a:lnTo>
                    <a:pt x="2004707" y="32575"/>
                  </a:lnTo>
                  <a:lnTo>
                    <a:pt x="2023592" y="41376"/>
                  </a:lnTo>
                  <a:lnTo>
                    <a:pt x="2023592" y="3251"/>
                  </a:lnTo>
                  <a:lnTo>
                    <a:pt x="2020887" y="3086"/>
                  </a:lnTo>
                  <a:lnTo>
                    <a:pt x="1898891" y="3086"/>
                  </a:lnTo>
                  <a:lnTo>
                    <a:pt x="1898891" y="145707"/>
                  </a:lnTo>
                  <a:lnTo>
                    <a:pt x="2012022" y="145707"/>
                  </a:lnTo>
                  <a:lnTo>
                    <a:pt x="2053780" y="140487"/>
                  </a:lnTo>
                  <a:lnTo>
                    <a:pt x="2080933" y="113525"/>
                  </a:lnTo>
                  <a:lnTo>
                    <a:pt x="2081682" y="106870"/>
                  </a:lnTo>
                  <a:lnTo>
                    <a:pt x="2081796" y="9514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6" y="0"/>
            <a:ext cx="10690793" cy="6119611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659701" y="1830206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95"/>
                </a:lnTo>
                <a:lnTo>
                  <a:pt x="361759" y="39281"/>
                </a:lnTo>
                <a:lnTo>
                  <a:pt x="366572" y="44107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19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60"/>
                </a:lnTo>
                <a:lnTo>
                  <a:pt x="492213" y="42760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60"/>
                </a:lnTo>
                <a:lnTo>
                  <a:pt x="610908" y="42760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59"/>
                </a:moveTo>
                <a:lnTo>
                  <a:pt x="616432" y="118059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9730" y="1828077"/>
            <a:ext cx="497116" cy="164001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674662" y="2300083"/>
            <a:ext cx="680720" cy="126364"/>
            <a:chOff x="674662" y="2300083"/>
            <a:chExt cx="680720" cy="126364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4662" y="2300083"/>
              <a:ext cx="237844" cy="12609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2872" y="2336746"/>
              <a:ext cx="422388" cy="89434"/>
            </a:xfrm>
            <a:prstGeom prst="rect">
              <a:avLst/>
            </a:prstGeom>
          </p:spPr>
        </p:pic>
      </p:grpSp>
      <p:grpSp>
        <p:nvGrpSpPr>
          <p:cNvPr id="8" name="object 8" descr=""/>
          <p:cNvGrpSpPr/>
          <p:nvPr/>
        </p:nvGrpSpPr>
        <p:grpSpPr>
          <a:xfrm>
            <a:off x="1379700" y="2336921"/>
            <a:ext cx="544830" cy="89535"/>
            <a:chOff x="1379700" y="2336921"/>
            <a:chExt cx="544830" cy="89535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2869" y="2336921"/>
              <a:ext cx="82499" cy="8925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9700" y="2339046"/>
              <a:ext cx="92803" cy="85009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595399" y="233921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4" h="85089">
                  <a:moveTo>
                    <a:pt x="118668" y="0"/>
                  </a:moveTo>
                  <a:lnTo>
                    <a:pt x="104495" y="0"/>
                  </a:lnTo>
                  <a:lnTo>
                    <a:pt x="104495" y="71120"/>
                  </a:lnTo>
                  <a:lnTo>
                    <a:pt x="66421" y="71120"/>
                  </a:lnTo>
                  <a:lnTo>
                    <a:pt x="66421" y="0"/>
                  </a:lnTo>
                  <a:lnTo>
                    <a:pt x="52247" y="0"/>
                  </a:lnTo>
                  <a:lnTo>
                    <a:pt x="52247" y="71120"/>
                  </a:lnTo>
                  <a:lnTo>
                    <a:pt x="14173" y="71120"/>
                  </a:lnTo>
                  <a:lnTo>
                    <a:pt x="14173" y="0"/>
                  </a:lnTo>
                  <a:lnTo>
                    <a:pt x="0" y="0"/>
                  </a:lnTo>
                  <a:lnTo>
                    <a:pt x="0" y="71120"/>
                  </a:lnTo>
                  <a:lnTo>
                    <a:pt x="0" y="85090"/>
                  </a:lnTo>
                  <a:lnTo>
                    <a:pt x="118668" y="85090"/>
                  </a:lnTo>
                  <a:lnTo>
                    <a:pt x="118668" y="71120"/>
                  </a:lnTo>
                  <a:lnTo>
                    <a:pt x="118668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34436" y="2336921"/>
              <a:ext cx="90676" cy="8925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45478" y="2339046"/>
              <a:ext cx="78634" cy="85009"/>
            </a:xfrm>
            <a:prstGeom prst="rect">
              <a:avLst/>
            </a:prstGeom>
          </p:spPr>
        </p:pic>
      </p:grpSp>
      <p:pic>
        <p:nvPicPr>
          <p:cNvPr id="14" name="object 1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977778" y="2297959"/>
            <a:ext cx="268304" cy="128221"/>
          </a:xfrm>
          <a:prstGeom prst="rect">
            <a:avLst/>
          </a:prstGeom>
        </p:spPr>
      </p:pic>
      <p:grpSp>
        <p:nvGrpSpPr>
          <p:cNvPr id="15" name="object 15" descr=""/>
          <p:cNvGrpSpPr/>
          <p:nvPr/>
        </p:nvGrpSpPr>
        <p:grpSpPr>
          <a:xfrm>
            <a:off x="2311081" y="2336921"/>
            <a:ext cx="808355" cy="110489"/>
            <a:chOff x="2311081" y="2336921"/>
            <a:chExt cx="808355" cy="110489"/>
          </a:xfrm>
        </p:grpSpPr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11081" y="2339046"/>
              <a:ext cx="77572" cy="85009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09019" y="2336921"/>
              <a:ext cx="392277" cy="110157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20427" y="2336921"/>
              <a:ext cx="298767" cy="110157"/>
            </a:xfrm>
            <a:prstGeom prst="rect">
              <a:avLst/>
            </a:prstGeom>
          </p:spPr>
        </p:pic>
      </p:grpSp>
      <p:grpSp>
        <p:nvGrpSpPr>
          <p:cNvPr id="19" name="object 19" descr=""/>
          <p:cNvGrpSpPr/>
          <p:nvPr/>
        </p:nvGrpSpPr>
        <p:grpSpPr>
          <a:xfrm>
            <a:off x="3178523" y="2336921"/>
            <a:ext cx="481965" cy="89535"/>
            <a:chOff x="3178523" y="2336921"/>
            <a:chExt cx="481965" cy="89535"/>
          </a:xfrm>
        </p:grpSpPr>
        <p:pic>
          <p:nvPicPr>
            <p:cNvPr id="20" name="object 2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83012" y="2339046"/>
              <a:ext cx="92805" cy="85009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78523" y="2339046"/>
              <a:ext cx="78281" cy="85009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96181" y="2336921"/>
              <a:ext cx="264060" cy="89259"/>
            </a:xfrm>
            <a:prstGeom prst="rect">
              <a:avLst/>
            </a:prstGeom>
          </p:spPr>
        </p:pic>
      </p:grpSp>
      <p:grpSp>
        <p:nvGrpSpPr>
          <p:cNvPr id="23" name="object 23" descr=""/>
          <p:cNvGrpSpPr/>
          <p:nvPr/>
        </p:nvGrpSpPr>
        <p:grpSpPr>
          <a:xfrm>
            <a:off x="665628" y="2543954"/>
            <a:ext cx="3168015" cy="110489"/>
            <a:chOff x="665628" y="2543954"/>
            <a:chExt cx="3168015" cy="110489"/>
          </a:xfrm>
        </p:grpSpPr>
        <p:pic>
          <p:nvPicPr>
            <p:cNvPr id="24" name="object 2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5628" y="2543954"/>
              <a:ext cx="2647847" cy="110332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33841" y="2544131"/>
              <a:ext cx="499423" cy="110039"/>
            </a:xfrm>
            <a:prstGeom prst="rect">
              <a:avLst/>
            </a:prstGeom>
          </p:spPr>
        </p:pic>
      </p:grpSp>
      <p:grpSp>
        <p:nvGrpSpPr>
          <p:cNvPr id="26" name="object 26" descr=""/>
          <p:cNvGrpSpPr/>
          <p:nvPr/>
        </p:nvGrpSpPr>
        <p:grpSpPr>
          <a:xfrm>
            <a:off x="671471" y="2751339"/>
            <a:ext cx="563245" cy="128270"/>
            <a:chOff x="671471" y="2751339"/>
            <a:chExt cx="563245" cy="128270"/>
          </a:xfrm>
        </p:grpSpPr>
        <p:pic>
          <p:nvPicPr>
            <p:cNvPr id="27" name="object 27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1471" y="2753464"/>
              <a:ext cx="75449" cy="85009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68523" y="2751339"/>
              <a:ext cx="173709" cy="89259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62272" y="2751339"/>
              <a:ext cx="272206" cy="128221"/>
            </a:xfrm>
            <a:prstGeom prst="rect">
              <a:avLst/>
            </a:prstGeom>
          </p:spPr>
        </p:pic>
      </p:grpSp>
      <p:grpSp>
        <p:nvGrpSpPr>
          <p:cNvPr id="30" name="object 30" descr=""/>
          <p:cNvGrpSpPr/>
          <p:nvPr/>
        </p:nvGrpSpPr>
        <p:grpSpPr>
          <a:xfrm>
            <a:off x="1294340" y="2751339"/>
            <a:ext cx="186055" cy="89535"/>
            <a:chOff x="1294340" y="2751339"/>
            <a:chExt cx="186055" cy="89535"/>
          </a:xfrm>
        </p:grpSpPr>
        <p:pic>
          <p:nvPicPr>
            <p:cNvPr id="31" name="object 31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94340" y="2753464"/>
              <a:ext cx="77572" cy="85009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91039" y="2751339"/>
              <a:ext cx="89258" cy="89259"/>
            </a:xfrm>
            <a:prstGeom prst="rect">
              <a:avLst/>
            </a:prstGeom>
          </p:spPr>
        </p:pic>
      </p:grpSp>
      <p:grpSp>
        <p:nvGrpSpPr>
          <p:cNvPr id="33" name="object 33" descr=""/>
          <p:cNvGrpSpPr/>
          <p:nvPr/>
        </p:nvGrpSpPr>
        <p:grpSpPr>
          <a:xfrm>
            <a:off x="1533784" y="2751339"/>
            <a:ext cx="1160145" cy="128270"/>
            <a:chOff x="1533784" y="2751339"/>
            <a:chExt cx="1160145" cy="128270"/>
          </a:xfrm>
        </p:grpSpPr>
        <p:pic>
          <p:nvPicPr>
            <p:cNvPr id="34" name="object 34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33784" y="2751339"/>
              <a:ext cx="371382" cy="126098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925532" y="2753464"/>
              <a:ext cx="450722" cy="126097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02466" y="2753464"/>
              <a:ext cx="92805" cy="85009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521479" y="2753464"/>
              <a:ext cx="172144" cy="126097"/>
            </a:xfrm>
            <a:prstGeom prst="rect">
              <a:avLst/>
            </a:prstGeom>
          </p:spPr>
        </p:pic>
      </p:grpSp>
      <p:pic>
        <p:nvPicPr>
          <p:cNvPr id="38" name="object 38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753485" y="2753464"/>
            <a:ext cx="78281" cy="85009"/>
          </a:xfrm>
          <a:prstGeom prst="rect">
            <a:avLst/>
          </a:prstGeom>
        </p:spPr>
      </p:pic>
      <p:grpSp>
        <p:nvGrpSpPr>
          <p:cNvPr id="39" name="object 39" descr=""/>
          <p:cNvGrpSpPr/>
          <p:nvPr/>
        </p:nvGrpSpPr>
        <p:grpSpPr>
          <a:xfrm>
            <a:off x="2902075" y="2751339"/>
            <a:ext cx="1098550" cy="128270"/>
            <a:chOff x="2902075" y="2751339"/>
            <a:chExt cx="1098550" cy="128270"/>
          </a:xfrm>
        </p:grpSpPr>
        <p:pic>
          <p:nvPicPr>
            <p:cNvPr id="40" name="object 4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02075" y="2753464"/>
              <a:ext cx="77572" cy="85009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3000006" y="2751350"/>
              <a:ext cx="751205" cy="128270"/>
            </a:xfrm>
            <a:custGeom>
              <a:avLst/>
              <a:gdLst/>
              <a:ahLst/>
              <a:cxnLst/>
              <a:rect l="l" t="t" r="r" b="b"/>
              <a:pathLst>
                <a:path w="751204" h="128269">
                  <a:moveTo>
                    <a:pt x="90678" y="44627"/>
                  </a:moveTo>
                  <a:lnTo>
                    <a:pt x="86855" y="25400"/>
                  </a:lnTo>
                  <a:lnTo>
                    <a:pt x="78181" y="13449"/>
                  </a:lnTo>
                  <a:lnTo>
                    <a:pt x="76708" y="11417"/>
                  </a:lnTo>
                  <a:lnTo>
                    <a:pt x="76504" y="11303"/>
                  </a:lnTo>
                  <a:lnTo>
                    <a:pt x="76504" y="44627"/>
                  </a:lnTo>
                  <a:lnTo>
                    <a:pt x="74079" y="57785"/>
                  </a:lnTo>
                  <a:lnTo>
                    <a:pt x="67437" y="67589"/>
                  </a:lnTo>
                  <a:lnTo>
                    <a:pt x="57531" y="73685"/>
                  </a:lnTo>
                  <a:lnTo>
                    <a:pt x="45339" y="75793"/>
                  </a:lnTo>
                  <a:lnTo>
                    <a:pt x="33147" y="73685"/>
                  </a:lnTo>
                  <a:lnTo>
                    <a:pt x="23241" y="67589"/>
                  </a:lnTo>
                  <a:lnTo>
                    <a:pt x="16598" y="57785"/>
                  </a:lnTo>
                  <a:lnTo>
                    <a:pt x="14173" y="44627"/>
                  </a:lnTo>
                  <a:lnTo>
                    <a:pt x="16598" y="31457"/>
                  </a:lnTo>
                  <a:lnTo>
                    <a:pt x="23241" y="21666"/>
                  </a:lnTo>
                  <a:lnTo>
                    <a:pt x="33147" y="15557"/>
                  </a:lnTo>
                  <a:lnTo>
                    <a:pt x="45339" y="13449"/>
                  </a:lnTo>
                  <a:lnTo>
                    <a:pt x="57531" y="15557"/>
                  </a:lnTo>
                  <a:lnTo>
                    <a:pt x="67437" y="21666"/>
                  </a:lnTo>
                  <a:lnTo>
                    <a:pt x="74079" y="31457"/>
                  </a:lnTo>
                  <a:lnTo>
                    <a:pt x="76504" y="44627"/>
                  </a:lnTo>
                  <a:lnTo>
                    <a:pt x="76504" y="11303"/>
                  </a:lnTo>
                  <a:lnTo>
                    <a:pt x="62204" y="2882"/>
                  </a:lnTo>
                  <a:lnTo>
                    <a:pt x="45339" y="0"/>
                  </a:lnTo>
                  <a:lnTo>
                    <a:pt x="28536" y="2882"/>
                  </a:lnTo>
                  <a:lnTo>
                    <a:pt x="14033" y="11417"/>
                  </a:lnTo>
                  <a:lnTo>
                    <a:pt x="3848" y="25400"/>
                  </a:lnTo>
                  <a:lnTo>
                    <a:pt x="0" y="44627"/>
                  </a:lnTo>
                  <a:lnTo>
                    <a:pt x="3848" y="63855"/>
                  </a:lnTo>
                  <a:lnTo>
                    <a:pt x="14033" y="77825"/>
                  </a:lnTo>
                  <a:lnTo>
                    <a:pt x="28536" y="86360"/>
                  </a:lnTo>
                  <a:lnTo>
                    <a:pt x="45339" y="89255"/>
                  </a:lnTo>
                  <a:lnTo>
                    <a:pt x="62204" y="86360"/>
                  </a:lnTo>
                  <a:lnTo>
                    <a:pt x="76708" y="77825"/>
                  </a:lnTo>
                  <a:lnTo>
                    <a:pt x="78181" y="75793"/>
                  </a:lnTo>
                  <a:lnTo>
                    <a:pt x="86855" y="63855"/>
                  </a:lnTo>
                  <a:lnTo>
                    <a:pt x="90678" y="44627"/>
                  </a:lnTo>
                  <a:close/>
                </a:path>
                <a:path w="751204" h="128269">
                  <a:moveTo>
                    <a:pt x="187553" y="2120"/>
                  </a:moveTo>
                  <a:lnTo>
                    <a:pt x="125031" y="2120"/>
                  </a:lnTo>
                  <a:lnTo>
                    <a:pt x="123101" y="33020"/>
                  </a:lnTo>
                  <a:lnTo>
                    <a:pt x="119278" y="56451"/>
                  </a:lnTo>
                  <a:lnTo>
                    <a:pt x="112928" y="71310"/>
                  </a:lnTo>
                  <a:lnTo>
                    <a:pt x="103428" y="76504"/>
                  </a:lnTo>
                  <a:lnTo>
                    <a:pt x="101663" y="76504"/>
                  </a:lnTo>
                  <a:lnTo>
                    <a:pt x="99707" y="76149"/>
                  </a:lnTo>
                  <a:lnTo>
                    <a:pt x="97764" y="75438"/>
                  </a:lnTo>
                  <a:lnTo>
                    <a:pt x="97764" y="86601"/>
                  </a:lnTo>
                  <a:lnTo>
                    <a:pt x="101473" y="88011"/>
                  </a:lnTo>
                  <a:lnTo>
                    <a:pt x="104838" y="88544"/>
                  </a:lnTo>
                  <a:lnTo>
                    <a:pt x="108038" y="88544"/>
                  </a:lnTo>
                  <a:lnTo>
                    <a:pt x="121716" y="83223"/>
                  </a:lnTo>
                  <a:lnTo>
                    <a:pt x="130606" y="68224"/>
                  </a:lnTo>
                  <a:lnTo>
                    <a:pt x="135928" y="45059"/>
                  </a:lnTo>
                  <a:lnTo>
                    <a:pt x="138849" y="15227"/>
                  </a:lnTo>
                  <a:lnTo>
                    <a:pt x="173380" y="15227"/>
                  </a:lnTo>
                  <a:lnTo>
                    <a:pt x="173380" y="87134"/>
                  </a:lnTo>
                  <a:lnTo>
                    <a:pt x="187553" y="87134"/>
                  </a:lnTo>
                  <a:lnTo>
                    <a:pt x="187553" y="2120"/>
                  </a:lnTo>
                  <a:close/>
                </a:path>
                <a:path w="751204" h="128269">
                  <a:moveTo>
                    <a:pt x="293281" y="2120"/>
                  </a:moveTo>
                  <a:lnTo>
                    <a:pt x="278231" y="2120"/>
                  </a:lnTo>
                  <a:lnTo>
                    <a:pt x="249542" y="71018"/>
                  </a:lnTo>
                  <a:lnTo>
                    <a:pt x="217487" y="2120"/>
                  </a:lnTo>
                  <a:lnTo>
                    <a:pt x="202425" y="2120"/>
                  </a:lnTo>
                  <a:lnTo>
                    <a:pt x="242811" y="87299"/>
                  </a:lnTo>
                  <a:lnTo>
                    <a:pt x="239623" y="95097"/>
                  </a:lnTo>
                  <a:lnTo>
                    <a:pt x="235216" y="104165"/>
                  </a:lnTo>
                  <a:lnTo>
                    <a:pt x="230162" y="110642"/>
                  </a:lnTo>
                  <a:lnTo>
                    <a:pt x="224358" y="114528"/>
                  </a:lnTo>
                  <a:lnTo>
                    <a:pt x="217665" y="115824"/>
                  </a:lnTo>
                  <a:lnTo>
                    <a:pt x="215176" y="115824"/>
                  </a:lnTo>
                  <a:lnTo>
                    <a:pt x="212699" y="115468"/>
                  </a:lnTo>
                  <a:lnTo>
                    <a:pt x="210223" y="114757"/>
                  </a:lnTo>
                  <a:lnTo>
                    <a:pt x="210223" y="126974"/>
                  </a:lnTo>
                  <a:lnTo>
                    <a:pt x="213410" y="127863"/>
                  </a:lnTo>
                  <a:lnTo>
                    <a:pt x="216420" y="128219"/>
                  </a:lnTo>
                  <a:lnTo>
                    <a:pt x="219430" y="128219"/>
                  </a:lnTo>
                  <a:lnTo>
                    <a:pt x="228422" y="126682"/>
                  </a:lnTo>
                  <a:lnTo>
                    <a:pt x="236791" y="121754"/>
                  </a:lnTo>
                  <a:lnTo>
                    <a:pt x="244487" y="112979"/>
                  </a:lnTo>
                  <a:lnTo>
                    <a:pt x="251485" y="99885"/>
                  </a:lnTo>
                  <a:lnTo>
                    <a:pt x="293281" y="2120"/>
                  </a:lnTo>
                  <a:close/>
                </a:path>
                <a:path w="751204" h="128269">
                  <a:moveTo>
                    <a:pt x="387680" y="87134"/>
                  </a:moveTo>
                  <a:lnTo>
                    <a:pt x="351548" y="44450"/>
                  </a:lnTo>
                  <a:lnTo>
                    <a:pt x="383781" y="2120"/>
                  </a:lnTo>
                  <a:lnTo>
                    <a:pt x="367309" y="2120"/>
                  </a:lnTo>
                  <a:lnTo>
                    <a:pt x="340385" y="37541"/>
                  </a:lnTo>
                  <a:lnTo>
                    <a:pt x="323215" y="37541"/>
                  </a:lnTo>
                  <a:lnTo>
                    <a:pt x="323215" y="2120"/>
                  </a:lnTo>
                  <a:lnTo>
                    <a:pt x="309041" y="2120"/>
                  </a:lnTo>
                  <a:lnTo>
                    <a:pt x="309041" y="87134"/>
                  </a:lnTo>
                  <a:lnTo>
                    <a:pt x="323215" y="87134"/>
                  </a:lnTo>
                  <a:lnTo>
                    <a:pt x="323215" y="50647"/>
                  </a:lnTo>
                  <a:lnTo>
                    <a:pt x="339864" y="50647"/>
                  </a:lnTo>
                  <a:lnTo>
                    <a:pt x="371030" y="87134"/>
                  </a:lnTo>
                  <a:lnTo>
                    <a:pt x="387680" y="87134"/>
                  </a:lnTo>
                  <a:close/>
                </a:path>
                <a:path w="751204" h="128269">
                  <a:moveTo>
                    <a:pt x="491286" y="44627"/>
                  </a:moveTo>
                  <a:lnTo>
                    <a:pt x="488048" y="26898"/>
                  </a:lnTo>
                  <a:lnTo>
                    <a:pt x="479348" y="13093"/>
                  </a:lnTo>
                  <a:lnTo>
                    <a:pt x="479132" y="12750"/>
                  </a:lnTo>
                  <a:lnTo>
                    <a:pt x="477113" y="11353"/>
                  </a:lnTo>
                  <a:lnTo>
                    <a:pt x="477113" y="44627"/>
                  </a:lnTo>
                  <a:lnTo>
                    <a:pt x="474751" y="57772"/>
                  </a:lnTo>
                  <a:lnTo>
                    <a:pt x="468325" y="67691"/>
                  </a:lnTo>
                  <a:lnTo>
                    <a:pt x="458812" y="73964"/>
                  </a:lnTo>
                  <a:lnTo>
                    <a:pt x="447179" y="76149"/>
                  </a:lnTo>
                  <a:lnTo>
                    <a:pt x="436537" y="74434"/>
                  </a:lnTo>
                  <a:lnTo>
                    <a:pt x="427596" y="69824"/>
                  </a:lnTo>
                  <a:lnTo>
                    <a:pt x="420611" y="63144"/>
                  </a:lnTo>
                  <a:lnTo>
                    <a:pt x="415836" y="55245"/>
                  </a:lnTo>
                  <a:lnTo>
                    <a:pt x="415836" y="33997"/>
                  </a:lnTo>
                  <a:lnTo>
                    <a:pt x="420611" y="26098"/>
                  </a:lnTo>
                  <a:lnTo>
                    <a:pt x="427596" y="19431"/>
                  </a:lnTo>
                  <a:lnTo>
                    <a:pt x="433692" y="16294"/>
                  </a:lnTo>
                  <a:lnTo>
                    <a:pt x="436537" y="14820"/>
                  </a:lnTo>
                  <a:lnTo>
                    <a:pt x="474751" y="31483"/>
                  </a:lnTo>
                  <a:lnTo>
                    <a:pt x="477113" y="44627"/>
                  </a:lnTo>
                  <a:lnTo>
                    <a:pt x="477113" y="11353"/>
                  </a:lnTo>
                  <a:lnTo>
                    <a:pt x="465658" y="3378"/>
                  </a:lnTo>
                  <a:lnTo>
                    <a:pt x="448779" y="0"/>
                  </a:lnTo>
                  <a:lnTo>
                    <a:pt x="437603" y="1320"/>
                  </a:lnTo>
                  <a:lnTo>
                    <a:pt x="428345" y="4889"/>
                  </a:lnTo>
                  <a:lnTo>
                    <a:pt x="420712" y="10083"/>
                  </a:lnTo>
                  <a:lnTo>
                    <a:pt x="414413" y="16294"/>
                  </a:lnTo>
                  <a:lnTo>
                    <a:pt x="414413" y="2120"/>
                  </a:lnTo>
                  <a:lnTo>
                    <a:pt x="401662" y="2120"/>
                  </a:lnTo>
                  <a:lnTo>
                    <a:pt x="401662" y="126098"/>
                  </a:lnTo>
                  <a:lnTo>
                    <a:pt x="415836" y="126098"/>
                  </a:lnTo>
                  <a:lnTo>
                    <a:pt x="415836" y="74434"/>
                  </a:lnTo>
                  <a:lnTo>
                    <a:pt x="421309" y="79768"/>
                  </a:lnTo>
                  <a:lnTo>
                    <a:pt x="428523" y="84543"/>
                  </a:lnTo>
                  <a:lnTo>
                    <a:pt x="437629" y="87947"/>
                  </a:lnTo>
                  <a:lnTo>
                    <a:pt x="448779" y="89255"/>
                  </a:lnTo>
                  <a:lnTo>
                    <a:pt x="465658" y="85864"/>
                  </a:lnTo>
                  <a:lnTo>
                    <a:pt x="479132" y="76504"/>
                  </a:lnTo>
                  <a:lnTo>
                    <a:pt x="479348" y="76149"/>
                  </a:lnTo>
                  <a:lnTo>
                    <a:pt x="488048" y="62357"/>
                  </a:lnTo>
                  <a:lnTo>
                    <a:pt x="491286" y="44627"/>
                  </a:lnTo>
                  <a:close/>
                </a:path>
                <a:path w="751204" h="128269">
                  <a:moveTo>
                    <a:pt x="588162" y="2120"/>
                  </a:moveTo>
                  <a:lnTo>
                    <a:pt x="573100" y="2120"/>
                  </a:lnTo>
                  <a:lnTo>
                    <a:pt x="544410" y="71018"/>
                  </a:lnTo>
                  <a:lnTo>
                    <a:pt x="512356" y="2120"/>
                  </a:lnTo>
                  <a:lnTo>
                    <a:pt x="497306" y="2120"/>
                  </a:lnTo>
                  <a:lnTo>
                    <a:pt x="537679" y="87299"/>
                  </a:lnTo>
                  <a:lnTo>
                    <a:pt x="534492" y="95097"/>
                  </a:lnTo>
                  <a:lnTo>
                    <a:pt x="530098" y="104165"/>
                  </a:lnTo>
                  <a:lnTo>
                    <a:pt x="525043" y="110642"/>
                  </a:lnTo>
                  <a:lnTo>
                    <a:pt x="519226" y="114528"/>
                  </a:lnTo>
                  <a:lnTo>
                    <a:pt x="512533" y="115824"/>
                  </a:lnTo>
                  <a:lnTo>
                    <a:pt x="510057" y="115824"/>
                  </a:lnTo>
                  <a:lnTo>
                    <a:pt x="507580" y="115468"/>
                  </a:lnTo>
                  <a:lnTo>
                    <a:pt x="505104" y="114757"/>
                  </a:lnTo>
                  <a:lnTo>
                    <a:pt x="505104" y="126974"/>
                  </a:lnTo>
                  <a:lnTo>
                    <a:pt x="508279" y="127863"/>
                  </a:lnTo>
                  <a:lnTo>
                    <a:pt x="511289" y="128219"/>
                  </a:lnTo>
                  <a:lnTo>
                    <a:pt x="514311" y="128219"/>
                  </a:lnTo>
                  <a:lnTo>
                    <a:pt x="523303" y="126682"/>
                  </a:lnTo>
                  <a:lnTo>
                    <a:pt x="531660" y="121754"/>
                  </a:lnTo>
                  <a:lnTo>
                    <a:pt x="539356" y="112979"/>
                  </a:lnTo>
                  <a:lnTo>
                    <a:pt x="546366" y="99885"/>
                  </a:lnTo>
                  <a:lnTo>
                    <a:pt x="588162" y="2120"/>
                  </a:lnTo>
                  <a:close/>
                </a:path>
                <a:path w="751204" h="128269">
                  <a:moveTo>
                    <a:pt x="666089" y="2120"/>
                  </a:moveTo>
                  <a:lnTo>
                    <a:pt x="603923" y="2120"/>
                  </a:lnTo>
                  <a:lnTo>
                    <a:pt x="603923" y="87134"/>
                  </a:lnTo>
                  <a:lnTo>
                    <a:pt x="618083" y="87134"/>
                  </a:lnTo>
                  <a:lnTo>
                    <a:pt x="618083" y="15227"/>
                  </a:lnTo>
                  <a:lnTo>
                    <a:pt x="666089" y="15227"/>
                  </a:lnTo>
                  <a:lnTo>
                    <a:pt x="666089" y="2120"/>
                  </a:lnTo>
                  <a:close/>
                </a:path>
                <a:path w="751204" h="128269">
                  <a:moveTo>
                    <a:pt x="751090" y="2120"/>
                  </a:moveTo>
                  <a:lnTo>
                    <a:pt x="688568" y="2120"/>
                  </a:lnTo>
                  <a:lnTo>
                    <a:pt x="686638" y="33020"/>
                  </a:lnTo>
                  <a:lnTo>
                    <a:pt x="682815" y="56451"/>
                  </a:lnTo>
                  <a:lnTo>
                    <a:pt x="676465" y="71310"/>
                  </a:lnTo>
                  <a:lnTo>
                    <a:pt x="666965" y="76504"/>
                  </a:lnTo>
                  <a:lnTo>
                    <a:pt x="665200" y="76504"/>
                  </a:lnTo>
                  <a:lnTo>
                    <a:pt x="663244" y="76149"/>
                  </a:lnTo>
                  <a:lnTo>
                    <a:pt x="661301" y="75438"/>
                  </a:lnTo>
                  <a:lnTo>
                    <a:pt x="661301" y="86601"/>
                  </a:lnTo>
                  <a:lnTo>
                    <a:pt x="665022" y="88011"/>
                  </a:lnTo>
                  <a:lnTo>
                    <a:pt x="668388" y="88544"/>
                  </a:lnTo>
                  <a:lnTo>
                    <a:pt x="671576" y="88544"/>
                  </a:lnTo>
                  <a:lnTo>
                    <a:pt x="685253" y="83223"/>
                  </a:lnTo>
                  <a:lnTo>
                    <a:pt x="694156" y="68224"/>
                  </a:lnTo>
                  <a:lnTo>
                    <a:pt x="699465" y="45059"/>
                  </a:lnTo>
                  <a:lnTo>
                    <a:pt x="702386" y="15227"/>
                  </a:lnTo>
                  <a:lnTo>
                    <a:pt x="736930" y="15227"/>
                  </a:lnTo>
                  <a:lnTo>
                    <a:pt x="736930" y="87134"/>
                  </a:lnTo>
                  <a:lnTo>
                    <a:pt x="751090" y="87134"/>
                  </a:lnTo>
                  <a:lnTo>
                    <a:pt x="751090" y="212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777314" y="2753464"/>
              <a:ext cx="103960" cy="85009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07482" y="2753464"/>
              <a:ext cx="92805" cy="85009"/>
            </a:xfrm>
            <a:prstGeom prst="rect">
              <a:avLst/>
            </a:prstGeom>
          </p:spPr>
        </p:pic>
      </p:grpSp>
      <p:grpSp>
        <p:nvGrpSpPr>
          <p:cNvPr id="44" name="object 44" descr=""/>
          <p:cNvGrpSpPr/>
          <p:nvPr/>
        </p:nvGrpSpPr>
        <p:grpSpPr>
          <a:xfrm>
            <a:off x="662973" y="2958548"/>
            <a:ext cx="464184" cy="114300"/>
            <a:chOff x="662973" y="2958548"/>
            <a:chExt cx="464184" cy="114300"/>
          </a:xfrm>
        </p:grpSpPr>
        <p:pic>
          <p:nvPicPr>
            <p:cNvPr id="45" name="object 45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62973" y="2960672"/>
              <a:ext cx="198175" cy="108032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81514" y="2958548"/>
              <a:ext cx="90676" cy="89258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92555" y="2960672"/>
              <a:ext cx="134420" cy="111575"/>
            </a:xfrm>
            <a:prstGeom prst="rect">
              <a:avLst/>
            </a:prstGeom>
          </p:spPr>
        </p:pic>
      </p:grpSp>
      <p:grpSp>
        <p:nvGrpSpPr>
          <p:cNvPr id="48" name="object 48" descr=""/>
          <p:cNvGrpSpPr/>
          <p:nvPr/>
        </p:nvGrpSpPr>
        <p:grpSpPr>
          <a:xfrm>
            <a:off x="1195340" y="2958548"/>
            <a:ext cx="966469" cy="128270"/>
            <a:chOff x="1195340" y="2958548"/>
            <a:chExt cx="966469" cy="128270"/>
          </a:xfrm>
        </p:grpSpPr>
        <p:pic>
          <p:nvPicPr>
            <p:cNvPr id="49" name="object 49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95340" y="2960672"/>
              <a:ext cx="75448" cy="85011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292392" y="2958548"/>
              <a:ext cx="468405" cy="128221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80837" y="2960672"/>
              <a:ext cx="77572" cy="85011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884617" y="2960672"/>
              <a:ext cx="77572" cy="85011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982556" y="2958548"/>
              <a:ext cx="179194" cy="89258"/>
            </a:xfrm>
            <a:prstGeom prst="rect">
              <a:avLst/>
            </a:prstGeom>
          </p:spPr>
        </p:pic>
      </p:grpSp>
      <p:grpSp>
        <p:nvGrpSpPr>
          <p:cNvPr id="54" name="object 54" descr=""/>
          <p:cNvGrpSpPr/>
          <p:nvPr/>
        </p:nvGrpSpPr>
        <p:grpSpPr>
          <a:xfrm>
            <a:off x="2225890" y="2960240"/>
            <a:ext cx="346075" cy="85725"/>
            <a:chOff x="2225890" y="2960240"/>
            <a:chExt cx="346075" cy="85725"/>
          </a:xfrm>
        </p:grpSpPr>
        <p:sp>
          <p:nvSpPr>
            <p:cNvPr id="55" name="object 55" descr=""/>
            <p:cNvSpPr/>
            <p:nvPr/>
          </p:nvSpPr>
          <p:spPr>
            <a:xfrm>
              <a:off x="2225890" y="296024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4" h="85089">
                  <a:moveTo>
                    <a:pt x="118656" y="0"/>
                  </a:moveTo>
                  <a:lnTo>
                    <a:pt x="104482" y="0"/>
                  </a:lnTo>
                  <a:lnTo>
                    <a:pt x="104482" y="72390"/>
                  </a:lnTo>
                  <a:lnTo>
                    <a:pt x="66408" y="72390"/>
                  </a:lnTo>
                  <a:lnTo>
                    <a:pt x="66408" y="0"/>
                  </a:lnTo>
                  <a:lnTo>
                    <a:pt x="52235" y="0"/>
                  </a:lnTo>
                  <a:lnTo>
                    <a:pt x="52235" y="72390"/>
                  </a:lnTo>
                  <a:lnTo>
                    <a:pt x="14160" y="72390"/>
                  </a:lnTo>
                  <a:lnTo>
                    <a:pt x="14160" y="0"/>
                  </a:lnTo>
                  <a:lnTo>
                    <a:pt x="0" y="0"/>
                  </a:lnTo>
                  <a:lnTo>
                    <a:pt x="0" y="72390"/>
                  </a:lnTo>
                  <a:lnTo>
                    <a:pt x="0" y="85090"/>
                  </a:lnTo>
                  <a:lnTo>
                    <a:pt x="118656" y="85090"/>
                  </a:lnTo>
                  <a:lnTo>
                    <a:pt x="118656" y="7239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370762" y="2960672"/>
              <a:ext cx="75448" cy="85011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467814" y="2960672"/>
              <a:ext cx="103960" cy="85011"/>
            </a:xfrm>
            <a:prstGeom prst="rect">
              <a:avLst/>
            </a:prstGeom>
          </p:spPr>
        </p:pic>
      </p:grpSp>
      <p:grpSp>
        <p:nvGrpSpPr>
          <p:cNvPr id="58" name="object 58" descr=""/>
          <p:cNvGrpSpPr/>
          <p:nvPr/>
        </p:nvGrpSpPr>
        <p:grpSpPr>
          <a:xfrm>
            <a:off x="2642082" y="2958548"/>
            <a:ext cx="235585" cy="126364"/>
            <a:chOff x="2642082" y="2958548"/>
            <a:chExt cx="235585" cy="126364"/>
          </a:xfrm>
        </p:grpSpPr>
        <p:pic>
          <p:nvPicPr>
            <p:cNvPr id="59" name="object 59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642082" y="2958548"/>
              <a:ext cx="89615" cy="126097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752063" y="2958548"/>
              <a:ext cx="125388" cy="89258"/>
            </a:xfrm>
            <a:prstGeom prst="rect">
              <a:avLst/>
            </a:prstGeom>
          </p:spPr>
        </p:pic>
      </p:grpSp>
      <p:pic>
        <p:nvPicPr>
          <p:cNvPr id="61" name="object 61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650142" y="4328884"/>
            <a:ext cx="1523808" cy="364121"/>
          </a:xfrm>
          <a:prstGeom prst="rect">
            <a:avLst/>
          </a:prstGeom>
        </p:spPr>
      </p:pic>
      <p:pic>
        <p:nvPicPr>
          <p:cNvPr id="62" name="object 62" descr="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2897816" y="2958372"/>
            <a:ext cx="448599" cy="89434"/>
          </a:xfrm>
          <a:prstGeom prst="rect">
            <a:avLst/>
          </a:prstGeom>
        </p:spPr>
      </p:pic>
      <p:grpSp>
        <p:nvGrpSpPr>
          <p:cNvPr id="63" name="object 63" descr=""/>
          <p:cNvGrpSpPr/>
          <p:nvPr/>
        </p:nvGrpSpPr>
        <p:grpSpPr>
          <a:xfrm>
            <a:off x="665628" y="3134588"/>
            <a:ext cx="1762125" cy="120650"/>
            <a:chOff x="665628" y="3134588"/>
            <a:chExt cx="1762125" cy="120650"/>
          </a:xfrm>
        </p:grpSpPr>
        <p:pic>
          <p:nvPicPr>
            <p:cNvPr id="64" name="object 64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65628" y="3134588"/>
              <a:ext cx="1720368" cy="120427"/>
            </a:xfrm>
            <a:prstGeom prst="rect">
              <a:avLst/>
            </a:prstGeom>
          </p:spPr>
        </p:pic>
        <p:sp>
          <p:nvSpPr>
            <p:cNvPr id="65" name="object 65" descr=""/>
            <p:cNvSpPr/>
            <p:nvPr/>
          </p:nvSpPr>
          <p:spPr>
            <a:xfrm>
              <a:off x="2408843" y="3236598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7" y="0"/>
                  </a:lnTo>
                  <a:lnTo>
                    <a:pt x="0" y="3008"/>
                  </a:lnTo>
                  <a:lnTo>
                    <a:pt x="0" y="14874"/>
                  </a:lnTo>
                  <a:lnTo>
                    <a:pt x="4427" y="17887"/>
                  </a:lnTo>
                  <a:lnTo>
                    <a:pt x="14345" y="17887"/>
                  </a:lnTo>
                  <a:lnTo>
                    <a:pt x="18594" y="14874"/>
                  </a:lnTo>
                  <a:lnTo>
                    <a:pt x="18594" y="8855"/>
                  </a:lnTo>
                  <a:lnTo>
                    <a:pt x="18594" y="3008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6" name="object 66" descr=""/>
          <p:cNvGrpSpPr/>
          <p:nvPr/>
        </p:nvGrpSpPr>
        <p:grpSpPr>
          <a:xfrm>
            <a:off x="655995" y="3625160"/>
            <a:ext cx="999490" cy="144780"/>
            <a:chOff x="655995" y="3625160"/>
            <a:chExt cx="999490" cy="144780"/>
          </a:xfrm>
        </p:grpSpPr>
        <p:pic>
          <p:nvPicPr>
            <p:cNvPr id="67" name="object 67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55995" y="3625160"/>
              <a:ext cx="418057" cy="144263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98680" y="3625160"/>
              <a:ext cx="154828" cy="144263"/>
            </a:xfrm>
            <a:prstGeom prst="rect">
              <a:avLst/>
            </a:prstGeom>
          </p:spPr>
        </p:pic>
        <p:sp>
          <p:nvSpPr>
            <p:cNvPr id="69" name="object 69" descr=""/>
            <p:cNvSpPr/>
            <p:nvPr/>
          </p:nvSpPr>
          <p:spPr>
            <a:xfrm>
              <a:off x="1287957" y="3632070"/>
              <a:ext cx="92710" cy="129539"/>
            </a:xfrm>
            <a:custGeom>
              <a:avLst/>
              <a:gdLst/>
              <a:ahLst/>
              <a:cxnLst/>
              <a:rect l="l" t="t" r="r" b="b"/>
              <a:pathLst>
                <a:path w="92709" h="129539">
                  <a:moveTo>
                    <a:pt x="92532" y="105410"/>
                  </a:moveTo>
                  <a:lnTo>
                    <a:pt x="27813" y="105410"/>
                  </a:lnTo>
                  <a:lnTo>
                    <a:pt x="27813" y="76200"/>
                  </a:lnTo>
                  <a:lnTo>
                    <a:pt x="85852" y="76200"/>
                  </a:lnTo>
                  <a:lnTo>
                    <a:pt x="85852" y="52070"/>
                  </a:lnTo>
                  <a:lnTo>
                    <a:pt x="27813" y="52070"/>
                  </a:lnTo>
                  <a:lnTo>
                    <a:pt x="27813" y="25400"/>
                  </a:lnTo>
                  <a:lnTo>
                    <a:pt x="91414" y="25400"/>
                  </a:lnTo>
                  <a:lnTo>
                    <a:pt x="91414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52070"/>
                  </a:lnTo>
                  <a:lnTo>
                    <a:pt x="0" y="76200"/>
                  </a:lnTo>
                  <a:lnTo>
                    <a:pt x="0" y="105410"/>
                  </a:lnTo>
                  <a:lnTo>
                    <a:pt x="0" y="129540"/>
                  </a:lnTo>
                  <a:lnTo>
                    <a:pt x="92532" y="129540"/>
                  </a:lnTo>
                  <a:lnTo>
                    <a:pt x="92532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0" name="object 70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407344" y="3632070"/>
              <a:ext cx="248061" cy="130120"/>
            </a:xfrm>
            <a:prstGeom prst="rect">
              <a:avLst/>
            </a:prstGeom>
          </p:spPr>
        </p:pic>
      </p:grpSp>
      <p:grpSp>
        <p:nvGrpSpPr>
          <p:cNvPr id="71" name="object 71" descr=""/>
          <p:cNvGrpSpPr/>
          <p:nvPr/>
        </p:nvGrpSpPr>
        <p:grpSpPr>
          <a:xfrm>
            <a:off x="1739520" y="3632393"/>
            <a:ext cx="497205" cy="132715"/>
            <a:chOff x="1739520" y="3632393"/>
            <a:chExt cx="497205" cy="132715"/>
          </a:xfrm>
        </p:grpSpPr>
        <p:pic>
          <p:nvPicPr>
            <p:cNvPr id="72" name="object 72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839984" y="3633505"/>
              <a:ext cx="105322" cy="131281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739520" y="3636101"/>
              <a:ext cx="71945" cy="126089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975121" y="3633505"/>
              <a:ext cx="106804" cy="131281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119902" y="3632393"/>
              <a:ext cx="116632" cy="129797"/>
            </a:xfrm>
            <a:prstGeom prst="rect">
              <a:avLst/>
            </a:prstGeom>
          </p:spPr>
        </p:pic>
      </p:grpSp>
      <p:pic>
        <p:nvPicPr>
          <p:cNvPr id="76" name="object 76" descr="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055663" y="3806694"/>
            <a:ext cx="160020" cy="152045"/>
          </a:xfrm>
          <a:prstGeom prst="rect">
            <a:avLst/>
          </a:prstGeom>
        </p:spPr>
      </p:pic>
      <p:grpSp>
        <p:nvGrpSpPr>
          <p:cNvPr id="77" name="object 77" descr=""/>
          <p:cNvGrpSpPr/>
          <p:nvPr/>
        </p:nvGrpSpPr>
        <p:grpSpPr>
          <a:xfrm>
            <a:off x="663040" y="3818930"/>
            <a:ext cx="363220" cy="131445"/>
            <a:chOff x="663040" y="3818930"/>
            <a:chExt cx="363220" cy="131445"/>
          </a:xfrm>
        </p:grpSpPr>
        <p:pic>
          <p:nvPicPr>
            <p:cNvPr id="78" name="object 78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63040" y="3821526"/>
              <a:ext cx="71946" cy="126089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63506" y="3818930"/>
              <a:ext cx="114961" cy="131281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10883" y="3818930"/>
              <a:ext cx="114961" cy="131281"/>
            </a:xfrm>
            <a:prstGeom prst="rect">
              <a:avLst/>
            </a:prstGeom>
          </p:spPr>
        </p:pic>
      </p:grpSp>
      <p:sp>
        <p:nvSpPr>
          <p:cNvPr id="81" name="object 81" descr=""/>
          <p:cNvSpPr/>
          <p:nvPr/>
        </p:nvSpPr>
        <p:spPr>
          <a:xfrm>
            <a:off x="1309067" y="3842890"/>
            <a:ext cx="27940" cy="104139"/>
          </a:xfrm>
          <a:custGeom>
            <a:avLst/>
            <a:gdLst/>
            <a:ahLst/>
            <a:cxnLst/>
            <a:rect l="l" t="t" r="r" b="b"/>
            <a:pathLst>
              <a:path w="27940" h="104139">
                <a:moveTo>
                  <a:pt x="0" y="104139"/>
                </a:moveTo>
                <a:lnTo>
                  <a:pt x="27814" y="104139"/>
                </a:lnTo>
                <a:lnTo>
                  <a:pt x="27814" y="0"/>
                </a:lnTo>
                <a:lnTo>
                  <a:pt x="0" y="0"/>
                </a:lnTo>
                <a:lnTo>
                  <a:pt x="0" y="10413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2" name="object 82" descr=""/>
          <p:cNvGrpSpPr/>
          <p:nvPr/>
        </p:nvGrpSpPr>
        <p:grpSpPr>
          <a:xfrm>
            <a:off x="1309067" y="3815222"/>
            <a:ext cx="875665" cy="135255"/>
            <a:chOff x="1309067" y="3815222"/>
            <a:chExt cx="875665" cy="135255"/>
          </a:xfrm>
        </p:grpSpPr>
        <p:sp>
          <p:nvSpPr>
            <p:cNvPr id="83" name="object 83" descr=""/>
            <p:cNvSpPr/>
            <p:nvPr/>
          </p:nvSpPr>
          <p:spPr>
            <a:xfrm>
              <a:off x="1309065" y="381749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30" h="129539">
                  <a:moveTo>
                    <a:pt x="112915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85293" y="25400"/>
                  </a:lnTo>
                  <a:lnTo>
                    <a:pt x="85293" y="129540"/>
                  </a:lnTo>
                  <a:lnTo>
                    <a:pt x="112915" y="129540"/>
                  </a:lnTo>
                  <a:lnTo>
                    <a:pt x="112915" y="25400"/>
                  </a:lnTo>
                  <a:lnTo>
                    <a:pt x="11291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459040" y="3815222"/>
              <a:ext cx="137955" cy="134989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618844" y="3817818"/>
              <a:ext cx="124231" cy="131469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787357" y="3817818"/>
              <a:ext cx="113849" cy="129797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939925" y="3815222"/>
              <a:ext cx="106804" cy="134989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076731" y="3815222"/>
              <a:ext cx="107734" cy="134989"/>
            </a:xfrm>
            <a:prstGeom prst="rect">
              <a:avLst/>
            </a:prstGeom>
          </p:spPr>
        </p:pic>
      </p:grpSp>
      <p:grpSp>
        <p:nvGrpSpPr>
          <p:cNvPr id="89" name="object 89" descr=""/>
          <p:cNvGrpSpPr/>
          <p:nvPr/>
        </p:nvGrpSpPr>
        <p:grpSpPr>
          <a:xfrm>
            <a:off x="2210205" y="3817490"/>
            <a:ext cx="376555" cy="130175"/>
            <a:chOff x="2210205" y="3817490"/>
            <a:chExt cx="376555" cy="130175"/>
          </a:xfrm>
        </p:grpSpPr>
        <p:sp>
          <p:nvSpPr>
            <p:cNvPr id="90" name="object 90" descr=""/>
            <p:cNvSpPr/>
            <p:nvPr/>
          </p:nvSpPr>
          <p:spPr>
            <a:xfrm>
              <a:off x="2210193" y="3817490"/>
              <a:ext cx="233045" cy="129539"/>
            </a:xfrm>
            <a:custGeom>
              <a:avLst/>
              <a:gdLst/>
              <a:ahLst/>
              <a:cxnLst/>
              <a:rect l="l" t="t" r="r" b="b"/>
              <a:pathLst>
                <a:path w="233044" h="129539">
                  <a:moveTo>
                    <a:pt x="107365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39878" y="25400"/>
                  </a:lnTo>
                  <a:lnTo>
                    <a:pt x="39878" y="129540"/>
                  </a:lnTo>
                  <a:lnTo>
                    <a:pt x="67500" y="129540"/>
                  </a:lnTo>
                  <a:lnTo>
                    <a:pt x="67500" y="25400"/>
                  </a:lnTo>
                  <a:lnTo>
                    <a:pt x="107365" y="25400"/>
                  </a:lnTo>
                  <a:lnTo>
                    <a:pt x="107365" y="0"/>
                  </a:lnTo>
                  <a:close/>
                </a:path>
                <a:path w="233044" h="129539">
                  <a:moveTo>
                    <a:pt x="232676" y="105410"/>
                  </a:moveTo>
                  <a:lnTo>
                    <a:pt x="167970" y="105410"/>
                  </a:lnTo>
                  <a:lnTo>
                    <a:pt x="167970" y="76200"/>
                  </a:lnTo>
                  <a:lnTo>
                    <a:pt x="226009" y="76200"/>
                  </a:lnTo>
                  <a:lnTo>
                    <a:pt x="226009" y="52070"/>
                  </a:lnTo>
                  <a:lnTo>
                    <a:pt x="167970" y="52070"/>
                  </a:lnTo>
                  <a:lnTo>
                    <a:pt x="167970" y="25400"/>
                  </a:lnTo>
                  <a:lnTo>
                    <a:pt x="231559" y="25400"/>
                  </a:lnTo>
                  <a:lnTo>
                    <a:pt x="231559" y="0"/>
                  </a:lnTo>
                  <a:lnTo>
                    <a:pt x="140144" y="0"/>
                  </a:lnTo>
                  <a:lnTo>
                    <a:pt x="140144" y="25400"/>
                  </a:lnTo>
                  <a:lnTo>
                    <a:pt x="140144" y="52070"/>
                  </a:lnTo>
                  <a:lnTo>
                    <a:pt x="140144" y="76200"/>
                  </a:lnTo>
                  <a:lnTo>
                    <a:pt x="140144" y="105410"/>
                  </a:lnTo>
                  <a:lnTo>
                    <a:pt x="140144" y="129540"/>
                  </a:lnTo>
                  <a:lnTo>
                    <a:pt x="232676" y="129540"/>
                  </a:lnTo>
                  <a:lnTo>
                    <a:pt x="232676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1" name="object 91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481224" y="3817818"/>
              <a:ext cx="104950" cy="129797"/>
            </a:xfrm>
            <a:prstGeom prst="rect">
              <a:avLst/>
            </a:prstGeom>
          </p:spPr>
        </p:pic>
      </p:grpSp>
      <p:pic>
        <p:nvPicPr>
          <p:cNvPr id="92" name="object 92" descr="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7025882" y="4028626"/>
            <a:ext cx="1748666" cy="823252"/>
          </a:xfrm>
          <a:prstGeom prst="rect">
            <a:avLst/>
          </a:prstGeom>
        </p:spPr>
      </p:pic>
      <p:grpSp>
        <p:nvGrpSpPr>
          <p:cNvPr id="93" name="object 93" descr=""/>
          <p:cNvGrpSpPr/>
          <p:nvPr/>
        </p:nvGrpSpPr>
        <p:grpSpPr>
          <a:xfrm>
            <a:off x="659822" y="1445133"/>
            <a:ext cx="3774440" cy="274955"/>
            <a:chOff x="659822" y="1445133"/>
            <a:chExt cx="3774440" cy="274955"/>
          </a:xfrm>
        </p:grpSpPr>
        <p:sp>
          <p:nvSpPr>
            <p:cNvPr id="94" name="object 94" descr=""/>
            <p:cNvSpPr/>
            <p:nvPr/>
          </p:nvSpPr>
          <p:spPr>
            <a:xfrm>
              <a:off x="668822" y="1461330"/>
              <a:ext cx="286385" cy="242570"/>
            </a:xfrm>
            <a:custGeom>
              <a:avLst/>
              <a:gdLst/>
              <a:ahLst/>
              <a:cxnLst/>
              <a:rect l="l" t="t" r="r" b="b"/>
              <a:pathLst>
                <a:path w="286384" h="242569">
                  <a:moveTo>
                    <a:pt x="182872" y="0"/>
                  </a:moveTo>
                  <a:lnTo>
                    <a:pt x="224554" y="5704"/>
                  </a:lnTo>
                  <a:lnTo>
                    <a:pt x="265886" y="29863"/>
                  </a:lnTo>
                  <a:lnTo>
                    <a:pt x="285118" y="68895"/>
                  </a:lnTo>
                  <a:lnTo>
                    <a:pt x="285926" y="80477"/>
                  </a:lnTo>
                  <a:lnTo>
                    <a:pt x="285926" y="81787"/>
                  </a:lnTo>
                  <a:lnTo>
                    <a:pt x="270835" y="130645"/>
                  </a:lnTo>
                  <a:lnTo>
                    <a:pt x="227365" y="158544"/>
                  </a:lnTo>
                  <a:lnTo>
                    <a:pt x="185817" y="163901"/>
                  </a:lnTo>
                  <a:lnTo>
                    <a:pt x="80805" y="163901"/>
                  </a:lnTo>
                  <a:lnTo>
                    <a:pt x="80805" y="242088"/>
                  </a:lnTo>
                  <a:lnTo>
                    <a:pt x="0" y="242088"/>
                  </a:lnTo>
                  <a:lnTo>
                    <a:pt x="0" y="0"/>
                  </a:lnTo>
                  <a:lnTo>
                    <a:pt x="182872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5" name="object 95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40627" y="1508274"/>
              <a:ext cx="150495" cy="68705"/>
            </a:xfrm>
            <a:prstGeom prst="rect">
              <a:avLst/>
            </a:prstGeom>
          </p:spPr>
        </p:pic>
        <p:sp>
          <p:nvSpPr>
            <p:cNvPr id="96" name="object 96" descr=""/>
            <p:cNvSpPr/>
            <p:nvPr/>
          </p:nvSpPr>
          <p:spPr>
            <a:xfrm>
              <a:off x="975031" y="1454788"/>
              <a:ext cx="422275" cy="254000"/>
            </a:xfrm>
            <a:custGeom>
              <a:avLst/>
              <a:gdLst/>
              <a:ahLst/>
              <a:cxnLst/>
              <a:rect l="l" t="t" r="r" b="b"/>
              <a:pathLst>
                <a:path w="422275" h="254000">
                  <a:moveTo>
                    <a:pt x="264333" y="0"/>
                  </a:moveTo>
                  <a:lnTo>
                    <a:pt x="306904" y="4129"/>
                  </a:lnTo>
                  <a:lnTo>
                    <a:pt x="344973" y="16521"/>
                  </a:lnTo>
                  <a:lnTo>
                    <a:pt x="390152" y="48293"/>
                  </a:lnTo>
                  <a:lnTo>
                    <a:pt x="416865" y="92786"/>
                  </a:lnTo>
                  <a:lnTo>
                    <a:pt x="422017" y="127260"/>
                  </a:lnTo>
                  <a:lnTo>
                    <a:pt x="420739" y="144803"/>
                  </a:lnTo>
                  <a:lnTo>
                    <a:pt x="401572" y="192035"/>
                  </a:lnTo>
                  <a:lnTo>
                    <a:pt x="362160" y="228316"/>
                  </a:lnTo>
                  <a:lnTo>
                    <a:pt x="326594" y="244572"/>
                  </a:lnTo>
                  <a:lnTo>
                    <a:pt x="286191" y="252832"/>
                  </a:lnTo>
                  <a:lnTo>
                    <a:pt x="264333" y="253865"/>
                  </a:lnTo>
                  <a:lnTo>
                    <a:pt x="246249" y="253108"/>
                  </a:lnTo>
                  <a:lnTo>
                    <a:pt x="194814" y="241762"/>
                  </a:lnTo>
                  <a:lnTo>
                    <a:pt x="150834" y="218175"/>
                  </a:lnTo>
                  <a:lnTo>
                    <a:pt x="118794" y="184631"/>
                  </a:lnTo>
                  <a:lnTo>
                    <a:pt x="106323" y="158339"/>
                  </a:lnTo>
                  <a:lnTo>
                    <a:pt x="80478" y="158339"/>
                  </a:lnTo>
                  <a:lnTo>
                    <a:pt x="80478" y="246995"/>
                  </a:lnTo>
                  <a:lnTo>
                    <a:pt x="0" y="246995"/>
                  </a:lnTo>
                  <a:lnTo>
                    <a:pt x="0" y="4907"/>
                  </a:lnTo>
                  <a:lnTo>
                    <a:pt x="80478" y="4907"/>
                  </a:lnTo>
                  <a:lnTo>
                    <a:pt x="80478" y="90291"/>
                  </a:lnTo>
                  <a:lnTo>
                    <a:pt x="108284" y="90291"/>
                  </a:lnTo>
                  <a:lnTo>
                    <a:pt x="130766" y="53856"/>
                  </a:lnTo>
                  <a:lnTo>
                    <a:pt x="166803" y="24902"/>
                  </a:lnTo>
                  <a:lnTo>
                    <a:pt x="212869" y="6349"/>
                  </a:lnTo>
                  <a:lnTo>
                    <a:pt x="246730" y="705"/>
                  </a:lnTo>
                  <a:lnTo>
                    <a:pt x="264333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7" name="object 97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153487" y="1507618"/>
              <a:ext cx="167831" cy="148860"/>
            </a:xfrm>
            <a:prstGeom prst="rect">
              <a:avLst/>
            </a:prstGeom>
          </p:spPr>
        </p:pic>
        <p:sp>
          <p:nvSpPr>
            <p:cNvPr id="98" name="object 98" descr=""/>
            <p:cNvSpPr/>
            <p:nvPr/>
          </p:nvSpPr>
          <p:spPr>
            <a:xfrm>
              <a:off x="1417333" y="1454133"/>
              <a:ext cx="2709545" cy="256540"/>
            </a:xfrm>
            <a:custGeom>
              <a:avLst/>
              <a:gdLst/>
              <a:ahLst/>
              <a:cxnLst/>
              <a:rect l="l" t="t" r="r" b="b"/>
              <a:pathLst>
                <a:path w="2709545" h="256539">
                  <a:moveTo>
                    <a:pt x="146235" y="118102"/>
                  </a:moveTo>
                  <a:lnTo>
                    <a:pt x="278075" y="249285"/>
                  </a:lnTo>
                  <a:lnTo>
                    <a:pt x="178949" y="249285"/>
                  </a:lnTo>
                  <a:lnTo>
                    <a:pt x="80806" y="147871"/>
                  </a:lnTo>
                  <a:lnTo>
                    <a:pt x="80806" y="249285"/>
                  </a:lnTo>
                  <a:lnTo>
                    <a:pt x="0" y="249285"/>
                  </a:lnTo>
                  <a:lnTo>
                    <a:pt x="0" y="7197"/>
                  </a:lnTo>
                  <a:lnTo>
                    <a:pt x="80806" y="7197"/>
                  </a:lnTo>
                  <a:lnTo>
                    <a:pt x="80806" y="91274"/>
                  </a:lnTo>
                  <a:lnTo>
                    <a:pt x="173059" y="7197"/>
                  </a:lnTo>
                  <a:lnTo>
                    <a:pt x="273168" y="7197"/>
                  </a:lnTo>
                  <a:lnTo>
                    <a:pt x="146235" y="118102"/>
                  </a:lnTo>
                  <a:close/>
                </a:path>
                <a:path w="2709545" h="256539">
                  <a:moveTo>
                    <a:pt x="551567" y="169136"/>
                  </a:moveTo>
                  <a:lnTo>
                    <a:pt x="541099" y="208474"/>
                  </a:lnTo>
                  <a:lnTo>
                    <a:pt x="510346" y="235544"/>
                  </a:lnTo>
                  <a:lnTo>
                    <a:pt x="463237" y="251249"/>
                  </a:lnTo>
                  <a:lnTo>
                    <a:pt x="403697" y="256482"/>
                  </a:lnTo>
                  <a:lnTo>
                    <a:pt x="368754" y="254898"/>
                  </a:lnTo>
                  <a:lnTo>
                    <a:pt x="311995" y="242221"/>
                  </a:lnTo>
                  <a:lnTo>
                    <a:pt x="273003" y="216846"/>
                  </a:lnTo>
                  <a:lnTo>
                    <a:pt x="253373" y="178651"/>
                  </a:lnTo>
                  <a:lnTo>
                    <a:pt x="250920" y="154739"/>
                  </a:lnTo>
                  <a:lnTo>
                    <a:pt x="327470" y="154739"/>
                  </a:lnTo>
                  <a:lnTo>
                    <a:pt x="328861" y="166486"/>
                  </a:lnTo>
                  <a:lnTo>
                    <a:pt x="333032" y="176536"/>
                  </a:lnTo>
                  <a:lnTo>
                    <a:pt x="374337" y="200172"/>
                  </a:lnTo>
                  <a:lnTo>
                    <a:pt x="403697" y="202831"/>
                  </a:lnTo>
                  <a:lnTo>
                    <a:pt x="417090" y="202606"/>
                  </a:lnTo>
                  <a:lnTo>
                    <a:pt x="459742" y="190604"/>
                  </a:lnTo>
                  <a:lnTo>
                    <a:pt x="471088" y="169136"/>
                  </a:lnTo>
                  <a:lnTo>
                    <a:pt x="471088" y="163029"/>
                  </a:lnTo>
                  <a:lnTo>
                    <a:pt x="469454" y="158393"/>
                  </a:lnTo>
                  <a:lnTo>
                    <a:pt x="466182" y="155232"/>
                  </a:lnTo>
                  <a:lnTo>
                    <a:pt x="462909" y="152068"/>
                  </a:lnTo>
                  <a:lnTo>
                    <a:pt x="421361" y="146888"/>
                  </a:lnTo>
                  <a:lnTo>
                    <a:pt x="360842" y="146888"/>
                  </a:lnTo>
                  <a:lnTo>
                    <a:pt x="360842" y="99781"/>
                  </a:lnTo>
                  <a:lnTo>
                    <a:pt x="421361" y="99781"/>
                  </a:lnTo>
                  <a:lnTo>
                    <a:pt x="433508" y="99372"/>
                  </a:lnTo>
                  <a:lnTo>
                    <a:pt x="469781" y="83531"/>
                  </a:lnTo>
                  <a:lnTo>
                    <a:pt x="469781" y="77205"/>
                  </a:lnTo>
                  <a:lnTo>
                    <a:pt x="429337" y="55001"/>
                  </a:lnTo>
                  <a:lnTo>
                    <a:pt x="403697" y="53323"/>
                  </a:lnTo>
                  <a:lnTo>
                    <a:pt x="388424" y="53742"/>
                  </a:lnTo>
                  <a:lnTo>
                    <a:pt x="349718" y="60030"/>
                  </a:lnTo>
                  <a:lnTo>
                    <a:pt x="327470" y="80806"/>
                  </a:lnTo>
                  <a:lnTo>
                    <a:pt x="250920" y="80806"/>
                  </a:lnTo>
                  <a:lnTo>
                    <a:pt x="262819" y="41261"/>
                  </a:lnTo>
                  <a:lnTo>
                    <a:pt x="298519" y="16849"/>
                  </a:lnTo>
                  <a:lnTo>
                    <a:pt x="348614" y="4212"/>
                  </a:lnTo>
                  <a:lnTo>
                    <a:pt x="403697" y="0"/>
                  </a:lnTo>
                  <a:lnTo>
                    <a:pt x="420902" y="276"/>
                  </a:lnTo>
                  <a:lnTo>
                    <a:pt x="468961" y="4418"/>
                  </a:lnTo>
                  <a:lnTo>
                    <a:pt x="510215" y="17574"/>
                  </a:lnTo>
                  <a:lnTo>
                    <a:pt x="539299" y="44737"/>
                  </a:lnTo>
                  <a:lnTo>
                    <a:pt x="545025" y="72299"/>
                  </a:lnTo>
                  <a:lnTo>
                    <a:pt x="542571" y="87061"/>
                  </a:lnTo>
                  <a:lnTo>
                    <a:pt x="535211" y="99288"/>
                  </a:lnTo>
                  <a:lnTo>
                    <a:pt x="522943" y="108980"/>
                  </a:lnTo>
                  <a:lnTo>
                    <a:pt x="505768" y="116136"/>
                  </a:lnTo>
                  <a:lnTo>
                    <a:pt x="524579" y="124193"/>
                  </a:lnTo>
                  <a:lnTo>
                    <a:pt x="538482" y="135602"/>
                  </a:lnTo>
                  <a:lnTo>
                    <a:pt x="547477" y="150365"/>
                  </a:lnTo>
                  <a:lnTo>
                    <a:pt x="551567" y="168480"/>
                  </a:lnTo>
                  <a:lnTo>
                    <a:pt x="551567" y="169136"/>
                  </a:lnTo>
                  <a:close/>
                </a:path>
                <a:path w="2709545" h="256539">
                  <a:moveTo>
                    <a:pt x="885254" y="249285"/>
                  </a:moveTo>
                  <a:lnTo>
                    <a:pt x="803798" y="249285"/>
                  </a:lnTo>
                  <a:lnTo>
                    <a:pt x="781225" y="207738"/>
                  </a:lnTo>
                  <a:lnTo>
                    <a:pt x="644147" y="207738"/>
                  </a:lnTo>
                  <a:lnTo>
                    <a:pt x="621576" y="249285"/>
                  </a:lnTo>
                  <a:lnTo>
                    <a:pt x="540115" y="249285"/>
                  </a:lnTo>
                  <a:lnTo>
                    <a:pt x="671302" y="7197"/>
                  </a:lnTo>
                  <a:lnTo>
                    <a:pt x="754071" y="7197"/>
                  </a:lnTo>
                  <a:lnTo>
                    <a:pt x="885254" y="249285"/>
                  </a:lnTo>
                  <a:close/>
                </a:path>
                <a:path w="2709545" h="256539">
                  <a:moveTo>
                    <a:pt x="712851" y="81133"/>
                  </a:moveTo>
                  <a:lnTo>
                    <a:pt x="673592" y="153104"/>
                  </a:lnTo>
                  <a:lnTo>
                    <a:pt x="751781" y="153104"/>
                  </a:lnTo>
                  <a:lnTo>
                    <a:pt x="712851" y="81133"/>
                  </a:lnTo>
                  <a:close/>
                </a:path>
                <a:path w="2709545" h="256539">
                  <a:moveTo>
                    <a:pt x="1038689" y="118102"/>
                  </a:moveTo>
                  <a:lnTo>
                    <a:pt x="1170529" y="249285"/>
                  </a:lnTo>
                  <a:lnTo>
                    <a:pt x="1071403" y="249285"/>
                  </a:lnTo>
                  <a:lnTo>
                    <a:pt x="973260" y="147871"/>
                  </a:lnTo>
                  <a:lnTo>
                    <a:pt x="973260" y="249285"/>
                  </a:lnTo>
                  <a:lnTo>
                    <a:pt x="892454" y="249285"/>
                  </a:lnTo>
                  <a:lnTo>
                    <a:pt x="892454" y="7197"/>
                  </a:lnTo>
                  <a:lnTo>
                    <a:pt x="973260" y="7197"/>
                  </a:lnTo>
                  <a:lnTo>
                    <a:pt x="973260" y="91274"/>
                  </a:lnTo>
                  <a:lnTo>
                    <a:pt x="1065513" y="7197"/>
                  </a:lnTo>
                  <a:lnTo>
                    <a:pt x="1165622" y="7197"/>
                  </a:lnTo>
                  <a:lnTo>
                    <a:pt x="1038689" y="118102"/>
                  </a:lnTo>
                  <a:close/>
                </a:path>
                <a:path w="2709545" h="256539">
                  <a:moveTo>
                    <a:pt x="1146975" y="176987"/>
                  </a:moveTo>
                  <a:lnTo>
                    <a:pt x="1146975" y="132167"/>
                  </a:lnTo>
                  <a:lnTo>
                    <a:pt x="1261149" y="132167"/>
                  </a:lnTo>
                  <a:lnTo>
                    <a:pt x="1261149" y="176987"/>
                  </a:lnTo>
                  <a:lnTo>
                    <a:pt x="1146975" y="176987"/>
                  </a:lnTo>
                  <a:close/>
                </a:path>
                <a:path w="2709545" h="256539">
                  <a:moveTo>
                    <a:pt x="1631153" y="7197"/>
                  </a:moveTo>
                  <a:lnTo>
                    <a:pt x="1631153" y="249285"/>
                  </a:lnTo>
                  <a:lnTo>
                    <a:pt x="1550675" y="249285"/>
                  </a:lnTo>
                  <a:lnTo>
                    <a:pt x="1550675" y="140018"/>
                  </a:lnTo>
                  <a:lnTo>
                    <a:pt x="1497349" y="249285"/>
                  </a:lnTo>
                  <a:lnTo>
                    <a:pt x="1423087" y="249285"/>
                  </a:lnTo>
                  <a:lnTo>
                    <a:pt x="1366164" y="138711"/>
                  </a:lnTo>
                  <a:lnTo>
                    <a:pt x="1366164" y="249285"/>
                  </a:lnTo>
                  <a:lnTo>
                    <a:pt x="1285359" y="249285"/>
                  </a:lnTo>
                  <a:lnTo>
                    <a:pt x="1285359" y="7197"/>
                  </a:lnTo>
                  <a:lnTo>
                    <a:pt x="1377612" y="7197"/>
                  </a:lnTo>
                  <a:lnTo>
                    <a:pt x="1460055" y="173714"/>
                  </a:lnTo>
                  <a:lnTo>
                    <a:pt x="1541185" y="7197"/>
                  </a:lnTo>
                  <a:lnTo>
                    <a:pt x="1631153" y="7197"/>
                  </a:lnTo>
                  <a:close/>
                </a:path>
                <a:path w="2709545" h="256539">
                  <a:moveTo>
                    <a:pt x="1890248" y="155066"/>
                  </a:moveTo>
                  <a:lnTo>
                    <a:pt x="1739110" y="155066"/>
                  </a:lnTo>
                  <a:lnTo>
                    <a:pt x="1739110" y="192035"/>
                  </a:lnTo>
                  <a:lnTo>
                    <a:pt x="1917731" y="190728"/>
                  </a:lnTo>
                  <a:lnTo>
                    <a:pt x="1917731" y="249285"/>
                  </a:lnTo>
                  <a:lnTo>
                    <a:pt x="1658305" y="249285"/>
                  </a:lnTo>
                  <a:lnTo>
                    <a:pt x="1658305" y="7197"/>
                  </a:lnTo>
                  <a:lnTo>
                    <a:pt x="1917731" y="7197"/>
                  </a:lnTo>
                  <a:lnTo>
                    <a:pt x="1918059" y="65758"/>
                  </a:lnTo>
                  <a:lnTo>
                    <a:pt x="1739110" y="65758"/>
                  </a:lnTo>
                  <a:lnTo>
                    <a:pt x="1739110" y="97816"/>
                  </a:lnTo>
                  <a:lnTo>
                    <a:pt x="1890248" y="97816"/>
                  </a:lnTo>
                  <a:lnTo>
                    <a:pt x="1890248" y="155066"/>
                  </a:lnTo>
                  <a:close/>
                </a:path>
                <a:path w="2709545" h="256539">
                  <a:moveTo>
                    <a:pt x="1939979" y="7197"/>
                  </a:moveTo>
                  <a:lnTo>
                    <a:pt x="2020784" y="7197"/>
                  </a:lnTo>
                </a:path>
                <a:path w="2709545" h="256539">
                  <a:moveTo>
                    <a:pt x="2203657" y="191052"/>
                  </a:moveTo>
                  <a:lnTo>
                    <a:pt x="2306383" y="191052"/>
                  </a:lnTo>
                  <a:lnTo>
                    <a:pt x="2306383" y="7197"/>
                  </a:lnTo>
                  <a:lnTo>
                    <a:pt x="2386862" y="7197"/>
                  </a:lnTo>
                  <a:lnTo>
                    <a:pt x="2386862" y="249285"/>
                  </a:lnTo>
                  <a:lnTo>
                    <a:pt x="1939979" y="249285"/>
                  </a:lnTo>
                  <a:lnTo>
                    <a:pt x="1939979" y="7197"/>
                  </a:lnTo>
                  <a:lnTo>
                    <a:pt x="2020784" y="7197"/>
                  </a:lnTo>
                  <a:lnTo>
                    <a:pt x="2020784" y="191052"/>
                  </a:lnTo>
                  <a:lnTo>
                    <a:pt x="2123179" y="191052"/>
                  </a:lnTo>
                  <a:lnTo>
                    <a:pt x="2123179" y="7197"/>
                  </a:lnTo>
                  <a:lnTo>
                    <a:pt x="2203657" y="7197"/>
                  </a:lnTo>
                  <a:lnTo>
                    <a:pt x="2203657" y="191052"/>
                  </a:lnTo>
                  <a:close/>
                </a:path>
                <a:path w="2709545" h="256539">
                  <a:moveTo>
                    <a:pt x="2551413" y="1962"/>
                  </a:moveTo>
                  <a:lnTo>
                    <a:pt x="2594066" y="6092"/>
                  </a:lnTo>
                  <a:lnTo>
                    <a:pt x="2632384" y="18483"/>
                  </a:lnTo>
                  <a:lnTo>
                    <a:pt x="2677775" y="50258"/>
                  </a:lnTo>
                  <a:lnTo>
                    <a:pt x="2704314" y="94750"/>
                  </a:lnTo>
                  <a:lnTo>
                    <a:pt x="2709425" y="129222"/>
                  </a:lnTo>
                  <a:lnTo>
                    <a:pt x="2708147" y="146765"/>
                  </a:lnTo>
                  <a:lnTo>
                    <a:pt x="2688981" y="193997"/>
                  </a:lnTo>
                  <a:lnTo>
                    <a:pt x="2649568" y="230281"/>
                  </a:lnTo>
                  <a:lnTo>
                    <a:pt x="2614002" y="246536"/>
                  </a:lnTo>
                  <a:lnTo>
                    <a:pt x="2573599" y="254795"/>
                  </a:lnTo>
                  <a:lnTo>
                    <a:pt x="2551741" y="255827"/>
                  </a:lnTo>
                  <a:lnTo>
                    <a:pt x="2530558" y="254795"/>
                  </a:lnTo>
                  <a:lnTo>
                    <a:pt x="2490647" y="246536"/>
                  </a:lnTo>
                  <a:lnTo>
                    <a:pt x="2454550" y="230270"/>
                  </a:lnTo>
                  <a:lnTo>
                    <a:pt x="2413850" y="193835"/>
                  </a:lnTo>
                  <a:lnTo>
                    <a:pt x="2393759" y="146633"/>
                  </a:lnTo>
                  <a:lnTo>
                    <a:pt x="2392419" y="129222"/>
                  </a:lnTo>
                  <a:lnTo>
                    <a:pt x="2393759" y="111659"/>
                  </a:lnTo>
                  <a:lnTo>
                    <a:pt x="2413850" y="64119"/>
                  </a:lnTo>
                  <a:lnTo>
                    <a:pt x="2454455" y="27531"/>
                  </a:lnTo>
                  <a:lnTo>
                    <a:pt x="2490410" y="11255"/>
                  </a:lnTo>
                  <a:lnTo>
                    <a:pt x="2530241" y="2994"/>
                  </a:lnTo>
                  <a:lnTo>
                    <a:pt x="2551413" y="1962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9" name="object 99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886793" y="1508925"/>
              <a:ext cx="164235" cy="148860"/>
            </a:xfrm>
            <a:prstGeom prst="rect">
              <a:avLst/>
            </a:prstGeom>
          </p:spPr>
        </p:pic>
        <p:sp>
          <p:nvSpPr>
            <p:cNvPr id="100" name="object 100" descr=""/>
            <p:cNvSpPr/>
            <p:nvPr/>
          </p:nvSpPr>
          <p:spPr>
            <a:xfrm>
              <a:off x="4146717" y="1461330"/>
              <a:ext cx="278130" cy="242570"/>
            </a:xfrm>
            <a:custGeom>
              <a:avLst/>
              <a:gdLst/>
              <a:ahLst/>
              <a:cxnLst/>
              <a:rect l="l" t="t" r="r" b="b"/>
              <a:pathLst>
                <a:path w="278129" h="242569">
                  <a:moveTo>
                    <a:pt x="146235" y="110905"/>
                  </a:moveTo>
                  <a:lnTo>
                    <a:pt x="278075" y="242088"/>
                  </a:lnTo>
                  <a:lnTo>
                    <a:pt x="178949" y="242088"/>
                  </a:lnTo>
                  <a:lnTo>
                    <a:pt x="80805" y="140674"/>
                  </a:lnTo>
                  <a:lnTo>
                    <a:pt x="80805" y="242088"/>
                  </a:lnTo>
                  <a:lnTo>
                    <a:pt x="0" y="242088"/>
                  </a:lnTo>
                  <a:lnTo>
                    <a:pt x="0" y="0"/>
                  </a:lnTo>
                  <a:lnTo>
                    <a:pt x="80805" y="0"/>
                  </a:lnTo>
                  <a:lnTo>
                    <a:pt x="80805" y="84077"/>
                  </a:lnTo>
                  <a:lnTo>
                    <a:pt x="173059" y="0"/>
                  </a:lnTo>
                  <a:lnTo>
                    <a:pt x="273168" y="0"/>
                  </a:lnTo>
                  <a:lnTo>
                    <a:pt x="146235" y="110905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1" name="object 101" descr=""/>
          <p:cNvGrpSpPr/>
          <p:nvPr/>
        </p:nvGrpSpPr>
        <p:grpSpPr>
          <a:xfrm>
            <a:off x="-190" y="461283"/>
            <a:ext cx="2478405" cy="396875"/>
            <a:chOff x="-190" y="461283"/>
            <a:chExt cx="2478405" cy="396875"/>
          </a:xfrm>
        </p:grpSpPr>
        <p:sp>
          <p:nvSpPr>
            <p:cNvPr id="102" name="object 102" descr=""/>
            <p:cNvSpPr/>
            <p:nvPr/>
          </p:nvSpPr>
          <p:spPr>
            <a:xfrm>
              <a:off x="-190" y="461283"/>
              <a:ext cx="2478405" cy="396875"/>
            </a:xfrm>
            <a:custGeom>
              <a:avLst/>
              <a:gdLst/>
              <a:ahLst/>
              <a:cxnLst/>
              <a:rect l="l" t="t" r="r" b="b"/>
              <a:pathLst>
                <a:path w="2478405" h="396875">
                  <a:moveTo>
                    <a:pt x="2478401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2478401" y="396647"/>
                  </a:lnTo>
                  <a:lnTo>
                    <a:pt x="2478401" y="0"/>
                  </a:lnTo>
                  <a:close/>
                </a:path>
              </a:pathLst>
            </a:custGeom>
            <a:solidFill>
              <a:srgbClr val="00D5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261708" y="602358"/>
              <a:ext cx="2082164" cy="164465"/>
            </a:xfrm>
            <a:custGeom>
              <a:avLst/>
              <a:gdLst/>
              <a:ahLst/>
              <a:cxnLst/>
              <a:rect l="l" t="t" r="r" b="b"/>
              <a:pathLst>
                <a:path w="2082164" h="164465">
                  <a:moveTo>
                    <a:pt x="193509" y="111023"/>
                  </a:moveTo>
                  <a:lnTo>
                    <a:pt x="174434" y="111023"/>
                  </a:lnTo>
                  <a:lnTo>
                    <a:pt x="174307" y="41351"/>
                  </a:lnTo>
                  <a:lnTo>
                    <a:pt x="174307" y="37198"/>
                  </a:lnTo>
                  <a:lnTo>
                    <a:pt x="174244" y="3086"/>
                  </a:lnTo>
                  <a:lnTo>
                    <a:pt x="130098" y="3086"/>
                  </a:lnTo>
                  <a:lnTo>
                    <a:pt x="130098" y="37388"/>
                  </a:lnTo>
                  <a:lnTo>
                    <a:pt x="130098" y="111023"/>
                  </a:lnTo>
                  <a:lnTo>
                    <a:pt x="59753" y="111023"/>
                  </a:lnTo>
                  <a:lnTo>
                    <a:pt x="64617" y="100596"/>
                  </a:lnTo>
                  <a:lnTo>
                    <a:pt x="68973" y="90728"/>
                  </a:lnTo>
                  <a:lnTo>
                    <a:pt x="83845" y="46355"/>
                  </a:lnTo>
                  <a:lnTo>
                    <a:pt x="85547" y="37388"/>
                  </a:lnTo>
                  <a:lnTo>
                    <a:pt x="85585" y="37198"/>
                  </a:lnTo>
                  <a:lnTo>
                    <a:pt x="130098" y="37388"/>
                  </a:lnTo>
                  <a:lnTo>
                    <a:pt x="130098" y="3086"/>
                  </a:lnTo>
                  <a:lnTo>
                    <a:pt x="44145" y="3086"/>
                  </a:lnTo>
                  <a:lnTo>
                    <a:pt x="43929" y="13284"/>
                  </a:lnTo>
                  <a:lnTo>
                    <a:pt x="43294" y="23063"/>
                  </a:lnTo>
                  <a:lnTo>
                    <a:pt x="34023" y="66700"/>
                  </a:lnTo>
                  <a:lnTo>
                    <a:pt x="14262" y="111023"/>
                  </a:lnTo>
                  <a:lnTo>
                    <a:pt x="0" y="111023"/>
                  </a:lnTo>
                  <a:lnTo>
                    <a:pt x="0" y="164211"/>
                  </a:lnTo>
                  <a:lnTo>
                    <a:pt x="44526" y="164211"/>
                  </a:lnTo>
                  <a:lnTo>
                    <a:pt x="44526" y="145707"/>
                  </a:lnTo>
                  <a:lnTo>
                    <a:pt x="148996" y="145910"/>
                  </a:lnTo>
                  <a:lnTo>
                    <a:pt x="148996" y="164211"/>
                  </a:lnTo>
                  <a:lnTo>
                    <a:pt x="193509" y="164211"/>
                  </a:lnTo>
                  <a:lnTo>
                    <a:pt x="193509" y="145707"/>
                  </a:lnTo>
                  <a:lnTo>
                    <a:pt x="193509" y="111023"/>
                  </a:lnTo>
                  <a:close/>
                </a:path>
                <a:path w="2082164" h="164465">
                  <a:moveTo>
                    <a:pt x="375462" y="3086"/>
                  </a:moveTo>
                  <a:lnTo>
                    <a:pt x="237464" y="3086"/>
                  </a:lnTo>
                  <a:lnTo>
                    <a:pt x="235153" y="27482"/>
                  </a:lnTo>
                  <a:lnTo>
                    <a:pt x="231724" y="50736"/>
                  </a:lnTo>
                  <a:lnTo>
                    <a:pt x="221462" y="93865"/>
                  </a:lnTo>
                  <a:lnTo>
                    <a:pt x="206629" y="107353"/>
                  </a:lnTo>
                  <a:lnTo>
                    <a:pt x="200456" y="107353"/>
                  </a:lnTo>
                  <a:lnTo>
                    <a:pt x="200456" y="145707"/>
                  </a:lnTo>
                  <a:lnTo>
                    <a:pt x="241998" y="137693"/>
                  </a:lnTo>
                  <a:lnTo>
                    <a:pt x="266369" y="98513"/>
                  </a:lnTo>
                  <a:lnTo>
                    <a:pt x="276491" y="60261"/>
                  </a:lnTo>
                  <a:lnTo>
                    <a:pt x="280822" y="36817"/>
                  </a:lnTo>
                  <a:lnTo>
                    <a:pt x="327863" y="36817"/>
                  </a:lnTo>
                  <a:lnTo>
                    <a:pt x="327863" y="145707"/>
                  </a:lnTo>
                  <a:lnTo>
                    <a:pt x="375462" y="145707"/>
                  </a:lnTo>
                  <a:lnTo>
                    <a:pt x="375462" y="3086"/>
                  </a:lnTo>
                  <a:close/>
                </a:path>
                <a:path w="2082164" h="164465">
                  <a:moveTo>
                    <a:pt x="554139" y="2895"/>
                  </a:moveTo>
                  <a:lnTo>
                    <a:pt x="508838" y="2895"/>
                  </a:lnTo>
                  <a:lnTo>
                    <a:pt x="508838" y="35852"/>
                  </a:lnTo>
                  <a:lnTo>
                    <a:pt x="508838" y="66497"/>
                  </a:lnTo>
                  <a:lnTo>
                    <a:pt x="452945" y="66497"/>
                  </a:lnTo>
                  <a:lnTo>
                    <a:pt x="447967" y="66243"/>
                  </a:lnTo>
                  <a:lnTo>
                    <a:pt x="441159" y="65214"/>
                  </a:lnTo>
                  <a:lnTo>
                    <a:pt x="438391" y="63893"/>
                  </a:lnTo>
                  <a:lnTo>
                    <a:pt x="434149" y="59651"/>
                  </a:lnTo>
                  <a:lnTo>
                    <a:pt x="433095" y="56222"/>
                  </a:lnTo>
                  <a:lnTo>
                    <a:pt x="433095" y="46456"/>
                  </a:lnTo>
                  <a:lnTo>
                    <a:pt x="434149" y="42786"/>
                  </a:lnTo>
                  <a:lnTo>
                    <a:pt x="438391" y="38163"/>
                  </a:lnTo>
                  <a:lnTo>
                    <a:pt x="441159" y="36753"/>
                  </a:lnTo>
                  <a:lnTo>
                    <a:pt x="447103" y="35852"/>
                  </a:lnTo>
                  <a:lnTo>
                    <a:pt x="445414" y="35852"/>
                  </a:lnTo>
                  <a:lnTo>
                    <a:pt x="452945" y="35471"/>
                  </a:lnTo>
                  <a:lnTo>
                    <a:pt x="460730" y="35471"/>
                  </a:lnTo>
                  <a:lnTo>
                    <a:pt x="491553" y="35852"/>
                  </a:lnTo>
                  <a:lnTo>
                    <a:pt x="508838" y="35852"/>
                  </a:lnTo>
                  <a:lnTo>
                    <a:pt x="508838" y="2895"/>
                  </a:lnTo>
                  <a:lnTo>
                    <a:pt x="446392" y="2895"/>
                  </a:lnTo>
                  <a:lnTo>
                    <a:pt x="408178" y="12153"/>
                  </a:lnTo>
                  <a:lnTo>
                    <a:pt x="386156" y="43484"/>
                  </a:lnTo>
                  <a:lnTo>
                    <a:pt x="385673" y="50304"/>
                  </a:lnTo>
                  <a:lnTo>
                    <a:pt x="385673" y="51079"/>
                  </a:lnTo>
                  <a:lnTo>
                    <a:pt x="386334" y="59651"/>
                  </a:lnTo>
                  <a:lnTo>
                    <a:pt x="386346" y="59829"/>
                  </a:lnTo>
                  <a:lnTo>
                    <a:pt x="409117" y="91313"/>
                  </a:lnTo>
                  <a:lnTo>
                    <a:pt x="425958" y="97332"/>
                  </a:lnTo>
                  <a:lnTo>
                    <a:pt x="384517" y="145516"/>
                  </a:lnTo>
                  <a:lnTo>
                    <a:pt x="438302" y="145516"/>
                  </a:lnTo>
                  <a:lnTo>
                    <a:pt x="477812" y="99453"/>
                  </a:lnTo>
                  <a:lnTo>
                    <a:pt x="508838" y="99453"/>
                  </a:lnTo>
                  <a:lnTo>
                    <a:pt x="508838" y="145516"/>
                  </a:lnTo>
                  <a:lnTo>
                    <a:pt x="554139" y="145516"/>
                  </a:lnTo>
                  <a:lnTo>
                    <a:pt x="554139" y="99453"/>
                  </a:lnTo>
                  <a:lnTo>
                    <a:pt x="554139" y="66497"/>
                  </a:lnTo>
                  <a:lnTo>
                    <a:pt x="554139" y="54737"/>
                  </a:lnTo>
                  <a:lnTo>
                    <a:pt x="554139" y="35471"/>
                  </a:lnTo>
                  <a:lnTo>
                    <a:pt x="554139" y="2895"/>
                  </a:lnTo>
                  <a:close/>
                </a:path>
                <a:path w="2082164" h="164465">
                  <a:moveTo>
                    <a:pt x="794092" y="145707"/>
                  </a:moveTo>
                  <a:lnTo>
                    <a:pt x="716419" y="68427"/>
                  </a:lnTo>
                  <a:lnTo>
                    <a:pt x="791210" y="3086"/>
                  </a:lnTo>
                  <a:lnTo>
                    <a:pt x="732231" y="3086"/>
                  </a:lnTo>
                  <a:lnTo>
                    <a:pt x="677875" y="52616"/>
                  </a:lnTo>
                  <a:lnTo>
                    <a:pt x="677875" y="3086"/>
                  </a:lnTo>
                  <a:lnTo>
                    <a:pt x="630262" y="3086"/>
                  </a:lnTo>
                  <a:lnTo>
                    <a:pt x="630262" y="145707"/>
                  </a:lnTo>
                  <a:lnTo>
                    <a:pt x="677875" y="145707"/>
                  </a:lnTo>
                  <a:lnTo>
                    <a:pt x="677875" y="85966"/>
                  </a:lnTo>
                  <a:lnTo>
                    <a:pt x="735698" y="145707"/>
                  </a:lnTo>
                  <a:lnTo>
                    <a:pt x="794092" y="145707"/>
                  </a:lnTo>
                  <a:close/>
                </a:path>
                <a:path w="2082164" h="164465">
                  <a:moveTo>
                    <a:pt x="971804" y="3086"/>
                  </a:moveTo>
                  <a:lnTo>
                    <a:pt x="833805" y="3086"/>
                  </a:lnTo>
                  <a:lnTo>
                    <a:pt x="831494" y="27482"/>
                  </a:lnTo>
                  <a:lnTo>
                    <a:pt x="828065" y="50736"/>
                  </a:lnTo>
                  <a:lnTo>
                    <a:pt x="817803" y="93865"/>
                  </a:lnTo>
                  <a:lnTo>
                    <a:pt x="802957" y="107353"/>
                  </a:lnTo>
                  <a:lnTo>
                    <a:pt x="796798" y="107353"/>
                  </a:lnTo>
                  <a:lnTo>
                    <a:pt x="796798" y="145707"/>
                  </a:lnTo>
                  <a:lnTo>
                    <a:pt x="838339" y="137693"/>
                  </a:lnTo>
                  <a:lnTo>
                    <a:pt x="862711" y="98513"/>
                  </a:lnTo>
                  <a:lnTo>
                    <a:pt x="872832" y="60261"/>
                  </a:lnTo>
                  <a:lnTo>
                    <a:pt x="877163" y="36817"/>
                  </a:lnTo>
                  <a:lnTo>
                    <a:pt x="924191" y="36817"/>
                  </a:lnTo>
                  <a:lnTo>
                    <a:pt x="924191" y="145707"/>
                  </a:lnTo>
                  <a:lnTo>
                    <a:pt x="971804" y="145707"/>
                  </a:lnTo>
                  <a:lnTo>
                    <a:pt x="971804" y="3086"/>
                  </a:lnTo>
                  <a:close/>
                </a:path>
                <a:path w="2082164" h="164465">
                  <a:moveTo>
                    <a:pt x="1161656" y="3086"/>
                  </a:moveTo>
                  <a:lnTo>
                    <a:pt x="1114234" y="3086"/>
                  </a:lnTo>
                  <a:lnTo>
                    <a:pt x="1035215" y="91554"/>
                  </a:lnTo>
                  <a:lnTo>
                    <a:pt x="1035215" y="3086"/>
                  </a:lnTo>
                  <a:lnTo>
                    <a:pt x="987602" y="3086"/>
                  </a:lnTo>
                  <a:lnTo>
                    <a:pt x="987602" y="145707"/>
                  </a:lnTo>
                  <a:lnTo>
                    <a:pt x="1035215" y="145707"/>
                  </a:lnTo>
                  <a:lnTo>
                    <a:pt x="1114234" y="57048"/>
                  </a:lnTo>
                  <a:lnTo>
                    <a:pt x="1114234" y="145707"/>
                  </a:lnTo>
                  <a:lnTo>
                    <a:pt x="1161656" y="145707"/>
                  </a:lnTo>
                  <a:lnTo>
                    <a:pt x="1161656" y="3086"/>
                  </a:lnTo>
                  <a:close/>
                </a:path>
                <a:path w="2082164" h="164465">
                  <a:moveTo>
                    <a:pt x="1330401" y="3302"/>
                  </a:moveTo>
                  <a:lnTo>
                    <a:pt x="1177455" y="3302"/>
                  </a:lnTo>
                  <a:lnTo>
                    <a:pt x="1177455" y="37592"/>
                  </a:lnTo>
                  <a:lnTo>
                    <a:pt x="1177455" y="56642"/>
                  </a:lnTo>
                  <a:lnTo>
                    <a:pt x="1177455" y="89662"/>
                  </a:lnTo>
                  <a:lnTo>
                    <a:pt x="1177455" y="111252"/>
                  </a:lnTo>
                  <a:lnTo>
                    <a:pt x="1177455" y="112522"/>
                  </a:lnTo>
                  <a:lnTo>
                    <a:pt x="1177455" y="145542"/>
                  </a:lnTo>
                  <a:lnTo>
                    <a:pt x="1330299" y="145542"/>
                  </a:lnTo>
                  <a:lnTo>
                    <a:pt x="1330299" y="112522"/>
                  </a:lnTo>
                  <a:lnTo>
                    <a:pt x="1330299" y="111252"/>
                  </a:lnTo>
                  <a:lnTo>
                    <a:pt x="1237716" y="111252"/>
                  </a:lnTo>
                  <a:lnTo>
                    <a:pt x="1237716" y="112522"/>
                  </a:lnTo>
                  <a:lnTo>
                    <a:pt x="1225067" y="112522"/>
                  </a:lnTo>
                  <a:lnTo>
                    <a:pt x="1225067" y="111252"/>
                  </a:lnTo>
                  <a:lnTo>
                    <a:pt x="1225067" y="89662"/>
                  </a:lnTo>
                  <a:lnTo>
                    <a:pt x="1314107" y="89662"/>
                  </a:lnTo>
                  <a:lnTo>
                    <a:pt x="1314107" y="56642"/>
                  </a:lnTo>
                  <a:lnTo>
                    <a:pt x="1225067" y="56642"/>
                  </a:lnTo>
                  <a:lnTo>
                    <a:pt x="1225067" y="37592"/>
                  </a:lnTo>
                  <a:lnTo>
                    <a:pt x="1330401" y="37592"/>
                  </a:lnTo>
                  <a:lnTo>
                    <a:pt x="1330401" y="3302"/>
                  </a:lnTo>
                  <a:close/>
                </a:path>
                <a:path w="2082164" h="164465">
                  <a:moveTo>
                    <a:pt x="1514563" y="3302"/>
                  </a:moveTo>
                  <a:lnTo>
                    <a:pt x="1467142" y="3302"/>
                  </a:lnTo>
                  <a:lnTo>
                    <a:pt x="1467142" y="54102"/>
                  </a:lnTo>
                  <a:lnTo>
                    <a:pt x="1391018" y="54102"/>
                  </a:lnTo>
                  <a:lnTo>
                    <a:pt x="1391018" y="3302"/>
                  </a:lnTo>
                  <a:lnTo>
                    <a:pt x="1343406" y="3302"/>
                  </a:lnTo>
                  <a:lnTo>
                    <a:pt x="1343406" y="54102"/>
                  </a:lnTo>
                  <a:lnTo>
                    <a:pt x="1343406" y="90932"/>
                  </a:lnTo>
                  <a:lnTo>
                    <a:pt x="1343406" y="145542"/>
                  </a:lnTo>
                  <a:lnTo>
                    <a:pt x="1391018" y="145542"/>
                  </a:lnTo>
                  <a:lnTo>
                    <a:pt x="1391018" y="90932"/>
                  </a:lnTo>
                  <a:lnTo>
                    <a:pt x="1467142" y="90932"/>
                  </a:lnTo>
                  <a:lnTo>
                    <a:pt x="1467142" y="145542"/>
                  </a:lnTo>
                  <a:lnTo>
                    <a:pt x="1514563" y="145542"/>
                  </a:lnTo>
                  <a:lnTo>
                    <a:pt x="1514563" y="90932"/>
                  </a:lnTo>
                  <a:lnTo>
                    <a:pt x="1514563" y="54102"/>
                  </a:lnTo>
                  <a:lnTo>
                    <a:pt x="1514563" y="3302"/>
                  </a:lnTo>
                  <a:close/>
                </a:path>
                <a:path w="2082164" h="164465">
                  <a:moveTo>
                    <a:pt x="1695932" y="3086"/>
                  </a:moveTo>
                  <a:lnTo>
                    <a:pt x="1527479" y="3086"/>
                  </a:lnTo>
                  <a:lnTo>
                    <a:pt x="1527479" y="41630"/>
                  </a:lnTo>
                  <a:lnTo>
                    <a:pt x="1527479" y="41821"/>
                  </a:lnTo>
                  <a:lnTo>
                    <a:pt x="1588376" y="41821"/>
                  </a:lnTo>
                  <a:lnTo>
                    <a:pt x="1588376" y="145707"/>
                  </a:lnTo>
                  <a:lnTo>
                    <a:pt x="1635798" y="145707"/>
                  </a:lnTo>
                  <a:lnTo>
                    <a:pt x="1635798" y="41821"/>
                  </a:lnTo>
                  <a:lnTo>
                    <a:pt x="1695932" y="41821"/>
                  </a:lnTo>
                  <a:lnTo>
                    <a:pt x="1695932" y="3086"/>
                  </a:lnTo>
                  <a:close/>
                </a:path>
                <a:path w="2082164" h="164465">
                  <a:moveTo>
                    <a:pt x="1887131" y="74980"/>
                  </a:moveTo>
                  <a:lnTo>
                    <a:pt x="1886381" y="64630"/>
                  </a:lnTo>
                  <a:lnTo>
                    <a:pt x="1884146" y="54787"/>
                  </a:lnTo>
                  <a:lnTo>
                    <a:pt x="1880400" y="45453"/>
                  </a:lnTo>
                  <a:lnTo>
                    <a:pt x="1880349" y="45326"/>
                  </a:lnTo>
                  <a:lnTo>
                    <a:pt x="1875142" y="36626"/>
                  </a:lnTo>
                  <a:lnTo>
                    <a:pt x="1868525" y="28511"/>
                  </a:lnTo>
                  <a:lnTo>
                    <a:pt x="1860753" y="21323"/>
                  </a:lnTo>
                  <a:lnTo>
                    <a:pt x="1851812" y="15062"/>
                  </a:lnTo>
                  <a:lnTo>
                    <a:pt x="1841741" y="9728"/>
                  </a:lnTo>
                  <a:lnTo>
                    <a:pt x="1837207" y="7975"/>
                  </a:lnTo>
                  <a:lnTo>
                    <a:pt x="1837207" y="67005"/>
                  </a:lnTo>
                  <a:lnTo>
                    <a:pt x="1837207" y="82943"/>
                  </a:lnTo>
                  <a:lnTo>
                    <a:pt x="1808327" y="111988"/>
                  </a:lnTo>
                  <a:lnTo>
                    <a:pt x="1801418" y="113525"/>
                  </a:lnTo>
                  <a:lnTo>
                    <a:pt x="1786902" y="113525"/>
                  </a:lnTo>
                  <a:lnTo>
                    <a:pt x="1753108" y="89814"/>
                  </a:lnTo>
                  <a:lnTo>
                    <a:pt x="1751050" y="82943"/>
                  </a:lnTo>
                  <a:lnTo>
                    <a:pt x="1751088" y="67005"/>
                  </a:lnTo>
                  <a:lnTo>
                    <a:pt x="1779574" y="37973"/>
                  </a:lnTo>
                  <a:lnTo>
                    <a:pt x="1785645" y="36626"/>
                  </a:lnTo>
                  <a:lnTo>
                    <a:pt x="1801926" y="36626"/>
                  </a:lnTo>
                  <a:lnTo>
                    <a:pt x="1835124" y="60109"/>
                  </a:lnTo>
                  <a:lnTo>
                    <a:pt x="1837207" y="67005"/>
                  </a:lnTo>
                  <a:lnTo>
                    <a:pt x="1837207" y="7975"/>
                  </a:lnTo>
                  <a:lnTo>
                    <a:pt x="1830768" y="5473"/>
                  </a:lnTo>
                  <a:lnTo>
                    <a:pt x="1819160" y="2438"/>
                  </a:lnTo>
                  <a:lnTo>
                    <a:pt x="1806917" y="609"/>
                  </a:lnTo>
                  <a:lnTo>
                    <a:pt x="1794040" y="0"/>
                  </a:lnTo>
                  <a:lnTo>
                    <a:pt x="1781556" y="609"/>
                  </a:lnTo>
                  <a:lnTo>
                    <a:pt x="1736915" y="15062"/>
                  </a:lnTo>
                  <a:lnTo>
                    <a:pt x="1707540" y="45326"/>
                  </a:lnTo>
                  <a:lnTo>
                    <a:pt x="1700364" y="74980"/>
                  </a:lnTo>
                  <a:lnTo>
                    <a:pt x="1701177" y="85318"/>
                  </a:lnTo>
                  <a:lnTo>
                    <a:pt x="1719922" y="121170"/>
                  </a:lnTo>
                  <a:lnTo>
                    <a:pt x="1758238" y="144094"/>
                  </a:lnTo>
                  <a:lnTo>
                    <a:pt x="1794230" y="149567"/>
                  </a:lnTo>
                  <a:lnTo>
                    <a:pt x="1807108" y="148958"/>
                  </a:lnTo>
                  <a:lnTo>
                    <a:pt x="1851863" y="134518"/>
                  </a:lnTo>
                  <a:lnTo>
                    <a:pt x="1874761" y="113525"/>
                  </a:lnTo>
                  <a:lnTo>
                    <a:pt x="1875078" y="113144"/>
                  </a:lnTo>
                  <a:lnTo>
                    <a:pt x="1880349" y="104394"/>
                  </a:lnTo>
                  <a:lnTo>
                    <a:pt x="1884121" y="95123"/>
                  </a:lnTo>
                  <a:lnTo>
                    <a:pt x="1886381" y="85318"/>
                  </a:lnTo>
                  <a:lnTo>
                    <a:pt x="1887131" y="74980"/>
                  </a:lnTo>
                  <a:close/>
                </a:path>
                <a:path w="2082164" h="164465">
                  <a:moveTo>
                    <a:pt x="2081796" y="95148"/>
                  </a:moveTo>
                  <a:lnTo>
                    <a:pt x="2049030" y="70929"/>
                  </a:lnTo>
                  <a:lnTo>
                    <a:pt x="2055964" y="68364"/>
                  </a:lnTo>
                  <a:lnTo>
                    <a:pt x="2061171" y="64439"/>
                  </a:lnTo>
                  <a:lnTo>
                    <a:pt x="2064766" y="58978"/>
                  </a:lnTo>
                  <a:lnTo>
                    <a:pt x="2068106" y="53911"/>
                  </a:lnTo>
                  <a:lnTo>
                    <a:pt x="2069846" y="47091"/>
                  </a:lnTo>
                  <a:lnTo>
                    <a:pt x="2069846" y="37973"/>
                  </a:lnTo>
                  <a:lnTo>
                    <a:pt x="2069515" y="34823"/>
                  </a:lnTo>
                  <a:lnTo>
                    <a:pt x="2069388" y="33693"/>
                  </a:lnTo>
                  <a:lnTo>
                    <a:pt x="2069274" y="32575"/>
                  </a:lnTo>
                  <a:lnTo>
                    <a:pt x="2040978" y="5499"/>
                  </a:lnTo>
                  <a:lnTo>
                    <a:pt x="2033028" y="4025"/>
                  </a:lnTo>
                  <a:lnTo>
                    <a:pt x="2033028" y="94386"/>
                  </a:lnTo>
                  <a:lnTo>
                    <a:pt x="2033028" y="103505"/>
                  </a:lnTo>
                  <a:lnTo>
                    <a:pt x="2031936" y="106870"/>
                  </a:lnTo>
                  <a:lnTo>
                    <a:pt x="2027567" y="111112"/>
                  </a:lnTo>
                  <a:lnTo>
                    <a:pt x="2024684" y="112407"/>
                  </a:lnTo>
                  <a:lnTo>
                    <a:pt x="2015693" y="113525"/>
                  </a:lnTo>
                  <a:lnTo>
                    <a:pt x="1943417" y="113525"/>
                  </a:lnTo>
                  <a:lnTo>
                    <a:pt x="1943417" y="84810"/>
                  </a:lnTo>
                  <a:lnTo>
                    <a:pt x="2012086" y="84810"/>
                  </a:lnTo>
                  <a:lnTo>
                    <a:pt x="2033028" y="94386"/>
                  </a:lnTo>
                  <a:lnTo>
                    <a:pt x="2033028" y="4025"/>
                  </a:lnTo>
                  <a:lnTo>
                    <a:pt x="2031504" y="3733"/>
                  </a:lnTo>
                  <a:lnTo>
                    <a:pt x="2023592" y="3251"/>
                  </a:lnTo>
                  <a:lnTo>
                    <a:pt x="2023592" y="41376"/>
                  </a:lnTo>
                  <a:lnTo>
                    <a:pt x="2023592" y="49987"/>
                  </a:lnTo>
                  <a:lnTo>
                    <a:pt x="2022525" y="53200"/>
                  </a:lnTo>
                  <a:lnTo>
                    <a:pt x="2018296" y="57048"/>
                  </a:lnTo>
                  <a:lnTo>
                    <a:pt x="2015718" y="58178"/>
                  </a:lnTo>
                  <a:lnTo>
                    <a:pt x="2008200" y="58978"/>
                  </a:lnTo>
                  <a:lnTo>
                    <a:pt x="1943417" y="58978"/>
                  </a:lnTo>
                  <a:lnTo>
                    <a:pt x="1943417" y="32575"/>
                  </a:lnTo>
                  <a:lnTo>
                    <a:pt x="2004707" y="32575"/>
                  </a:lnTo>
                  <a:lnTo>
                    <a:pt x="2023592" y="41376"/>
                  </a:lnTo>
                  <a:lnTo>
                    <a:pt x="2023592" y="3251"/>
                  </a:lnTo>
                  <a:lnTo>
                    <a:pt x="2020887" y="3086"/>
                  </a:lnTo>
                  <a:lnTo>
                    <a:pt x="1898891" y="3086"/>
                  </a:lnTo>
                  <a:lnTo>
                    <a:pt x="1898891" y="145707"/>
                  </a:lnTo>
                  <a:lnTo>
                    <a:pt x="2012022" y="145707"/>
                  </a:lnTo>
                  <a:lnTo>
                    <a:pt x="2053780" y="140487"/>
                  </a:lnTo>
                  <a:lnTo>
                    <a:pt x="2080933" y="113525"/>
                  </a:lnTo>
                  <a:lnTo>
                    <a:pt x="2081682" y="106870"/>
                  </a:lnTo>
                  <a:lnTo>
                    <a:pt x="2081796" y="9514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6120000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659701" y="1821329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7993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82"/>
                </a:lnTo>
                <a:lnTo>
                  <a:pt x="361759" y="39281"/>
                </a:lnTo>
                <a:lnTo>
                  <a:pt x="366572" y="44094"/>
                </a:lnTo>
                <a:lnTo>
                  <a:pt x="367779" y="47993"/>
                </a:lnTo>
                <a:lnTo>
                  <a:pt x="367779" y="1930"/>
                </a:lnTo>
                <a:lnTo>
                  <a:pt x="366636" y="1638"/>
                </a:lnTo>
                <a:lnTo>
                  <a:pt x="357606" y="406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32"/>
                </a:lnTo>
                <a:lnTo>
                  <a:pt x="424992" y="42748"/>
                </a:lnTo>
                <a:lnTo>
                  <a:pt x="492213" y="42748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48"/>
                </a:lnTo>
                <a:lnTo>
                  <a:pt x="610908" y="42748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46"/>
                </a:moveTo>
                <a:lnTo>
                  <a:pt x="616432" y="118046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4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9730" y="1816639"/>
            <a:ext cx="391182" cy="166766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666338" y="2289074"/>
            <a:ext cx="504825" cy="167640"/>
            <a:chOff x="666338" y="2289074"/>
            <a:chExt cx="504825" cy="167640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6338" y="2289074"/>
              <a:ext cx="304261" cy="16718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6807" y="2328038"/>
              <a:ext cx="174092" cy="89258"/>
            </a:xfrm>
            <a:prstGeom prst="rect">
              <a:avLst/>
            </a:prstGeom>
          </p:spPr>
        </p:pic>
      </p:grpSp>
      <p:grpSp>
        <p:nvGrpSpPr>
          <p:cNvPr id="8" name="object 8" descr=""/>
          <p:cNvGrpSpPr/>
          <p:nvPr/>
        </p:nvGrpSpPr>
        <p:grpSpPr>
          <a:xfrm>
            <a:off x="1230227" y="2327861"/>
            <a:ext cx="168275" cy="89535"/>
            <a:chOff x="1230227" y="2327861"/>
            <a:chExt cx="168275" cy="89535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0227" y="2330161"/>
              <a:ext cx="78282" cy="8500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28699" y="2327861"/>
              <a:ext cx="69598" cy="89434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1463295" y="2296868"/>
            <a:ext cx="699135" cy="157480"/>
            <a:chOff x="1463295" y="2296868"/>
            <a:chExt cx="699135" cy="15748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3295" y="2330161"/>
              <a:ext cx="77572" cy="8500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67075" y="2328038"/>
              <a:ext cx="281595" cy="12609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74879" y="2330161"/>
              <a:ext cx="77572" cy="85009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72818" y="2328038"/>
              <a:ext cx="90676" cy="8925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83860" y="2296868"/>
              <a:ext cx="78281" cy="118303"/>
            </a:xfrm>
            <a:prstGeom prst="rect">
              <a:avLst/>
            </a:prstGeom>
          </p:spPr>
        </p:pic>
      </p:grpSp>
      <p:grpSp>
        <p:nvGrpSpPr>
          <p:cNvPr id="17" name="object 17" descr=""/>
          <p:cNvGrpSpPr/>
          <p:nvPr/>
        </p:nvGrpSpPr>
        <p:grpSpPr>
          <a:xfrm>
            <a:off x="2222355" y="2328038"/>
            <a:ext cx="464184" cy="89535"/>
            <a:chOff x="2222355" y="2328038"/>
            <a:chExt cx="464184" cy="89535"/>
          </a:xfrm>
        </p:grpSpPr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22355" y="2328038"/>
              <a:ext cx="359694" cy="8925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08257" y="2330161"/>
              <a:ext cx="78282" cy="85009"/>
            </a:xfrm>
            <a:prstGeom prst="rect">
              <a:avLst/>
            </a:prstGeom>
          </p:spPr>
        </p:pic>
      </p:grpSp>
      <p:pic>
        <p:nvPicPr>
          <p:cNvPr id="20" name="object 20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752422" y="2289074"/>
            <a:ext cx="268305" cy="128221"/>
          </a:xfrm>
          <a:prstGeom prst="rect">
            <a:avLst/>
          </a:prstGeom>
        </p:spPr>
      </p:pic>
      <p:grpSp>
        <p:nvGrpSpPr>
          <p:cNvPr id="21" name="object 21" descr=""/>
          <p:cNvGrpSpPr/>
          <p:nvPr/>
        </p:nvGrpSpPr>
        <p:grpSpPr>
          <a:xfrm>
            <a:off x="3085725" y="2328038"/>
            <a:ext cx="808355" cy="110489"/>
            <a:chOff x="3085725" y="2328038"/>
            <a:chExt cx="808355" cy="110489"/>
          </a:xfrm>
        </p:grpSpPr>
        <p:pic>
          <p:nvPicPr>
            <p:cNvPr id="22" name="object 2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85725" y="2330161"/>
              <a:ext cx="77572" cy="85009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83663" y="2328038"/>
              <a:ext cx="392277" cy="110155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95071" y="2328038"/>
              <a:ext cx="298767" cy="110155"/>
            </a:xfrm>
            <a:prstGeom prst="rect">
              <a:avLst/>
            </a:prstGeom>
          </p:spPr>
        </p:pic>
      </p:grpSp>
      <p:pic>
        <p:nvPicPr>
          <p:cNvPr id="25" name="object 25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71471" y="2535246"/>
            <a:ext cx="2262270" cy="110155"/>
          </a:xfrm>
          <a:prstGeom prst="rect">
            <a:avLst/>
          </a:prstGeom>
        </p:spPr>
      </p:pic>
      <p:grpSp>
        <p:nvGrpSpPr>
          <p:cNvPr id="26" name="object 26" descr=""/>
          <p:cNvGrpSpPr/>
          <p:nvPr/>
        </p:nvGrpSpPr>
        <p:grpSpPr>
          <a:xfrm>
            <a:off x="665453" y="2742279"/>
            <a:ext cx="1383665" cy="110489"/>
            <a:chOff x="665453" y="2742279"/>
            <a:chExt cx="1383665" cy="110489"/>
          </a:xfrm>
        </p:grpSpPr>
        <p:pic>
          <p:nvPicPr>
            <p:cNvPr id="27" name="object 27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65453" y="2742279"/>
              <a:ext cx="334719" cy="89434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26384" y="2744579"/>
              <a:ext cx="156560" cy="85009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09153" y="2742455"/>
              <a:ext cx="319845" cy="89258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49364" y="2742455"/>
              <a:ext cx="499424" cy="109834"/>
            </a:xfrm>
            <a:prstGeom prst="rect">
              <a:avLst/>
            </a:prstGeom>
          </p:spPr>
        </p:pic>
      </p:grpSp>
      <p:grpSp>
        <p:nvGrpSpPr>
          <p:cNvPr id="31" name="object 31" descr=""/>
          <p:cNvGrpSpPr/>
          <p:nvPr/>
        </p:nvGrpSpPr>
        <p:grpSpPr>
          <a:xfrm>
            <a:off x="2987254" y="2742455"/>
            <a:ext cx="667385" cy="128270"/>
            <a:chOff x="2987254" y="2742455"/>
            <a:chExt cx="667385" cy="128270"/>
          </a:xfrm>
        </p:grpSpPr>
        <p:sp>
          <p:nvSpPr>
            <p:cNvPr id="32" name="object 32" descr=""/>
            <p:cNvSpPr/>
            <p:nvPr/>
          </p:nvSpPr>
          <p:spPr>
            <a:xfrm>
              <a:off x="2987243" y="274434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4" h="85089">
                  <a:moveTo>
                    <a:pt x="118668" y="0"/>
                  </a:moveTo>
                  <a:lnTo>
                    <a:pt x="104495" y="0"/>
                  </a:lnTo>
                  <a:lnTo>
                    <a:pt x="104495" y="72390"/>
                  </a:lnTo>
                  <a:lnTo>
                    <a:pt x="66421" y="72390"/>
                  </a:lnTo>
                  <a:lnTo>
                    <a:pt x="66421" y="0"/>
                  </a:lnTo>
                  <a:lnTo>
                    <a:pt x="52247" y="0"/>
                  </a:lnTo>
                  <a:lnTo>
                    <a:pt x="52247" y="72390"/>
                  </a:lnTo>
                  <a:lnTo>
                    <a:pt x="14173" y="72390"/>
                  </a:lnTo>
                  <a:lnTo>
                    <a:pt x="14173" y="0"/>
                  </a:lnTo>
                  <a:lnTo>
                    <a:pt x="0" y="0"/>
                  </a:lnTo>
                  <a:lnTo>
                    <a:pt x="0" y="72390"/>
                  </a:lnTo>
                  <a:lnTo>
                    <a:pt x="0" y="85090"/>
                  </a:lnTo>
                  <a:lnTo>
                    <a:pt x="118668" y="85090"/>
                  </a:lnTo>
                  <a:lnTo>
                    <a:pt x="118668" y="72390"/>
                  </a:lnTo>
                  <a:lnTo>
                    <a:pt x="118668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132126" y="2742455"/>
              <a:ext cx="393876" cy="128220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3546360" y="2744581"/>
              <a:ext cx="107950" cy="86995"/>
            </a:xfrm>
            <a:custGeom>
              <a:avLst/>
              <a:gdLst/>
              <a:ahLst/>
              <a:cxnLst/>
              <a:rect l="l" t="t" r="r" b="b"/>
              <a:pathLst>
                <a:path w="107950" h="86994">
                  <a:moveTo>
                    <a:pt x="78638" y="85013"/>
                  </a:moveTo>
                  <a:lnTo>
                    <a:pt x="42506" y="42329"/>
                  </a:lnTo>
                  <a:lnTo>
                    <a:pt x="74739" y="0"/>
                  </a:lnTo>
                  <a:lnTo>
                    <a:pt x="58267" y="0"/>
                  </a:lnTo>
                  <a:lnTo>
                    <a:pt x="31343" y="35420"/>
                  </a:lnTo>
                  <a:lnTo>
                    <a:pt x="14173" y="35420"/>
                  </a:lnTo>
                  <a:lnTo>
                    <a:pt x="14173" y="0"/>
                  </a:lnTo>
                  <a:lnTo>
                    <a:pt x="0" y="0"/>
                  </a:lnTo>
                  <a:lnTo>
                    <a:pt x="0" y="85013"/>
                  </a:lnTo>
                  <a:lnTo>
                    <a:pt x="14173" y="85013"/>
                  </a:lnTo>
                  <a:lnTo>
                    <a:pt x="14173" y="48526"/>
                  </a:lnTo>
                  <a:lnTo>
                    <a:pt x="30822" y="48526"/>
                  </a:lnTo>
                  <a:lnTo>
                    <a:pt x="61988" y="85013"/>
                  </a:lnTo>
                  <a:lnTo>
                    <a:pt x="78638" y="85013"/>
                  </a:lnTo>
                  <a:close/>
                </a:path>
                <a:path w="107950" h="86994">
                  <a:moveTo>
                    <a:pt x="107861" y="71729"/>
                  </a:moveTo>
                  <a:lnTo>
                    <a:pt x="103606" y="68719"/>
                  </a:lnTo>
                  <a:lnTo>
                    <a:pt x="93687" y="68719"/>
                  </a:lnTo>
                  <a:lnTo>
                    <a:pt x="89268" y="71729"/>
                  </a:lnTo>
                  <a:lnTo>
                    <a:pt x="89268" y="83591"/>
                  </a:lnTo>
                  <a:lnTo>
                    <a:pt x="93687" y="86614"/>
                  </a:lnTo>
                  <a:lnTo>
                    <a:pt x="103606" y="86614"/>
                  </a:lnTo>
                  <a:lnTo>
                    <a:pt x="107861" y="83591"/>
                  </a:lnTo>
                  <a:lnTo>
                    <a:pt x="107861" y="77571"/>
                  </a:lnTo>
                  <a:lnTo>
                    <a:pt x="107861" y="71729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5" name="object 35" descr=""/>
          <p:cNvGrpSpPr/>
          <p:nvPr/>
        </p:nvGrpSpPr>
        <p:grpSpPr>
          <a:xfrm>
            <a:off x="674662" y="2913250"/>
            <a:ext cx="677545" cy="165100"/>
            <a:chOff x="674662" y="2913250"/>
            <a:chExt cx="677545" cy="165100"/>
          </a:xfrm>
        </p:grpSpPr>
        <p:sp>
          <p:nvSpPr>
            <p:cNvPr id="36" name="object 36" descr=""/>
            <p:cNvSpPr/>
            <p:nvPr/>
          </p:nvSpPr>
          <p:spPr>
            <a:xfrm>
              <a:off x="674662" y="2913250"/>
              <a:ext cx="155575" cy="123189"/>
            </a:xfrm>
            <a:custGeom>
              <a:avLst/>
              <a:gdLst/>
              <a:ahLst/>
              <a:cxnLst/>
              <a:rect l="l" t="t" r="r" b="b"/>
              <a:pathLst>
                <a:path w="155575" h="123189">
                  <a:moveTo>
                    <a:pt x="155130" y="0"/>
                  </a:moveTo>
                  <a:lnTo>
                    <a:pt x="140258" y="0"/>
                  </a:lnTo>
                  <a:lnTo>
                    <a:pt x="140258" y="109220"/>
                  </a:lnTo>
                  <a:lnTo>
                    <a:pt x="85001" y="109220"/>
                  </a:lnTo>
                  <a:lnTo>
                    <a:pt x="85001" y="0"/>
                  </a:lnTo>
                  <a:lnTo>
                    <a:pt x="70129" y="0"/>
                  </a:lnTo>
                  <a:lnTo>
                    <a:pt x="70129" y="109220"/>
                  </a:lnTo>
                  <a:lnTo>
                    <a:pt x="14871" y="109220"/>
                  </a:lnTo>
                  <a:lnTo>
                    <a:pt x="14871" y="0"/>
                  </a:lnTo>
                  <a:lnTo>
                    <a:pt x="0" y="0"/>
                  </a:lnTo>
                  <a:lnTo>
                    <a:pt x="0" y="109220"/>
                  </a:lnTo>
                  <a:lnTo>
                    <a:pt x="0" y="123190"/>
                  </a:lnTo>
                  <a:lnTo>
                    <a:pt x="155130" y="123190"/>
                  </a:lnTo>
                  <a:lnTo>
                    <a:pt x="155130" y="10922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59200" y="2949663"/>
              <a:ext cx="393876" cy="128221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73443" y="2951788"/>
              <a:ext cx="78634" cy="85009"/>
            </a:xfrm>
            <a:prstGeom prst="rect">
              <a:avLst/>
            </a:prstGeom>
          </p:spPr>
        </p:pic>
      </p:grpSp>
      <p:pic>
        <p:nvPicPr>
          <p:cNvPr id="39" name="object 39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119100" y="2742455"/>
            <a:ext cx="1561341" cy="335429"/>
          </a:xfrm>
          <a:prstGeom prst="rect">
            <a:avLst/>
          </a:prstGeom>
        </p:spPr>
      </p:pic>
      <p:grpSp>
        <p:nvGrpSpPr>
          <p:cNvPr id="40" name="object 40" descr=""/>
          <p:cNvGrpSpPr/>
          <p:nvPr/>
        </p:nvGrpSpPr>
        <p:grpSpPr>
          <a:xfrm>
            <a:off x="1410167" y="2949663"/>
            <a:ext cx="189230" cy="89535"/>
            <a:chOff x="1410167" y="2949663"/>
            <a:chExt cx="189230" cy="89535"/>
          </a:xfrm>
        </p:grpSpPr>
        <p:pic>
          <p:nvPicPr>
            <p:cNvPr id="41" name="object 41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08104" y="2949663"/>
              <a:ext cx="90676" cy="89258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10167" y="2951788"/>
              <a:ext cx="77572" cy="85009"/>
            </a:xfrm>
            <a:prstGeom prst="rect">
              <a:avLst/>
            </a:prstGeom>
          </p:spPr>
        </p:pic>
      </p:grpSp>
      <p:grpSp>
        <p:nvGrpSpPr>
          <p:cNvPr id="43" name="object 43" descr=""/>
          <p:cNvGrpSpPr/>
          <p:nvPr/>
        </p:nvGrpSpPr>
        <p:grpSpPr>
          <a:xfrm>
            <a:off x="1663246" y="2949487"/>
            <a:ext cx="370205" cy="128905"/>
            <a:chOff x="1663246" y="2949487"/>
            <a:chExt cx="370205" cy="128905"/>
          </a:xfrm>
        </p:grpSpPr>
        <p:pic>
          <p:nvPicPr>
            <p:cNvPr id="44" name="object 44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63246" y="2951788"/>
              <a:ext cx="77572" cy="85009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67027" y="2951788"/>
              <a:ext cx="78282" cy="85009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865497" y="2949487"/>
              <a:ext cx="167537" cy="128398"/>
            </a:xfrm>
            <a:prstGeom prst="rect">
              <a:avLst/>
            </a:prstGeom>
          </p:spPr>
        </p:pic>
      </p:grpSp>
      <p:grpSp>
        <p:nvGrpSpPr>
          <p:cNvPr id="47" name="object 47" descr=""/>
          <p:cNvGrpSpPr/>
          <p:nvPr/>
        </p:nvGrpSpPr>
        <p:grpSpPr>
          <a:xfrm>
            <a:off x="2087053" y="2949663"/>
            <a:ext cx="478790" cy="128270"/>
            <a:chOff x="2087053" y="2949663"/>
            <a:chExt cx="478790" cy="128270"/>
          </a:xfrm>
        </p:grpSpPr>
        <p:pic>
          <p:nvPicPr>
            <p:cNvPr id="48" name="object 48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087053" y="2949663"/>
              <a:ext cx="281062" cy="128221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394323" y="2951788"/>
              <a:ext cx="170906" cy="85009"/>
            </a:xfrm>
            <a:prstGeom prst="rect">
              <a:avLst/>
            </a:prstGeom>
          </p:spPr>
        </p:pic>
      </p:grpSp>
      <p:grpSp>
        <p:nvGrpSpPr>
          <p:cNvPr id="50" name="object 50" descr=""/>
          <p:cNvGrpSpPr/>
          <p:nvPr/>
        </p:nvGrpSpPr>
        <p:grpSpPr>
          <a:xfrm>
            <a:off x="665628" y="3156696"/>
            <a:ext cx="465455" cy="126364"/>
            <a:chOff x="665628" y="3156696"/>
            <a:chExt cx="465455" cy="126364"/>
          </a:xfrm>
        </p:grpSpPr>
        <p:pic>
          <p:nvPicPr>
            <p:cNvPr id="51" name="object 51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65628" y="3158996"/>
              <a:ext cx="72259" cy="85009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58253" y="3156873"/>
              <a:ext cx="82499" cy="89258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60792" y="3156696"/>
              <a:ext cx="270256" cy="126273"/>
            </a:xfrm>
            <a:prstGeom prst="rect">
              <a:avLst/>
            </a:prstGeom>
          </p:spPr>
        </p:pic>
      </p:grpSp>
      <p:grpSp>
        <p:nvGrpSpPr>
          <p:cNvPr id="54" name="object 54" descr=""/>
          <p:cNvGrpSpPr/>
          <p:nvPr/>
        </p:nvGrpSpPr>
        <p:grpSpPr>
          <a:xfrm>
            <a:off x="1185066" y="3156873"/>
            <a:ext cx="799465" cy="126364"/>
            <a:chOff x="1185066" y="3156873"/>
            <a:chExt cx="799465" cy="126364"/>
          </a:xfrm>
        </p:grpSpPr>
        <p:pic>
          <p:nvPicPr>
            <p:cNvPr id="55" name="object 55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85066" y="3158996"/>
              <a:ext cx="89791" cy="86428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301069" y="3156873"/>
              <a:ext cx="125387" cy="89258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446822" y="3156873"/>
              <a:ext cx="173708" cy="89258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40570" y="3156873"/>
              <a:ext cx="177281" cy="126097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838570" y="3158996"/>
              <a:ext cx="103960" cy="85009"/>
            </a:xfrm>
            <a:prstGeom prst="rect">
              <a:avLst/>
            </a:prstGeom>
          </p:spPr>
        </p:pic>
        <p:sp>
          <p:nvSpPr>
            <p:cNvPr id="60" name="object 60" descr=""/>
            <p:cNvSpPr/>
            <p:nvPr/>
          </p:nvSpPr>
          <p:spPr>
            <a:xfrm>
              <a:off x="1965377" y="3227713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7" y="0"/>
                  </a:lnTo>
                  <a:lnTo>
                    <a:pt x="0" y="3009"/>
                  </a:lnTo>
                  <a:lnTo>
                    <a:pt x="0" y="14875"/>
                  </a:lnTo>
                  <a:lnTo>
                    <a:pt x="4427" y="17887"/>
                  </a:lnTo>
                  <a:lnTo>
                    <a:pt x="14345" y="17887"/>
                  </a:lnTo>
                  <a:lnTo>
                    <a:pt x="18594" y="14875"/>
                  </a:lnTo>
                  <a:lnTo>
                    <a:pt x="18594" y="8855"/>
                  </a:lnTo>
                  <a:lnTo>
                    <a:pt x="18594" y="3009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1" name="object 61" descr=""/>
          <p:cNvGrpSpPr/>
          <p:nvPr/>
        </p:nvGrpSpPr>
        <p:grpSpPr>
          <a:xfrm>
            <a:off x="1739520" y="3624620"/>
            <a:ext cx="351155" cy="131445"/>
            <a:chOff x="1739520" y="3624620"/>
            <a:chExt cx="351155" cy="131445"/>
          </a:xfrm>
        </p:grpSpPr>
        <p:pic>
          <p:nvPicPr>
            <p:cNvPr id="62" name="object 62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39520" y="3627216"/>
              <a:ext cx="71945" cy="126089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837759" y="3624620"/>
              <a:ext cx="105322" cy="131281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975492" y="3624620"/>
              <a:ext cx="114962" cy="131281"/>
            </a:xfrm>
            <a:prstGeom prst="rect">
              <a:avLst/>
            </a:prstGeom>
          </p:spPr>
        </p:pic>
      </p:grpSp>
      <p:sp>
        <p:nvSpPr>
          <p:cNvPr id="65" name="object 65" descr=""/>
          <p:cNvSpPr/>
          <p:nvPr/>
        </p:nvSpPr>
        <p:spPr>
          <a:xfrm>
            <a:off x="2117306" y="3623180"/>
            <a:ext cx="107950" cy="129539"/>
          </a:xfrm>
          <a:custGeom>
            <a:avLst/>
            <a:gdLst/>
            <a:ahLst/>
            <a:cxnLst/>
            <a:rect l="l" t="t" r="r" b="b"/>
            <a:pathLst>
              <a:path w="107950" h="129539">
                <a:moveTo>
                  <a:pt x="107353" y="0"/>
                </a:moveTo>
                <a:lnTo>
                  <a:pt x="0" y="0"/>
                </a:lnTo>
                <a:lnTo>
                  <a:pt x="0" y="25400"/>
                </a:lnTo>
                <a:lnTo>
                  <a:pt x="39865" y="25400"/>
                </a:lnTo>
                <a:lnTo>
                  <a:pt x="39865" y="129540"/>
                </a:lnTo>
                <a:lnTo>
                  <a:pt x="67487" y="129540"/>
                </a:lnTo>
                <a:lnTo>
                  <a:pt x="67487" y="25400"/>
                </a:lnTo>
                <a:lnTo>
                  <a:pt x="107353" y="25400"/>
                </a:lnTo>
                <a:lnTo>
                  <a:pt x="10735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6" name="object 66" descr=""/>
          <p:cNvGrpSpPr/>
          <p:nvPr/>
        </p:nvGrpSpPr>
        <p:grpSpPr>
          <a:xfrm>
            <a:off x="2315084" y="3623508"/>
            <a:ext cx="252729" cy="132715"/>
            <a:chOff x="2315084" y="3623508"/>
            <a:chExt cx="252729" cy="132715"/>
          </a:xfrm>
        </p:grpSpPr>
        <p:pic>
          <p:nvPicPr>
            <p:cNvPr id="67" name="object 67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315084" y="3623508"/>
              <a:ext cx="104951" cy="129797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453745" y="3623508"/>
              <a:ext cx="113854" cy="132393"/>
            </a:xfrm>
            <a:prstGeom prst="rect">
              <a:avLst/>
            </a:prstGeom>
          </p:spPr>
        </p:pic>
      </p:grpSp>
      <p:pic>
        <p:nvPicPr>
          <p:cNvPr id="69" name="object 69" descr="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645112" y="4488495"/>
            <a:ext cx="1528838" cy="602910"/>
          </a:xfrm>
          <a:prstGeom prst="rect">
            <a:avLst/>
          </a:prstGeom>
        </p:spPr>
      </p:pic>
      <p:pic>
        <p:nvPicPr>
          <p:cNvPr id="70" name="object 70" descr="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655995" y="3616275"/>
            <a:ext cx="1528470" cy="519005"/>
          </a:xfrm>
          <a:prstGeom prst="rect">
            <a:avLst/>
          </a:prstGeom>
        </p:spPr>
      </p:pic>
      <p:grpSp>
        <p:nvGrpSpPr>
          <p:cNvPr id="71" name="object 71" descr=""/>
          <p:cNvGrpSpPr/>
          <p:nvPr/>
        </p:nvGrpSpPr>
        <p:grpSpPr>
          <a:xfrm>
            <a:off x="2210205" y="3994020"/>
            <a:ext cx="376555" cy="130175"/>
            <a:chOff x="2210205" y="3994020"/>
            <a:chExt cx="376555" cy="130175"/>
          </a:xfrm>
        </p:grpSpPr>
        <p:sp>
          <p:nvSpPr>
            <p:cNvPr id="72" name="object 72" descr=""/>
            <p:cNvSpPr/>
            <p:nvPr/>
          </p:nvSpPr>
          <p:spPr>
            <a:xfrm>
              <a:off x="2210193" y="3994020"/>
              <a:ext cx="233045" cy="129539"/>
            </a:xfrm>
            <a:custGeom>
              <a:avLst/>
              <a:gdLst/>
              <a:ahLst/>
              <a:cxnLst/>
              <a:rect l="l" t="t" r="r" b="b"/>
              <a:pathLst>
                <a:path w="233044" h="129539">
                  <a:moveTo>
                    <a:pt x="107365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39878" y="25400"/>
                  </a:lnTo>
                  <a:lnTo>
                    <a:pt x="39878" y="129540"/>
                  </a:lnTo>
                  <a:lnTo>
                    <a:pt x="67500" y="129540"/>
                  </a:lnTo>
                  <a:lnTo>
                    <a:pt x="67500" y="25400"/>
                  </a:lnTo>
                  <a:lnTo>
                    <a:pt x="107365" y="25400"/>
                  </a:lnTo>
                  <a:lnTo>
                    <a:pt x="107365" y="0"/>
                  </a:lnTo>
                  <a:close/>
                </a:path>
                <a:path w="233044" h="129539">
                  <a:moveTo>
                    <a:pt x="232676" y="105410"/>
                  </a:moveTo>
                  <a:lnTo>
                    <a:pt x="167970" y="105410"/>
                  </a:lnTo>
                  <a:lnTo>
                    <a:pt x="167970" y="76200"/>
                  </a:lnTo>
                  <a:lnTo>
                    <a:pt x="226009" y="76200"/>
                  </a:lnTo>
                  <a:lnTo>
                    <a:pt x="226009" y="52070"/>
                  </a:lnTo>
                  <a:lnTo>
                    <a:pt x="167970" y="52070"/>
                  </a:lnTo>
                  <a:lnTo>
                    <a:pt x="167970" y="25400"/>
                  </a:lnTo>
                  <a:lnTo>
                    <a:pt x="231559" y="25400"/>
                  </a:lnTo>
                  <a:lnTo>
                    <a:pt x="231559" y="0"/>
                  </a:lnTo>
                  <a:lnTo>
                    <a:pt x="140144" y="0"/>
                  </a:lnTo>
                  <a:lnTo>
                    <a:pt x="140144" y="25400"/>
                  </a:lnTo>
                  <a:lnTo>
                    <a:pt x="140144" y="52070"/>
                  </a:lnTo>
                  <a:lnTo>
                    <a:pt x="140144" y="76200"/>
                  </a:lnTo>
                  <a:lnTo>
                    <a:pt x="140144" y="105410"/>
                  </a:lnTo>
                  <a:lnTo>
                    <a:pt x="140144" y="129540"/>
                  </a:lnTo>
                  <a:lnTo>
                    <a:pt x="232676" y="129540"/>
                  </a:lnTo>
                  <a:lnTo>
                    <a:pt x="232676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3" name="object 73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481224" y="3994358"/>
              <a:ext cx="104950" cy="129799"/>
            </a:xfrm>
            <a:prstGeom prst="rect">
              <a:avLst/>
            </a:prstGeom>
          </p:spPr>
        </p:pic>
      </p:grpSp>
      <p:grpSp>
        <p:nvGrpSpPr>
          <p:cNvPr id="74" name="object 74" descr=""/>
          <p:cNvGrpSpPr/>
          <p:nvPr/>
        </p:nvGrpSpPr>
        <p:grpSpPr>
          <a:xfrm>
            <a:off x="659822" y="1371265"/>
            <a:ext cx="2423795" cy="339725"/>
            <a:chOff x="659822" y="1371265"/>
            <a:chExt cx="2423795" cy="339725"/>
          </a:xfrm>
        </p:grpSpPr>
        <p:sp>
          <p:nvSpPr>
            <p:cNvPr id="75" name="object 75" descr=""/>
            <p:cNvSpPr/>
            <p:nvPr/>
          </p:nvSpPr>
          <p:spPr>
            <a:xfrm>
              <a:off x="668822" y="1389287"/>
              <a:ext cx="358775" cy="303530"/>
            </a:xfrm>
            <a:custGeom>
              <a:avLst/>
              <a:gdLst/>
              <a:ahLst/>
              <a:cxnLst/>
              <a:rect l="l" t="t" r="r" b="b"/>
              <a:pathLst>
                <a:path w="358775" h="303530">
                  <a:moveTo>
                    <a:pt x="229204" y="0"/>
                  </a:moveTo>
                  <a:lnTo>
                    <a:pt x="281448" y="7150"/>
                  </a:lnTo>
                  <a:lnTo>
                    <a:pt x="322693" y="27934"/>
                  </a:lnTo>
                  <a:lnTo>
                    <a:pt x="349254" y="60005"/>
                  </a:lnTo>
                  <a:lnTo>
                    <a:pt x="358368" y="100868"/>
                  </a:lnTo>
                  <a:lnTo>
                    <a:pt x="358368" y="102510"/>
                  </a:lnTo>
                  <a:lnTo>
                    <a:pt x="349961" y="146128"/>
                  </a:lnTo>
                  <a:lnTo>
                    <a:pt x="324745" y="178570"/>
                  </a:lnTo>
                  <a:lnTo>
                    <a:pt x="284970" y="198712"/>
                  </a:lnTo>
                  <a:lnTo>
                    <a:pt x="232895" y="205426"/>
                  </a:lnTo>
                  <a:lnTo>
                    <a:pt x="101278" y="205426"/>
                  </a:lnTo>
                  <a:lnTo>
                    <a:pt x="101278" y="303425"/>
                  </a:lnTo>
                  <a:lnTo>
                    <a:pt x="0" y="303425"/>
                  </a:lnTo>
                  <a:lnTo>
                    <a:pt x="0" y="0"/>
                  </a:lnTo>
                  <a:lnTo>
                    <a:pt x="229204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61101" y="1450404"/>
              <a:ext cx="184059" cy="81554"/>
            </a:xfrm>
            <a:prstGeom prst="rect">
              <a:avLst/>
            </a:prstGeom>
          </p:spPr>
        </p:pic>
        <p:sp>
          <p:nvSpPr>
            <p:cNvPr id="77" name="object 77" descr=""/>
            <p:cNvSpPr/>
            <p:nvPr/>
          </p:nvSpPr>
          <p:spPr>
            <a:xfrm>
              <a:off x="1052611" y="1381089"/>
              <a:ext cx="528955" cy="318770"/>
            </a:xfrm>
            <a:custGeom>
              <a:avLst/>
              <a:gdLst/>
              <a:ahLst/>
              <a:cxnLst/>
              <a:rect l="l" t="t" r="r" b="b"/>
              <a:pathLst>
                <a:path w="528955" h="318769">
                  <a:moveTo>
                    <a:pt x="331303" y="0"/>
                  </a:moveTo>
                  <a:lnTo>
                    <a:pt x="384660" y="5175"/>
                  </a:lnTo>
                  <a:lnTo>
                    <a:pt x="432374" y="20704"/>
                  </a:lnTo>
                  <a:lnTo>
                    <a:pt x="472508" y="45305"/>
                  </a:lnTo>
                  <a:lnTo>
                    <a:pt x="503106" y="77696"/>
                  </a:lnTo>
                  <a:lnTo>
                    <a:pt x="522482" y="116292"/>
                  </a:lnTo>
                  <a:lnTo>
                    <a:pt x="528941" y="159501"/>
                  </a:lnTo>
                  <a:lnTo>
                    <a:pt x="527339" y="181489"/>
                  </a:lnTo>
                  <a:lnTo>
                    <a:pt x="514526" y="222081"/>
                  </a:lnTo>
                  <a:lnTo>
                    <a:pt x="489282" y="257765"/>
                  </a:lnTo>
                  <a:lnTo>
                    <a:pt x="453917" y="286160"/>
                  </a:lnTo>
                  <a:lnTo>
                    <a:pt x="409339" y="306534"/>
                  </a:lnTo>
                  <a:lnTo>
                    <a:pt x="358699" y="316888"/>
                  </a:lnTo>
                  <a:lnTo>
                    <a:pt x="331303" y="318183"/>
                  </a:lnTo>
                  <a:lnTo>
                    <a:pt x="308637" y="317234"/>
                  </a:lnTo>
                  <a:lnTo>
                    <a:pt x="265071" y="309649"/>
                  </a:lnTo>
                  <a:lnTo>
                    <a:pt x="224312" y="294670"/>
                  </a:lnTo>
                  <a:lnTo>
                    <a:pt x="189050" y="273450"/>
                  </a:lnTo>
                  <a:lnTo>
                    <a:pt x="160129" y="246463"/>
                  </a:lnTo>
                  <a:lnTo>
                    <a:pt x="133261" y="198454"/>
                  </a:lnTo>
                  <a:lnTo>
                    <a:pt x="100868" y="198454"/>
                  </a:lnTo>
                  <a:lnTo>
                    <a:pt x="100868" y="309575"/>
                  </a:lnTo>
                  <a:lnTo>
                    <a:pt x="0" y="309575"/>
                  </a:lnTo>
                  <a:lnTo>
                    <a:pt x="0" y="6149"/>
                  </a:lnTo>
                  <a:lnTo>
                    <a:pt x="100868" y="6149"/>
                  </a:lnTo>
                  <a:lnTo>
                    <a:pt x="100868" y="113167"/>
                  </a:lnTo>
                  <a:lnTo>
                    <a:pt x="135719" y="113167"/>
                  </a:lnTo>
                  <a:lnTo>
                    <a:pt x="163897" y="67500"/>
                  </a:lnTo>
                  <a:lnTo>
                    <a:pt x="192496" y="41937"/>
                  </a:lnTo>
                  <a:lnTo>
                    <a:pt x="227040" y="21947"/>
                  </a:lnTo>
                  <a:lnTo>
                    <a:pt x="266801" y="7955"/>
                  </a:lnTo>
                  <a:lnTo>
                    <a:pt x="309240" y="883"/>
                  </a:lnTo>
                  <a:lnTo>
                    <a:pt x="331303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8" name="object 78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278561" y="1449583"/>
              <a:ext cx="205793" cy="182016"/>
            </a:xfrm>
            <a:prstGeom prst="rect">
              <a:avLst/>
            </a:prstGeom>
          </p:spPr>
        </p:pic>
        <p:sp>
          <p:nvSpPr>
            <p:cNvPr id="79" name="object 79" descr=""/>
            <p:cNvSpPr/>
            <p:nvPr/>
          </p:nvSpPr>
          <p:spPr>
            <a:xfrm>
              <a:off x="1606975" y="1380265"/>
              <a:ext cx="1467485" cy="321945"/>
            </a:xfrm>
            <a:custGeom>
              <a:avLst/>
              <a:gdLst/>
              <a:ahLst/>
              <a:cxnLst/>
              <a:rect l="l" t="t" r="r" b="b"/>
              <a:pathLst>
                <a:path w="1467485" h="321944">
                  <a:moveTo>
                    <a:pt x="183286" y="148024"/>
                  </a:moveTo>
                  <a:lnTo>
                    <a:pt x="348526" y="312447"/>
                  </a:lnTo>
                  <a:lnTo>
                    <a:pt x="224287" y="312447"/>
                  </a:lnTo>
                  <a:lnTo>
                    <a:pt x="101278" y="185336"/>
                  </a:lnTo>
                  <a:lnTo>
                    <a:pt x="101278" y="312447"/>
                  </a:lnTo>
                  <a:lnTo>
                    <a:pt x="0" y="312447"/>
                  </a:lnTo>
                  <a:lnTo>
                    <a:pt x="0" y="9022"/>
                  </a:lnTo>
                  <a:lnTo>
                    <a:pt x="101278" y="9022"/>
                  </a:lnTo>
                  <a:lnTo>
                    <a:pt x="101278" y="114401"/>
                  </a:lnTo>
                  <a:lnTo>
                    <a:pt x="216907" y="9022"/>
                  </a:lnTo>
                  <a:lnTo>
                    <a:pt x="342378" y="9022"/>
                  </a:lnTo>
                  <a:lnTo>
                    <a:pt x="183286" y="148024"/>
                  </a:lnTo>
                  <a:close/>
                </a:path>
                <a:path w="1467485" h="321944">
                  <a:moveTo>
                    <a:pt x="691311" y="211989"/>
                  </a:moveTo>
                  <a:lnTo>
                    <a:pt x="678192" y="261294"/>
                  </a:lnTo>
                  <a:lnTo>
                    <a:pt x="639648" y="295221"/>
                  </a:lnTo>
                  <a:lnTo>
                    <a:pt x="580602" y="314906"/>
                  </a:lnTo>
                  <a:lnTo>
                    <a:pt x="505975" y="321466"/>
                  </a:lnTo>
                  <a:lnTo>
                    <a:pt x="462180" y="319480"/>
                  </a:lnTo>
                  <a:lnTo>
                    <a:pt x="423869" y="313522"/>
                  </a:lnTo>
                  <a:lnTo>
                    <a:pt x="363697" y="289688"/>
                  </a:lnTo>
                  <a:lnTo>
                    <a:pt x="326793" y="249863"/>
                  </a:lnTo>
                  <a:lnTo>
                    <a:pt x="314492" y="193946"/>
                  </a:lnTo>
                  <a:lnTo>
                    <a:pt x="410439" y="193946"/>
                  </a:lnTo>
                  <a:lnTo>
                    <a:pt x="412182" y="208669"/>
                  </a:lnTo>
                  <a:lnTo>
                    <a:pt x="417411" y="221265"/>
                  </a:lnTo>
                  <a:lnTo>
                    <a:pt x="453008" y="246418"/>
                  </a:lnTo>
                  <a:lnTo>
                    <a:pt x="505975" y="254222"/>
                  </a:lnTo>
                  <a:lnTo>
                    <a:pt x="522763" y="253939"/>
                  </a:lnTo>
                  <a:lnTo>
                    <a:pt x="565433" y="244793"/>
                  </a:lnTo>
                  <a:lnTo>
                    <a:pt x="590443" y="211989"/>
                  </a:lnTo>
                  <a:lnTo>
                    <a:pt x="590443" y="204336"/>
                  </a:lnTo>
                  <a:lnTo>
                    <a:pt x="549236" y="184668"/>
                  </a:lnTo>
                  <a:lnTo>
                    <a:pt x="528119" y="184104"/>
                  </a:lnTo>
                  <a:lnTo>
                    <a:pt x="452264" y="184104"/>
                  </a:lnTo>
                  <a:lnTo>
                    <a:pt x="452264" y="125064"/>
                  </a:lnTo>
                  <a:lnTo>
                    <a:pt x="528119" y="125064"/>
                  </a:lnTo>
                  <a:lnTo>
                    <a:pt x="543342" y="124551"/>
                  </a:lnTo>
                  <a:lnTo>
                    <a:pt x="584156" y="111391"/>
                  </a:lnTo>
                  <a:lnTo>
                    <a:pt x="588805" y="104696"/>
                  </a:lnTo>
                  <a:lnTo>
                    <a:pt x="588805" y="96768"/>
                  </a:lnTo>
                  <a:lnTo>
                    <a:pt x="552144" y="71258"/>
                  </a:lnTo>
                  <a:lnTo>
                    <a:pt x="505975" y="66835"/>
                  </a:lnTo>
                  <a:lnTo>
                    <a:pt x="486835" y="67360"/>
                  </a:lnTo>
                  <a:lnTo>
                    <a:pt x="438325" y="75239"/>
                  </a:lnTo>
                  <a:lnTo>
                    <a:pt x="410439" y="101278"/>
                  </a:lnTo>
                  <a:lnTo>
                    <a:pt x="314492" y="101278"/>
                  </a:lnTo>
                  <a:lnTo>
                    <a:pt x="329407" y="51717"/>
                  </a:lnTo>
                  <a:lnTo>
                    <a:pt x="374150" y="21117"/>
                  </a:lnTo>
                  <a:lnTo>
                    <a:pt x="436939" y="5280"/>
                  </a:lnTo>
                  <a:lnTo>
                    <a:pt x="505975" y="0"/>
                  </a:lnTo>
                  <a:lnTo>
                    <a:pt x="527542" y="346"/>
                  </a:lnTo>
                  <a:lnTo>
                    <a:pt x="568444" y="3115"/>
                  </a:lnTo>
                  <a:lnTo>
                    <a:pt x="606165" y="9215"/>
                  </a:lnTo>
                  <a:lnTo>
                    <a:pt x="654411" y="31161"/>
                  </a:lnTo>
                  <a:lnTo>
                    <a:pt x="681319" y="72141"/>
                  </a:lnTo>
                  <a:lnTo>
                    <a:pt x="683113" y="90619"/>
                  </a:lnTo>
                  <a:lnTo>
                    <a:pt x="680038" y="109121"/>
                  </a:lnTo>
                  <a:lnTo>
                    <a:pt x="670813" y="124445"/>
                  </a:lnTo>
                  <a:lnTo>
                    <a:pt x="655436" y="136592"/>
                  </a:lnTo>
                  <a:lnTo>
                    <a:pt x="633909" y="145562"/>
                  </a:lnTo>
                  <a:lnTo>
                    <a:pt x="657485" y="155661"/>
                  </a:lnTo>
                  <a:lnTo>
                    <a:pt x="674911" y="169962"/>
                  </a:lnTo>
                  <a:lnTo>
                    <a:pt x="686186" y="188465"/>
                  </a:lnTo>
                  <a:lnTo>
                    <a:pt x="691311" y="211169"/>
                  </a:lnTo>
                  <a:lnTo>
                    <a:pt x="691311" y="211989"/>
                  </a:lnTo>
                  <a:close/>
                </a:path>
                <a:path w="1467485" h="321944">
                  <a:moveTo>
                    <a:pt x="1109541" y="312447"/>
                  </a:moveTo>
                  <a:lnTo>
                    <a:pt x="1007445" y="312447"/>
                  </a:lnTo>
                  <a:lnTo>
                    <a:pt x="979156" y="260374"/>
                  </a:lnTo>
                  <a:lnTo>
                    <a:pt x="807350" y="260374"/>
                  </a:lnTo>
                  <a:lnTo>
                    <a:pt x="779057" y="312447"/>
                  </a:lnTo>
                  <a:lnTo>
                    <a:pt x="676958" y="312447"/>
                  </a:lnTo>
                  <a:lnTo>
                    <a:pt x="841385" y="9022"/>
                  </a:lnTo>
                  <a:lnTo>
                    <a:pt x="945122" y="9022"/>
                  </a:lnTo>
                  <a:lnTo>
                    <a:pt x="1109541" y="312447"/>
                  </a:lnTo>
                  <a:close/>
                </a:path>
                <a:path w="1467485" h="321944">
                  <a:moveTo>
                    <a:pt x="893458" y="101690"/>
                  </a:moveTo>
                  <a:lnTo>
                    <a:pt x="844254" y="191898"/>
                  </a:lnTo>
                  <a:lnTo>
                    <a:pt x="942252" y="191898"/>
                  </a:lnTo>
                  <a:lnTo>
                    <a:pt x="893458" y="101690"/>
                  </a:lnTo>
                  <a:close/>
                </a:path>
                <a:path w="1467485" h="321944">
                  <a:moveTo>
                    <a:pt x="1301852" y="148024"/>
                  </a:moveTo>
                  <a:lnTo>
                    <a:pt x="1467093" y="312447"/>
                  </a:lnTo>
                  <a:lnTo>
                    <a:pt x="1342853" y="312447"/>
                  </a:lnTo>
                  <a:lnTo>
                    <a:pt x="1219845" y="185336"/>
                  </a:lnTo>
                  <a:lnTo>
                    <a:pt x="1219845" y="312447"/>
                  </a:lnTo>
                  <a:lnTo>
                    <a:pt x="1118566" y="312447"/>
                  </a:lnTo>
                  <a:lnTo>
                    <a:pt x="1118566" y="9022"/>
                  </a:lnTo>
                  <a:lnTo>
                    <a:pt x="1219845" y="9022"/>
                  </a:lnTo>
                  <a:lnTo>
                    <a:pt x="1219845" y="114401"/>
                  </a:lnTo>
                  <a:lnTo>
                    <a:pt x="1335469" y="9022"/>
                  </a:lnTo>
                  <a:lnTo>
                    <a:pt x="1460944" y="9022"/>
                  </a:lnTo>
                  <a:lnTo>
                    <a:pt x="1301852" y="148024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0" name="object 80" descr="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7889007" y="3006464"/>
            <a:ext cx="1181895" cy="1683979"/>
          </a:xfrm>
          <a:prstGeom prst="rect">
            <a:avLst/>
          </a:prstGeom>
        </p:spPr>
      </p:pic>
      <p:grpSp>
        <p:nvGrpSpPr>
          <p:cNvPr id="81" name="object 81" descr=""/>
          <p:cNvGrpSpPr/>
          <p:nvPr/>
        </p:nvGrpSpPr>
        <p:grpSpPr>
          <a:xfrm>
            <a:off x="-190" y="461283"/>
            <a:ext cx="2478405" cy="396875"/>
            <a:chOff x="-190" y="461283"/>
            <a:chExt cx="2478405" cy="396875"/>
          </a:xfrm>
        </p:grpSpPr>
        <p:sp>
          <p:nvSpPr>
            <p:cNvPr id="82" name="object 82" descr=""/>
            <p:cNvSpPr/>
            <p:nvPr/>
          </p:nvSpPr>
          <p:spPr>
            <a:xfrm>
              <a:off x="-190" y="461283"/>
              <a:ext cx="2478405" cy="396875"/>
            </a:xfrm>
            <a:custGeom>
              <a:avLst/>
              <a:gdLst/>
              <a:ahLst/>
              <a:cxnLst/>
              <a:rect l="l" t="t" r="r" b="b"/>
              <a:pathLst>
                <a:path w="2478405" h="396875">
                  <a:moveTo>
                    <a:pt x="2478401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2478401" y="396647"/>
                  </a:lnTo>
                  <a:lnTo>
                    <a:pt x="2478401" y="0"/>
                  </a:lnTo>
                  <a:close/>
                </a:path>
              </a:pathLst>
            </a:custGeom>
            <a:solidFill>
              <a:srgbClr val="00D5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261708" y="602358"/>
              <a:ext cx="2082164" cy="164465"/>
            </a:xfrm>
            <a:custGeom>
              <a:avLst/>
              <a:gdLst/>
              <a:ahLst/>
              <a:cxnLst/>
              <a:rect l="l" t="t" r="r" b="b"/>
              <a:pathLst>
                <a:path w="2082164" h="164465">
                  <a:moveTo>
                    <a:pt x="193509" y="111023"/>
                  </a:moveTo>
                  <a:lnTo>
                    <a:pt x="174434" y="111023"/>
                  </a:lnTo>
                  <a:lnTo>
                    <a:pt x="174307" y="41351"/>
                  </a:lnTo>
                  <a:lnTo>
                    <a:pt x="174307" y="37198"/>
                  </a:lnTo>
                  <a:lnTo>
                    <a:pt x="174244" y="3086"/>
                  </a:lnTo>
                  <a:lnTo>
                    <a:pt x="130098" y="3086"/>
                  </a:lnTo>
                  <a:lnTo>
                    <a:pt x="130098" y="37388"/>
                  </a:lnTo>
                  <a:lnTo>
                    <a:pt x="130098" y="111023"/>
                  </a:lnTo>
                  <a:lnTo>
                    <a:pt x="59753" y="111023"/>
                  </a:lnTo>
                  <a:lnTo>
                    <a:pt x="64617" y="100596"/>
                  </a:lnTo>
                  <a:lnTo>
                    <a:pt x="68973" y="90728"/>
                  </a:lnTo>
                  <a:lnTo>
                    <a:pt x="83845" y="46355"/>
                  </a:lnTo>
                  <a:lnTo>
                    <a:pt x="85547" y="37388"/>
                  </a:lnTo>
                  <a:lnTo>
                    <a:pt x="85585" y="37198"/>
                  </a:lnTo>
                  <a:lnTo>
                    <a:pt x="130098" y="37388"/>
                  </a:lnTo>
                  <a:lnTo>
                    <a:pt x="130098" y="3086"/>
                  </a:lnTo>
                  <a:lnTo>
                    <a:pt x="44145" y="3086"/>
                  </a:lnTo>
                  <a:lnTo>
                    <a:pt x="43929" y="13284"/>
                  </a:lnTo>
                  <a:lnTo>
                    <a:pt x="43294" y="23063"/>
                  </a:lnTo>
                  <a:lnTo>
                    <a:pt x="34023" y="66700"/>
                  </a:lnTo>
                  <a:lnTo>
                    <a:pt x="14262" y="111023"/>
                  </a:lnTo>
                  <a:lnTo>
                    <a:pt x="0" y="111023"/>
                  </a:lnTo>
                  <a:lnTo>
                    <a:pt x="0" y="164211"/>
                  </a:lnTo>
                  <a:lnTo>
                    <a:pt x="44526" y="164211"/>
                  </a:lnTo>
                  <a:lnTo>
                    <a:pt x="44526" y="145707"/>
                  </a:lnTo>
                  <a:lnTo>
                    <a:pt x="148996" y="145910"/>
                  </a:lnTo>
                  <a:lnTo>
                    <a:pt x="148996" y="164211"/>
                  </a:lnTo>
                  <a:lnTo>
                    <a:pt x="193509" y="164211"/>
                  </a:lnTo>
                  <a:lnTo>
                    <a:pt x="193509" y="145707"/>
                  </a:lnTo>
                  <a:lnTo>
                    <a:pt x="193509" y="111023"/>
                  </a:lnTo>
                  <a:close/>
                </a:path>
                <a:path w="2082164" h="164465">
                  <a:moveTo>
                    <a:pt x="375462" y="3086"/>
                  </a:moveTo>
                  <a:lnTo>
                    <a:pt x="237464" y="3086"/>
                  </a:lnTo>
                  <a:lnTo>
                    <a:pt x="235153" y="27482"/>
                  </a:lnTo>
                  <a:lnTo>
                    <a:pt x="231724" y="50736"/>
                  </a:lnTo>
                  <a:lnTo>
                    <a:pt x="221462" y="93865"/>
                  </a:lnTo>
                  <a:lnTo>
                    <a:pt x="206629" y="107353"/>
                  </a:lnTo>
                  <a:lnTo>
                    <a:pt x="200456" y="107353"/>
                  </a:lnTo>
                  <a:lnTo>
                    <a:pt x="200456" y="145707"/>
                  </a:lnTo>
                  <a:lnTo>
                    <a:pt x="241998" y="137693"/>
                  </a:lnTo>
                  <a:lnTo>
                    <a:pt x="266369" y="98513"/>
                  </a:lnTo>
                  <a:lnTo>
                    <a:pt x="276491" y="60261"/>
                  </a:lnTo>
                  <a:lnTo>
                    <a:pt x="280822" y="36817"/>
                  </a:lnTo>
                  <a:lnTo>
                    <a:pt x="327863" y="36817"/>
                  </a:lnTo>
                  <a:lnTo>
                    <a:pt x="327863" y="145707"/>
                  </a:lnTo>
                  <a:lnTo>
                    <a:pt x="375462" y="145707"/>
                  </a:lnTo>
                  <a:lnTo>
                    <a:pt x="375462" y="3086"/>
                  </a:lnTo>
                  <a:close/>
                </a:path>
                <a:path w="2082164" h="164465">
                  <a:moveTo>
                    <a:pt x="554139" y="2895"/>
                  </a:moveTo>
                  <a:lnTo>
                    <a:pt x="508838" y="2895"/>
                  </a:lnTo>
                  <a:lnTo>
                    <a:pt x="508838" y="35852"/>
                  </a:lnTo>
                  <a:lnTo>
                    <a:pt x="508838" y="66497"/>
                  </a:lnTo>
                  <a:lnTo>
                    <a:pt x="452945" y="66497"/>
                  </a:lnTo>
                  <a:lnTo>
                    <a:pt x="447967" y="66243"/>
                  </a:lnTo>
                  <a:lnTo>
                    <a:pt x="441159" y="65214"/>
                  </a:lnTo>
                  <a:lnTo>
                    <a:pt x="438391" y="63893"/>
                  </a:lnTo>
                  <a:lnTo>
                    <a:pt x="434149" y="59651"/>
                  </a:lnTo>
                  <a:lnTo>
                    <a:pt x="433095" y="56222"/>
                  </a:lnTo>
                  <a:lnTo>
                    <a:pt x="433095" y="46456"/>
                  </a:lnTo>
                  <a:lnTo>
                    <a:pt x="434149" y="42786"/>
                  </a:lnTo>
                  <a:lnTo>
                    <a:pt x="438391" y="38163"/>
                  </a:lnTo>
                  <a:lnTo>
                    <a:pt x="441159" y="36753"/>
                  </a:lnTo>
                  <a:lnTo>
                    <a:pt x="447103" y="35852"/>
                  </a:lnTo>
                  <a:lnTo>
                    <a:pt x="445414" y="35852"/>
                  </a:lnTo>
                  <a:lnTo>
                    <a:pt x="452945" y="35471"/>
                  </a:lnTo>
                  <a:lnTo>
                    <a:pt x="460730" y="35471"/>
                  </a:lnTo>
                  <a:lnTo>
                    <a:pt x="491553" y="35852"/>
                  </a:lnTo>
                  <a:lnTo>
                    <a:pt x="508838" y="35852"/>
                  </a:lnTo>
                  <a:lnTo>
                    <a:pt x="508838" y="2895"/>
                  </a:lnTo>
                  <a:lnTo>
                    <a:pt x="446392" y="2895"/>
                  </a:lnTo>
                  <a:lnTo>
                    <a:pt x="408178" y="12153"/>
                  </a:lnTo>
                  <a:lnTo>
                    <a:pt x="386156" y="43484"/>
                  </a:lnTo>
                  <a:lnTo>
                    <a:pt x="385673" y="50304"/>
                  </a:lnTo>
                  <a:lnTo>
                    <a:pt x="385673" y="51079"/>
                  </a:lnTo>
                  <a:lnTo>
                    <a:pt x="386334" y="59651"/>
                  </a:lnTo>
                  <a:lnTo>
                    <a:pt x="386346" y="59829"/>
                  </a:lnTo>
                  <a:lnTo>
                    <a:pt x="409117" y="91313"/>
                  </a:lnTo>
                  <a:lnTo>
                    <a:pt x="425958" y="97332"/>
                  </a:lnTo>
                  <a:lnTo>
                    <a:pt x="384517" y="145516"/>
                  </a:lnTo>
                  <a:lnTo>
                    <a:pt x="438302" y="145516"/>
                  </a:lnTo>
                  <a:lnTo>
                    <a:pt x="477812" y="99453"/>
                  </a:lnTo>
                  <a:lnTo>
                    <a:pt x="508838" y="99453"/>
                  </a:lnTo>
                  <a:lnTo>
                    <a:pt x="508838" y="145516"/>
                  </a:lnTo>
                  <a:lnTo>
                    <a:pt x="554139" y="145516"/>
                  </a:lnTo>
                  <a:lnTo>
                    <a:pt x="554139" y="99453"/>
                  </a:lnTo>
                  <a:lnTo>
                    <a:pt x="554139" y="66497"/>
                  </a:lnTo>
                  <a:lnTo>
                    <a:pt x="554139" y="54737"/>
                  </a:lnTo>
                  <a:lnTo>
                    <a:pt x="554139" y="35471"/>
                  </a:lnTo>
                  <a:lnTo>
                    <a:pt x="554139" y="2895"/>
                  </a:lnTo>
                  <a:close/>
                </a:path>
                <a:path w="2082164" h="164465">
                  <a:moveTo>
                    <a:pt x="794092" y="145707"/>
                  </a:moveTo>
                  <a:lnTo>
                    <a:pt x="716419" y="68427"/>
                  </a:lnTo>
                  <a:lnTo>
                    <a:pt x="791210" y="3086"/>
                  </a:lnTo>
                  <a:lnTo>
                    <a:pt x="732231" y="3086"/>
                  </a:lnTo>
                  <a:lnTo>
                    <a:pt x="677875" y="52616"/>
                  </a:lnTo>
                  <a:lnTo>
                    <a:pt x="677875" y="3086"/>
                  </a:lnTo>
                  <a:lnTo>
                    <a:pt x="630262" y="3086"/>
                  </a:lnTo>
                  <a:lnTo>
                    <a:pt x="630262" y="145707"/>
                  </a:lnTo>
                  <a:lnTo>
                    <a:pt x="677875" y="145707"/>
                  </a:lnTo>
                  <a:lnTo>
                    <a:pt x="677875" y="85966"/>
                  </a:lnTo>
                  <a:lnTo>
                    <a:pt x="735698" y="145707"/>
                  </a:lnTo>
                  <a:lnTo>
                    <a:pt x="794092" y="145707"/>
                  </a:lnTo>
                  <a:close/>
                </a:path>
                <a:path w="2082164" h="164465">
                  <a:moveTo>
                    <a:pt x="971804" y="3086"/>
                  </a:moveTo>
                  <a:lnTo>
                    <a:pt x="833805" y="3086"/>
                  </a:lnTo>
                  <a:lnTo>
                    <a:pt x="831494" y="27482"/>
                  </a:lnTo>
                  <a:lnTo>
                    <a:pt x="828065" y="50736"/>
                  </a:lnTo>
                  <a:lnTo>
                    <a:pt x="817803" y="93865"/>
                  </a:lnTo>
                  <a:lnTo>
                    <a:pt x="802957" y="107353"/>
                  </a:lnTo>
                  <a:lnTo>
                    <a:pt x="796798" y="107353"/>
                  </a:lnTo>
                  <a:lnTo>
                    <a:pt x="796798" y="145707"/>
                  </a:lnTo>
                  <a:lnTo>
                    <a:pt x="838339" y="137693"/>
                  </a:lnTo>
                  <a:lnTo>
                    <a:pt x="862711" y="98513"/>
                  </a:lnTo>
                  <a:lnTo>
                    <a:pt x="872832" y="60261"/>
                  </a:lnTo>
                  <a:lnTo>
                    <a:pt x="877163" y="36817"/>
                  </a:lnTo>
                  <a:lnTo>
                    <a:pt x="924191" y="36817"/>
                  </a:lnTo>
                  <a:lnTo>
                    <a:pt x="924191" y="145707"/>
                  </a:lnTo>
                  <a:lnTo>
                    <a:pt x="971804" y="145707"/>
                  </a:lnTo>
                  <a:lnTo>
                    <a:pt x="971804" y="3086"/>
                  </a:lnTo>
                  <a:close/>
                </a:path>
                <a:path w="2082164" h="164465">
                  <a:moveTo>
                    <a:pt x="1161656" y="3086"/>
                  </a:moveTo>
                  <a:lnTo>
                    <a:pt x="1114234" y="3086"/>
                  </a:lnTo>
                  <a:lnTo>
                    <a:pt x="1035215" y="91554"/>
                  </a:lnTo>
                  <a:lnTo>
                    <a:pt x="1035215" y="3086"/>
                  </a:lnTo>
                  <a:lnTo>
                    <a:pt x="987602" y="3086"/>
                  </a:lnTo>
                  <a:lnTo>
                    <a:pt x="987602" y="145707"/>
                  </a:lnTo>
                  <a:lnTo>
                    <a:pt x="1035215" y="145707"/>
                  </a:lnTo>
                  <a:lnTo>
                    <a:pt x="1114234" y="57048"/>
                  </a:lnTo>
                  <a:lnTo>
                    <a:pt x="1114234" y="145707"/>
                  </a:lnTo>
                  <a:lnTo>
                    <a:pt x="1161656" y="145707"/>
                  </a:lnTo>
                  <a:lnTo>
                    <a:pt x="1161656" y="3086"/>
                  </a:lnTo>
                  <a:close/>
                </a:path>
                <a:path w="2082164" h="164465">
                  <a:moveTo>
                    <a:pt x="1330401" y="3302"/>
                  </a:moveTo>
                  <a:lnTo>
                    <a:pt x="1177455" y="3302"/>
                  </a:lnTo>
                  <a:lnTo>
                    <a:pt x="1177455" y="37592"/>
                  </a:lnTo>
                  <a:lnTo>
                    <a:pt x="1177455" y="56642"/>
                  </a:lnTo>
                  <a:lnTo>
                    <a:pt x="1177455" y="89662"/>
                  </a:lnTo>
                  <a:lnTo>
                    <a:pt x="1177455" y="111252"/>
                  </a:lnTo>
                  <a:lnTo>
                    <a:pt x="1177455" y="112522"/>
                  </a:lnTo>
                  <a:lnTo>
                    <a:pt x="1177455" y="145542"/>
                  </a:lnTo>
                  <a:lnTo>
                    <a:pt x="1330299" y="145542"/>
                  </a:lnTo>
                  <a:lnTo>
                    <a:pt x="1330299" y="112522"/>
                  </a:lnTo>
                  <a:lnTo>
                    <a:pt x="1330299" y="111252"/>
                  </a:lnTo>
                  <a:lnTo>
                    <a:pt x="1237716" y="111252"/>
                  </a:lnTo>
                  <a:lnTo>
                    <a:pt x="1237716" y="112522"/>
                  </a:lnTo>
                  <a:lnTo>
                    <a:pt x="1225067" y="112522"/>
                  </a:lnTo>
                  <a:lnTo>
                    <a:pt x="1225067" y="111252"/>
                  </a:lnTo>
                  <a:lnTo>
                    <a:pt x="1225067" y="89662"/>
                  </a:lnTo>
                  <a:lnTo>
                    <a:pt x="1314107" y="89662"/>
                  </a:lnTo>
                  <a:lnTo>
                    <a:pt x="1314107" y="56642"/>
                  </a:lnTo>
                  <a:lnTo>
                    <a:pt x="1225067" y="56642"/>
                  </a:lnTo>
                  <a:lnTo>
                    <a:pt x="1225067" y="37592"/>
                  </a:lnTo>
                  <a:lnTo>
                    <a:pt x="1330401" y="37592"/>
                  </a:lnTo>
                  <a:lnTo>
                    <a:pt x="1330401" y="3302"/>
                  </a:lnTo>
                  <a:close/>
                </a:path>
                <a:path w="2082164" h="164465">
                  <a:moveTo>
                    <a:pt x="1514563" y="3302"/>
                  </a:moveTo>
                  <a:lnTo>
                    <a:pt x="1467142" y="3302"/>
                  </a:lnTo>
                  <a:lnTo>
                    <a:pt x="1467142" y="54102"/>
                  </a:lnTo>
                  <a:lnTo>
                    <a:pt x="1391018" y="54102"/>
                  </a:lnTo>
                  <a:lnTo>
                    <a:pt x="1391018" y="3302"/>
                  </a:lnTo>
                  <a:lnTo>
                    <a:pt x="1343406" y="3302"/>
                  </a:lnTo>
                  <a:lnTo>
                    <a:pt x="1343406" y="54102"/>
                  </a:lnTo>
                  <a:lnTo>
                    <a:pt x="1343406" y="90932"/>
                  </a:lnTo>
                  <a:lnTo>
                    <a:pt x="1343406" y="145542"/>
                  </a:lnTo>
                  <a:lnTo>
                    <a:pt x="1391018" y="145542"/>
                  </a:lnTo>
                  <a:lnTo>
                    <a:pt x="1391018" y="90932"/>
                  </a:lnTo>
                  <a:lnTo>
                    <a:pt x="1467142" y="90932"/>
                  </a:lnTo>
                  <a:lnTo>
                    <a:pt x="1467142" y="145542"/>
                  </a:lnTo>
                  <a:lnTo>
                    <a:pt x="1514563" y="145542"/>
                  </a:lnTo>
                  <a:lnTo>
                    <a:pt x="1514563" y="90932"/>
                  </a:lnTo>
                  <a:lnTo>
                    <a:pt x="1514563" y="54102"/>
                  </a:lnTo>
                  <a:lnTo>
                    <a:pt x="1514563" y="3302"/>
                  </a:lnTo>
                  <a:close/>
                </a:path>
                <a:path w="2082164" h="164465">
                  <a:moveTo>
                    <a:pt x="1695932" y="3086"/>
                  </a:moveTo>
                  <a:lnTo>
                    <a:pt x="1527479" y="3086"/>
                  </a:lnTo>
                  <a:lnTo>
                    <a:pt x="1527479" y="41630"/>
                  </a:lnTo>
                  <a:lnTo>
                    <a:pt x="1527479" y="41821"/>
                  </a:lnTo>
                  <a:lnTo>
                    <a:pt x="1588376" y="41821"/>
                  </a:lnTo>
                  <a:lnTo>
                    <a:pt x="1588376" y="145707"/>
                  </a:lnTo>
                  <a:lnTo>
                    <a:pt x="1635798" y="145707"/>
                  </a:lnTo>
                  <a:lnTo>
                    <a:pt x="1635798" y="41821"/>
                  </a:lnTo>
                  <a:lnTo>
                    <a:pt x="1695932" y="41821"/>
                  </a:lnTo>
                  <a:lnTo>
                    <a:pt x="1695932" y="3086"/>
                  </a:lnTo>
                  <a:close/>
                </a:path>
                <a:path w="2082164" h="164465">
                  <a:moveTo>
                    <a:pt x="1887131" y="74980"/>
                  </a:moveTo>
                  <a:lnTo>
                    <a:pt x="1886381" y="64630"/>
                  </a:lnTo>
                  <a:lnTo>
                    <a:pt x="1884146" y="54787"/>
                  </a:lnTo>
                  <a:lnTo>
                    <a:pt x="1880400" y="45453"/>
                  </a:lnTo>
                  <a:lnTo>
                    <a:pt x="1880349" y="45326"/>
                  </a:lnTo>
                  <a:lnTo>
                    <a:pt x="1875142" y="36626"/>
                  </a:lnTo>
                  <a:lnTo>
                    <a:pt x="1868525" y="28511"/>
                  </a:lnTo>
                  <a:lnTo>
                    <a:pt x="1860753" y="21323"/>
                  </a:lnTo>
                  <a:lnTo>
                    <a:pt x="1851812" y="15062"/>
                  </a:lnTo>
                  <a:lnTo>
                    <a:pt x="1841741" y="9728"/>
                  </a:lnTo>
                  <a:lnTo>
                    <a:pt x="1837207" y="7975"/>
                  </a:lnTo>
                  <a:lnTo>
                    <a:pt x="1837207" y="67005"/>
                  </a:lnTo>
                  <a:lnTo>
                    <a:pt x="1837207" y="82943"/>
                  </a:lnTo>
                  <a:lnTo>
                    <a:pt x="1808327" y="111988"/>
                  </a:lnTo>
                  <a:lnTo>
                    <a:pt x="1801418" y="113525"/>
                  </a:lnTo>
                  <a:lnTo>
                    <a:pt x="1786902" y="113525"/>
                  </a:lnTo>
                  <a:lnTo>
                    <a:pt x="1753108" y="89814"/>
                  </a:lnTo>
                  <a:lnTo>
                    <a:pt x="1751050" y="82943"/>
                  </a:lnTo>
                  <a:lnTo>
                    <a:pt x="1751088" y="67005"/>
                  </a:lnTo>
                  <a:lnTo>
                    <a:pt x="1779574" y="37973"/>
                  </a:lnTo>
                  <a:lnTo>
                    <a:pt x="1785645" y="36626"/>
                  </a:lnTo>
                  <a:lnTo>
                    <a:pt x="1801926" y="36626"/>
                  </a:lnTo>
                  <a:lnTo>
                    <a:pt x="1835124" y="60109"/>
                  </a:lnTo>
                  <a:lnTo>
                    <a:pt x="1837207" y="67005"/>
                  </a:lnTo>
                  <a:lnTo>
                    <a:pt x="1837207" y="7975"/>
                  </a:lnTo>
                  <a:lnTo>
                    <a:pt x="1830768" y="5473"/>
                  </a:lnTo>
                  <a:lnTo>
                    <a:pt x="1819160" y="2438"/>
                  </a:lnTo>
                  <a:lnTo>
                    <a:pt x="1806917" y="609"/>
                  </a:lnTo>
                  <a:lnTo>
                    <a:pt x="1794040" y="0"/>
                  </a:lnTo>
                  <a:lnTo>
                    <a:pt x="1781556" y="609"/>
                  </a:lnTo>
                  <a:lnTo>
                    <a:pt x="1736915" y="15062"/>
                  </a:lnTo>
                  <a:lnTo>
                    <a:pt x="1707540" y="45326"/>
                  </a:lnTo>
                  <a:lnTo>
                    <a:pt x="1700364" y="74980"/>
                  </a:lnTo>
                  <a:lnTo>
                    <a:pt x="1701177" y="85318"/>
                  </a:lnTo>
                  <a:lnTo>
                    <a:pt x="1719922" y="121170"/>
                  </a:lnTo>
                  <a:lnTo>
                    <a:pt x="1758238" y="144094"/>
                  </a:lnTo>
                  <a:lnTo>
                    <a:pt x="1794230" y="149567"/>
                  </a:lnTo>
                  <a:lnTo>
                    <a:pt x="1807108" y="148958"/>
                  </a:lnTo>
                  <a:lnTo>
                    <a:pt x="1851863" y="134518"/>
                  </a:lnTo>
                  <a:lnTo>
                    <a:pt x="1874761" y="113525"/>
                  </a:lnTo>
                  <a:lnTo>
                    <a:pt x="1875078" y="113144"/>
                  </a:lnTo>
                  <a:lnTo>
                    <a:pt x="1880349" y="104394"/>
                  </a:lnTo>
                  <a:lnTo>
                    <a:pt x="1884121" y="95123"/>
                  </a:lnTo>
                  <a:lnTo>
                    <a:pt x="1886381" y="85318"/>
                  </a:lnTo>
                  <a:lnTo>
                    <a:pt x="1887131" y="74980"/>
                  </a:lnTo>
                  <a:close/>
                </a:path>
                <a:path w="2082164" h="164465">
                  <a:moveTo>
                    <a:pt x="2081796" y="95148"/>
                  </a:moveTo>
                  <a:lnTo>
                    <a:pt x="2049030" y="70929"/>
                  </a:lnTo>
                  <a:lnTo>
                    <a:pt x="2055964" y="68364"/>
                  </a:lnTo>
                  <a:lnTo>
                    <a:pt x="2061171" y="64439"/>
                  </a:lnTo>
                  <a:lnTo>
                    <a:pt x="2064766" y="58978"/>
                  </a:lnTo>
                  <a:lnTo>
                    <a:pt x="2068106" y="53911"/>
                  </a:lnTo>
                  <a:lnTo>
                    <a:pt x="2069846" y="47091"/>
                  </a:lnTo>
                  <a:lnTo>
                    <a:pt x="2069846" y="37973"/>
                  </a:lnTo>
                  <a:lnTo>
                    <a:pt x="2069515" y="34823"/>
                  </a:lnTo>
                  <a:lnTo>
                    <a:pt x="2069388" y="33693"/>
                  </a:lnTo>
                  <a:lnTo>
                    <a:pt x="2069274" y="32575"/>
                  </a:lnTo>
                  <a:lnTo>
                    <a:pt x="2040978" y="5499"/>
                  </a:lnTo>
                  <a:lnTo>
                    <a:pt x="2033028" y="4025"/>
                  </a:lnTo>
                  <a:lnTo>
                    <a:pt x="2033028" y="94386"/>
                  </a:lnTo>
                  <a:lnTo>
                    <a:pt x="2033028" y="103505"/>
                  </a:lnTo>
                  <a:lnTo>
                    <a:pt x="2031936" y="106870"/>
                  </a:lnTo>
                  <a:lnTo>
                    <a:pt x="2027567" y="111112"/>
                  </a:lnTo>
                  <a:lnTo>
                    <a:pt x="2024684" y="112407"/>
                  </a:lnTo>
                  <a:lnTo>
                    <a:pt x="2015693" y="113525"/>
                  </a:lnTo>
                  <a:lnTo>
                    <a:pt x="1943417" y="113525"/>
                  </a:lnTo>
                  <a:lnTo>
                    <a:pt x="1943417" y="84810"/>
                  </a:lnTo>
                  <a:lnTo>
                    <a:pt x="2012086" y="84810"/>
                  </a:lnTo>
                  <a:lnTo>
                    <a:pt x="2033028" y="94386"/>
                  </a:lnTo>
                  <a:lnTo>
                    <a:pt x="2033028" y="4025"/>
                  </a:lnTo>
                  <a:lnTo>
                    <a:pt x="2031504" y="3733"/>
                  </a:lnTo>
                  <a:lnTo>
                    <a:pt x="2023592" y="3251"/>
                  </a:lnTo>
                  <a:lnTo>
                    <a:pt x="2023592" y="41376"/>
                  </a:lnTo>
                  <a:lnTo>
                    <a:pt x="2023592" y="49987"/>
                  </a:lnTo>
                  <a:lnTo>
                    <a:pt x="2022525" y="53200"/>
                  </a:lnTo>
                  <a:lnTo>
                    <a:pt x="2018296" y="57048"/>
                  </a:lnTo>
                  <a:lnTo>
                    <a:pt x="2015718" y="58178"/>
                  </a:lnTo>
                  <a:lnTo>
                    <a:pt x="2008200" y="58978"/>
                  </a:lnTo>
                  <a:lnTo>
                    <a:pt x="1943417" y="58978"/>
                  </a:lnTo>
                  <a:lnTo>
                    <a:pt x="1943417" y="32575"/>
                  </a:lnTo>
                  <a:lnTo>
                    <a:pt x="2004707" y="32575"/>
                  </a:lnTo>
                  <a:lnTo>
                    <a:pt x="2023592" y="41376"/>
                  </a:lnTo>
                  <a:lnTo>
                    <a:pt x="2023592" y="3251"/>
                  </a:lnTo>
                  <a:lnTo>
                    <a:pt x="2020887" y="3086"/>
                  </a:lnTo>
                  <a:lnTo>
                    <a:pt x="1898891" y="3086"/>
                  </a:lnTo>
                  <a:lnTo>
                    <a:pt x="1898891" y="145707"/>
                  </a:lnTo>
                  <a:lnTo>
                    <a:pt x="2012022" y="145707"/>
                  </a:lnTo>
                  <a:lnTo>
                    <a:pt x="2053780" y="140487"/>
                  </a:lnTo>
                  <a:lnTo>
                    <a:pt x="2080933" y="113525"/>
                  </a:lnTo>
                  <a:lnTo>
                    <a:pt x="2081682" y="106870"/>
                  </a:lnTo>
                  <a:lnTo>
                    <a:pt x="2081796" y="9514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59701" y="1900361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16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16"/>
                </a:lnTo>
                <a:lnTo>
                  <a:pt x="52971" y="157416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16"/>
                </a:lnTo>
                <a:lnTo>
                  <a:pt x="224409" y="157416"/>
                </a:lnTo>
                <a:close/>
              </a:path>
              <a:path w="662940" h="157480">
                <a:moveTo>
                  <a:pt x="415010" y="52336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64"/>
                </a:lnTo>
                <a:lnTo>
                  <a:pt x="350977" y="36664"/>
                </a:lnTo>
                <a:lnTo>
                  <a:pt x="358635" y="37795"/>
                </a:lnTo>
                <a:lnTo>
                  <a:pt x="361759" y="39281"/>
                </a:lnTo>
                <a:lnTo>
                  <a:pt x="366572" y="44107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19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16"/>
                </a:lnTo>
                <a:lnTo>
                  <a:pt x="281635" y="157416"/>
                </a:lnTo>
                <a:lnTo>
                  <a:pt x="281635" y="106578"/>
                </a:lnTo>
                <a:lnTo>
                  <a:pt x="349910" y="106578"/>
                </a:lnTo>
                <a:lnTo>
                  <a:pt x="388035" y="98742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36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60"/>
                </a:lnTo>
                <a:lnTo>
                  <a:pt x="492213" y="42760"/>
                </a:lnTo>
                <a:lnTo>
                  <a:pt x="492213" y="157416"/>
                </a:lnTo>
                <a:lnTo>
                  <a:pt x="544537" y="157416"/>
                </a:lnTo>
                <a:lnTo>
                  <a:pt x="544537" y="42760"/>
                </a:lnTo>
                <a:lnTo>
                  <a:pt x="610908" y="42760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59"/>
                </a:moveTo>
                <a:lnTo>
                  <a:pt x="616432" y="118059"/>
                </a:lnTo>
                <a:lnTo>
                  <a:pt x="616432" y="157416"/>
                </a:lnTo>
                <a:lnTo>
                  <a:pt x="662597" y="157416"/>
                </a:lnTo>
                <a:lnTo>
                  <a:pt x="662597" y="118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9730" y="1895680"/>
            <a:ext cx="504132" cy="162086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662" y="2484259"/>
            <a:ext cx="2968197" cy="146994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671471" y="2728306"/>
            <a:ext cx="186055" cy="89535"/>
            <a:chOff x="671471" y="2728306"/>
            <a:chExt cx="186055" cy="89535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471" y="2730431"/>
              <a:ext cx="77572" cy="8500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8172" y="2728306"/>
              <a:ext cx="89258" cy="89259"/>
            </a:xfrm>
            <a:prstGeom prst="rect">
              <a:avLst/>
            </a:prstGeom>
          </p:spPr>
        </p:pic>
      </p:grpSp>
      <p:grpSp>
        <p:nvGrpSpPr>
          <p:cNvPr id="8" name="object 8" descr=""/>
          <p:cNvGrpSpPr/>
          <p:nvPr/>
        </p:nvGrpSpPr>
        <p:grpSpPr>
          <a:xfrm>
            <a:off x="916758" y="2728306"/>
            <a:ext cx="300990" cy="89535"/>
            <a:chOff x="916758" y="2728306"/>
            <a:chExt cx="300990" cy="89535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6758" y="2730431"/>
              <a:ext cx="92803" cy="8500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9928" y="2728306"/>
              <a:ext cx="187548" cy="89259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1243688" y="2730431"/>
            <a:ext cx="328295" cy="111760"/>
            <a:chOff x="1243688" y="2730431"/>
            <a:chExt cx="328295" cy="11176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47468" y="2730431"/>
              <a:ext cx="78282" cy="8500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3688" y="2730431"/>
              <a:ext cx="77572" cy="85009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51959" y="2730431"/>
              <a:ext cx="119898" cy="111574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1631721" y="2728306"/>
            <a:ext cx="1125855" cy="110489"/>
            <a:chOff x="1631721" y="2728306"/>
            <a:chExt cx="1125855" cy="110489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1721" y="2728306"/>
              <a:ext cx="203666" cy="110157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55753" y="2730431"/>
              <a:ext cx="77572" cy="85009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3691" y="2728306"/>
              <a:ext cx="187548" cy="89259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67451" y="2730431"/>
              <a:ext cx="77572" cy="85009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65390" y="2728306"/>
              <a:ext cx="82498" cy="89259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7928" y="2730431"/>
              <a:ext cx="77572" cy="85009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1709" y="2730431"/>
              <a:ext cx="77572" cy="85009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69648" y="2728306"/>
              <a:ext cx="187697" cy="89259"/>
            </a:xfrm>
            <a:prstGeom prst="rect">
              <a:avLst/>
            </a:prstGeom>
          </p:spPr>
        </p:pic>
      </p:grpSp>
      <p:grpSp>
        <p:nvGrpSpPr>
          <p:cNvPr id="24" name="object 24" descr=""/>
          <p:cNvGrpSpPr/>
          <p:nvPr/>
        </p:nvGrpSpPr>
        <p:grpSpPr>
          <a:xfrm>
            <a:off x="2821485" y="2728306"/>
            <a:ext cx="990600" cy="128270"/>
            <a:chOff x="2821485" y="2728306"/>
            <a:chExt cx="990600" cy="128270"/>
          </a:xfrm>
        </p:grpSpPr>
        <p:pic>
          <p:nvPicPr>
            <p:cNvPr id="25" name="object 2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21485" y="2730431"/>
              <a:ext cx="75449" cy="85009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18537" y="2728306"/>
              <a:ext cx="468405" cy="128221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06982" y="2730431"/>
              <a:ext cx="77572" cy="85009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10762" y="2730431"/>
              <a:ext cx="77572" cy="85009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14544" y="2730431"/>
              <a:ext cx="78281" cy="85009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19033" y="2730431"/>
              <a:ext cx="92805" cy="85009"/>
            </a:xfrm>
            <a:prstGeom prst="rect">
              <a:avLst/>
            </a:prstGeom>
          </p:spPr>
        </p:pic>
      </p:grpSp>
      <p:pic>
        <p:nvPicPr>
          <p:cNvPr id="31" name="object 31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337296" y="2937639"/>
            <a:ext cx="78281" cy="85011"/>
          </a:xfrm>
          <a:prstGeom prst="rect">
            <a:avLst/>
          </a:prstGeom>
        </p:spPr>
      </p:pic>
      <p:grpSp>
        <p:nvGrpSpPr>
          <p:cNvPr id="32" name="object 32" descr=""/>
          <p:cNvGrpSpPr/>
          <p:nvPr/>
        </p:nvGrpSpPr>
        <p:grpSpPr>
          <a:xfrm>
            <a:off x="2485886" y="2904347"/>
            <a:ext cx="728980" cy="120650"/>
            <a:chOff x="2485886" y="2904347"/>
            <a:chExt cx="728980" cy="120650"/>
          </a:xfrm>
        </p:grpSpPr>
        <p:pic>
          <p:nvPicPr>
            <p:cNvPr id="33" name="object 3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85886" y="2937639"/>
              <a:ext cx="75448" cy="85011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582938" y="2937639"/>
              <a:ext cx="77572" cy="85011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80877" y="2935516"/>
              <a:ext cx="82498" cy="89258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2783408" y="293738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4" h="85089">
                  <a:moveTo>
                    <a:pt x="118656" y="0"/>
                  </a:moveTo>
                  <a:lnTo>
                    <a:pt x="104495" y="0"/>
                  </a:lnTo>
                  <a:lnTo>
                    <a:pt x="104495" y="72390"/>
                  </a:lnTo>
                  <a:lnTo>
                    <a:pt x="66421" y="72390"/>
                  </a:lnTo>
                  <a:lnTo>
                    <a:pt x="66421" y="0"/>
                  </a:lnTo>
                  <a:lnTo>
                    <a:pt x="52247" y="0"/>
                  </a:lnTo>
                  <a:lnTo>
                    <a:pt x="52247" y="72390"/>
                  </a:lnTo>
                  <a:lnTo>
                    <a:pt x="14173" y="72390"/>
                  </a:lnTo>
                  <a:lnTo>
                    <a:pt x="14173" y="0"/>
                  </a:lnTo>
                  <a:lnTo>
                    <a:pt x="0" y="0"/>
                  </a:lnTo>
                  <a:lnTo>
                    <a:pt x="0" y="72390"/>
                  </a:lnTo>
                  <a:lnTo>
                    <a:pt x="0" y="85090"/>
                  </a:lnTo>
                  <a:lnTo>
                    <a:pt x="118656" y="85090"/>
                  </a:lnTo>
                  <a:lnTo>
                    <a:pt x="118656" y="7239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8287" y="2937639"/>
              <a:ext cx="77572" cy="85011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32067" y="2937639"/>
              <a:ext cx="78281" cy="85011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136557" y="2904347"/>
              <a:ext cx="78282" cy="118303"/>
            </a:xfrm>
            <a:prstGeom prst="rect">
              <a:avLst/>
            </a:prstGeom>
          </p:spPr>
        </p:pic>
      </p:grpSp>
      <p:pic>
        <p:nvPicPr>
          <p:cNvPr id="40" name="object 40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71471" y="2935339"/>
            <a:ext cx="1766565" cy="333482"/>
          </a:xfrm>
          <a:prstGeom prst="rect">
            <a:avLst/>
          </a:prstGeom>
        </p:spPr>
      </p:pic>
      <p:pic>
        <p:nvPicPr>
          <p:cNvPr id="41" name="object 41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50142" y="4567535"/>
            <a:ext cx="1523808" cy="364122"/>
          </a:xfrm>
          <a:prstGeom prst="rect">
            <a:avLst/>
          </a:prstGeom>
        </p:spPr>
      </p:pic>
      <p:grpSp>
        <p:nvGrpSpPr>
          <p:cNvPr id="42" name="object 42" descr=""/>
          <p:cNvGrpSpPr/>
          <p:nvPr/>
        </p:nvGrpSpPr>
        <p:grpSpPr>
          <a:xfrm>
            <a:off x="3285147" y="2935516"/>
            <a:ext cx="593725" cy="126364"/>
            <a:chOff x="3285147" y="2935516"/>
            <a:chExt cx="593725" cy="126364"/>
          </a:xfrm>
        </p:grpSpPr>
        <p:pic>
          <p:nvPicPr>
            <p:cNvPr id="43" name="object 43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85147" y="2935516"/>
              <a:ext cx="278935" cy="126097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84448" y="2937639"/>
              <a:ext cx="92803" cy="85011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96379" y="2935516"/>
              <a:ext cx="182059" cy="89258"/>
            </a:xfrm>
            <a:prstGeom prst="rect">
              <a:avLst/>
            </a:prstGeom>
          </p:spPr>
        </p:pic>
      </p:grpSp>
      <p:grpSp>
        <p:nvGrpSpPr>
          <p:cNvPr id="46" name="object 46" descr=""/>
          <p:cNvGrpSpPr/>
          <p:nvPr/>
        </p:nvGrpSpPr>
        <p:grpSpPr>
          <a:xfrm>
            <a:off x="2502176" y="3142548"/>
            <a:ext cx="715010" cy="110489"/>
            <a:chOff x="2502176" y="3142548"/>
            <a:chExt cx="715010" cy="110489"/>
          </a:xfrm>
        </p:grpSpPr>
        <p:pic>
          <p:nvPicPr>
            <p:cNvPr id="47" name="object 4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02176" y="3144848"/>
              <a:ext cx="78281" cy="85009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600647" y="3142548"/>
              <a:ext cx="374388" cy="110332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001247" y="3144848"/>
              <a:ext cx="174269" cy="85009"/>
            </a:xfrm>
            <a:prstGeom prst="rect">
              <a:avLst/>
            </a:prstGeom>
          </p:spPr>
        </p:pic>
        <p:sp>
          <p:nvSpPr>
            <p:cNvPr id="50" name="object 50" descr=""/>
            <p:cNvSpPr/>
            <p:nvPr/>
          </p:nvSpPr>
          <p:spPr>
            <a:xfrm>
              <a:off x="3198365" y="3213566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8" y="0"/>
                  </a:lnTo>
                  <a:lnTo>
                    <a:pt x="0" y="3008"/>
                  </a:lnTo>
                  <a:lnTo>
                    <a:pt x="0" y="14874"/>
                  </a:lnTo>
                  <a:lnTo>
                    <a:pt x="4428" y="17887"/>
                  </a:lnTo>
                  <a:lnTo>
                    <a:pt x="14345" y="17887"/>
                  </a:lnTo>
                  <a:lnTo>
                    <a:pt x="18594" y="14874"/>
                  </a:lnTo>
                  <a:lnTo>
                    <a:pt x="18594" y="8855"/>
                  </a:lnTo>
                  <a:lnTo>
                    <a:pt x="18594" y="3008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1" name="object 51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60257" y="3695317"/>
            <a:ext cx="1524208" cy="519004"/>
          </a:xfrm>
          <a:prstGeom prst="rect">
            <a:avLst/>
          </a:prstGeom>
        </p:spPr>
      </p:pic>
      <p:grpSp>
        <p:nvGrpSpPr>
          <p:cNvPr id="52" name="object 52" descr=""/>
          <p:cNvGrpSpPr/>
          <p:nvPr/>
        </p:nvGrpSpPr>
        <p:grpSpPr>
          <a:xfrm>
            <a:off x="2210205" y="4073400"/>
            <a:ext cx="376555" cy="130175"/>
            <a:chOff x="2210205" y="4073400"/>
            <a:chExt cx="376555" cy="130175"/>
          </a:xfrm>
        </p:grpSpPr>
        <p:sp>
          <p:nvSpPr>
            <p:cNvPr id="53" name="object 53" descr=""/>
            <p:cNvSpPr/>
            <p:nvPr/>
          </p:nvSpPr>
          <p:spPr>
            <a:xfrm>
              <a:off x="2210193" y="4074030"/>
              <a:ext cx="233045" cy="129539"/>
            </a:xfrm>
            <a:custGeom>
              <a:avLst/>
              <a:gdLst/>
              <a:ahLst/>
              <a:cxnLst/>
              <a:rect l="l" t="t" r="r" b="b"/>
              <a:pathLst>
                <a:path w="233044" h="129539">
                  <a:moveTo>
                    <a:pt x="107365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39878" y="24130"/>
                  </a:lnTo>
                  <a:lnTo>
                    <a:pt x="39878" y="129540"/>
                  </a:lnTo>
                  <a:lnTo>
                    <a:pt x="67500" y="129540"/>
                  </a:lnTo>
                  <a:lnTo>
                    <a:pt x="67500" y="24130"/>
                  </a:lnTo>
                  <a:lnTo>
                    <a:pt x="107365" y="24130"/>
                  </a:lnTo>
                  <a:lnTo>
                    <a:pt x="107365" y="0"/>
                  </a:lnTo>
                  <a:close/>
                </a:path>
                <a:path w="233044" h="129539">
                  <a:moveTo>
                    <a:pt x="232676" y="104140"/>
                  </a:moveTo>
                  <a:lnTo>
                    <a:pt x="167970" y="104140"/>
                  </a:lnTo>
                  <a:lnTo>
                    <a:pt x="167970" y="76200"/>
                  </a:lnTo>
                  <a:lnTo>
                    <a:pt x="226009" y="76200"/>
                  </a:lnTo>
                  <a:lnTo>
                    <a:pt x="226009" y="52070"/>
                  </a:lnTo>
                  <a:lnTo>
                    <a:pt x="167970" y="52070"/>
                  </a:lnTo>
                  <a:lnTo>
                    <a:pt x="167970" y="24130"/>
                  </a:lnTo>
                  <a:lnTo>
                    <a:pt x="231559" y="24130"/>
                  </a:lnTo>
                  <a:lnTo>
                    <a:pt x="231559" y="0"/>
                  </a:lnTo>
                  <a:lnTo>
                    <a:pt x="140144" y="0"/>
                  </a:lnTo>
                  <a:lnTo>
                    <a:pt x="140144" y="24130"/>
                  </a:lnTo>
                  <a:lnTo>
                    <a:pt x="140144" y="52070"/>
                  </a:lnTo>
                  <a:lnTo>
                    <a:pt x="140144" y="76200"/>
                  </a:lnTo>
                  <a:lnTo>
                    <a:pt x="140144" y="104140"/>
                  </a:lnTo>
                  <a:lnTo>
                    <a:pt x="140144" y="129540"/>
                  </a:lnTo>
                  <a:lnTo>
                    <a:pt x="232676" y="129540"/>
                  </a:lnTo>
                  <a:lnTo>
                    <a:pt x="232676" y="10414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481224" y="4073400"/>
              <a:ext cx="104950" cy="129797"/>
            </a:xfrm>
            <a:prstGeom prst="rect">
              <a:avLst/>
            </a:prstGeom>
          </p:spPr>
        </p:pic>
      </p:grpSp>
      <p:grpSp>
        <p:nvGrpSpPr>
          <p:cNvPr id="55" name="object 55" descr=""/>
          <p:cNvGrpSpPr/>
          <p:nvPr/>
        </p:nvGrpSpPr>
        <p:grpSpPr>
          <a:xfrm>
            <a:off x="659822" y="1479478"/>
            <a:ext cx="3435985" cy="338455"/>
            <a:chOff x="659822" y="1479478"/>
            <a:chExt cx="3435985" cy="338455"/>
          </a:xfrm>
        </p:grpSpPr>
        <p:sp>
          <p:nvSpPr>
            <p:cNvPr id="56" name="object 56" descr=""/>
            <p:cNvSpPr/>
            <p:nvPr/>
          </p:nvSpPr>
          <p:spPr>
            <a:xfrm>
              <a:off x="668822" y="1495595"/>
              <a:ext cx="658495" cy="277495"/>
            </a:xfrm>
            <a:custGeom>
              <a:avLst/>
              <a:gdLst/>
              <a:ahLst/>
              <a:cxnLst/>
              <a:rect l="l" t="t" r="r" b="b"/>
              <a:pathLst>
                <a:path w="658494" h="277494">
                  <a:moveTo>
                    <a:pt x="167417" y="126968"/>
                  </a:moveTo>
                  <a:lnTo>
                    <a:pt x="318358" y="277160"/>
                  </a:lnTo>
                  <a:lnTo>
                    <a:pt x="204872" y="277160"/>
                  </a:lnTo>
                  <a:lnTo>
                    <a:pt x="92509" y="161053"/>
                  </a:lnTo>
                  <a:lnTo>
                    <a:pt x="92509" y="277160"/>
                  </a:lnTo>
                  <a:lnTo>
                    <a:pt x="0" y="277160"/>
                  </a:lnTo>
                  <a:lnTo>
                    <a:pt x="0" y="0"/>
                  </a:lnTo>
                  <a:lnTo>
                    <a:pt x="92509" y="0"/>
                  </a:lnTo>
                  <a:lnTo>
                    <a:pt x="92509" y="96257"/>
                  </a:lnTo>
                  <a:lnTo>
                    <a:pt x="198128" y="0"/>
                  </a:lnTo>
                  <a:lnTo>
                    <a:pt x="312738" y="0"/>
                  </a:lnTo>
                  <a:lnTo>
                    <a:pt x="167417" y="126968"/>
                  </a:lnTo>
                  <a:close/>
                </a:path>
                <a:path w="658494" h="277494">
                  <a:moveTo>
                    <a:pt x="540457" y="0"/>
                  </a:moveTo>
                  <a:lnTo>
                    <a:pt x="588178" y="6530"/>
                  </a:lnTo>
                  <a:lnTo>
                    <a:pt x="625853" y="25514"/>
                  </a:lnTo>
                  <a:lnTo>
                    <a:pt x="654741" y="66435"/>
                  </a:lnTo>
                  <a:lnTo>
                    <a:pt x="658440" y="92138"/>
                  </a:lnTo>
                  <a:lnTo>
                    <a:pt x="658440" y="93635"/>
                  </a:lnTo>
                  <a:lnTo>
                    <a:pt x="650761" y="133477"/>
                  </a:lnTo>
                  <a:lnTo>
                    <a:pt x="610964" y="173845"/>
                  </a:lnTo>
                  <a:lnTo>
                    <a:pt x="569017" y="186112"/>
                  </a:lnTo>
                  <a:lnTo>
                    <a:pt x="543830" y="187646"/>
                  </a:lnTo>
                  <a:lnTo>
                    <a:pt x="423600" y="187646"/>
                  </a:lnTo>
                  <a:lnTo>
                    <a:pt x="423600" y="277160"/>
                  </a:lnTo>
                  <a:lnTo>
                    <a:pt x="331091" y="277160"/>
                  </a:lnTo>
                  <a:lnTo>
                    <a:pt x="331091" y="0"/>
                  </a:lnTo>
                  <a:lnTo>
                    <a:pt x="540457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83423" y="1550642"/>
              <a:ext cx="169689" cy="76053"/>
            </a:xfrm>
            <a:prstGeom prst="rect">
              <a:avLst/>
            </a:prstGeom>
          </p:spPr>
        </p:pic>
        <p:sp>
          <p:nvSpPr>
            <p:cNvPr id="58" name="object 58" descr=""/>
            <p:cNvSpPr/>
            <p:nvPr/>
          </p:nvSpPr>
          <p:spPr>
            <a:xfrm>
              <a:off x="1342619" y="1489604"/>
              <a:ext cx="363220" cy="290830"/>
            </a:xfrm>
            <a:custGeom>
              <a:avLst/>
              <a:gdLst/>
              <a:ahLst/>
              <a:cxnLst/>
              <a:rect l="l" t="t" r="r" b="b"/>
              <a:pathLst>
                <a:path w="363219" h="290830">
                  <a:moveTo>
                    <a:pt x="182026" y="0"/>
                  </a:moveTo>
                  <a:lnTo>
                    <a:pt x="230856" y="4728"/>
                  </a:lnTo>
                  <a:lnTo>
                    <a:pt x="274723" y="18911"/>
                  </a:lnTo>
                  <a:lnTo>
                    <a:pt x="311616" y="41385"/>
                  </a:lnTo>
                  <a:lnTo>
                    <a:pt x="339519" y="70973"/>
                  </a:lnTo>
                  <a:lnTo>
                    <a:pt x="357077" y="106227"/>
                  </a:lnTo>
                  <a:lnTo>
                    <a:pt x="362930" y="145695"/>
                  </a:lnTo>
                  <a:lnTo>
                    <a:pt x="361467" y="165779"/>
                  </a:lnTo>
                  <a:lnTo>
                    <a:pt x="349761" y="202858"/>
                  </a:lnTo>
                  <a:lnTo>
                    <a:pt x="326703" y="235455"/>
                  </a:lnTo>
                  <a:lnTo>
                    <a:pt x="294398" y="261392"/>
                  </a:lnTo>
                  <a:lnTo>
                    <a:pt x="253679" y="280001"/>
                  </a:lnTo>
                  <a:lnTo>
                    <a:pt x="207424" y="289459"/>
                  </a:lnTo>
                  <a:lnTo>
                    <a:pt x="182401" y="290642"/>
                  </a:lnTo>
                  <a:lnTo>
                    <a:pt x="158148" y="289459"/>
                  </a:lnTo>
                  <a:lnTo>
                    <a:pt x="112455" y="280001"/>
                  </a:lnTo>
                  <a:lnTo>
                    <a:pt x="71126" y="261381"/>
                  </a:lnTo>
                  <a:lnTo>
                    <a:pt x="37885" y="235350"/>
                  </a:lnTo>
                  <a:lnTo>
                    <a:pt x="13797" y="202612"/>
                  </a:lnTo>
                  <a:lnTo>
                    <a:pt x="1533" y="165627"/>
                  </a:lnTo>
                  <a:lnTo>
                    <a:pt x="0" y="145695"/>
                  </a:lnTo>
                  <a:lnTo>
                    <a:pt x="1533" y="125586"/>
                  </a:lnTo>
                  <a:lnTo>
                    <a:pt x="13797" y="88320"/>
                  </a:lnTo>
                  <a:lnTo>
                    <a:pt x="37873" y="55395"/>
                  </a:lnTo>
                  <a:lnTo>
                    <a:pt x="71021" y="29270"/>
                  </a:lnTo>
                  <a:lnTo>
                    <a:pt x="112185" y="10637"/>
                  </a:lnTo>
                  <a:lnTo>
                    <a:pt x="157785" y="1182"/>
                  </a:lnTo>
                  <a:lnTo>
                    <a:pt x="182026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9" name="object 59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32123" y="1551392"/>
              <a:ext cx="185417" cy="167813"/>
            </a:xfrm>
            <a:prstGeom prst="rect">
              <a:avLst/>
            </a:prstGeom>
          </p:spPr>
        </p:pic>
        <p:sp>
          <p:nvSpPr>
            <p:cNvPr id="60" name="object 60" descr=""/>
            <p:cNvSpPr/>
            <p:nvPr/>
          </p:nvSpPr>
          <p:spPr>
            <a:xfrm>
              <a:off x="1720904" y="1488478"/>
              <a:ext cx="1260475" cy="292100"/>
            </a:xfrm>
            <a:custGeom>
              <a:avLst/>
              <a:gdLst/>
              <a:ahLst/>
              <a:cxnLst/>
              <a:rect l="l" t="t" r="r" b="b"/>
              <a:pathLst>
                <a:path w="1260475" h="292100">
                  <a:moveTo>
                    <a:pt x="0" y="146074"/>
                  </a:moveTo>
                  <a:lnTo>
                    <a:pt x="6131" y="106559"/>
                  </a:lnTo>
                  <a:lnTo>
                    <a:pt x="24530" y="71164"/>
                  </a:lnTo>
                  <a:lnTo>
                    <a:pt x="53557" y="41435"/>
                  </a:lnTo>
                  <a:lnTo>
                    <a:pt x="91573" y="18914"/>
                  </a:lnTo>
                  <a:lnTo>
                    <a:pt x="136379" y="4729"/>
                  </a:lnTo>
                  <a:lnTo>
                    <a:pt x="185770" y="0"/>
                  </a:lnTo>
                  <a:lnTo>
                    <a:pt x="208431" y="924"/>
                  </a:lnTo>
                  <a:lnTo>
                    <a:pt x="250379" y="8322"/>
                  </a:lnTo>
                  <a:lnTo>
                    <a:pt x="287552" y="22942"/>
                  </a:lnTo>
                  <a:lnTo>
                    <a:pt x="331091" y="56368"/>
                  </a:lnTo>
                  <a:lnTo>
                    <a:pt x="357990" y="101700"/>
                  </a:lnTo>
                  <a:lnTo>
                    <a:pt x="362930" y="119105"/>
                  </a:lnTo>
                  <a:lnTo>
                    <a:pt x="267047" y="119105"/>
                  </a:lnTo>
                  <a:lnTo>
                    <a:pt x="263757" y="111859"/>
                  </a:lnTo>
                  <a:lnTo>
                    <a:pt x="259509" y="105106"/>
                  </a:lnTo>
                  <a:lnTo>
                    <a:pt x="226397" y="79555"/>
                  </a:lnTo>
                  <a:lnTo>
                    <a:pt x="186145" y="70789"/>
                  </a:lnTo>
                  <a:lnTo>
                    <a:pt x="175178" y="71351"/>
                  </a:lnTo>
                  <a:lnTo>
                    <a:pt x="133358" y="84776"/>
                  </a:lnTo>
                  <a:lnTo>
                    <a:pt x="103898" y="114714"/>
                  </a:lnTo>
                  <a:lnTo>
                    <a:pt x="96630" y="146074"/>
                  </a:lnTo>
                  <a:lnTo>
                    <a:pt x="97426" y="157297"/>
                  </a:lnTo>
                  <a:lnTo>
                    <a:pt x="116211" y="194341"/>
                  </a:lnTo>
                  <a:lnTo>
                    <a:pt x="152894" y="216027"/>
                  </a:lnTo>
                  <a:lnTo>
                    <a:pt x="186145" y="220978"/>
                  </a:lnTo>
                  <a:lnTo>
                    <a:pt x="198821" y="220206"/>
                  </a:lnTo>
                  <a:lnTo>
                    <a:pt x="244140" y="201784"/>
                  </a:lnTo>
                  <a:lnTo>
                    <a:pt x="266298" y="173412"/>
                  </a:lnTo>
                  <a:lnTo>
                    <a:pt x="362555" y="173412"/>
                  </a:lnTo>
                  <a:lnTo>
                    <a:pt x="341345" y="221834"/>
                  </a:lnTo>
                  <a:lnTo>
                    <a:pt x="303095" y="259510"/>
                  </a:lnTo>
                  <a:lnTo>
                    <a:pt x="269294" y="277160"/>
                  </a:lnTo>
                  <a:lnTo>
                    <a:pt x="229873" y="288116"/>
                  </a:lnTo>
                  <a:lnTo>
                    <a:pt x="185770" y="291768"/>
                  </a:lnTo>
                  <a:lnTo>
                    <a:pt x="160665" y="290574"/>
                  </a:lnTo>
                  <a:lnTo>
                    <a:pt x="113754" y="281023"/>
                  </a:lnTo>
                  <a:lnTo>
                    <a:pt x="71804" y="262226"/>
                  </a:lnTo>
                  <a:lnTo>
                    <a:pt x="38190" y="236007"/>
                  </a:lnTo>
                  <a:lnTo>
                    <a:pt x="13904" y="203094"/>
                  </a:lnTo>
                  <a:lnTo>
                    <a:pt x="1544" y="166017"/>
                  </a:lnTo>
                  <a:lnTo>
                    <a:pt x="0" y="146074"/>
                  </a:lnTo>
                  <a:close/>
                </a:path>
                <a:path w="1260475" h="292100">
                  <a:moveTo>
                    <a:pt x="378658" y="146074"/>
                  </a:moveTo>
                  <a:lnTo>
                    <a:pt x="384790" y="106559"/>
                  </a:lnTo>
                  <a:lnTo>
                    <a:pt x="403189" y="71164"/>
                  </a:lnTo>
                  <a:lnTo>
                    <a:pt x="432216" y="41435"/>
                  </a:lnTo>
                  <a:lnTo>
                    <a:pt x="470231" y="18914"/>
                  </a:lnTo>
                  <a:lnTo>
                    <a:pt x="515038" y="4729"/>
                  </a:lnTo>
                  <a:lnTo>
                    <a:pt x="564429" y="0"/>
                  </a:lnTo>
                  <a:lnTo>
                    <a:pt x="587089" y="924"/>
                  </a:lnTo>
                  <a:lnTo>
                    <a:pt x="629038" y="8322"/>
                  </a:lnTo>
                  <a:lnTo>
                    <a:pt x="666211" y="22942"/>
                  </a:lnTo>
                  <a:lnTo>
                    <a:pt x="709750" y="56368"/>
                  </a:lnTo>
                  <a:lnTo>
                    <a:pt x="736648" y="101700"/>
                  </a:lnTo>
                  <a:lnTo>
                    <a:pt x="741588" y="119105"/>
                  </a:lnTo>
                  <a:lnTo>
                    <a:pt x="645706" y="119105"/>
                  </a:lnTo>
                  <a:lnTo>
                    <a:pt x="642416" y="111859"/>
                  </a:lnTo>
                  <a:lnTo>
                    <a:pt x="638167" y="105106"/>
                  </a:lnTo>
                  <a:lnTo>
                    <a:pt x="605055" y="79555"/>
                  </a:lnTo>
                  <a:lnTo>
                    <a:pt x="564803" y="70789"/>
                  </a:lnTo>
                  <a:lnTo>
                    <a:pt x="553836" y="71351"/>
                  </a:lnTo>
                  <a:lnTo>
                    <a:pt x="512017" y="84776"/>
                  </a:lnTo>
                  <a:lnTo>
                    <a:pt x="482556" y="114714"/>
                  </a:lnTo>
                  <a:lnTo>
                    <a:pt x="475289" y="146074"/>
                  </a:lnTo>
                  <a:lnTo>
                    <a:pt x="476085" y="157297"/>
                  </a:lnTo>
                  <a:lnTo>
                    <a:pt x="494870" y="194341"/>
                  </a:lnTo>
                  <a:lnTo>
                    <a:pt x="531552" y="216027"/>
                  </a:lnTo>
                  <a:lnTo>
                    <a:pt x="564803" y="220978"/>
                  </a:lnTo>
                  <a:lnTo>
                    <a:pt x="577480" y="220206"/>
                  </a:lnTo>
                  <a:lnTo>
                    <a:pt x="622799" y="201784"/>
                  </a:lnTo>
                  <a:lnTo>
                    <a:pt x="644958" y="173412"/>
                  </a:lnTo>
                  <a:lnTo>
                    <a:pt x="741215" y="173412"/>
                  </a:lnTo>
                  <a:lnTo>
                    <a:pt x="720004" y="221834"/>
                  </a:lnTo>
                  <a:lnTo>
                    <a:pt x="681753" y="259510"/>
                  </a:lnTo>
                  <a:lnTo>
                    <a:pt x="647952" y="277160"/>
                  </a:lnTo>
                  <a:lnTo>
                    <a:pt x="608532" y="288116"/>
                  </a:lnTo>
                  <a:lnTo>
                    <a:pt x="564429" y="291768"/>
                  </a:lnTo>
                  <a:lnTo>
                    <a:pt x="539324" y="290574"/>
                  </a:lnTo>
                  <a:lnTo>
                    <a:pt x="492412" y="281023"/>
                  </a:lnTo>
                  <a:lnTo>
                    <a:pt x="450463" y="262226"/>
                  </a:lnTo>
                  <a:lnTo>
                    <a:pt x="416848" y="236007"/>
                  </a:lnTo>
                  <a:lnTo>
                    <a:pt x="392562" y="203094"/>
                  </a:lnTo>
                  <a:lnTo>
                    <a:pt x="380203" y="166017"/>
                  </a:lnTo>
                  <a:lnTo>
                    <a:pt x="378658" y="146074"/>
                  </a:lnTo>
                  <a:close/>
                </a:path>
                <a:path w="1260475" h="292100">
                  <a:moveTo>
                    <a:pt x="761810" y="201503"/>
                  </a:moveTo>
                  <a:lnTo>
                    <a:pt x="761810" y="150191"/>
                  </a:lnTo>
                  <a:lnTo>
                    <a:pt x="892526" y="150191"/>
                  </a:lnTo>
                  <a:lnTo>
                    <a:pt x="892526" y="201503"/>
                  </a:lnTo>
                  <a:lnTo>
                    <a:pt x="761810" y="201503"/>
                  </a:lnTo>
                  <a:close/>
                </a:path>
                <a:path w="1260475" h="292100">
                  <a:moveTo>
                    <a:pt x="1109757" y="103748"/>
                  </a:moveTo>
                  <a:lnTo>
                    <a:pt x="1159337" y="106230"/>
                  </a:lnTo>
                  <a:lnTo>
                    <a:pt x="1197964" y="113673"/>
                  </a:lnTo>
                  <a:lnTo>
                    <a:pt x="1237148" y="133934"/>
                  </a:lnTo>
                  <a:lnTo>
                    <a:pt x="1259048" y="178188"/>
                  </a:lnTo>
                  <a:lnTo>
                    <a:pt x="1259949" y="192512"/>
                  </a:lnTo>
                  <a:lnTo>
                    <a:pt x="1259949" y="193640"/>
                  </a:lnTo>
                  <a:lnTo>
                    <a:pt x="1241514" y="245675"/>
                  </a:lnTo>
                  <a:lnTo>
                    <a:pt x="1208275" y="270184"/>
                  </a:lnTo>
                  <a:lnTo>
                    <a:pt x="1155372" y="282919"/>
                  </a:lnTo>
                  <a:lnTo>
                    <a:pt x="1121370" y="284651"/>
                  </a:lnTo>
                  <a:lnTo>
                    <a:pt x="920242" y="284651"/>
                  </a:lnTo>
                  <a:lnTo>
                    <a:pt x="920242" y="7491"/>
                  </a:lnTo>
                  <a:lnTo>
                    <a:pt x="1238975" y="7491"/>
                  </a:lnTo>
                  <a:lnTo>
                    <a:pt x="1238975" y="68544"/>
                  </a:lnTo>
                  <a:lnTo>
                    <a:pt x="1007135" y="68544"/>
                  </a:lnTo>
                  <a:lnTo>
                    <a:pt x="1007135" y="103748"/>
                  </a:lnTo>
                  <a:lnTo>
                    <a:pt x="1109757" y="103748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719040" y="1639782"/>
              <a:ext cx="176803" cy="77176"/>
            </a:xfrm>
            <a:prstGeom prst="rect">
              <a:avLst/>
            </a:prstGeom>
          </p:spPr>
        </p:pic>
        <p:sp>
          <p:nvSpPr>
            <p:cNvPr id="62" name="object 62" descr=""/>
            <p:cNvSpPr/>
            <p:nvPr/>
          </p:nvSpPr>
          <p:spPr>
            <a:xfrm>
              <a:off x="2992464" y="1489604"/>
              <a:ext cx="363220" cy="290830"/>
            </a:xfrm>
            <a:custGeom>
              <a:avLst/>
              <a:gdLst/>
              <a:ahLst/>
              <a:cxnLst/>
              <a:rect l="l" t="t" r="r" b="b"/>
              <a:pathLst>
                <a:path w="363220" h="290830">
                  <a:moveTo>
                    <a:pt x="182026" y="0"/>
                  </a:moveTo>
                  <a:lnTo>
                    <a:pt x="230856" y="4728"/>
                  </a:lnTo>
                  <a:lnTo>
                    <a:pt x="274722" y="18911"/>
                  </a:lnTo>
                  <a:lnTo>
                    <a:pt x="311616" y="41385"/>
                  </a:lnTo>
                  <a:lnTo>
                    <a:pt x="339519" y="70973"/>
                  </a:lnTo>
                  <a:lnTo>
                    <a:pt x="357077" y="106227"/>
                  </a:lnTo>
                  <a:lnTo>
                    <a:pt x="362930" y="145695"/>
                  </a:lnTo>
                  <a:lnTo>
                    <a:pt x="361467" y="165779"/>
                  </a:lnTo>
                  <a:lnTo>
                    <a:pt x="349760" y="202858"/>
                  </a:lnTo>
                  <a:lnTo>
                    <a:pt x="326703" y="235455"/>
                  </a:lnTo>
                  <a:lnTo>
                    <a:pt x="294398" y="261392"/>
                  </a:lnTo>
                  <a:lnTo>
                    <a:pt x="253679" y="280001"/>
                  </a:lnTo>
                  <a:lnTo>
                    <a:pt x="207424" y="289459"/>
                  </a:lnTo>
                  <a:lnTo>
                    <a:pt x="182401" y="290642"/>
                  </a:lnTo>
                  <a:lnTo>
                    <a:pt x="158148" y="289459"/>
                  </a:lnTo>
                  <a:lnTo>
                    <a:pt x="112455" y="280001"/>
                  </a:lnTo>
                  <a:lnTo>
                    <a:pt x="71126" y="261381"/>
                  </a:lnTo>
                  <a:lnTo>
                    <a:pt x="37885" y="235350"/>
                  </a:lnTo>
                  <a:lnTo>
                    <a:pt x="13797" y="202612"/>
                  </a:lnTo>
                  <a:lnTo>
                    <a:pt x="1532" y="165627"/>
                  </a:lnTo>
                  <a:lnTo>
                    <a:pt x="0" y="145695"/>
                  </a:lnTo>
                  <a:lnTo>
                    <a:pt x="1532" y="125586"/>
                  </a:lnTo>
                  <a:lnTo>
                    <a:pt x="13797" y="88320"/>
                  </a:lnTo>
                  <a:lnTo>
                    <a:pt x="37873" y="55395"/>
                  </a:lnTo>
                  <a:lnTo>
                    <a:pt x="71021" y="29270"/>
                  </a:lnTo>
                  <a:lnTo>
                    <a:pt x="112185" y="10637"/>
                  </a:lnTo>
                  <a:lnTo>
                    <a:pt x="157785" y="1182"/>
                  </a:lnTo>
                  <a:lnTo>
                    <a:pt x="182026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3" name="object 63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081966" y="1551392"/>
              <a:ext cx="185418" cy="167813"/>
            </a:xfrm>
            <a:prstGeom prst="rect">
              <a:avLst/>
            </a:prstGeom>
          </p:spPr>
        </p:pic>
        <p:sp>
          <p:nvSpPr>
            <p:cNvPr id="64" name="object 64" descr=""/>
            <p:cNvSpPr/>
            <p:nvPr/>
          </p:nvSpPr>
          <p:spPr>
            <a:xfrm>
              <a:off x="3351275" y="1495595"/>
              <a:ext cx="376555" cy="313690"/>
            </a:xfrm>
            <a:custGeom>
              <a:avLst/>
              <a:gdLst/>
              <a:ahLst/>
              <a:cxnLst/>
              <a:rect l="l" t="t" r="r" b="b"/>
              <a:pathLst>
                <a:path w="376554" h="313689">
                  <a:moveTo>
                    <a:pt x="338957" y="209743"/>
                  </a:moveTo>
                  <a:lnTo>
                    <a:pt x="376038" y="209743"/>
                  </a:lnTo>
                  <a:lnTo>
                    <a:pt x="376038" y="313117"/>
                  </a:lnTo>
                  <a:lnTo>
                    <a:pt x="289519" y="313117"/>
                  </a:lnTo>
                  <a:lnTo>
                    <a:pt x="289519" y="277534"/>
                  </a:lnTo>
                  <a:lnTo>
                    <a:pt x="86518" y="277160"/>
                  </a:lnTo>
                  <a:lnTo>
                    <a:pt x="86518" y="313117"/>
                  </a:lnTo>
                  <a:lnTo>
                    <a:pt x="0" y="313117"/>
                  </a:lnTo>
                  <a:lnTo>
                    <a:pt x="0" y="209743"/>
                  </a:lnTo>
                  <a:lnTo>
                    <a:pt x="27712" y="209743"/>
                  </a:lnTo>
                  <a:lnTo>
                    <a:pt x="37335" y="190593"/>
                  </a:lnTo>
                  <a:lnTo>
                    <a:pt x="53628" y="155387"/>
                  </a:lnTo>
                  <a:lnTo>
                    <a:pt x="71208" y="107540"/>
                  </a:lnTo>
                  <a:lnTo>
                    <a:pt x="82082" y="56989"/>
                  </a:lnTo>
                  <a:lnTo>
                    <a:pt x="85766" y="0"/>
                  </a:lnTo>
                  <a:lnTo>
                    <a:pt x="338583" y="0"/>
                  </a:lnTo>
                  <a:lnTo>
                    <a:pt x="338957" y="209743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5" name="object 65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458383" y="1552889"/>
              <a:ext cx="154706" cy="161448"/>
            </a:xfrm>
            <a:prstGeom prst="rect">
              <a:avLst/>
            </a:prstGeom>
          </p:spPr>
        </p:pic>
        <p:sp>
          <p:nvSpPr>
            <p:cNvPr id="66" name="object 66" descr=""/>
            <p:cNvSpPr/>
            <p:nvPr/>
          </p:nvSpPr>
          <p:spPr>
            <a:xfrm>
              <a:off x="3748288" y="1495595"/>
              <a:ext cx="338455" cy="277495"/>
            </a:xfrm>
            <a:custGeom>
              <a:avLst/>
              <a:gdLst/>
              <a:ahLst/>
              <a:cxnLst/>
              <a:rect l="l" t="t" r="r" b="b"/>
              <a:pathLst>
                <a:path w="338454" h="277494">
                  <a:moveTo>
                    <a:pt x="92508" y="0"/>
                  </a:moveTo>
                  <a:lnTo>
                    <a:pt x="92508" y="171914"/>
                  </a:lnTo>
                  <a:lnTo>
                    <a:pt x="246070" y="0"/>
                  </a:lnTo>
                  <a:lnTo>
                    <a:pt x="338208" y="0"/>
                  </a:lnTo>
                  <a:lnTo>
                    <a:pt x="338208" y="277160"/>
                  </a:lnTo>
                  <a:lnTo>
                    <a:pt x="246070" y="277160"/>
                  </a:lnTo>
                  <a:lnTo>
                    <a:pt x="246070" y="104871"/>
                  </a:lnTo>
                  <a:lnTo>
                    <a:pt x="92508" y="277160"/>
                  </a:lnTo>
                  <a:lnTo>
                    <a:pt x="0" y="277160"/>
                  </a:lnTo>
                  <a:lnTo>
                    <a:pt x="0" y="0"/>
                  </a:lnTo>
                  <a:lnTo>
                    <a:pt x="92508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7" name="object 67" descr=""/>
          <p:cNvGrpSpPr/>
          <p:nvPr/>
        </p:nvGrpSpPr>
        <p:grpSpPr>
          <a:xfrm>
            <a:off x="3283055" y="0"/>
            <a:ext cx="7127240" cy="6120130"/>
            <a:chOff x="3283055" y="0"/>
            <a:chExt cx="7127240" cy="6120130"/>
          </a:xfrm>
        </p:grpSpPr>
        <p:pic>
          <p:nvPicPr>
            <p:cNvPr id="68" name="object 68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386251" y="0"/>
              <a:ext cx="5023634" cy="4763142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283055" y="1727827"/>
              <a:ext cx="5143150" cy="4392173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725161" y="3828341"/>
              <a:ext cx="1124215" cy="699573"/>
            </a:xfrm>
            <a:prstGeom prst="rect">
              <a:avLst/>
            </a:prstGeom>
          </p:spPr>
        </p:pic>
      </p:grpSp>
      <p:grpSp>
        <p:nvGrpSpPr>
          <p:cNvPr id="71" name="object 71" descr=""/>
          <p:cNvGrpSpPr/>
          <p:nvPr/>
        </p:nvGrpSpPr>
        <p:grpSpPr>
          <a:xfrm>
            <a:off x="-190" y="461283"/>
            <a:ext cx="2478405" cy="396875"/>
            <a:chOff x="-190" y="461283"/>
            <a:chExt cx="2478405" cy="396875"/>
          </a:xfrm>
        </p:grpSpPr>
        <p:sp>
          <p:nvSpPr>
            <p:cNvPr id="72" name="object 72" descr=""/>
            <p:cNvSpPr/>
            <p:nvPr/>
          </p:nvSpPr>
          <p:spPr>
            <a:xfrm>
              <a:off x="-190" y="461283"/>
              <a:ext cx="2478405" cy="396875"/>
            </a:xfrm>
            <a:custGeom>
              <a:avLst/>
              <a:gdLst/>
              <a:ahLst/>
              <a:cxnLst/>
              <a:rect l="l" t="t" r="r" b="b"/>
              <a:pathLst>
                <a:path w="2478405" h="396875">
                  <a:moveTo>
                    <a:pt x="2478401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2478401" y="396647"/>
                  </a:lnTo>
                  <a:lnTo>
                    <a:pt x="2478401" y="0"/>
                  </a:lnTo>
                  <a:close/>
                </a:path>
              </a:pathLst>
            </a:custGeom>
            <a:solidFill>
              <a:srgbClr val="00D5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261708" y="602358"/>
              <a:ext cx="2082164" cy="164465"/>
            </a:xfrm>
            <a:custGeom>
              <a:avLst/>
              <a:gdLst/>
              <a:ahLst/>
              <a:cxnLst/>
              <a:rect l="l" t="t" r="r" b="b"/>
              <a:pathLst>
                <a:path w="2082164" h="164465">
                  <a:moveTo>
                    <a:pt x="193509" y="111023"/>
                  </a:moveTo>
                  <a:lnTo>
                    <a:pt x="174434" y="111023"/>
                  </a:lnTo>
                  <a:lnTo>
                    <a:pt x="174307" y="41351"/>
                  </a:lnTo>
                  <a:lnTo>
                    <a:pt x="174307" y="37198"/>
                  </a:lnTo>
                  <a:lnTo>
                    <a:pt x="174244" y="3086"/>
                  </a:lnTo>
                  <a:lnTo>
                    <a:pt x="130098" y="3086"/>
                  </a:lnTo>
                  <a:lnTo>
                    <a:pt x="130098" y="37388"/>
                  </a:lnTo>
                  <a:lnTo>
                    <a:pt x="130098" y="111023"/>
                  </a:lnTo>
                  <a:lnTo>
                    <a:pt x="59753" y="111023"/>
                  </a:lnTo>
                  <a:lnTo>
                    <a:pt x="64617" y="100596"/>
                  </a:lnTo>
                  <a:lnTo>
                    <a:pt x="68973" y="90728"/>
                  </a:lnTo>
                  <a:lnTo>
                    <a:pt x="83845" y="46355"/>
                  </a:lnTo>
                  <a:lnTo>
                    <a:pt x="85547" y="37388"/>
                  </a:lnTo>
                  <a:lnTo>
                    <a:pt x="85585" y="37198"/>
                  </a:lnTo>
                  <a:lnTo>
                    <a:pt x="130098" y="37388"/>
                  </a:lnTo>
                  <a:lnTo>
                    <a:pt x="130098" y="3086"/>
                  </a:lnTo>
                  <a:lnTo>
                    <a:pt x="44145" y="3086"/>
                  </a:lnTo>
                  <a:lnTo>
                    <a:pt x="43929" y="13284"/>
                  </a:lnTo>
                  <a:lnTo>
                    <a:pt x="43294" y="23063"/>
                  </a:lnTo>
                  <a:lnTo>
                    <a:pt x="34023" y="66700"/>
                  </a:lnTo>
                  <a:lnTo>
                    <a:pt x="14262" y="111023"/>
                  </a:lnTo>
                  <a:lnTo>
                    <a:pt x="0" y="111023"/>
                  </a:lnTo>
                  <a:lnTo>
                    <a:pt x="0" y="164211"/>
                  </a:lnTo>
                  <a:lnTo>
                    <a:pt x="44526" y="164211"/>
                  </a:lnTo>
                  <a:lnTo>
                    <a:pt x="44526" y="145707"/>
                  </a:lnTo>
                  <a:lnTo>
                    <a:pt x="148996" y="145910"/>
                  </a:lnTo>
                  <a:lnTo>
                    <a:pt x="148996" y="164211"/>
                  </a:lnTo>
                  <a:lnTo>
                    <a:pt x="193509" y="164211"/>
                  </a:lnTo>
                  <a:lnTo>
                    <a:pt x="193509" y="145707"/>
                  </a:lnTo>
                  <a:lnTo>
                    <a:pt x="193509" y="111023"/>
                  </a:lnTo>
                  <a:close/>
                </a:path>
                <a:path w="2082164" h="164465">
                  <a:moveTo>
                    <a:pt x="375462" y="3086"/>
                  </a:moveTo>
                  <a:lnTo>
                    <a:pt x="237464" y="3086"/>
                  </a:lnTo>
                  <a:lnTo>
                    <a:pt x="235153" y="27482"/>
                  </a:lnTo>
                  <a:lnTo>
                    <a:pt x="231724" y="50736"/>
                  </a:lnTo>
                  <a:lnTo>
                    <a:pt x="221462" y="93865"/>
                  </a:lnTo>
                  <a:lnTo>
                    <a:pt x="206629" y="107353"/>
                  </a:lnTo>
                  <a:lnTo>
                    <a:pt x="200456" y="107353"/>
                  </a:lnTo>
                  <a:lnTo>
                    <a:pt x="200456" y="145707"/>
                  </a:lnTo>
                  <a:lnTo>
                    <a:pt x="241998" y="137693"/>
                  </a:lnTo>
                  <a:lnTo>
                    <a:pt x="266369" y="98513"/>
                  </a:lnTo>
                  <a:lnTo>
                    <a:pt x="276491" y="60261"/>
                  </a:lnTo>
                  <a:lnTo>
                    <a:pt x="280822" y="36817"/>
                  </a:lnTo>
                  <a:lnTo>
                    <a:pt x="327863" y="36817"/>
                  </a:lnTo>
                  <a:lnTo>
                    <a:pt x="327863" y="145707"/>
                  </a:lnTo>
                  <a:lnTo>
                    <a:pt x="375462" y="145707"/>
                  </a:lnTo>
                  <a:lnTo>
                    <a:pt x="375462" y="3086"/>
                  </a:lnTo>
                  <a:close/>
                </a:path>
                <a:path w="2082164" h="164465">
                  <a:moveTo>
                    <a:pt x="554139" y="2895"/>
                  </a:moveTo>
                  <a:lnTo>
                    <a:pt x="508838" y="2895"/>
                  </a:lnTo>
                  <a:lnTo>
                    <a:pt x="508838" y="35852"/>
                  </a:lnTo>
                  <a:lnTo>
                    <a:pt x="508838" y="66497"/>
                  </a:lnTo>
                  <a:lnTo>
                    <a:pt x="452945" y="66497"/>
                  </a:lnTo>
                  <a:lnTo>
                    <a:pt x="447967" y="66243"/>
                  </a:lnTo>
                  <a:lnTo>
                    <a:pt x="441159" y="65214"/>
                  </a:lnTo>
                  <a:lnTo>
                    <a:pt x="438391" y="63893"/>
                  </a:lnTo>
                  <a:lnTo>
                    <a:pt x="434149" y="59651"/>
                  </a:lnTo>
                  <a:lnTo>
                    <a:pt x="433095" y="56222"/>
                  </a:lnTo>
                  <a:lnTo>
                    <a:pt x="433095" y="46456"/>
                  </a:lnTo>
                  <a:lnTo>
                    <a:pt x="434149" y="42786"/>
                  </a:lnTo>
                  <a:lnTo>
                    <a:pt x="438391" y="38163"/>
                  </a:lnTo>
                  <a:lnTo>
                    <a:pt x="441159" y="36753"/>
                  </a:lnTo>
                  <a:lnTo>
                    <a:pt x="447103" y="35852"/>
                  </a:lnTo>
                  <a:lnTo>
                    <a:pt x="445414" y="35852"/>
                  </a:lnTo>
                  <a:lnTo>
                    <a:pt x="452945" y="35471"/>
                  </a:lnTo>
                  <a:lnTo>
                    <a:pt x="460730" y="35471"/>
                  </a:lnTo>
                  <a:lnTo>
                    <a:pt x="491553" y="35852"/>
                  </a:lnTo>
                  <a:lnTo>
                    <a:pt x="508838" y="35852"/>
                  </a:lnTo>
                  <a:lnTo>
                    <a:pt x="508838" y="2895"/>
                  </a:lnTo>
                  <a:lnTo>
                    <a:pt x="446392" y="2895"/>
                  </a:lnTo>
                  <a:lnTo>
                    <a:pt x="408178" y="12153"/>
                  </a:lnTo>
                  <a:lnTo>
                    <a:pt x="386156" y="43484"/>
                  </a:lnTo>
                  <a:lnTo>
                    <a:pt x="385673" y="50304"/>
                  </a:lnTo>
                  <a:lnTo>
                    <a:pt x="385673" y="51079"/>
                  </a:lnTo>
                  <a:lnTo>
                    <a:pt x="386334" y="59651"/>
                  </a:lnTo>
                  <a:lnTo>
                    <a:pt x="386346" y="59829"/>
                  </a:lnTo>
                  <a:lnTo>
                    <a:pt x="409117" y="91313"/>
                  </a:lnTo>
                  <a:lnTo>
                    <a:pt x="425958" y="97332"/>
                  </a:lnTo>
                  <a:lnTo>
                    <a:pt x="384517" y="145516"/>
                  </a:lnTo>
                  <a:lnTo>
                    <a:pt x="438302" y="145516"/>
                  </a:lnTo>
                  <a:lnTo>
                    <a:pt x="477812" y="99453"/>
                  </a:lnTo>
                  <a:lnTo>
                    <a:pt x="508838" y="99453"/>
                  </a:lnTo>
                  <a:lnTo>
                    <a:pt x="508838" y="145516"/>
                  </a:lnTo>
                  <a:lnTo>
                    <a:pt x="554139" y="145516"/>
                  </a:lnTo>
                  <a:lnTo>
                    <a:pt x="554139" y="99453"/>
                  </a:lnTo>
                  <a:lnTo>
                    <a:pt x="554139" y="66497"/>
                  </a:lnTo>
                  <a:lnTo>
                    <a:pt x="554139" y="54737"/>
                  </a:lnTo>
                  <a:lnTo>
                    <a:pt x="554139" y="35471"/>
                  </a:lnTo>
                  <a:lnTo>
                    <a:pt x="554139" y="2895"/>
                  </a:lnTo>
                  <a:close/>
                </a:path>
                <a:path w="2082164" h="164465">
                  <a:moveTo>
                    <a:pt x="794092" y="145707"/>
                  </a:moveTo>
                  <a:lnTo>
                    <a:pt x="716419" y="68427"/>
                  </a:lnTo>
                  <a:lnTo>
                    <a:pt x="791210" y="3086"/>
                  </a:lnTo>
                  <a:lnTo>
                    <a:pt x="732231" y="3086"/>
                  </a:lnTo>
                  <a:lnTo>
                    <a:pt x="677875" y="52616"/>
                  </a:lnTo>
                  <a:lnTo>
                    <a:pt x="677875" y="3086"/>
                  </a:lnTo>
                  <a:lnTo>
                    <a:pt x="630262" y="3086"/>
                  </a:lnTo>
                  <a:lnTo>
                    <a:pt x="630262" y="145707"/>
                  </a:lnTo>
                  <a:lnTo>
                    <a:pt x="677875" y="145707"/>
                  </a:lnTo>
                  <a:lnTo>
                    <a:pt x="677875" y="85966"/>
                  </a:lnTo>
                  <a:lnTo>
                    <a:pt x="735698" y="145707"/>
                  </a:lnTo>
                  <a:lnTo>
                    <a:pt x="794092" y="145707"/>
                  </a:lnTo>
                  <a:close/>
                </a:path>
                <a:path w="2082164" h="164465">
                  <a:moveTo>
                    <a:pt x="971804" y="3086"/>
                  </a:moveTo>
                  <a:lnTo>
                    <a:pt x="833805" y="3086"/>
                  </a:lnTo>
                  <a:lnTo>
                    <a:pt x="831494" y="27482"/>
                  </a:lnTo>
                  <a:lnTo>
                    <a:pt x="828065" y="50736"/>
                  </a:lnTo>
                  <a:lnTo>
                    <a:pt x="817803" y="93865"/>
                  </a:lnTo>
                  <a:lnTo>
                    <a:pt x="802957" y="107353"/>
                  </a:lnTo>
                  <a:lnTo>
                    <a:pt x="796798" y="107353"/>
                  </a:lnTo>
                  <a:lnTo>
                    <a:pt x="796798" y="145707"/>
                  </a:lnTo>
                  <a:lnTo>
                    <a:pt x="838339" y="137693"/>
                  </a:lnTo>
                  <a:lnTo>
                    <a:pt x="862711" y="98513"/>
                  </a:lnTo>
                  <a:lnTo>
                    <a:pt x="872832" y="60261"/>
                  </a:lnTo>
                  <a:lnTo>
                    <a:pt x="877163" y="36817"/>
                  </a:lnTo>
                  <a:lnTo>
                    <a:pt x="924191" y="36817"/>
                  </a:lnTo>
                  <a:lnTo>
                    <a:pt x="924191" y="145707"/>
                  </a:lnTo>
                  <a:lnTo>
                    <a:pt x="971804" y="145707"/>
                  </a:lnTo>
                  <a:lnTo>
                    <a:pt x="971804" y="3086"/>
                  </a:lnTo>
                  <a:close/>
                </a:path>
                <a:path w="2082164" h="164465">
                  <a:moveTo>
                    <a:pt x="1161656" y="3086"/>
                  </a:moveTo>
                  <a:lnTo>
                    <a:pt x="1114234" y="3086"/>
                  </a:lnTo>
                  <a:lnTo>
                    <a:pt x="1035215" y="91554"/>
                  </a:lnTo>
                  <a:lnTo>
                    <a:pt x="1035215" y="3086"/>
                  </a:lnTo>
                  <a:lnTo>
                    <a:pt x="987602" y="3086"/>
                  </a:lnTo>
                  <a:lnTo>
                    <a:pt x="987602" y="145707"/>
                  </a:lnTo>
                  <a:lnTo>
                    <a:pt x="1035215" y="145707"/>
                  </a:lnTo>
                  <a:lnTo>
                    <a:pt x="1114234" y="57048"/>
                  </a:lnTo>
                  <a:lnTo>
                    <a:pt x="1114234" y="145707"/>
                  </a:lnTo>
                  <a:lnTo>
                    <a:pt x="1161656" y="145707"/>
                  </a:lnTo>
                  <a:lnTo>
                    <a:pt x="1161656" y="3086"/>
                  </a:lnTo>
                  <a:close/>
                </a:path>
                <a:path w="2082164" h="164465">
                  <a:moveTo>
                    <a:pt x="1330401" y="3302"/>
                  </a:moveTo>
                  <a:lnTo>
                    <a:pt x="1177455" y="3302"/>
                  </a:lnTo>
                  <a:lnTo>
                    <a:pt x="1177455" y="37592"/>
                  </a:lnTo>
                  <a:lnTo>
                    <a:pt x="1177455" y="56642"/>
                  </a:lnTo>
                  <a:lnTo>
                    <a:pt x="1177455" y="89662"/>
                  </a:lnTo>
                  <a:lnTo>
                    <a:pt x="1177455" y="111252"/>
                  </a:lnTo>
                  <a:lnTo>
                    <a:pt x="1177455" y="112522"/>
                  </a:lnTo>
                  <a:lnTo>
                    <a:pt x="1177455" y="145542"/>
                  </a:lnTo>
                  <a:lnTo>
                    <a:pt x="1330299" y="145542"/>
                  </a:lnTo>
                  <a:lnTo>
                    <a:pt x="1330299" y="112522"/>
                  </a:lnTo>
                  <a:lnTo>
                    <a:pt x="1330299" y="111252"/>
                  </a:lnTo>
                  <a:lnTo>
                    <a:pt x="1237716" y="111252"/>
                  </a:lnTo>
                  <a:lnTo>
                    <a:pt x="1237716" y="112522"/>
                  </a:lnTo>
                  <a:lnTo>
                    <a:pt x="1225067" y="112522"/>
                  </a:lnTo>
                  <a:lnTo>
                    <a:pt x="1225067" y="111252"/>
                  </a:lnTo>
                  <a:lnTo>
                    <a:pt x="1225067" y="89662"/>
                  </a:lnTo>
                  <a:lnTo>
                    <a:pt x="1314107" y="89662"/>
                  </a:lnTo>
                  <a:lnTo>
                    <a:pt x="1314107" y="56642"/>
                  </a:lnTo>
                  <a:lnTo>
                    <a:pt x="1225067" y="56642"/>
                  </a:lnTo>
                  <a:lnTo>
                    <a:pt x="1225067" y="37592"/>
                  </a:lnTo>
                  <a:lnTo>
                    <a:pt x="1330401" y="37592"/>
                  </a:lnTo>
                  <a:lnTo>
                    <a:pt x="1330401" y="3302"/>
                  </a:lnTo>
                  <a:close/>
                </a:path>
                <a:path w="2082164" h="164465">
                  <a:moveTo>
                    <a:pt x="1514563" y="3302"/>
                  </a:moveTo>
                  <a:lnTo>
                    <a:pt x="1467142" y="3302"/>
                  </a:lnTo>
                  <a:lnTo>
                    <a:pt x="1467142" y="54102"/>
                  </a:lnTo>
                  <a:lnTo>
                    <a:pt x="1391018" y="54102"/>
                  </a:lnTo>
                  <a:lnTo>
                    <a:pt x="1391018" y="3302"/>
                  </a:lnTo>
                  <a:lnTo>
                    <a:pt x="1343406" y="3302"/>
                  </a:lnTo>
                  <a:lnTo>
                    <a:pt x="1343406" y="54102"/>
                  </a:lnTo>
                  <a:lnTo>
                    <a:pt x="1343406" y="90932"/>
                  </a:lnTo>
                  <a:lnTo>
                    <a:pt x="1343406" y="145542"/>
                  </a:lnTo>
                  <a:lnTo>
                    <a:pt x="1391018" y="145542"/>
                  </a:lnTo>
                  <a:lnTo>
                    <a:pt x="1391018" y="90932"/>
                  </a:lnTo>
                  <a:lnTo>
                    <a:pt x="1467142" y="90932"/>
                  </a:lnTo>
                  <a:lnTo>
                    <a:pt x="1467142" y="145542"/>
                  </a:lnTo>
                  <a:lnTo>
                    <a:pt x="1514563" y="145542"/>
                  </a:lnTo>
                  <a:lnTo>
                    <a:pt x="1514563" y="90932"/>
                  </a:lnTo>
                  <a:lnTo>
                    <a:pt x="1514563" y="54102"/>
                  </a:lnTo>
                  <a:lnTo>
                    <a:pt x="1514563" y="3302"/>
                  </a:lnTo>
                  <a:close/>
                </a:path>
                <a:path w="2082164" h="164465">
                  <a:moveTo>
                    <a:pt x="1695932" y="3086"/>
                  </a:moveTo>
                  <a:lnTo>
                    <a:pt x="1527479" y="3086"/>
                  </a:lnTo>
                  <a:lnTo>
                    <a:pt x="1527479" y="41630"/>
                  </a:lnTo>
                  <a:lnTo>
                    <a:pt x="1527479" y="41821"/>
                  </a:lnTo>
                  <a:lnTo>
                    <a:pt x="1588376" y="41821"/>
                  </a:lnTo>
                  <a:lnTo>
                    <a:pt x="1588376" y="145707"/>
                  </a:lnTo>
                  <a:lnTo>
                    <a:pt x="1635798" y="145707"/>
                  </a:lnTo>
                  <a:lnTo>
                    <a:pt x="1635798" y="41821"/>
                  </a:lnTo>
                  <a:lnTo>
                    <a:pt x="1695932" y="41821"/>
                  </a:lnTo>
                  <a:lnTo>
                    <a:pt x="1695932" y="3086"/>
                  </a:lnTo>
                  <a:close/>
                </a:path>
                <a:path w="2082164" h="164465">
                  <a:moveTo>
                    <a:pt x="1887131" y="74980"/>
                  </a:moveTo>
                  <a:lnTo>
                    <a:pt x="1886381" y="64630"/>
                  </a:lnTo>
                  <a:lnTo>
                    <a:pt x="1884146" y="54787"/>
                  </a:lnTo>
                  <a:lnTo>
                    <a:pt x="1880400" y="45453"/>
                  </a:lnTo>
                  <a:lnTo>
                    <a:pt x="1880349" y="45326"/>
                  </a:lnTo>
                  <a:lnTo>
                    <a:pt x="1875142" y="36626"/>
                  </a:lnTo>
                  <a:lnTo>
                    <a:pt x="1868525" y="28511"/>
                  </a:lnTo>
                  <a:lnTo>
                    <a:pt x="1860753" y="21323"/>
                  </a:lnTo>
                  <a:lnTo>
                    <a:pt x="1851812" y="15062"/>
                  </a:lnTo>
                  <a:lnTo>
                    <a:pt x="1841741" y="9728"/>
                  </a:lnTo>
                  <a:lnTo>
                    <a:pt x="1837207" y="7975"/>
                  </a:lnTo>
                  <a:lnTo>
                    <a:pt x="1837207" y="67005"/>
                  </a:lnTo>
                  <a:lnTo>
                    <a:pt x="1837207" y="82943"/>
                  </a:lnTo>
                  <a:lnTo>
                    <a:pt x="1808327" y="111988"/>
                  </a:lnTo>
                  <a:lnTo>
                    <a:pt x="1801418" y="113525"/>
                  </a:lnTo>
                  <a:lnTo>
                    <a:pt x="1786902" y="113525"/>
                  </a:lnTo>
                  <a:lnTo>
                    <a:pt x="1753108" y="89814"/>
                  </a:lnTo>
                  <a:lnTo>
                    <a:pt x="1751050" y="82943"/>
                  </a:lnTo>
                  <a:lnTo>
                    <a:pt x="1751088" y="67005"/>
                  </a:lnTo>
                  <a:lnTo>
                    <a:pt x="1779574" y="37973"/>
                  </a:lnTo>
                  <a:lnTo>
                    <a:pt x="1785645" y="36626"/>
                  </a:lnTo>
                  <a:lnTo>
                    <a:pt x="1801926" y="36626"/>
                  </a:lnTo>
                  <a:lnTo>
                    <a:pt x="1835124" y="60109"/>
                  </a:lnTo>
                  <a:lnTo>
                    <a:pt x="1837207" y="67005"/>
                  </a:lnTo>
                  <a:lnTo>
                    <a:pt x="1837207" y="7975"/>
                  </a:lnTo>
                  <a:lnTo>
                    <a:pt x="1830768" y="5473"/>
                  </a:lnTo>
                  <a:lnTo>
                    <a:pt x="1819160" y="2438"/>
                  </a:lnTo>
                  <a:lnTo>
                    <a:pt x="1806917" y="609"/>
                  </a:lnTo>
                  <a:lnTo>
                    <a:pt x="1794040" y="0"/>
                  </a:lnTo>
                  <a:lnTo>
                    <a:pt x="1781556" y="609"/>
                  </a:lnTo>
                  <a:lnTo>
                    <a:pt x="1736915" y="15062"/>
                  </a:lnTo>
                  <a:lnTo>
                    <a:pt x="1707540" y="45326"/>
                  </a:lnTo>
                  <a:lnTo>
                    <a:pt x="1700364" y="74980"/>
                  </a:lnTo>
                  <a:lnTo>
                    <a:pt x="1701177" y="85318"/>
                  </a:lnTo>
                  <a:lnTo>
                    <a:pt x="1719922" y="121170"/>
                  </a:lnTo>
                  <a:lnTo>
                    <a:pt x="1758238" y="144094"/>
                  </a:lnTo>
                  <a:lnTo>
                    <a:pt x="1794230" y="149567"/>
                  </a:lnTo>
                  <a:lnTo>
                    <a:pt x="1807108" y="148958"/>
                  </a:lnTo>
                  <a:lnTo>
                    <a:pt x="1851863" y="134518"/>
                  </a:lnTo>
                  <a:lnTo>
                    <a:pt x="1874761" y="113525"/>
                  </a:lnTo>
                  <a:lnTo>
                    <a:pt x="1875078" y="113144"/>
                  </a:lnTo>
                  <a:lnTo>
                    <a:pt x="1880349" y="104394"/>
                  </a:lnTo>
                  <a:lnTo>
                    <a:pt x="1884121" y="95123"/>
                  </a:lnTo>
                  <a:lnTo>
                    <a:pt x="1886381" y="85318"/>
                  </a:lnTo>
                  <a:lnTo>
                    <a:pt x="1887131" y="74980"/>
                  </a:lnTo>
                  <a:close/>
                </a:path>
                <a:path w="2082164" h="164465">
                  <a:moveTo>
                    <a:pt x="2081796" y="95148"/>
                  </a:moveTo>
                  <a:lnTo>
                    <a:pt x="2049030" y="70929"/>
                  </a:lnTo>
                  <a:lnTo>
                    <a:pt x="2055964" y="68364"/>
                  </a:lnTo>
                  <a:lnTo>
                    <a:pt x="2061171" y="64439"/>
                  </a:lnTo>
                  <a:lnTo>
                    <a:pt x="2064766" y="58978"/>
                  </a:lnTo>
                  <a:lnTo>
                    <a:pt x="2068106" y="53911"/>
                  </a:lnTo>
                  <a:lnTo>
                    <a:pt x="2069846" y="47091"/>
                  </a:lnTo>
                  <a:lnTo>
                    <a:pt x="2069846" y="37973"/>
                  </a:lnTo>
                  <a:lnTo>
                    <a:pt x="2069515" y="34823"/>
                  </a:lnTo>
                  <a:lnTo>
                    <a:pt x="2069388" y="33693"/>
                  </a:lnTo>
                  <a:lnTo>
                    <a:pt x="2069274" y="32575"/>
                  </a:lnTo>
                  <a:lnTo>
                    <a:pt x="2040978" y="5499"/>
                  </a:lnTo>
                  <a:lnTo>
                    <a:pt x="2033028" y="4025"/>
                  </a:lnTo>
                  <a:lnTo>
                    <a:pt x="2033028" y="94386"/>
                  </a:lnTo>
                  <a:lnTo>
                    <a:pt x="2033028" y="103505"/>
                  </a:lnTo>
                  <a:lnTo>
                    <a:pt x="2031936" y="106870"/>
                  </a:lnTo>
                  <a:lnTo>
                    <a:pt x="2027567" y="111112"/>
                  </a:lnTo>
                  <a:lnTo>
                    <a:pt x="2024684" y="112407"/>
                  </a:lnTo>
                  <a:lnTo>
                    <a:pt x="2015693" y="113525"/>
                  </a:lnTo>
                  <a:lnTo>
                    <a:pt x="1943417" y="113525"/>
                  </a:lnTo>
                  <a:lnTo>
                    <a:pt x="1943417" y="84810"/>
                  </a:lnTo>
                  <a:lnTo>
                    <a:pt x="2012086" y="84810"/>
                  </a:lnTo>
                  <a:lnTo>
                    <a:pt x="2033028" y="94386"/>
                  </a:lnTo>
                  <a:lnTo>
                    <a:pt x="2033028" y="4025"/>
                  </a:lnTo>
                  <a:lnTo>
                    <a:pt x="2031504" y="3733"/>
                  </a:lnTo>
                  <a:lnTo>
                    <a:pt x="2023592" y="3251"/>
                  </a:lnTo>
                  <a:lnTo>
                    <a:pt x="2023592" y="41376"/>
                  </a:lnTo>
                  <a:lnTo>
                    <a:pt x="2023592" y="49987"/>
                  </a:lnTo>
                  <a:lnTo>
                    <a:pt x="2022525" y="53200"/>
                  </a:lnTo>
                  <a:lnTo>
                    <a:pt x="2018296" y="57048"/>
                  </a:lnTo>
                  <a:lnTo>
                    <a:pt x="2015718" y="58178"/>
                  </a:lnTo>
                  <a:lnTo>
                    <a:pt x="2008200" y="58978"/>
                  </a:lnTo>
                  <a:lnTo>
                    <a:pt x="1943417" y="58978"/>
                  </a:lnTo>
                  <a:lnTo>
                    <a:pt x="1943417" y="32575"/>
                  </a:lnTo>
                  <a:lnTo>
                    <a:pt x="2004707" y="32575"/>
                  </a:lnTo>
                  <a:lnTo>
                    <a:pt x="2023592" y="41376"/>
                  </a:lnTo>
                  <a:lnTo>
                    <a:pt x="2023592" y="3251"/>
                  </a:lnTo>
                  <a:lnTo>
                    <a:pt x="2020887" y="3086"/>
                  </a:lnTo>
                  <a:lnTo>
                    <a:pt x="1898891" y="3086"/>
                  </a:lnTo>
                  <a:lnTo>
                    <a:pt x="1898891" y="145707"/>
                  </a:lnTo>
                  <a:lnTo>
                    <a:pt x="2012022" y="145707"/>
                  </a:lnTo>
                  <a:lnTo>
                    <a:pt x="2053780" y="140487"/>
                  </a:lnTo>
                  <a:lnTo>
                    <a:pt x="2080933" y="113525"/>
                  </a:lnTo>
                  <a:lnTo>
                    <a:pt x="2081682" y="106870"/>
                  </a:lnTo>
                  <a:lnTo>
                    <a:pt x="2081796" y="9514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57244" y="4444131"/>
            <a:ext cx="441325" cy="203835"/>
            <a:chOff x="657244" y="4444131"/>
            <a:chExt cx="441325" cy="20383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7244" y="4444131"/>
              <a:ext cx="204354" cy="20369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1217" y="4447731"/>
              <a:ext cx="197153" cy="196495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1144228" y="4447731"/>
            <a:ext cx="438150" cy="196850"/>
            <a:chOff x="1144228" y="4447731"/>
            <a:chExt cx="438150" cy="196850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4228" y="4447731"/>
              <a:ext cx="197157" cy="19649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4603" y="4447731"/>
              <a:ext cx="197153" cy="196495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6668" y="4447731"/>
            <a:ext cx="197153" cy="196495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36668" y="4692172"/>
            <a:ext cx="197153" cy="196494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84603" y="4692172"/>
            <a:ext cx="197157" cy="196494"/>
          </a:xfrm>
          <a:prstGeom prst="rect">
            <a:avLst/>
          </a:prstGeom>
        </p:spPr>
      </p:pic>
      <p:grpSp>
        <p:nvGrpSpPr>
          <p:cNvPr id="11" name="object 11" descr=""/>
          <p:cNvGrpSpPr/>
          <p:nvPr/>
        </p:nvGrpSpPr>
        <p:grpSpPr>
          <a:xfrm>
            <a:off x="660840" y="4692172"/>
            <a:ext cx="678180" cy="196850"/>
            <a:chOff x="660840" y="4692172"/>
            <a:chExt cx="678180" cy="196850"/>
          </a:xfrm>
        </p:grpSpPr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0840" y="4692172"/>
              <a:ext cx="197154" cy="19649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1217" y="4692172"/>
              <a:ext cx="197153" cy="19649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41592" y="4692172"/>
              <a:ext cx="197153" cy="196494"/>
            </a:xfrm>
            <a:prstGeom prst="rect">
              <a:avLst/>
            </a:prstGeom>
          </p:spPr>
        </p:pic>
      </p:grpSp>
      <p:pic>
        <p:nvPicPr>
          <p:cNvPr id="15" name="object 15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48583" y="1246694"/>
            <a:ext cx="3004955" cy="308641"/>
          </a:xfrm>
          <a:prstGeom prst="rect">
            <a:avLst/>
          </a:prstGeom>
        </p:spPr>
      </p:pic>
      <p:sp>
        <p:nvSpPr>
          <p:cNvPr id="16" name="object 16" descr=""/>
          <p:cNvSpPr/>
          <p:nvPr/>
        </p:nvSpPr>
        <p:spPr>
          <a:xfrm>
            <a:off x="659701" y="1635465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7993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82"/>
                </a:lnTo>
                <a:lnTo>
                  <a:pt x="361759" y="39281"/>
                </a:lnTo>
                <a:lnTo>
                  <a:pt x="366572" y="44094"/>
                </a:lnTo>
                <a:lnTo>
                  <a:pt x="367779" y="47993"/>
                </a:lnTo>
                <a:lnTo>
                  <a:pt x="367779" y="1930"/>
                </a:lnTo>
                <a:lnTo>
                  <a:pt x="366636" y="1638"/>
                </a:lnTo>
                <a:lnTo>
                  <a:pt x="357606" y="406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32"/>
                </a:lnTo>
                <a:lnTo>
                  <a:pt x="424992" y="42748"/>
                </a:lnTo>
                <a:lnTo>
                  <a:pt x="492213" y="42748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48"/>
                </a:lnTo>
                <a:lnTo>
                  <a:pt x="610908" y="42748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46"/>
                </a:moveTo>
                <a:lnTo>
                  <a:pt x="616432" y="118046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4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object 17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02923" y="1635455"/>
            <a:ext cx="280995" cy="161874"/>
          </a:xfrm>
          <a:prstGeom prst="rect">
            <a:avLst/>
          </a:prstGeom>
        </p:spPr>
      </p:pic>
      <p:grpSp>
        <p:nvGrpSpPr>
          <p:cNvPr id="18" name="object 18" descr=""/>
          <p:cNvGrpSpPr/>
          <p:nvPr/>
        </p:nvGrpSpPr>
        <p:grpSpPr>
          <a:xfrm>
            <a:off x="670349" y="4243061"/>
            <a:ext cx="748030" cy="110489"/>
            <a:chOff x="670349" y="4243061"/>
            <a:chExt cx="748030" cy="110489"/>
          </a:xfrm>
        </p:grpSpPr>
        <p:pic>
          <p:nvPicPr>
            <p:cNvPr id="19" name="object 1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0349" y="4243061"/>
              <a:ext cx="463125" cy="110155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53839" y="4243061"/>
              <a:ext cx="264236" cy="89258"/>
            </a:xfrm>
            <a:prstGeom prst="rect">
              <a:avLst/>
            </a:prstGeom>
          </p:spPr>
        </p:pic>
      </p:grpSp>
      <p:grpSp>
        <p:nvGrpSpPr>
          <p:cNvPr id="21" name="object 21" descr=""/>
          <p:cNvGrpSpPr/>
          <p:nvPr/>
        </p:nvGrpSpPr>
        <p:grpSpPr>
          <a:xfrm>
            <a:off x="1488387" y="4243061"/>
            <a:ext cx="685800" cy="126364"/>
            <a:chOff x="1488387" y="4243061"/>
            <a:chExt cx="685800" cy="126364"/>
          </a:xfrm>
        </p:grpSpPr>
        <p:pic>
          <p:nvPicPr>
            <p:cNvPr id="22" name="object 2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88387" y="4245185"/>
              <a:ext cx="77572" cy="85009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85086" y="4243061"/>
              <a:ext cx="183297" cy="89258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94596" y="4243061"/>
              <a:ext cx="379354" cy="126097"/>
            </a:xfrm>
            <a:prstGeom prst="rect">
              <a:avLst/>
            </a:prstGeom>
          </p:spPr>
        </p:pic>
      </p:grpSp>
      <p:grpSp>
        <p:nvGrpSpPr>
          <p:cNvPr id="25" name="object 25" descr=""/>
          <p:cNvGrpSpPr/>
          <p:nvPr/>
        </p:nvGrpSpPr>
        <p:grpSpPr>
          <a:xfrm>
            <a:off x="671471" y="2105334"/>
            <a:ext cx="3286125" cy="372745"/>
            <a:chOff x="671471" y="2105334"/>
            <a:chExt cx="3286125" cy="372745"/>
          </a:xfrm>
        </p:grpSpPr>
        <p:pic>
          <p:nvPicPr>
            <p:cNvPr id="26" name="object 2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4662" y="2105334"/>
              <a:ext cx="3282939" cy="372268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1471" y="2349381"/>
              <a:ext cx="181886" cy="89258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73723" y="2349381"/>
              <a:ext cx="377054" cy="126097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71141" y="2351506"/>
              <a:ext cx="92805" cy="85009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34254" y="2351506"/>
              <a:ext cx="78282" cy="85009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82844" y="2349381"/>
              <a:ext cx="339858" cy="89258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948910" y="2351506"/>
              <a:ext cx="77572" cy="85009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052690" y="2351506"/>
              <a:ext cx="103960" cy="85009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182859" y="2351506"/>
              <a:ext cx="92805" cy="85009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2345969" y="2349382"/>
              <a:ext cx="574040" cy="128270"/>
            </a:xfrm>
            <a:custGeom>
              <a:avLst/>
              <a:gdLst/>
              <a:ahLst/>
              <a:cxnLst/>
              <a:rect l="l" t="t" r="r" b="b"/>
              <a:pathLst>
                <a:path w="574039" h="128269">
                  <a:moveTo>
                    <a:pt x="89611" y="44627"/>
                  </a:moveTo>
                  <a:lnTo>
                    <a:pt x="86385" y="26898"/>
                  </a:lnTo>
                  <a:lnTo>
                    <a:pt x="77685" y="13106"/>
                  </a:lnTo>
                  <a:lnTo>
                    <a:pt x="77457" y="12750"/>
                  </a:lnTo>
                  <a:lnTo>
                    <a:pt x="75450" y="11366"/>
                  </a:lnTo>
                  <a:lnTo>
                    <a:pt x="75450" y="44627"/>
                  </a:lnTo>
                  <a:lnTo>
                    <a:pt x="73088" y="57785"/>
                  </a:lnTo>
                  <a:lnTo>
                    <a:pt x="66662" y="67703"/>
                  </a:lnTo>
                  <a:lnTo>
                    <a:pt x="57137" y="73977"/>
                  </a:lnTo>
                  <a:lnTo>
                    <a:pt x="45516" y="76161"/>
                  </a:lnTo>
                  <a:lnTo>
                    <a:pt x="34861" y="74434"/>
                  </a:lnTo>
                  <a:lnTo>
                    <a:pt x="25920" y="69824"/>
                  </a:lnTo>
                  <a:lnTo>
                    <a:pt x="18935" y="63157"/>
                  </a:lnTo>
                  <a:lnTo>
                    <a:pt x="14173" y="55257"/>
                  </a:lnTo>
                  <a:lnTo>
                    <a:pt x="14173" y="34010"/>
                  </a:lnTo>
                  <a:lnTo>
                    <a:pt x="45516" y="13106"/>
                  </a:lnTo>
                  <a:lnTo>
                    <a:pt x="57137" y="15290"/>
                  </a:lnTo>
                  <a:lnTo>
                    <a:pt x="66662" y="21564"/>
                  </a:lnTo>
                  <a:lnTo>
                    <a:pt x="73088" y="31496"/>
                  </a:lnTo>
                  <a:lnTo>
                    <a:pt x="75450" y="44627"/>
                  </a:lnTo>
                  <a:lnTo>
                    <a:pt x="75450" y="11366"/>
                  </a:lnTo>
                  <a:lnTo>
                    <a:pt x="63982" y="3390"/>
                  </a:lnTo>
                  <a:lnTo>
                    <a:pt x="47104" y="0"/>
                  </a:lnTo>
                  <a:lnTo>
                    <a:pt x="35941" y="1333"/>
                  </a:lnTo>
                  <a:lnTo>
                    <a:pt x="26670" y="4902"/>
                  </a:lnTo>
                  <a:lnTo>
                    <a:pt x="19037" y="10096"/>
                  </a:lnTo>
                  <a:lnTo>
                    <a:pt x="12750" y="16294"/>
                  </a:lnTo>
                  <a:lnTo>
                    <a:pt x="12750" y="2133"/>
                  </a:lnTo>
                  <a:lnTo>
                    <a:pt x="0" y="2133"/>
                  </a:lnTo>
                  <a:lnTo>
                    <a:pt x="0" y="126098"/>
                  </a:lnTo>
                  <a:lnTo>
                    <a:pt x="14173" y="126098"/>
                  </a:lnTo>
                  <a:lnTo>
                    <a:pt x="14173" y="74434"/>
                  </a:lnTo>
                  <a:lnTo>
                    <a:pt x="19634" y="79781"/>
                  </a:lnTo>
                  <a:lnTo>
                    <a:pt x="26847" y="84543"/>
                  </a:lnTo>
                  <a:lnTo>
                    <a:pt x="35953" y="87960"/>
                  </a:lnTo>
                  <a:lnTo>
                    <a:pt x="47104" y="89268"/>
                  </a:lnTo>
                  <a:lnTo>
                    <a:pt x="63982" y="85877"/>
                  </a:lnTo>
                  <a:lnTo>
                    <a:pt x="77457" y="76517"/>
                  </a:lnTo>
                  <a:lnTo>
                    <a:pt x="77685" y="76161"/>
                  </a:lnTo>
                  <a:lnTo>
                    <a:pt x="86385" y="62369"/>
                  </a:lnTo>
                  <a:lnTo>
                    <a:pt x="89611" y="44627"/>
                  </a:lnTo>
                  <a:close/>
                </a:path>
                <a:path w="574039" h="128269">
                  <a:moveTo>
                    <a:pt x="186486" y="2133"/>
                  </a:moveTo>
                  <a:lnTo>
                    <a:pt x="171437" y="2133"/>
                  </a:lnTo>
                  <a:lnTo>
                    <a:pt x="142748" y="71018"/>
                  </a:lnTo>
                  <a:lnTo>
                    <a:pt x="110693" y="2133"/>
                  </a:lnTo>
                  <a:lnTo>
                    <a:pt x="95631" y="2133"/>
                  </a:lnTo>
                  <a:lnTo>
                    <a:pt x="136017" y="87312"/>
                  </a:lnTo>
                  <a:lnTo>
                    <a:pt x="132829" y="95110"/>
                  </a:lnTo>
                  <a:lnTo>
                    <a:pt x="128422" y="104178"/>
                  </a:lnTo>
                  <a:lnTo>
                    <a:pt x="123367" y="110655"/>
                  </a:lnTo>
                  <a:lnTo>
                    <a:pt x="117563" y="114541"/>
                  </a:lnTo>
                  <a:lnTo>
                    <a:pt x="110871" y="115836"/>
                  </a:lnTo>
                  <a:lnTo>
                    <a:pt x="108381" y="115836"/>
                  </a:lnTo>
                  <a:lnTo>
                    <a:pt x="105905" y="115468"/>
                  </a:lnTo>
                  <a:lnTo>
                    <a:pt x="103428" y="114769"/>
                  </a:lnTo>
                  <a:lnTo>
                    <a:pt x="103428" y="126987"/>
                  </a:lnTo>
                  <a:lnTo>
                    <a:pt x="106616" y="127876"/>
                  </a:lnTo>
                  <a:lnTo>
                    <a:pt x="109626" y="128231"/>
                  </a:lnTo>
                  <a:lnTo>
                    <a:pt x="112636" y="128231"/>
                  </a:lnTo>
                  <a:lnTo>
                    <a:pt x="121627" y="126682"/>
                  </a:lnTo>
                  <a:lnTo>
                    <a:pt x="129997" y="121767"/>
                  </a:lnTo>
                  <a:lnTo>
                    <a:pt x="137693" y="112991"/>
                  </a:lnTo>
                  <a:lnTo>
                    <a:pt x="144691" y="99885"/>
                  </a:lnTo>
                  <a:lnTo>
                    <a:pt x="186486" y="2133"/>
                  </a:lnTo>
                  <a:close/>
                </a:path>
                <a:path w="574039" h="128269">
                  <a:moveTo>
                    <a:pt x="280885" y="87134"/>
                  </a:moveTo>
                  <a:lnTo>
                    <a:pt x="244754" y="44462"/>
                  </a:lnTo>
                  <a:lnTo>
                    <a:pt x="276987" y="2133"/>
                  </a:lnTo>
                  <a:lnTo>
                    <a:pt x="260515" y="2133"/>
                  </a:lnTo>
                  <a:lnTo>
                    <a:pt x="233603" y="37553"/>
                  </a:lnTo>
                  <a:lnTo>
                    <a:pt x="216420" y="37553"/>
                  </a:lnTo>
                  <a:lnTo>
                    <a:pt x="216420" y="2133"/>
                  </a:lnTo>
                  <a:lnTo>
                    <a:pt x="202247" y="2133"/>
                  </a:lnTo>
                  <a:lnTo>
                    <a:pt x="202247" y="87134"/>
                  </a:lnTo>
                  <a:lnTo>
                    <a:pt x="216420" y="87134"/>
                  </a:lnTo>
                  <a:lnTo>
                    <a:pt x="216420" y="50660"/>
                  </a:lnTo>
                  <a:lnTo>
                    <a:pt x="233070" y="50660"/>
                  </a:lnTo>
                  <a:lnTo>
                    <a:pt x="264236" y="87134"/>
                  </a:lnTo>
                  <a:lnTo>
                    <a:pt x="280885" y="87134"/>
                  </a:lnTo>
                  <a:close/>
                </a:path>
                <a:path w="574039" h="128269">
                  <a:moveTo>
                    <a:pt x="376339" y="74739"/>
                  </a:moveTo>
                  <a:lnTo>
                    <a:pt x="374218" y="75450"/>
                  </a:lnTo>
                  <a:lnTo>
                    <a:pt x="371919" y="75984"/>
                  </a:lnTo>
                  <a:lnTo>
                    <a:pt x="366064" y="75984"/>
                  </a:lnTo>
                  <a:lnTo>
                    <a:pt x="363232" y="74561"/>
                  </a:lnTo>
                  <a:lnTo>
                    <a:pt x="363232" y="46583"/>
                  </a:lnTo>
                  <a:lnTo>
                    <a:pt x="363232" y="37376"/>
                  </a:lnTo>
                  <a:lnTo>
                    <a:pt x="363169" y="35775"/>
                  </a:lnTo>
                  <a:lnTo>
                    <a:pt x="360641" y="20472"/>
                  </a:lnTo>
                  <a:lnTo>
                    <a:pt x="355803" y="13106"/>
                  </a:lnTo>
                  <a:lnTo>
                    <a:pt x="353225" y="9169"/>
                  </a:lnTo>
                  <a:lnTo>
                    <a:pt x="341566" y="2311"/>
                  </a:lnTo>
                  <a:lnTo>
                    <a:pt x="326224" y="0"/>
                  </a:lnTo>
                  <a:lnTo>
                    <a:pt x="316204" y="571"/>
                  </a:lnTo>
                  <a:lnTo>
                    <a:pt x="307289" y="1981"/>
                  </a:lnTo>
                  <a:lnTo>
                    <a:pt x="299745" y="3810"/>
                  </a:lnTo>
                  <a:lnTo>
                    <a:pt x="293814" y="5676"/>
                  </a:lnTo>
                  <a:lnTo>
                    <a:pt x="293814" y="19481"/>
                  </a:lnTo>
                  <a:lnTo>
                    <a:pt x="299948" y="17145"/>
                  </a:lnTo>
                  <a:lnTo>
                    <a:pt x="307187" y="15100"/>
                  </a:lnTo>
                  <a:lnTo>
                    <a:pt x="315480" y="13652"/>
                  </a:lnTo>
                  <a:lnTo>
                    <a:pt x="324802" y="13106"/>
                  </a:lnTo>
                  <a:lnTo>
                    <a:pt x="335165" y="14643"/>
                  </a:lnTo>
                  <a:lnTo>
                    <a:pt x="342785" y="18948"/>
                  </a:lnTo>
                  <a:lnTo>
                    <a:pt x="347472" y="25666"/>
                  </a:lnTo>
                  <a:lnTo>
                    <a:pt x="349072" y="34366"/>
                  </a:lnTo>
                  <a:lnTo>
                    <a:pt x="349072" y="37376"/>
                  </a:lnTo>
                  <a:lnTo>
                    <a:pt x="349072" y="49060"/>
                  </a:lnTo>
                  <a:lnTo>
                    <a:pt x="349072" y="64643"/>
                  </a:lnTo>
                  <a:lnTo>
                    <a:pt x="342912" y="69951"/>
                  </a:lnTo>
                  <a:lnTo>
                    <a:pt x="335813" y="73837"/>
                  </a:lnTo>
                  <a:lnTo>
                    <a:pt x="328066" y="76225"/>
                  </a:lnTo>
                  <a:lnTo>
                    <a:pt x="320027" y="77050"/>
                  </a:lnTo>
                  <a:lnTo>
                    <a:pt x="310642" y="77050"/>
                  </a:lnTo>
                  <a:lnTo>
                    <a:pt x="301599" y="72618"/>
                  </a:lnTo>
                  <a:lnTo>
                    <a:pt x="301599" y="62699"/>
                  </a:lnTo>
                  <a:lnTo>
                    <a:pt x="303898" y="54952"/>
                  </a:lnTo>
                  <a:lnTo>
                    <a:pt x="309880" y="49987"/>
                  </a:lnTo>
                  <a:lnTo>
                    <a:pt x="318185" y="47358"/>
                  </a:lnTo>
                  <a:lnTo>
                    <a:pt x="327456" y="46583"/>
                  </a:lnTo>
                  <a:lnTo>
                    <a:pt x="334365" y="46583"/>
                  </a:lnTo>
                  <a:lnTo>
                    <a:pt x="343039" y="47828"/>
                  </a:lnTo>
                  <a:lnTo>
                    <a:pt x="349072" y="49060"/>
                  </a:lnTo>
                  <a:lnTo>
                    <a:pt x="349072" y="37376"/>
                  </a:lnTo>
                  <a:lnTo>
                    <a:pt x="341985" y="35775"/>
                  </a:lnTo>
                  <a:lnTo>
                    <a:pt x="332955" y="34721"/>
                  </a:lnTo>
                  <a:lnTo>
                    <a:pt x="325513" y="34721"/>
                  </a:lnTo>
                  <a:lnTo>
                    <a:pt x="311581" y="36131"/>
                  </a:lnTo>
                  <a:lnTo>
                    <a:pt x="311746" y="36131"/>
                  </a:lnTo>
                  <a:lnTo>
                    <a:pt x="299453" y="40830"/>
                  </a:lnTo>
                  <a:lnTo>
                    <a:pt x="290525" y="49657"/>
                  </a:lnTo>
                  <a:lnTo>
                    <a:pt x="287083" y="63411"/>
                  </a:lnTo>
                  <a:lnTo>
                    <a:pt x="289547" y="74561"/>
                  </a:lnTo>
                  <a:lnTo>
                    <a:pt x="289636" y="74993"/>
                  </a:lnTo>
                  <a:lnTo>
                    <a:pt x="296405" y="83045"/>
                  </a:lnTo>
                  <a:lnTo>
                    <a:pt x="305981" y="87744"/>
                  </a:lnTo>
                  <a:lnTo>
                    <a:pt x="317017" y="89268"/>
                  </a:lnTo>
                  <a:lnTo>
                    <a:pt x="326821" y="88493"/>
                  </a:lnTo>
                  <a:lnTo>
                    <a:pt x="335559" y="86258"/>
                  </a:lnTo>
                  <a:lnTo>
                    <a:pt x="343306" y="82689"/>
                  </a:lnTo>
                  <a:lnTo>
                    <a:pt x="350126" y="77927"/>
                  </a:lnTo>
                  <a:lnTo>
                    <a:pt x="352615" y="85369"/>
                  </a:lnTo>
                  <a:lnTo>
                    <a:pt x="358813" y="88201"/>
                  </a:lnTo>
                  <a:lnTo>
                    <a:pt x="369252" y="88201"/>
                  </a:lnTo>
                  <a:lnTo>
                    <a:pt x="372973" y="87490"/>
                  </a:lnTo>
                  <a:lnTo>
                    <a:pt x="376339" y="86258"/>
                  </a:lnTo>
                  <a:lnTo>
                    <a:pt x="376339" y="77927"/>
                  </a:lnTo>
                  <a:lnTo>
                    <a:pt x="376339" y="77050"/>
                  </a:lnTo>
                  <a:lnTo>
                    <a:pt x="376339" y="75984"/>
                  </a:lnTo>
                  <a:lnTo>
                    <a:pt x="376339" y="74739"/>
                  </a:lnTo>
                  <a:close/>
                </a:path>
                <a:path w="574039" h="128269">
                  <a:moveTo>
                    <a:pt x="467017" y="52959"/>
                  </a:moveTo>
                  <a:lnTo>
                    <a:pt x="464223" y="50304"/>
                  </a:lnTo>
                  <a:lnTo>
                    <a:pt x="459930" y="46228"/>
                  </a:lnTo>
                  <a:lnTo>
                    <a:pt x="453021" y="43929"/>
                  </a:lnTo>
                  <a:lnTo>
                    <a:pt x="459397" y="41097"/>
                  </a:lnTo>
                  <a:lnTo>
                    <a:pt x="461505" y="38087"/>
                  </a:lnTo>
                  <a:lnTo>
                    <a:pt x="464362" y="34010"/>
                  </a:lnTo>
                  <a:lnTo>
                    <a:pt x="464362" y="25158"/>
                  </a:lnTo>
                  <a:lnTo>
                    <a:pt x="462356" y="15201"/>
                  </a:lnTo>
                  <a:lnTo>
                    <a:pt x="461835" y="14528"/>
                  </a:lnTo>
                  <a:lnTo>
                    <a:pt x="456831" y="8001"/>
                  </a:lnTo>
                  <a:lnTo>
                    <a:pt x="452843" y="5892"/>
                  </a:lnTo>
                  <a:lnTo>
                    <a:pt x="452843" y="52603"/>
                  </a:lnTo>
                  <a:lnTo>
                    <a:pt x="452843" y="72085"/>
                  </a:lnTo>
                  <a:lnTo>
                    <a:pt x="446468" y="74739"/>
                  </a:lnTo>
                  <a:lnTo>
                    <a:pt x="405739" y="74739"/>
                  </a:lnTo>
                  <a:lnTo>
                    <a:pt x="405739" y="50304"/>
                  </a:lnTo>
                  <a:lnTo>
                    <a:pt x="445236" y="50304"/>
                  </a:lnTo>
                  <a:lnTo>
                    <a:pt x="452843" y="52603"/>
                  </a:lnTo>
                  <a:lnTo>
                    <a:pt x="452843" y="5892"/>
                  </a:lnTo>
                  <a:lnTo>
                    <a:pt x="450011" y="4394"/>
                  </a:lnTo>
                  <a:lnTo>
                    <a:pt x="450011" y="17005"/>
                  </a:lnTo>
                  <a:lnTo>
                    <a:pt x="450011" y="35242"/>
                  </a:lnTo>
                  <a:lnTo>
                    <a:pt x="444169" y="38087"/>
                  </a:lnTo>
                  <a:lnTo>
                    <a:pt x="405739" y="38087"/>
                  </a:lnTo>
                  <a:lnTo>
                    <a:pt x="405739" y="14528"/>
                  </a:lnTo>
                  <a:lnTo>
                    <a:pt x="442760" y="14528"/>
                  </a:lnTo>
                  <a:lnTo>
                    <a:pt x="450011" y="17005"/>
                  </a:lnTo>
                  <a:lnTo>
                    <a:pt x="450011" y="4394"/>
                  </a:lnTo>
                  <a:lnTo>
                    <a:pt x="448525" y="3606"/>
                  </a:lnTo>
                  <a:lnTo>
                    <a:pt x="438150" y="2133"/>
                  </a:lnTo>
                  <a:lnTo>
                    <a:pt x="391566" y="2133"/>
                  </a:lnTo>
                  <a:lnTo>
                    <a:pt x="391566" y="87134"/>
                  </a:lnTo>
                  <a:lnTo>
                    <a:pt x="439559" y="87134"/>
                  </a:lnTo>
                  <a:lnTo>
                    <a:pt x="467017" y="63588"/>
                  </a:lnTo>
                  <a:lnTo>
                    <a:pt x="467017" y="52959"/>
                  </a:lnTo>
                  <a:close/>
                </a:path>
                <a:path w="574039" h="128269">
                  <a:moveTo>
                    <a:pt x="573455" y="44627"/>
                  </a:moveTo>
                  <a:lnTo>
                    <a:pt x="569633" y="25412"/>
                  </a:lnTo>
                  <a:lnTo>
                    <a:pt x="560959" y="13462"/>
                  </a:lnTo>
                  <a:lnTo>
                    <a:pt x="559485" y="11430"/>
                  </a:lnTo>
                  <a:lnTo>
                    <a:pt x="559282" y="11315"/>
                  </a:lnTo>
                  <a:lnTo>
                    <a:pt x="559282" y="44627"/>
                  </a:lnTo>
                  <a:lnTo>
                    <a:pt x="556856" y="57797"/>
                  </a:lnTo>
                  <a:lnTo>
                    <a:pt x="550214" y="67589"/>
                  </a:lnTo>
                  <a:lnTo>
                    <a:pt x="540308" y="73698"/>
                  </a:lnTo>
                  <a:lnTo>
                    <a:pt x="528116" y="75806"/>
                  </a:lnTo>
                  <a:lnTo>
                    <a:pt x="515924" y="73698"/>
                  </a:lnTo>
                  <a:lnTo>
                    <a:pt x="506018" y="67589"/>
                  </a:lnTo>
                  <a:lnTo>
                    <a:pt x="499376" y="57797"/>
                  </a:lnTo>
                  <a:lnTo>
                    <a:pt x="496951" y="44627"/>
                  </a:lnTo>
                  <a:lnTo>
                    <a:pt x="499376" y="31470"/>
                  </a:lnTo>
                  <a:lnTo>
                    <a:pt x="506018" y="21678"/>
                  </a:lnTo>
                  <a:lnTo>
                    <a:pt x="515924" y="15570"/>
                  </a:lnTo>
                  <a:lnTo>
                    <a:pt x="528116" y="13462"/>
                  </a:lnTo>
                  <a:lnTo>
                    <a:pt x="540308" y="15570"/>
                  </a:lnTo>
                  <a:lnTo>
                    <a:pt x="550214" y="21678"/>
                  </a:lnTo>
                  <a:lnTo>
                    <a:pt x="556856" y="31470"/>
                  </a:lnTo>
                  <a:lnTo>
                    <a:pt x="559282" y="44627"/>
                  </a:lnTo>
                  <a:lnTo>
                    <a:pt x="559282" y="11315"/>
                  </a:lnTo>
                  <a:lnTo>
                    <a:pt x="544982" y="2895"/>
                  </a:lnTo>
                  <a:lnTo>
                    <a:pt x="528116" y="0"/>
                  </a:lnTo>
                  <a:lnTo>
                    <a:pt x="511314" y="2895"/>
                  </a:lnTo>
                  <a:lnTo>
                    <a:pt x="496811" y="11430"/>
                  </a:lnTo>
                  <a:lnTo>
                    <a:pt x="486625" y="25412"/>
                  </a:lnTo>
                  <a:lnTo>
                    <a:pt x="482777" y="44627"/>
                  </a:lnTo>
                  <a:lnTo>
                    <a:pt x="486625" y="63855"/>
                  </a:lnTo>
                  <a:lnTo>
                    <a:pt x="496811" y="77838"/>
                  </a:lnTo>
                  <a:lnTo>
                    <a:pt x="511314" y="86372"/>
                  </a:lnTo>
                  <a:lnTo>
                    <a:pt x="528116" y="89268"/>
                  </a:lnTo>
                  <a:lnTo>
                    <a:pt x="544982" y="86372"/>
                  </a:lnTo>
                  <a:lnTo>
                    <a:pt x="559485" y="77838"/>
                  </a:lnTo>
                  <a:lnTo>
                    <a:pt x="560959" y="75806"/>
                  </a:lnTo>
                  <a:lnTo>
                    <a:pt x="569633" y="63855"/>
                  </a:lnTo>
                  <a:lnTo>
                    <a:pt x="573455" y="44627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939795" y="2351506"/>
              <a:ext cx="92803" cy="85009"/>
            </a:xfrm>
            <a:prstGeom prst="rect">
              <a:avLst/>
            </a:prstGeom>
          </p:spPr>
        </p:pic>
      </p:grpSp>
      <p:grpSp>
        <p:nvGrpSpPr>
          <p:cNvPr id="37" name="object 37" descr=""/>
          <p:cNvGrpSpPr/>
          <p:nvPr/>
        </p:nvGrpSpPr>
        <p:grpSpPr>
          <a:xfrm>
            <a:off x="671471" y="2556591"/>
            <a:ext cx="513080" cy="89535"/>
            <a:chOff x="671471" y="2556591"/>
            <a:chExt cx="513080" cy="89535"/>
          </a:xfrm>
        </p:grpSpPr>
        <p:pic>
          <p:nvPicPr>
            <p:cNvPr id="38" name="object 38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71471" y="2558714"/>
              <a:ext cx="75449" cy="85009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68523" y="2558714"/>
              <a:ext cx="103960" cy="85009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8692" y="2558714"/>
              <a:ext cx="77572" cy="85009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96631" y="2556591"/>
              <a:ext cx="187549" cy="89258"/>
            </a:xfrm>
            <a:prstGeom prst="rect">
              <a:avLst/>
            </a:prstGeom>
          </p:spPr>
        </p:pic>
      </p:grpSp>
      <p:grpSp>
        <p:nvGrpSpPr>
          <p:cNvPr id="42" name="object 42" descr=""/>
          <p:cNvGrpSpPr/>
          <p:nvPr/>
        </p:nvGrpSpPr>
        <p:grpSpPr>
          <a:xfrm>
            <a:off x="1210392" y="2556591"/>
            <a:ext cx="386715" cy="89535"/>
            <a:chOff x="1210392" y="2556591"/>
            <a:chExt cx="386715" cy="89535"/>
          </a:xfrm>
        </p:grpSpPr>
        <p:pic>
          <p:nvPicPr>
            <p:cNvPr id="43" name="object 43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08329" y="2556591"/>
              <a:ext cx="82499" cy="89258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10392" y="2558714"/>
              <a:ext cx="77572" cy="85009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10868" y="2558714"/>
              <a:ext cx="77572" cy="85009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07568" y="2556591"/>
              <a:ext cx="89258" cy="89258"/>
            </a:xfrm>
            <a:prstGeom prst="rect">
              <a:avLst/>
            </a:prstGeom>
          </p:spPr>
        </p:pic>
      </p:grpSp>
      <p:grpSp>
        <p:nvGrpSpPr>
          <p:cNvPr id="47" name="object 47" descr=""/>
          <p:cNvGrpSpPr/>
          <p:nvPr/>
        </p:nvGrpSpPr>
        <p:grpSpPr>
          <a:xfrm>
            <a:off x="1656154" y="2556414"/>
            <a:ext cx="168275" cy="89535"/>
            <a:chOff x="1656154" y="2556414"/>
            <a:chExt cx="168275" cy="89535"/>
          </a:xfrm>
        </p:grpSpPr>
        <p:pic>
          <p:nvPicPr>
            <p:cNvPr id="48" name="object 48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56154" y="2558714"/>
              <a:ext cx="78281" cy="85009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54625" y="2556414"/>
              <a:ext cx="69598" cy="89434"/>
            </a:xfrm>
            <a:prstGeom prst="rect">
              <a:avLst/>
            </a:prstGeom>
          </p:spPr>
        </p:pic>
      </p:grpSp>
      <p:grpSp>
        <p:nvGrpSpPr>
          <p:cNvPr id="50" name="object 50" descr=""/>
          <p:cNvGrpSpPr/>
          <p:nvPr/>
        </p:nvGrpSpPr>
        <p:grpSpPr>
          <a:xfrm>
            <a:off x="1889222" y="2556591"/>
            <a:ext cx="647065" cy="89535"/>
            <a:chOff x="1889222" y="2556591"/>
            <a:chExt cx="647065" cy="89535"/>
          </a:xfrm>
        </p:grpSpPr>
        <p:pic>
          <p:nvPicPr>
            <p:cNvPr id="51" name="object 51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889222" y="2558714"/>
              <a:ext cx="188790" cy="85009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104224" y="2556591"/>
              <a:ext cx="251485" cy="89258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376076" y="2556591"/>
              <a:ext cx="159926" cy="89258"/>
            </a:xfrm>
            <a:prstGeom prst="rect">
              <a:avLst/>
            </a:prstGeom>
          </p:spPr>
        </p:pic>
      </p:grpSp>
      <p:pic>
        <p:nvPicPr>
          <p:cNvPr id="54" name="object 54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600467" y="2558714"/>
            <a:ext cx="78281" cy="85009"/>
          </a:xfrm>
          <a:prstGeom prst="rect">
            <a:avLst/>
          </a:prstGeom>
        </p:spPr>
      </p:pic>
      <p:grpSp>
        <p:nvGrpSpPr>
          <p:cNvPr id="55" name="object 55" descr=""/>
          <p:cNvGrpSpPr/>
          <p:nvPr/>
        </p:nvGrpSpPr>
        <p:grpSpPr>
          <a:xfrm>
            <a:off x="671471" y="2556591"/>
            <a:ext cx="2858135" cy="305435"/>
            <a:chOff x="671471" y="2556591"/>
            <a:chExt cx="2858135" cy="305435"/>
          </a:xfrm>
        </p:grpSpPr>
        <p:pic>
          <p:nvPicPr>
            <p:cNvPr id="56" name="object 56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749057" y="2558714"/>
              <a:ext cx="77572" cy="85009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852837" y="2556591"/>
              <a:ext cx="281595" cy="126097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160641" y="2558714"/>
              <a:ext cx="77572" cy="85009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258580" y="2556591"/>
              <a:ext cx="90676" cy="89258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369621" y="2556591"/>
              <a:ext cx="159927" cy="89258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71471" y="2716336"/>
              <a:ext cx="2077765" cy="145224"/>
            </a:xfrm>
            <a:prstGeom prst="rect">
              <a:avLst/>
            </a:prstGeom>
          </p:spPr>
        </p:pic>
        <p:sp>
          <p:nvSpPr>
            <p:cNvPr id="62" name="object 62" descr=""/>
            <p:cNvSpPr/>
            <p:nvPr/>
          </p:nvSpPr>
          <p:spPr>
            <a:xfrm>
              <a:off x="2761103" y="2834639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7" y="0"/>
                  </a:lnTo>
                  <a:lnTo>
                    <a:pt x="0" y="3009"/>
                  </a:lnTo>
                  <a:lnTo>
                    <a:pt x="0" y="14875"/>
                  </a:lnTo>
                  <a:lnTo>
                    <a:pt x="4427" y="17889"/>
                  </a:lnTo>
                  <a:lnTo>
                    <a:pt x="14345" y="17889"/>
                  </a:lnTo>
                  <a:lnTo>
                    <a:pt x="18594" y="14875"/>
                  </a:lnTo>
                  <a:lnTo>
                    <a:pt x="18594" y="8856"/>
                  </a:lnTo>
                  <a:lnTo>
                    <a:pt x="18594" y="3009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3" name="object 63" descr=""/>
          <p:cNvGrpSpPr/>
          <p:nvPr/>
        </p:nvGrpSpPr>
        <p:grpSpPr>
          <a:xfrm>
            <a:off x="663040" y="3257381"/>
            <a:ext cx="1934210" cy="511809"/>
            <a:chOff x="663040" y="3257381"/>
            <a:chExt cx="1934210" cy="511809"/>
          </a:xfrm>
        </p:grpSpPr>
        <p:pic>
          <p:nvPicPr>
            <p:cNvPr id="64" name="object 64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907467" y="3257381"/>
              <a:ext cx="220247" cy="131469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158646" y="3257381"/>
              <a:ext cx="135914" cy="129797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315480" y="3257381"/>
              <a:ext cx="140550" cy="157982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491967" y="3257381"/>
              <a:ext cx="104950" cy="129797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63040" y="3257381"/>
              <a:ext cx="1554242" cy="511773"/>
            </a:xfrm>
            <a:prstGeom prst="rect">
              <a:avLst/>
            </a:prstGeom>
          </p:spPr>
        </p:pic>
      </p:grpSp>
      <p:pic>
        <p:nvPicPr>
          <p:cNvPr id="69" name="object 69" descr="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964947" y="141872"/>
            <a:ext cx="3530869" cy="5978127"/>
          </a:xfrm>
          <a:prstGeom prst="rect">
            <a:avLst/>
          </a:prstGeom>
        </p:spPr>
      </p:pic>
      <p:grpSp>
        <p:nvGrpSpPr>
          <p:cNvPr id="70" name="object 70" descr=""/>
          <p:cNvGrpSpPr/>
          <p:nvPr/>
        </p:nvGrpSpPr>
        <p:grpSpPr>
          <a:xfrm>
            <a:off x="-190" y="341215"/>
            <a:ext cx="4119245" cy="396875"/>
            <a:chOff x="-190" y="341215"/>
            <a:chExt cx="4119245" cy="396875"/>
          </a:xfrm>
        </p:grpSpPr>
        <p:sp>
          <p:nvSpPr>
            <p:cNvPr id="71" name="object 71" descr=""/>
            <p:cNvSpPr/>
            <p:nvPr/>
          </p:nvSpPr>
          <p:spPr>
            <a:xfrm>
              <a:off x="-190" y="341215"/>
              <a:ext cx="4119245" cy="396875"/>
            </a:xfrm>
            <a:custGeom>
              <a:avLst/>
              <a:gdLst/>
              <a:ahLst/>
              <a:cxnLst/>
              <a:rect l="l" t="t" r="r" b="b"/>
              <a:pathLst>
                <a:path w="4119245" h="396875">
                  <a:moveTo>
                    <a:pt x="4119123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4119123" y="396647"/>
                  </a:lnTo>
                  <a:lnTo>
                    <a:pt x="4119123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256311" y="482292"/>
              <a:ext cx="3736975" cy="164465"/>
            </a:xfrm>
            <a:custGeom>
              <a:avLst/>
              <a:gdLst/>
              <a:ahLst/>
              <a:cxnLst/>
              <a:rect l="l" t="t" r="r" b="b"/>
              <a:pathLst>
                <a:path w="3736975" h="164465">
                  <a:moveTo>
                    <a:pt x="180403" y="3086"/>
                  </a:moveTo>
                  <a:lnTo>
                    <a:pt x="130098" y="3086"/>
                  </a:lnTo>
                  <a:lnTo>
                    <a:pt x="89623" y="74790"/>
                  </a:lnTo>
                  <a:lnTo>
                    <a:pt x="50304" y="3086"/>
                  </a:lnTo>
                  <a:lnTo>
                    <a:pt x="0" y="3086"/>
                  </a:lnTo>
                  <a:lnTo>
                    <a:pt x="58216" y="101574"/>
                  </a:lnTo>
                  <a:lnTo>
                    <a:pt x="58343" y="104140"/>
                  </a:lnTo>
                  <a:lnTo>
                    <a:pt x="44462" y="111213"/>
                  </a:lnTo>
                  <a:lnTo>
                    <a:pt x="37401" y="111213"/>
                  </a:lnTo>
                  <a:lnTo>
                    <a:pt x="37401" y="146100"/>
                  </a:lnTo>
                  <a:lnTo>
                    <a:pt x="80670" y="141757"/>
                  </a:lnTo>
                  <a:lnTo>
                    <a:pt x="108712" y="124129"/>
                  </a:lnTo>
                  <a:lnTo>
                    <a:pt x="180403" y="3086"/>
                  </a:lnTo>
                  <a:close/>
                </a:path>
                <a:path w="3736975" h="164465">
                  <a:moveTo>
                    <a:pt x="356768" y="2717"/>
                  </a:moveTo>
                  <a:lnTo>
                    <a:pt x="309346" y="2717"/>
                  </a:lnTo>
                  <a:lnTo>
                    <a:pt x="309346" y="53517"/>
                  </a:lnTo>
                  <a:lnTo>
                    <a:pt x="233222" y="53517"/>
                  </a:lnTo>
                  <a:lnTo>
                    <a:pt x="233222" y="2717"/>
                  </a:lnTo>
                  <a:lnTo>
                    <a:pt x="185610" y="2717"/>
                  </a:lnTo>
                  <a:lnTo>
                    <a:pt x="185610" y="53517"/>
                  </a:lnTo>
                  <a:lnTo>
                    <a:pt x="185610" y="91617"/>
                  </a:lnTo>
                  <a:lnTo>
                    <a:pt x="185610" y="146227"/>
                  </a:lnTo>
                  <a:lnTo>
                    <a:pt x="233222" y="146227"/>
                  </a:lnTo>
                  <a:lnTo>
                    <a:pt x="233222" y="91617"/>
                  </a:lnTo>
                  <a:lnTo>
                    <a:pt x="309346" y="91617"/>
                  </a:lnTo>
                  <a:lnTo>
                    <a:pt x="309346" y="146227"/>
                  </a:lnTo>
                  <a:lnTo>
                    <a:pt x="356768" y="146227"/>
                  </a:lnTo>
                  <a:lnTo>
                    <a:pt x="356768" y="91617"/>
                  </a:lnTo>
                  <a:lnTo>
                    <a:pt x="356768" y="53517"/>
                  </a:lnTo>
                  <a:lnTo>
                    <a:pt x="356768" y="2717"/>
                  </a:lnTo>
                  <a:close/>
                </a:path>
                <a:path w="3736975" h="164465">
                  <a:moveTo>
                    <a:pt x="546620" y="3086"/>
                  </a:moveTo>
                  <a:lnTo>
                    <a:pt x="499198" y="3086"/>
                  </a:lnTo>
                  <a:lnTo>
                    <a:pt x="420179" y="91554"/>
                  </a:lnTo>
                  <a:lnTo>
                    <a:pt x="420179" y="3086"/>
                  </a:lnTo>
                  <a:lnTo>
                    <a:pt x="372567" y="3086"/>
                  </a:lnTo>
                  <a:lnTo>
                    <a:pt x="372567" y="145707"/>
                  </a:lnTo>
                  <a:lnTo>
                    <a:pt x="420179" y="145707"/>
                  </a:lnTo>
                  <a:lnTo>
                    <a:pt x="499198" y="57048"/>
                  </a:lnTo>
                  <a:lnTo>
                    <a:pt x="499198" y="145707"/>
                  </a:lnTo>
                  <a:lnTo>
                    <a:pt x="546620" y="145707"/>
                  </a:lnTo>
                  <a:lnTo>
                    <a:pt x="546620" y="3086"/>
                  </a:lnTo>
                  <a:close/>
                </a:path>
                <a:path w="3736975" h="164465">
                  <a:moveTo>
                    <a:pt x="815289" y="74587"/>
                  </a:moveTo>
                  <a:lnTo>
                    <a:pt x="808482" y="52044"/>
                  </a:lnTo>
                  <a:lnTo>
                    <a:pt x="808355" y="51803"/>
                  </a:lnTo>
                  <a:lnTo>
                    <a:pt x="768946" y="24282"/>
                  </a:lnTo>
                  <a:lnTo>
                    <a:pt x="764997" y="23126"/>
                  </a:lnTo>
                  <a:lnTo>
                    <a:pt x="764997" y="65722"/>
                  </a:lnTo>
                  <a:lnTo>
                    <a:pt x="764997" y="83451"/>
                  </a:lnTo>
                  <a:lnTo>
                    <a:pt x="728599" y="99098"/>
                  </a:lnTo>
                  <a:lnTo>
                    <a:pt x="719505" y="99453"/>
                  </a:lnTo>
                  <a:lnTo>
                    <a:pt x="711212" y="99453"/>
                  </a:lnTo>
                  <a:lnTo>
                    <a:pt x="711212" y="49530"/>
                  </a:lnTo>
                  <a:lnTo>
                    <a:pt x="719505" y="49530"/>
                  </a:lnTo>
                  <a:lnTo>
                    <a:pt x="760526" y="59169"/>
                  </a:lnTo>
                  <a:lnTo>
                    <a:pt x="764997" y="65722"/>
                  </a:lnTo>
                  <a:lnTo>
                    <a:pt x="764997" y="23126"/>
                  </a:lnTo>
                  <a:lnTo>
                    <a:pt x="758126" y="21094"/>
                  </a:lnTo>
                  <a:lnTo>
                    <a:pt x="758304" y="21094"/>
                  </a:lnTo>
                  <a:lnTo>
                    <a:pt x="746125" y="18643"/>
                  </a:lnTo>
                  <a:lnTo>
                    <a:pt x="746302" y="18643"/>
                  </a:lnTo>
                  <a:lnTo>
                    <a:pt x="733425" y="17145"/>
                  </a:lnTo>
                  <a:lnTo>
                    <a:pt x="720077" y="16573"/>
                  </a:lnTo>
                  <a:lnTo>
                    <a:pt x="711212" y="16573"/>
                  </a:lnTo>
                  <a:lnTo>
                    <a:pt x="711212" y="3086"/>
                  </a:lnTo>
                  <a:lnTo>
                    <a:pt x="663803" y="3086"/>
                  </a:lnTo>
                  <a:lnTo>
                    <a:pt x="663803" y="16573"/>
                  </a:lnTo>
                  <a:lnTo>
                    <a:pt x="663803" y="49530"/>
                  </a:lnTo>
                  <a:lnTo>
                    <a:pt x="663803" y="99453"/>
                  </a:lnTo>
                  <a:lnTo>
                    <a:pt x="656666" y="99453"/>
                  </a:lnTo>
                  <a:lnTo>
                    <a:pt x="613079" y="89662"/>
                  </a:lnTo>
                  <a:lnTo>
                    <a:pt x="608101" y="65722"/>
                  </a:lnTo>
                  <a:lnTo>
                    <a:pt x="613041" y="59334"/>
                  </a:lnTo>
                  <a:lnTo>
                    <a:pt x="656666" y="49530"/>
                  </a:lnTo>
                  <a:lnTo>
                    <a:pt x="663803" y="49530"/>
                  </a:lnTo>
                  <a:lnTo>
                    <a:pt x="663803" y="16573"/>
                  </a:lnTo>
                  <a:lnTo>
                    <a:pt x="654354" y="16573"/>
                  </a:lnTo>
                  <a:lnTo>
                    <a:pt x="641565" y="17145"/>
                  </a:lnTo>
                  <a:lnTo>
                    <a:pt x="595223" y="28676"/>
                  </a:lnTo>
                  <a:lnTo>
                    <a:pt x="564172" y="52044"/>
                  </a:lnTo>
                  <a:lnTo>
                    <a:pt x="560082" y="59004"/>
                  </a:lnTo>
                  <a:lnTo>
                    <a:pt x="559981" y="59169"/>
                  </a:lnTo>
                  <a:lnTo>
                    <a:pt x="557479" y="66687"/>
                  </a:lnTo>
                  <a:lnTo>
                    <a:pt x="556641" y="74587"/>
                  </a:lnTo>
                  <a:lnTo>
                    <a:pt x="557517" y="82499"/>
                  </a:lnTo>
                  <a:lnTo>
                    <a:pt x="559955" y="89662"/>
                  </a:lnTo>
                  <a:lnTo>
                    <a:pt x="560031" y="89890"/>
                  </a:lnTo>
                  <a:lnTo>
                    <a:pt x="595655" y="120510"/>
                  </a:lnTo>
                  <a:lnTo>
                    <a:pt x="642302" y="131940"/>
                  </a:lnTo>
                  <a:lnTo>
                    <a:pt x="654939" y="132410"/>
                  </a:lnTo>
                  <a:lnTo>
                    <a:pt x="663803" y="132410"/>
                  </a:lnTo>
                  <a:lnTo>
                    <a:pt x="663803" y="145707"/>
                  </a:lnTo>
                  <a:lnTo>
                    <a:pt x="711212" y="145707"/>
                  </a:lnTo>
                  <a:lnTo>
                    <a:pt x="711212" y="132410"/>
                  </a:lnTo>
                  <a:lnTo>
                    <a:pt x="720077" y="132410"/>
                  </a:lnTo>
                  <a:lnTo>
                    <a:pt x="768845" y="124802"/>
                  </a:lnTo>
                  <a:lnTo>
                    <a:pt x="802957" y="103987"/>
                  </a:lnTo>
                  <a:lnTo>
                    <a:pt x="814527" y="82499"/>
                  </a:lnTo>
                  <a:lnTo>
                    <a:pt x="815289" y="74587"/>
                  </a:lnTo>
                  <a:close/>
                </a:path>
                <a:path w="3736975" h="164465">
                  <a:moveTo>
                    <a:pt x="1008037" y="74980"/>
                  </a:moveTo>
                  <a:lnTo>
                    <a:pt x="1007287" y="64630"/>
                  </a:lnTo>
                  <a:lnTo>
                    <a:pt x="1005052" y="54787"/>
                  </a:lnTo>
                  <a:lnTo>
                    <a:pt x="1001306" y="45453"/>
                  </a:lnTo>
                  <a:lnTo>
                    <a:pt x="1001255" y="45326"/>
                  </a:lnTo>
                  <a:lnTo>
                    <a:pt x="996048" y="36626"/>
                  </a:lnTo>
                  <a:lnTo>
                    <a:pt x="989431" y="28511"/>
                  </a:lnTo>
                  <a:lnTo>
                    <a:pt x="981659" y="21323"/>
                  </a:lnTo>
                  <a:lnTo>
                    <a:pt x="972731" y="15062"/>
                  </a:lnTo>
                  <a:lnTo>
                    <a:pt x="962647" y="9728"/>
                  </a:lnTo>
                  <a:lnTo>
                    <a:pt x="958113" y="7975"/>
                  </a:lnTo>
                  <a:lnTo>
                    <a:pt x="958113" y="67005"/>
                  </a:lnTo>
                  <a:lnTo>
                    <a:pt x="958113" y="82943"/>
                  </a:lnTo>
                  <a:lnTo>
                    <a:pt x="929233" y="111988"/>
                  </a:lnTo>
                  <a:lnTo>
                    <a:pt x="922324" y="113525"/>
                  </a:lnTo>
                  <a:lnTo>
                    <a:pt x="907808" y="113525"/>
                  </a:lnTo>
                  <a:lnTo>
                    <a:pt x="874014" y="89814"/>
                  </a:lnTo>
                  <a:lnTo>
                    <a:pt x="871956" y="82943"/>
                  </a:lnTo>
                  <a:lnTo>
                    <a:pt x="871994" y="67005"/>
                  </a:lnTo>
                  <a:lnTo>
                    <a:pt x="900480" y="37973"/>
                  </a:lnTo>
                  <a:lnTo>
                    <a:pt x="906551" y="36626"/>
                  </a:lnTo>
                  <a:lnTo>
                    <a:pt x="922832" y="36626"/>
                  </a:lnTo>
                  <a:lnTo>
                    <a:pt x="956030" y="60109"/>
                  </a:lnTo>
                  <a:lnTo>
                    <a:pt x="958113" y="67005"/>
                  </a:lnTo>
                  <a:lnTo>
                    <a:pt x="958113" y="7975"/>
                  </a:lnTo>
                  <a:lnTo>
                    <a:pt x="951674" y="5473"/>
                  </a:lnTo>
                  <a:lnTo>
                    <a:pt x="940066" y="2438"/>
                  </a:lnTo>
                  <a:lnTo>
                    <a:pt x="927823" y="609"/>
                  </a:lnTo>
                  <a:lnTo>
                    <a:pt x="914946" y="0"/>
                  </a:lnTo>
                  <a:lnTo>
                    <a:pt x="902462" y="609"/>
                  </a:lnTo>
                  <a:lnTo>
                    <a:pt x="857821" y="15062"/>
                  </a:lnTo>
                  <a:lnTo>
                    <a:pt x="828446" y="45326"/>
                  </a:lnTo>
                  <a:lnTo>
                    <a:pt x="821270" y="74980"/>
                  </a:lnTo>
                  <a:lnTo>
                    <a:pt x="822083" y="85305"/>
                  </a:lnTo>
                  <a:lnTo>
                    <a:pt x="840828" y="121170"/>
                  </a:lnTo>
                  <a:lnTo>
                    <a:pt x="879144" y="144094"/>
                  </a:lnTo>
                  <a:lnTo>
                    <a:pt x="915136" y="149567"/>
                  </a:lnTo>
                  <a:lnTo>
                    <a:pt x="928014" y="148958"/>
                  </a:lnTo>
                  <a:lnTo>
                    <a:pt x="972769" y="134518"/>
                  </a:lnTo>
                  <a:lnTo>
                    <a:pt x="995667" y="113525"/>
                  </a:lnTo>
                  <a:lnTo>
                    <a:pt x="995984" y="113144"/>
                  </a:lnTo>
                  <a:lnTo>
                    <a:pt x="1001255" y="104394"/>
                  </a:lnTo>
                  <a:lnTo>
                    <a:pt x="1005027" y="95123"/>
                  </a:lnTo>
                  <a:lnTo>
                    <a:pt x="1007287" y="85305"/>
                  </a:lnTo>
                  <a:lnTo>
                    <a:pt x="1008037" y="74980"/>
                  </a:lnTo>
                  <a:close/>
                </a:path>
                <a:path w="3736975" h="164465">
                  <a:moveTo>
                    <a:pt x="1188250" y="50495"/>
                  </a:moveTo>
                  <a:lnTo>
                    <a:pt x="1171486" y="16217"/>
                  </a:lnTo>
                  <a:lnTo>
                    <a:pt x="1145463" y="4826"/>
                  </a:lnTo>
                  <a:lnTo>
                    <a:pt x="1145463" y="46583"/>
                  </a:lnTo>
                  <a:lnTo>
                    <a:pt x="1145463" y="56210"/>
                  </a:lnTo>
                  <a:lnTo>
                    <a:pt x="1125740" y="65913"/>
                  </a:lnTo>
                  <a:lnTo>
                    <a:pt x="1067396" y="65913"/>
                  </a:lnTo>
                  <a:lnTo>
                    <a:pt x="1067396" y="36296"/>
                  </a:lnTo>
                  <a:lnTo>
                    <a:pt x="1130236" y="36296"/>
                  </a:lnTo>
                  <a:lnTo>
                    <a:pt x="1137170" y="37325"/>
                  </a:lnTo>
                  <a:lnTo>
                    <a:pt x="1140002" y="38671"/>
                  </a:lnTo>
                  <a:lnTo>
                    <a:pt x="1144371" y="43053"/>
                  </a:lnTo>
                  <a:lnTo>
                    <a:pt x="1145463" y="46583"/>
                  </a:lnTo>
                  <a:lnTo>
                    <a:pt x="1145463" y="4826"/>
                  </a:lnTo>
                  <a:lnTo>
                    <a:pt x="1144422" y="4572"/>
                  </a:lnTo>
                  <a:lnTo>
                    <a:pt x="1136243" y="3454"/>
                  </a:lnTo>
                  <a:lnTo>
                    <a:pt x="1127531" y="3086"/>
                  </a:lnTo>
                  <a:lnTo>
                    <a:pt x="1019797" y="3086"/>
                  </a:lnTo>
                  <a:lnTo>
                    <a:pt x="1019797" y="145707"/>
                  </a:lnTo>
                  <a:lnTo>
                    <a:pt x="1067396" y="145707"/>
                  </a:lnTo>
                  <a:lnTo>
                    <a:pt x="1067396" y="99644"/>
                  </a:lnTo>
                  <a:lnTo>
                    <a:pt x="1129271" y="99644"/>
                  </a:lnTo>
                  <a:lnTo>
                    <a:pt x="1172438" y="87020"/>
                  </a:lnTo>
                  <a:lnTo>
                    <a:pt x="1186103" y="65913"/>
                  </a:lnTo>
                  <a:lnTo>
                    <a:pt x="1187259" y="62179"/>
                  </a:lnTo>
                  <a:lnTo>
                    <a:pt x="1188250" y="51269"/>
                  </a:lnTo>
                  <a:lnTo>
                    <a:pt x="1188250" y="50495"/>
                  </a:lnTo>
                  <a:close/>
                </a:path>
                <a:path w="3736975" h="164465">
                  <a:moveTo>
                    <a:pt x="1403921" y="3086"/>
                  </a:moveTo>
                  <a:lnTo>
                    <a:pt x="1350924" y="3086"/>
                  </a:lnTo>
                  <a:lnTo>
                    <a:pt x="1303121" y="101180"/>
                  </a:lnTo>
                  <a:lnTo>
                    <a:pt x="1254556" y="3086"/>
                  </a:lnTo>
                  <a:lnTo>
                    <a:pt x="1200200" y="3086"/>
                  </a:lnTo>
                  <a:lnTo>
                    <a:pt x="1200200" y="145707"/>
                  </a:lnTo>
                  <a:lnTo>
                    <a:pt x="1247800" y="145707"/>
                  </a:lnTo>
                  <a:lnTo>
                    <a:pt x="1247800" y="80568"/>
                  </a:lnTo>
                  <a:lnTo>
                    <a:pt x="1281341" y="145707"/>
                  </a:lnTo>
                  <a:lnTo>
                    <a:pt x="1325092" y="145707"/>
                  </a:lnTo>
                  <a:lnTo>
                    <a:pt x="1356512" y="81330"/>
                  </a:lnTo>
                  <a:lnTo>
                    <a:pt x="1356512" y="145707"/>
                  </a:lnTo>
                  <a:lnTo>
                    <a:pt x="1403921" y="145707"/>
                  </a:lnTo>
                  <a:lnTo>
                    <a:pt x="1403921" y="3086"/>
                  </a:lnTo>
                  <a:close/>
                </a:path>
                <a:path w="3736975" h="164465">
                  <a:moveTo>
                    <a:pt x="1611693" y="145707"/>
                  </a:moveTo>
                  <a:lnTo>
                    <a:pt x="1598434" y="121234"/>
                  </a:lnTo>
                  <a:lnTo>
                    <a:pt x="1580997" y="89052"/>
                  </a:lnTo>
                  <a:lnTo>
                    <a:pt x="1558010" y="46647"/>
                  </a:lnTo>
                  <a:lnTo>
                    <a:pt x="1534414" y="3086"/>
                  </a:lnTo>
                  <a:lnTo>
                    <a:pt x="1533055" y="3086"/>
                  </a:lnTo>
                  <a:lnTo>
                    <a:pt x="1533055" y="89052"/>
                  </a:lnTo>
                  <a:lnTo>
                    <a:pt x="1486992" y="89052"/>
                  </a:lnTo>
                  <a:lnTo>
                    <a:pt x="1510118" y="46647"/>
                  </a:lnTo>
                  <a:lnTo>
                    <a:pt x="1533055" y="89052"/>
                  </a:lnTo>
                  <a:lnTo>
                    <a:pt x="1533055" y="3086"/>
                  </a:lnTo>
                  <a:lnTo>
                    <a:pt x="1485646" y="3086"/>
                  </a:lnTo>
                  <a:lnTo>
                    <a:pt x="1408353" y="145707"/>
                  </a:lnTo>
                  <a:lnTo>
                    <a:pt x="1456347" y="145707"/>
                  </a:lnTo>
                  <a:lnTo>
                    <a:pt x="1469644" y="121234"/>
                  </a:lnTo>
                  <a:lnTo>
                    <a:pt x="1550403" y="121234"/>
                  </a:lnTo>
                  <a:lnTo>
                    <a:pt x="1563700" y="145707"/>
                  </a:lnTo>
                  <a:lnTo>
                    <a:pt x="1611693" y="145707"/>
                  </a:lnTo>
                  <a:close/>
                </a:path>
                <a:path w="3736975" h="164465">
                  <a:moveTo>
                    <a:pt x="1864575" y="111023"/>
                  </a:moveTo>
                  <a:lnTo>
                    <a:pt x="1845487" y="111023"/>
                  </a:lnTo>
                  <a:lnTo>
                    <a:pt x="1845373" y="41338"/>
                  </a:lnTo>
                  <a:lnTo>
                    <a:pt x="1845360" y="37198"/>
                  </a:lnTo>
                  <a:lnTo>
                    <a:pt x="1845297" y="3086"/>
                  </a:lnTo>
                  <a:lnTo>
                    <a:pt x="1801164" y="3086"/>
                  </a:lnTo>
                  <a:lnTo>
                    <a:pt x="1801164" y="37388"/>
                  </a:lnTo>
                  <a:lnTo>
                    <a:pt x="1801164" y="111023"/>
                  </a:lnTo>
                  <a:lnTo>
                    <a:pt x="1730819" y="111023"/>
                  </a:lnTo>
                  <a:lnTo>
                    <a:pt x="1735670" y="100596"/>
                  </a:lnTo>
                  <a:lnTo>
                    <a:pt x="1740039" y="90728"/>
                  </a:lnTo>
                  <a:lnTo>
                    <a:pt x="1754898" y="46355"/>
                  </a:lnTo>
                  <a:lnTo>
                    <a:pt x="1756600" y="37388"/>
                  </a:lnTo>
                  <a:lnTo>
                    <a:pt x="1756638" y="37198"/>
                  </a:lnTo>
                  <a:lnTo>
                    <a:pt x="1801164" y="37388"/>
                  </a:lnTo>
                  <a:lnTo>
                    <a:pt x="1801164" y="3086"/>
                  </a:lnTo>
                  <a:lnTo>
                    <a:pt x="1715198" y="3086"/>
                  </a:lnTo>
                  <a:lnTo>
                    <a:pt x="1714995" y="13284"/>
                  </a:lnTo>
                  <a:lnTo>
                    <a:pt x="1714360" y="23050"/>
                  </a:lnTo>
                  <a:lnTo>
                    <a:pt x="1705089" y="66700"/>
                  </a:lnTo>
                  <a:lnTo>
                    <a:pt x="1685328" y="111023"/>
                  </a:lnTo>
                  <a:lnTo>
                    <a:pt x="1671066" y="111023"/>
                  </a:lnTo>
                  <a:lnTo>
                    <a:pt x="1671066" y="164211"/>
                  </a:lnTo>
                  <a:lnTo>
                    <a:pt x="1715592" y="164211"/>
                  </a:lnTo>
                  <a:lnTo>
                    <a:pt x="1715592" y="145707"/>
                  </a:lnTo>
                  <a:lnTo>
                    <a:pt x="1820049" y="145910"/>
                  </a:lnTo>
                  <a:lnTo>
                    <a:pt x="1820049" y="164211"/>
                  </a:lnTo>
                  <a:lnTo>
                    <a:pt x="1864575" y="164211"/>
                  </a:lnTo>
                  <a:lnTo>
                    <a:pt x="1864575" y="145707"/>
                  </a:lnTo>
                  <a:lnTo>
                    <a:pt x="1864575" y="111023"/>
                  </a:lnTo>
                  <a:close/>
                </a:path>
                <a:path w="3736975" h="164465">
                  <a:moveTo>
                    <a:pt x="2046528" y="3086"/>
                  </a:moveTo>
                  <a:lnTo>
                    <a:pt x="1908517" y="3086"/>
                  </a:lnTo>
                  <a:lnTo>
                    <a:pt x="1906219" y="27482"/>
                  </a:lnTo>
                  <a:lnTo>
                    <a:pt x="1902790" y="50736"/>
                  </a:lnTo>
                  <a:lnTo>
                    <a:pt x="1892528" y="93865"/>
                  </a:lnTo>
                  <a:lnTo>
                    <a:pt x="1877682" y="107353"/>
                  </a:lnTo>
                  <a:lnTo>
                    <a:pt x="1871510" y="107353"/>
                  </a:lnTo>
                  <a:lnTo>
                    <a:pt x="1871510" y="145707"/>
                  </a:lnTo>
                  <a:lnTo>
                    <a:pt x="1913051" y="137693"/>
                  </a:lnTo>
                  <a:lnTo>
                    <a:pt x="1937435" y="98513"/>
                  </a:lnTo>
                  <a:lnTo>
                    <a:pt x="1947545" y="60261"/>
                  </a:lnTo>
                  <a:lnTo>
                    <a:pt x="1951888" y="36817"/>
                  </a:lnTo>
                  <a:lnTo>
                    <a:pt x="1998916" y="36817"/>
                  </a:lnTo>
                  <a:lnTo>
                    <a:pt x="1998916" y="145707"/>
                  </a:lnTo>
                  <a:lnTo>
                    <a:pt x="2046528" y="145707"/>
                  </a:lnTo>
                  <a:lnTo>
                    <a:pt x="2046528" y="3086"/>
                  </a:lnTo>
                  <a:close/>
                </a:path>
                <a:path w="3736975" h="164465">
                  <a:moveTo>
                    <a:pt x="2225192" y="2895"/>
                  </a:moveTo>
                  <a:lnTo>
                    <a:pt x="2179904" y="2895"/>
                  </a:lnTo>
                  <a:lnTo>
                    <a:pt x="2179904" y="35852"/>
                  </a:lnTo>
                  <a:lnTo>
                    <a:pt x="2179904" y="66497"/>
                  </a:lnTo>
                  <a:lnTo>
                    <a:pt x="2124011" y="66497"/>
                  </a:lnTo>
                  <a:lnTo>
                    <a:pt x="2119020" y="66243"/>
                  </a:lnTo>
                  <a:lnTo>
                    <a:pt x="2112213" y="65214"/>
                  </a:lnTo>
                  <a:lnTo>
                    <a:pt x="2109457" y="63893"/>
                  </a:lnTo>
                  <a:lnTo>
                    <a:pt x="2105215" y="59651"/>
                  </a:lnTo>
                  <a:lnTo>
                    <a:pt x="2104148" y="56210"/>
                  </a:lnTo>
                  <a:lnTo>
                    <a:pt x="2104148" y="46443"/>
                  </a:lnTo>
                  <a:lnTo>
                    <a:pt x="2105215" y="42786"/>
                  </a:lnTo>
                  <a:lnTo>
                    <a:pt x="2109457" y="38163"/>
                  </a:lnTo>
                  <a:lnTo>
                    <a:pt x="2112213" y="36753"/>
                  </a:lnTo>
                  <a:lnTo>
                    <a:pt x="2118169" y="35852"/>
                  </a:lnTo>
                  <a:lnTo>
                    <a:pt x="2116493" y="35852"/>
                  </a:lnTo>
                  <a:lnTo>
                    <a:pt x="2124011" y="35471"/>
                  </a:lnTo>
                  <a:lnTo>
                    <a:pt x="2131758" y="35471"/>
                  </a:lnTo>
                  <a:lnTo>
                    <a:pt x="2162581" y="35852"/>
                  </a:lnTo>
                  <a:lnTo>
                    <a:pt x="2179904" y="35852"/>
                  </a:lnTo>
                  <a:lnTo>
                    <a:pt x="2179904" y="2895"/>
                  </a:lnTo>
                  <a:lnTo>
                    <a:pt x="2117445" y="2895"/>
                  </a:lnTo>
                  <a:lnTo>
                    <a:pt x="2079244" y="12153"/>
                  </a:lnTo>
                  <a:lnTo>
                    <a:pt x="2057209" y="43484"/>
                  </a:lnTo>
                  <a:lnTo>
                    <a:pt x="2056739" y="50304"/>
                  </a:lnTo>
                  <a:lnTo>
                    <a:pt x="2056739" y="51079"/>
                  </a:lnTo>
                  <a:lnTo>
                    <a:pt x="2057387" y="59651"/>
                  </a:lnTo>
                  <a:lnTo>
                    <a:pt x="2057400" y="59829"/>
                  </a:lnTo>
                  <a:lnTo>
                    <a:pt x="2080183" y="91313"/>
                  </a:lnTo>
                  <a:lnTo>
                    <a:pt x="2097024" y="97332"/>
                  </a:lnTo>
                  <a:lnTo>
                    <a:pt x="2055583" y="145516"/>
                  </a:lnTo>
                  <a:lnTo>
                    <a:pt x="2109355" y="145516"/>
                  </a:lnTo>
                  <a:lnTo>
                    <a:pt x="2148865" y="99453"/>
                  </a:lnTo>
                  <a:lnTo>
                    <a:pt x="2179904" y="99453"/>
                  </a:lnTo>
                  <a:lnTo>
                    <a:pt x="2179904" y="145516"/>
                  </a:lnTo>
                  <a:lnTo>
                    <a:pt x="2225192" y="145516"/>
                  </a:lnTo>
                  <a:lnTo>
                    <a:pt x="2225192" y="99453"/>
                  </a:lnTo>
                  <a:lnTo>
                    <a:pt x="2225192" y="66497"/>
                  </a:lnTo>
                  <a:lnTo>
                    <a:pt x="2225192" y="54737"/>
                  </a:lnTo>
                  <a:lnTo>
                    <a:pt x="2225192" y="35471"/>
                  </a:lnTo>
                  <a:lnTo>
                    <a:pt x="2225192" y="2895"/>
                  </a:lnTo>
                  <a:close/>
                </a:path>
                <a:path w="3736975" h="164465">
                  <a:moveTo>
                    <a:pt x="2466886" y="3086"/>
                  </a:moveTo>
                  <a:lnTo>
                    <a:pt x="2298433" y="3086"/>
                  </a:lnTo>
                  <a:lnTo>
                    <a:pt x="2298433" y="41630"/>
                  </a:lnTo>
                  <a:lnTo>
                    <a:pt x="2298433" y="41821"/>
                  </a:lnTo>
                  <a:lnTo>
                    <a:pt x="2359342" y="41821"/>
                  </a:lnTo>
                  <a:lnTo>
                    <a:pt x="2359342" y="145707"/>
                  </a:lnTo>
                  <a:lnTo>
                    <a:pt x="2406751" y="145707"/>
                  </a:lnTo>
                  <a:lnTo>
                    <a:pt x="2406751" y="41821"/>
                  </a:lnTo>
                  <a:lnTo>
                    <a:pt x="2466886" y="41821"/>
                  </a:lnTo>
                  <a:lnTo>
                    <a:pt x="2466886" y="3086"/>
                  </a:lnTo>
                  <a:close/>
                </a:path>
                <a:path w="3736975" h="164465">
                  <a:moveTo>
                    <a:pt x="2648254" y="50495"/>
                  </a:moveTo>
                  <a:lnTo>
                    <a:pt x="2631490" y="16217"/>
                  </a:lnTo>
                  <a:lnTo>
                    <a:pt x="2605468" y="4826"/>
                  </a:lnTo>
                  <a:lnTo>
                    <a:pt x="2605468" y="46583"/>
                  </a:lnTo>
                  <a:lnTo>
                    <a:pt x="2605468" y="56210"/>
                  </a:lnTo>
                  <a:lnTo>
                    <a:pt x="2585745" y="65913"/>
                  </a:lnTo>
                  <a:lnTo>
                    <a:pt x="2527414" y="65913"/>
                  </a:lnTo>
                  <a:lnTo>
                    <a:pt x="2527414" y="36296"/>
                  </a:lnTo>
                  <a:lnTo>
                    <a:pt x="2590241" y="36296"/>
                  </a:lnTo>
                  <a:lnTo>
                    <a:pt x="2597188" y="37325"/>
                  </a:lnTo>
                  <a:lnTo>
                    <a:pt x="2600007" y="38671"/>
                  </a:lnTo>
                  <a:lnTo>
                    <a:pt x="2604376" y="43053"/>
                  </a:lnTo>
                  <a:lnTo>
                    <a:pt x="2605468" y="46583"/>
                  </a:lnTo>
                  <a:lnTo>
                    <a:pt x="2605468" y="4826"/>
                  </a:lnTo>
                  <a:lnTo>
                    <a:pt x="2604439" y="4572"/>
                  </a:lnTo>
                  <a:lnTo>
                    <a:pt x="2596248" y="3454"/>
                  </a:lnTo>
                  <a:lnTo>
                    <a:pt x="2587548" y="3086"/>
                  </a:lnTo>
                  <a:lnTo>
                    <a:pt x="2479802" y="3086"/>
                  </a:lnTo>
                  <a:lnTo>
                    <a:pt x="2479802" y="145707"/>
                  </a:lnTo>
                  <a:lnTo>
                    <a:pt x="2527414" y="145707"/>
                  </a:lnTo>
                  <a:lnTo>
                    <a:pt x="2527414" y="99644"/>
                  </a:lnTo>
                  <a:lnTo>
                    <a:pt x="2589276" y="99644"/>
                  </a:lnTo>
                  <a:lnTo>
                    <a:pt x="2632456" y="87020"/>
                  </a:lnTo>
                  <a:lnTo>
                    <a:pt x="2648254" y="51269"/>
                  </a:lnTo>
                  <a:lnTo>
                    <a:pt x="2648254" y="50495"/>
                  </a:lnTo>
                  <a:close/>
                </a:path>
                <a:path w="3736975" h="164465">
                  <a:moveTo>
                    <a:pt x="2813151" y="2717"/>
                  </a:moveTo>
                  <a:lnTo>
                    <a:pt x="2660218" y="2717"/>
                  </a:lnTo>
                  <a:lnTo>
                    <a:pt x="2660218" y="37007"/>
                  </a:lnTo>
                  <a:lnTo>
                    <a:pt x="2660218" y="56057"/>
                  </a:lnTo>
                  <a:lnTo>
                    <a:pt x="2660218" y="90347"/>
                  </a:lnTo>
                  <a:lnTo>
                    <a:pt x="2660218" y="110667"/>
                  </a:lnTo>
                  <a:lnTo>
                    <a:pt x="2660218" y="111937"/>
                  </a:lnTo>
                  <a:lnTo>
                    <a:pt x="2660218" y="146227"/>
                  </a:lnTo>
                  <a:lnTo>
                    <a:pt x="2813062" y="146227"/>
                  </a:lnTo>
                  <a:lnTo>
                    <a:pt x="2813062" y="111937"/>
                  </a:lnTo>
                  <a:lnTo>
                    <a:pt x="2813062" y="110667"/>
                  </a:lnTo>
                  <a:lnTo>
                    <a:pt x="2800032" y="110667"/>
                  </a:lnTo>
                  <a:lnTo>
                    <a:pt x="2800032" y="111937"/>
                  </a:lnTo>
                  <a:lnTo>
                    <a:pt x="2707817" y="111937"/>
                  </a:lnTo>
                  <a:lnTo>
                    <a:pt x="2707817" y="110667"/>
                  </a:lnTo>
                  <a:lnTo>
                    <a:pt x="2707817" y="90347"/>
                  </a:lnTo>
                  <a:lnTo>
                    <a:pt x="2796870" y="90347"/>
                  </a:lnTo>
                  <a:lnTo>
                    <a:pt x="2796870" y="56057"/>
                  </a:lnTo>
                  <a:lnTo>
                    <a:pt x="2707817" y="56057"/>
                  </a:lnTo>
                  <a:lnTo>
                    <a:pt x="2707817" y="37007"/>
                  </a:lnTo>
                  <a:lnTo>
                    <a:pt x="2813151" y="37007"/>
                  </a:lnTo>
                  <a:lnTo>
                    <a:pt x="2813151" y="2717"/>
                  </a:lnTo>
                  <a:close/>
                </a:path>
                <a:path w="3736975" h="164465">
                  <a:moveTo>
                    <a:pt x="2997314" y="2717"/>
                  </a:moveTo>
                  <a:lnTo>
                    <a:pt x="2949905" y="2717"/>
                  </a:lnTo>
                  <a:lnTo>
                    <a:pt x="2949905" y="53517"/>
                  </a:lnTo>
                  <a:lnTo>
                    <a:pt x="2873768" y="53517"/>
                  </a:lnTo>
                  <a:lnTo>
                    <a:pt x="2873768" y="2717"/>
                  </a:lnTo>
                  <a:lnTo>
                    <a:pt x="2826156" y="2717"/>
                  </a:lnTo>
                  <a:lnTo>
                    <a:pt x="2826156" y="53517"/>
                  </a:lnTo>
                  <a:lnTo>
                    <a:pt x="2826156" y="91617"/>
                  </a:lnTo>
                  <a:lnTo>
                    <a:pt x="2826156" y="146227"/>
                  </a:lnTo>
                  <a:lnTo>
                    <a:pt x="2873768" y="146227"/>
                  </a:lnTo>
                  <a:lnTo>
                    <a:pt x="2873768" y="91617"/>
                  </a:lnTo>
                  <a:lnTo>
                    <a:pt x="2949905" y="91617"/>
                  </a:lnTo>
                  <a:lnTo>
                    <a:pt x="2949905" y="146227"/>
                  </a:lnTo>
                  <a:lnTo>
                    <a:pt x="2997314" y="146227"/>
                  </a:lnTo>
                  <a:lnTo>
                    <a:pt x="2997314" y="91617"/>
                  </a:lnTo>
                  <a:lnTo>
                    <a:pt x="2997314" y="53517"/>
                  </a:lnTo>
                  <a:lnTo>
                    <a:pt x="2997314" y="2717"/>
                  </a:lnTo>
                  <a:close/>
                </a:path>
                <a:path w="3736975" h="164465">
                  <a:moveTo>
                    <a:pt x="3166059" y="2717"/>
                  </a:moveTo>
                  <a:lnTo>
                    <a:pt x="3013113" y="2717"/>
                  </a:lnTo>
                  <a:lnTo>
                    <a:pt x="3013113" y="37007"/>
                  </a:lnTo>
                  <a:lnTo>
                    <a:pt x="3013113" y="56057"/>
                  </a:lnTo>
                  <a:lnTo>
                    <a:pt x="3013113" y="90347"/>
                  </a:lnTo>
                  <a:lnTo>
                    <a:pt x="3013113" y="110667"/>
                  </a:lnTo>
                  <a:lnTo>
                    <a:pt x="3013113" y="111937"/>
                  </a:lnTo>
                  <a:lnTo>
                    <a:pt x="3013113" y="146227"/>
                  </a:lnTo>
                  <a:lnTo>
                    <a:pt x="3165970" y="146227"/>
                  </a:lnTo>
                  <a:lnTo>
                    <a:pt x="3165970" y="111937"/>
                  </a:lnTo>
                  <a:lnTo>
                    <a:pt x="3165970" y="110667"/>
                  </a:lnTo>
                  <a:lnTo>
                    <a:pt x="3152940" y="110667"/>
                  </a:lnTo>
                  <a:lnTo>
                    <a:pt x="3152940" y="111937"/>
                  </a:lnTo>
                  <a:lnTo>
                    <a:pt x="3060725" y="111937"/>
                  </a:lnTo>
                  <a:lnTo>
                    <a:pt x="3060725" y="110667"/>
                  </a:lnTo>
                  <a:lnTo>
                    <a:pt x="3060725" y="90347"/>
                  </a:lnTo>
                  <a:lnTo>
                    <a:pt x="3149777" y="90347"/>
                  </a:lnTo>
                  <a:lnTo>
                    <a:pt x="3149777" y="56057"/>
                  </a:lnTo>
                  <a:lnTo>
                    <a:pt x="3060725" y="56057"/>
                  </a:lnTo>
                  <a:lnTo>
                    <a:pt x="3060725" y="37007"/>
                  </a:lnTo>
                  <a:lnTo>
                    <a:pt x="3166059" y="37007"/>
                  </a:lnTo>
                  <a:lnTo>
                    <a:pt x="3166059" y="2717"/>
                  </a:lnTo>
                  <a:close/>
                </a:path>
                <a:path w="3736975" h="164465">
                  <a:moveTo>
                    <a:pt x="3347529" y="50495"/>
                  </a:moveTo>
                  <a:lnTo>
                    <a:pt x="3330752" y="16217"/>
                  </a:lnTo>
                  <a:lnTo>
                    <a:pt x="3304743" y="4826"/>
                  </a:lnTo>
                  <a:lnTo>
                    <a:pt x="3304743" y="46583"/>
                  </a:lnTo>
                  <a:lnTo>
                    <a:pt x="3304743" y="56210"/>
                  </a:lnTo>
                  <a:lnTo>
                    <a:pt x="3285007" y="65913"/>
                  </a:lnTo>
                  <a:lnTo>
                    <a:pt x="3226676" y="65913"/>
                  </a:lnTo>
                  <a:lnTo>
                    <a:pt x="3226676" y="36296"/>
                  </a:lnTo>
                  <a:lnTo>
                    <a:pt x="3289516" y="36296"/>
                  </a:lnTo>
                  <a:lnTo>
                    <a:pt x="3296450" y="37325"/>
                  </a:lnTo>
                  <a:lnTo>
                    <a:pt x="3299282" y="38671"/>
                  </a:lnTo>
                  <a:lnTo>
                    <a:pt x="3303638" y="43053"/>
                  </a:lnTo>
                  <a:lnTo>
                    <a:pt x="3304743" y="46583"/>
                  </a:lnTo>
                  <a:lnTo>
                    <a:pt x="3304743" y="4826"/>
                  </a:lnTo>
                  <a:lnTo>
                    <a:pt x="3303701" y="4572"/>
                  </a:lnTo>
                  <a:lnTo>
                    <a:pt x="3295510" y="3454"/>
                  </a:lnTo>
                  <a:lnTo>
                    <a:pt x="3286810" y="3086"/>
                  </a:lnTo>
                  <a:lnTo>
                    <a:pt x="3179064" y="3086"/>
                  </a:lnTo>
                  <a:lnTo>
                    <a:pt x="3179064" y="145707"/>
                  </a:lnTo>
                  <a:lnTo>
                    <a:pt x="3226676" y="145707"/>
                  </a:lnTo>
                  <a:lnTo>
                    <a:pt x="3226676" y="99644"/>
                  </a:lnTo>
                  <a:lnTo>
                    <a:pt x="3288550" y="99644"/>
                  </a:lnTo>
                  <a:lnTo>
                    <a:pt x="3331718" y="87020"/>
                  </a:lnTo>
                  <a:lnTo>
                    <a:pt x="3347529" y="51269"/>
                  </a:lnTo>
                  <a:lnTo>
                    <a:pt x="3347529" y="50495"/>
                  </a:lnTo>
                  <a:close/>
                </a:path>
                <a:path w="3736975" h="164465">
                  <a:moveTo>
                    <a:pt x="3542195" y="74980"/>
                  </a:moveTo>
                  <a:lnTo>
                    <a:pt x="3541445" y="64630"/>
                  </a:lnTo>
                  <a:lnTo>
                    <a:pt x="3539210" y="54787"/>
                  </a:lnTo>
                  <a:lnTo>
                    <a:pt x="3535464" y="45453"/>
                  </a:lnTo>
                  <a:lnTo>
                    <a:pt x="3535413" y="45326"/>
                  </a:lnTo>
                  <a:lnTo>
                    <a:pt x="3530206" y="36626"/>
                  </a:lnTo>
                  <a:lnTo>
                    <a:pt x="3523589" y="28511"/>
                  </a:lnTo>
                  <a:lnTo>
                    <a:pt x="3515817" y="21323"/>
                  </a:lnTo>
                  <a:lnTo>
                    <a:pt x="3506889" y="15062"/>
                  </a:lnTo>
                  <a:lnTo>
                    <a:pt x="3496805" y="9728"/>
                  </a:lnTo>
                  <a:lnTo>
                    <a:pt x="3492271" y="7975"/>
                  </a:lnTo>
                  <a:lnTo>
                    <a:pt x="3492271" y="67005"/>
                  </a:lnTo>
                  <a:lnTo>
                    <a:pt x="3492271" y="82943"/>
                  </a:lnTo>
                  <a:lnTo>
                    <a:pt x="3463391" y="111988"/>
                  </a:lnTo>
                  <a:lnTo>
                    <a:pt x="3456482" y="113525"/>
                  </a:lnTo>
                  <a:lnTo>
                    <a:pt x="3441966" y="113525"/>
                  </a:lnTo>
                  <a:lnTo>
                    <a:pt x="3408172" y="89814"/>
                  </a:lnTo>
                  <a:lnTo>
                    <a:pt x="3406127" y="82943"/>
                  </a:lnTo>
                  <a:lnTo>
                    <a:pt x="3406165" y="67005"/>
                  </a:lnTo>
                  <a:lnTo>
                    <a:pt x="3434638" y="37973"/>
                  </a:lnTo>
                  <a:lnTo>
                    <a:pt x="3440709" y="36626"/>
                  </a:lnTo>
                  <a:lnTo>
                    <a:pt x="3456990" y="36626"/>
                  </a:lnTo>
                  <a:lnTo>
                    <a:pt x="3490188" y="60109"/>
                  </a:lnTo>
                  <a:lnTo>
                    <a:pt x="3492271" y="67005"/>
                  </a:lnTo>
                  <a:lnTo>
                    <a:pt x="3492271" y="7975"/>
                  </a:lnTo>
                  <a:lnTo>
                    <a:pt x="3485832" y="5473"/>
                  </a:lnTo>
                  <a:lnTo>
                    <a:pt x="3474224" y="2438"/>
                  </a:lnTo>
                  <a:lnTo>
                    <a:pt x="3461982" y="609"/>
                  </a:lnTo>
                  <a:lnTo>
                    <a:pt x="3449104" y="0"/>
                  </a:lnTo>
                  <a:lnTo>
                    <a:pt x="3436632" y="609"/>
                  </a:lnTo>
                  <a:lnTo>
                    <a:pt x="3391979" y="15062"/>
                  </a:lnTo>
                  <a:lnTo>
                    <a:pt x="3362617" y="45326"/>
                  </a:lnTo>
                  <a:lnTo>
                    <a:pt x="3362528" y="45453"/>
                  </a:lnTo>
                  <a:lnTo>
                    <a:pt x="3358591" y="54787"/>
                  </a:lnTo>
                  <a:lnTo>
                    <a:pt x="3356216" y="64630"/>
                  </a:lnTo>
                  <a:lnTo>
                    <a:pt x="3355429" y="74980"/>
                  </a:lnTo>
                  <a:lnTo>
                    <a:pt x="3356241" y="85305"/>
                  </a:lnTo>
                  <a:lnTo>
                    <a:pt x="3374987" y="121170"/>
                  </a:lnTo>
                  <a:lnTo>
                    <a:pt x="3413302" y="144094"/>
                  </a:lnTo>
                  <a:lnTo>
                    <a:pt x="3449294" y="149567"/>
                  </a:lnTo>
                  <a:lnTo>
                    <a:pt x="3462172" y="148958"/>
                  </a:lnTo>
                  <a:lnTo>
                    <a:pt x="3506927" y="134518"/>
                  </a:lnTo>
                  <a:lnTo>
                    <a:pt x="3529825" y="113525"/>
                  </a:lnTo>
                  <a:lnTo>
                    <a:pt x="3530142" y="113144"/>
                  </a:lnTo>
                  <a:lnTo>
                    <a:pt x="3535413" y="104394"/>
                  </a:lnTo>
                  <a:lnTo>
                    <a:pt x="3539185" y="95123"/>
                  </a:lnTo>
                  <a:lnTo>
                    <a:pt x="3541445" y="85305"/>
                  </a:lnTo>
                  <a:lnTo>
                    <a:pt x="3542195" y="74980"/>
                  </a:lnTo>
                  <a:close/>
                </a:path>
                <a:path w="3736975" h="164465">
                  <a:moveTo>
                    <a:pt x="3736860" y="95148"/>
                  </a:moveTo>
                  <a:lnTo>
                    <a:pt x="3704094" y="70929"/>
                  </a:lnTo>
                  <a:lnTo>
                    <a:pt x="3711029" y="68364"/>
                  </a:lnTo>
                  <a:lnTo>
                    <a:pt x="3716236" y="64439"/>
                  </a:lnTo>
                  <a:lnTo>
                    <a:pt x="3719830" y="58978"/>
                  </a:lnTo>
                  <a:lnTo>
                    <a:pt x="3723182" y="53898"/>
                  </a:lnTo>
                  <a:lnTo>
                    <a:pt x="3724910" y="47091"/>
                  </a:lnTo>
                  <a:lnTo>
                    <a:pt x="3724910" y="37973"/>
                  </a:lnTo>
                  <a:lnTo>
                    <a:pt x="3724579" y="34823"/>
                  </a:lnTo>
                  <a:lnTo>
                    <a:pt x="3724452" y="33693"/>
                  </a:lnTo>
                  <a:lnTo>
                    <a:pt x="3724338" y="32575"/>
                  </a:lnTo>
                  <a:lnTo>
                    <a:pt x="3696055" y="5499"/>
                  </a:lnTo>
                  <a:lnTo>
                    <a:pt x="3688092" y="4025"/>
                  </a:lnTo>
                  <a:lnTo>
                    <a:pt x="3688092" y="94373"/>
                  </a:lnTo>
                  <a:lnTo>
                    <a:pt x="3688092" y="103505"/>
                  </a:lnTo>
                  <a:lnTo>
                    <a:pt x="3687013" y="106870"/>
                  </a:lnTo>
                  <a:lnTo>
                    <a:pt x="3682631" y="111112"/>
                  </a:lnTo>
                  <a:lnTo>
                    <a:pt x="3679748" y="112395"/>
                  </a:lnTo>
                  <a:lnTo>
                    <a:pt x="3670757" y="113525"/>
                  </a:lnTo>
                  <a:lnTo>
                    <a:pt x="3598481" y="113525"/>
                  </a:lnTo>
                  <a:lnTo>
                    <a:pt x="3598481" y="84810"/>
                  </a:lnTo>
                  <a:lnTo>
                    <a:pt x="3667150" y="84810"/>
                  </a:lnTo>
                  <a:lnTo>
                    <a:pt x="3688092" y="94373"/>
                  </a:lnTo>
                  <a:lnTo>
                    <a:pt x="3688092" y="4025"/>
                  </a:lnTo>
                  <a:lnTo>
                    <a:pt x="3686568" y="3733"/>
                  </a:lnTo>
                  <a:lnTo>
                    <a:pt x="3678656" y="3251"/>
                  </a:lnTo>
                  <a:lnTo>
                    <a:pt x="3678656" y="41376"/>
                  </a:lnTo>
                  <a:lnTo>
                    <a:pt x="3678656" y="49987"/>
                  </a:lnTo>
                  <a:lnTo>
                    <a:pt x="3677589" y="53200"/>
                  </a:lnTo>
                  <a:lnTo>
                    <a:pt x="3673360" y="57048"/>
                  </a:lnTo>
                  <a:lnTo>
                    <a:pt x="3670782" y="58178"/>
                  </a:lnTo>
                  <a:lnTo>
                    <a:pt x="3663251" y="58978"/>
                  </a:lnTo>
                  <a:lnTo>
                    <a:pt x="3598481" y="58978"/>
                  </a:lnTo>
                  <a:lnTo>
                    <a:pt x="3598481" y="32575"/>
                  </a:lnTo>
                  <a:lnTo>
                    <a:pt x="3659771" y="32575"/>
                  </a:lnTo>
                  <a:lnTo>
                    <a:pt x="3678656" y="41376"/>
                  </a:lnTo>
                  <a:lnTo>
                    <a:pt x="3678656" y="3251"/>
                  </a:lnTo>
                  <a:lnTo>
                    <a:pt x="3675951" y="3086"/>
                  </a:lnTo>
                  <a:lnTo>
                    <a:pt x="3553955" y="3086"/>
                  </a:lnTo>
                  <a:lnTo>
                    <a:pt x="3553955" y="145707"/>
                  </a:lnTo>
                  <a:lnTo>
                    <a:pt x="3667087" y="145707"/>
                  </a:lnTo>
                  <a:lnTo>
                    <a:pt x="3708844" y="140487"/>
                  </a:lnTo>
                  <a:lnTo>
                    <a:pt x="3735997" y="113525"/>
                  </a:lnTo>
                  <a:lnTo>
                    <a:pt x="3736746" y="106870"/>
                  </a:lnTo>
                  <a:lnTo>
                    <a:pt x="3736860" y="9514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7" y="0"/>
            <a:ext cx="10690312" cy="6118124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659701" y="1693161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7993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82"/>
                </a:lnTo>
                <a:lnTo>
                  <a:pt x="361759" y="39281"/>
                </a:lnTo>
                <a:lnTo>
                  <a:pt x="366572" y="44094"/>
                </a:lnTo>
                <a:lnTo>
                  <a:pt x="367779" y="47993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06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32"/>
                </a:lnTo>
                <a:lnTo>
                  <a:pt x="424992" y="42748"/>
                </a:lnTo>
                <a:lnTo>
                  <a:pt x="492213" y="42748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48"/>
                </a:lnTo>
                <a:lnTo>
                  <a:pt x="610908" y="42748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46"/>
                </a:moveTo>
                <a:lnTo>
                  <a:pt x="616432" y="118046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4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9730" y="1688472"/>
            <a:ext cx="496050" cy="166554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670349" y="4770465"/>
            <a:ext cx="748030" cy="110489"/>
            <a:chOff x="670349" y="4770465"/>
            <a:chExt cx="748030" cy="110489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0349" y="4770465"/>
              <a:ext cx="463125" cy="11015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3839" y="4770465"/>
              <a:ext cx="264236" cy="89258"/>
            </a:xfrm>
            <a:prstGeom prst="rect">
              <a:avLst/>
            </a:prstGeom>
          </p:spPr>
        </p:pic>
      </p:grpSp>
      <p:grpSp>
        <p:nvGrpSpPr>
          <p:cNvPr id="8" name="object 8" descr=""/>
          <p:cNvGrpSpPr/>
          <p:nvPr/>
        </p:nvGrpSpPr>
        <p:grpSpPr>
          <a:xfrm>
            <a:off x="1488387" y="4770465"/>
            <a:ext cx="685800" cy="126364"/>
            <a:chOff x="1488387" y="4770465"/>
            <a:chExt cx="685800" cy="126364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8387" y="4772588"/>
              <a:ext cx="77572" cy="8500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5086" y="4770465"/>
              <a:ext cx="183297" cy="8925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4596" y="4770465"/>
              <a:ext cx="379354" cy="126097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666338" y="2171415"/>
            <a:ext cx="504825" cy="167640"/>
            <a:chOff x="666338" y="2171415"/>
            <a:chExt cx="504825" cy="167640"/>
          </a:xfrm>
        </p:grpSpPr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6338" y="2171415"/>
              <a:ext cx="304261" cy="16718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6807" y="2210379"/>
              <a:ext cx="174092" cy="8925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1230227" y="2210379"/>
            <a:ext cx="186055" cy="89535"/>
            <a:chOff x="1230227" y="2210379"/>
            <a:chExt cx="186055" cy="89535"/>
          </a:xfrm>
        </p:grpSpPr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0227" y="2212502"/>
              <a:ext cx="77572" cy="8501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26927" y="2210379"/>
              <a:ext cx="89258" cy="89258"/>
            </a:xfrm>
            <a:prstGeom prst="rect">
              <a:avLst/>
            </a:prstGeom>
          </p:spPr>
        </p:pic>
      </p:grpSp>
      <p:grpSp>
        <p:nvGrpSpPr>
          <p:cNvPr id="18" name="object 18" descr=""/>
          <p:cNvGrpSpPr/>
          <p:nvPr/>
        </p:nvGrpSpPr>
        <p:grpSpPr>
          <a:xfrm>
            <a:off x="1475513" y="2210379"/>
            <a:ext cx="801370" cy="110489"/>
            <a:chOff x="1475513" y="2210379"/>
            <a:chExt cx="801370" cy="110489"/>
          </a:xfrm>
        </p:grpSpPr>
        <p:pic>
          <p:nvPicPr>
            <p:cNvPr id="19" name="object 1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75513" y="2212502"/>
              <a:ext cx="77572" cy="85011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73452" y="2210379"/>
              <a:ext cx="392277" cy="110155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984860" y="2210379"/>
              <a:ext cx="291475" cy="110155"/>
            </a:xfrm>
            <a:prstGeom prst="rect">
              <a:avLst/>
            </a:prstGeom>
          </p:spPr>
        </p:pic>
      </p:grpSp>
      <p:grpSp>
        <p:nvGrpSpPr>
          <p:cNvPr id="22" name="object 22" descr=""/>
          <p:cNvGrpSpPr/>
          <p:nvPr/>
        </p:nvGrpSpPr>
        <p:grpSpPr>
          <a:xfrm>
            <a:off x="1606920" y="2417587"/>
            <a:ext cx="186055" cy="89535"/>
            <a:chOff x="1606920" y="2417587"/>
            <a:chExt cx="186055" cy="89535"/>
          </a:xfrm>
        </p:grpSpPr>
        <p:pic>
          <p:nvPicPr>
            <p:cNvPr id="23" name="object 2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06920" y="2419712"/>
              <a:ext cx="77572" cy="8500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03621" y="2417587"/>
              <a:ext cx="89258" cy="89259"/>
            </a:xfrm>
            <a:prstGeom prst="rect">
              <a:avLst/>
            </a:prstGeom>
          </p:spPr>
        </p:pic>
      </p:grpSp>
      <p:grpSp>
        <p:nvGrpSpPr>
          <p:cNvPr id="25" name="object 25" descr=""/>
          <p:cNvGrpSpPr/>
          <p:nvPr/>
        </p:nvGrpSpPr>
        <p:grpSpPr>
          <a:xfrm>
            <a:off x="1852207" y="2417587"/>
            <a:ext cx="614045" cy="89535"/>
            <a:chOff x="1852207" y="2417587"/>
            <a:chExt cx="614045" cy="89535"/>
          </a:xfrm>
        </p:grpSpPr>
        <p:pic>
          <p:nvPicPr>
            <p:cNvPr id="26" name="object 2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852207" y="2419712"/>
              <a:ext cx="92803" cy="85009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65376" y="2417587"/>
              <a:ext cx="187548" cy="89259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79137" y="2419712"/>
              <a:ext cx="77572" cy="85009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82918" y="2419712"/>
              <a:ext cx="78281" cy="85009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87408" y="2419712"/>
              <a:ext cx="78282" cy="85009"/>
            </a:xfrm>
            <a:prstGeom prst="rect">
              <a:avLst/>
            </a:prstGeom>
          </p:spPr>
        </p:pic>
      </p:grpSp>
      <p:grpSp>
        <p:nvGrpSpPr>
          <p:cNvPr id="31" name="object 31" descr=""/>
          <p:cNvGrpSpPr/>
          <p:nvPr/>
        </p:nvGrpSpPr>
        <p:grpSpPr>
          <a:xfrm>
            <a:off x="671471" y="2832004"/>
            <a:ext cx="186055" cy="89535"/>
            <a:chOff x="671471" y="2832004"/>
            <a:chExt cx="186055" cy="89535"/>
          </a:xfrm>
        </p:grpSpPr>
        <p:pic>
          <p:nvPicPr>
            <p:cNvPr id="32" name="object 32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1471" y="2834129"/>
              <a:ext cx="77572" cy="85009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68172" y="2832004"/>
              <a:ext cx="89258" cy="89259"/>
            </a:xfrm>
            <a:prstGeom prst="rect">
              <a:avLst/>
            </a:prstGeom>
          </p:spPr>
        </p:pic>
      </p:grpSp>
      <p:grpSp>
        <p:nvGrpSpPr>
          <p:cNvPr id="34" name="object 34" descr=""/>
          <p:cNvGrpSpPr/>
          <p:nvPr/>
        </p:nvGrpSpPr>
        <p:grpSpPr>
          <a:xfrm>
            <a:off x="665628" y="2210379"/>
            <a:ext cx="3470275" cy="1371600"/>
            <a:chOff x="665628" y="2210379"/>
            <a:chExt cx="3470275" cy="1371600"/>
          </a:xfrm>
        </p:grpSpPr>
        <p:pic>
          <p:nvPicPr>
            <p:cNvPr id="35" name="object 3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16758" y="2834129"/>
              <a:ext cx="92803" cy="85009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29928" y="2832004"/>
              <a:ext cx="187548" cy="89259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43688" y="2834129"/>
              <a:ext cx="77572" cy="85009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47468" y="2834129"/>
              <a:ext cx="78282" cy="85009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51959" y="2834129"/>
              <a:ext cx="78281" cy="85009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65628" y="2210379"/>
              <a:ext cx="3469746" cy="1371474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71471" y="3041337"/>
              <a:ext cx="78281" cy="85011"/>
            </a:xfrm>
            <a:prstGeom prst="rect">
              <a:avLst/>
            </a:prstGeom>
          </p:spPr>
        </p:pic>
      </p:grpSp>
      <p:grpSp>
        <p:nvGrpSpPr>
          <p:cNvPr id="42" name="object 42" descr=""/>
          <p:cNvGrpSpPr/>
          <p:nvPr/>
        </p:nvGrpSpPr>
        <p:grpSpPr>
          <a:xfrm>
            <a:off x="660257" y="3902882"/>
            <a:ext cx="1925955" cy="514984"/>
            <a:chOff x="660257" y="3902882"/>
            <a:chExt cx="1925955" cy="514984"/>
          </a:xfrm>
        </p:grpSpPr>
        <p:pic>
          <p:nvPicPr>
            <p:cNvPr id="43" name="object 43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60257" y="3902882"/>
              <a:ext cx="1657306" cy="514367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2350338" y="4275960"/>
              <a:ext cx="92710" cy="129539"/>
            </a:xfrm>
            <a:custGeom>
              <a:avLst/>
              <a:gdLst/>
              <a:ahLst/>
              <a:cxnLst/>
              <a:rect l="l" t="t" r="r" b="b"/>
              <a:pathLst>
                <a:path w="92710" h="129539">
                  <a:moveTo>
                    <a:pt x="92532" y="105410"/>
                  </a:moveTo>
                  <a:lnTo>
                    <a:pt x="27825" y="105410"/>
                  </a:lnTo>
                  <a:lnTo>
                    <a:pt x="27825" y="76200"/>
                  </a:lnTo>
                  <a:lnTo>
                    <a:pt x="85864" y="76200"/>
                  </a:lnTo>
                  <a:lnTo>
                    <a:pt x="85864" y="52070"/>
                  </a:lnTo>
                  <a:lnTo>
                    <a:pt x="27825" y="52070"/>
                  </a:lnTo>
                  <a:lnTo>
                    <a:pt x="27825" y="25400"/>
                  </a:lnTo>
                  <a:lnTo>
                    <a:pt x="91414" y="25400"/>
                  </a:lnTo>
                  <a:lnTo>
                    <a:pt x="91414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52070"/>
                  </a:lnTo>
                  <a:lnTo>
                    <a:pt x="0" y="76200"/>
                  </a:lnTo>
                  <a:lnTo>
                    <a:pt x="0" y="105410"/>
                  </a:lnTo>
                  <a:lnTo>
                    <a:pt x="0" y="129540"/>
                  </a:lnTo>
                  <a:lnTo>
                    <a:pt x="92532" y="129540"/>
                  </a:lnTo>
                  <a:lnTo>
                    <a:pt x="92532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481224" y="4276328"/>
              <a:ext cx="104950" cy="129797"/>
            </a:xfrm>
            <a:prstGeom prst="rect">
              <a:avLst/>
            </a:prstGeom>
          </p:spPr>
        </p:pic>
      </p:grpSp>
      <p:pic>
        <p:nvPicPr>
          <p:cNvPr id="46" name="object 46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50142" y="4936672"/>
            <a:ext cx="197153" cy="196495"/>
          </a:xfrm>
          <a:prstGeom prst="rect">
            <a:avLst/>
          </a:prstGeom>
        </p:spPr>
      </p:pic>
      <p:pic>
        <p:nvPicPr>
          <p:cNvPr id="47" name="object 47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138392" y="4938091"/>
            <a:ext cx="197157" cy="196495"/>
          </a:xfrm>
          <a:prstGeom prst="rect">
            <a:avLst/>
          </a:prstGeom>
        </p:spPr>
      </p:pic>
      <p:pic>
        <p:nvPicPr>
          <p:cNvPr id="48" name="object 48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95352" y="4938091"/>
            <a:ext cx="197153" cy="196495"/>
          </a:xfrm>
          <a:prstGeom prst="rect">
            <a:avLst/>
          </a:prstGeom>
        </p:spPr>
      </p:pic>
      <p:sp>
        <p:nvSpPr>
          <p:cNvPr id="49" name="object 49" descr=""/>
          <p:cNvSpPr/>
          <p:nvPr/>
        </p:nvSpPr>
        <p:spPr>
          <a:xfrm>
            <a:off x="661330" y="1281953"/>
            <a:ext cx="1822450" cy="292100"/>
          </a:xfrm>
          <a:custGeom>
            <a:avLst/>
            <a:gdLst/>
            <a:ahLst/>
            <a:cxnLst/>
            <a:rect l="l" t="t" r="r" b="b"/>
            <a:pathLst>
              <a:path w="1822450" h="292100">
                <a:moveTo>
                  <a:pt x="0" y="146074"/>
                </a:moveTo>
                <a:lnTo>
                  <a:pt x="6131" y="106559"/>
                </a:lnTo>
                <a:lnTo>
                  <a:pt x="24530" y="71164"/>
                </a:lnTo>
                <a:lnTo>
                  <a:pt x="53557" y="41435"/>
                </a:lnTo>
                <a:lnTo>
                  <a:pt x="91573" y="18914"/>
                </a:lnTo>
                <a:lnTo>
                  <a:pt x="136379" y="4729"/>
                </a:lnTo>
                <a:lnTo>
                  <a:pt x="185770" y="0"/>
                </a:lnTo>
                <a:lnTo>
                  <a:pt x="208431" y="924"/>
                </a:lnTo>
                <a:lnTo>
                  <a:pt x="250379" y="8322"/>
                </a:lnTo>
                <a:lnTo>
                  <a:pt x="287553" y="22942"/>
                </a:lnTo>
                <a:lnTo>
                  <a:pt x="331091" y="56368"/>
                </a:lnTo>
                <a:lnTo>
                  <a:pt x="357990" y="101700"/>
                </a:lnTo>
                <a:lnTo>
                  <a:pt x="362930" y="119105"/>
                </a:lnTo>
                <a:lnTo>
                  <a:pt x="267047" y="119105"/>
                </a:lnTo>
                <a:lnTo>
                  <a:pt x="263757" y="111859"/>
                </a:lnTo>
                <a:lnTo>
                  <a:pt x="259509" y="105106"/>
                </a:lnTo>
                <a:lnTo>
                  <a:pt x="226397" y="79556"/>
                </a:lnTo>
                <a:lnTo>
                  <a:pt x="186145" y="70789"/>
                </a:lnTo>
                <a:lnTo>
                  <a:pt x="175178" y="71351"/>
                </a:lnTo>
                <a:lnTo>
                  <a:pt x="133358" y="84776"/>
                </a:lnTo>
                <a:lnTo>
                  <a:pt x="103898" y="114714"/>
                </a:lnTo>
                <a:lnTo>
                  <a:pt x="96630" y="146074"/>
                </a:lnTo>
                <a:lnTo>
                  <a:pt x="97426" y="157297"/>
                </a:lnTo>
                <a:lnTo>
                  <a:pt x="116211" y="194341"/>
                </a:lnTo>
                <a:lnTo>
                  <a:pt x="152894" y="216027"/>
                </a:lnTo>
                <a:lnTo>
                  <a:pt x="186145" y="220978"/>
                </a:lnTo>
                <a:lnTo>
                  <a:pt x="198821" y="220206"/>
                </a:lnTo>
                <a:lnTo>
                  <a:pt x="244141" y="201784"/>
                </a:lnTo>
                <a:lnTo>
                  <a:pt x="266298" y="173412"/>
                </a:lnTo>
                <a:lnTo>
                  <a:pt x="362555" y="173412"/>
                </a:lnTo>
                <a:lnTo>
                  <a:pt x="341345" y="221834"/>
                </a:lnTo>
                <a:lnTo>
                  <a:pt x="303095" y="259510"/>
                </a:lnTo>
                <a:lnTo>
                  <a:pt x="269294" y="277160"/>
                </a:lnTo>
                <a:lnTo>
                  <a:pt x="229873" y="288116"/>
                </a:lnTo>
                <a:lnTo>
                  <a:pt x="185770" y="291769"/>
                </a:lnTo>
                <a:lnTo>
                  <a:pt x="160665" y="290575"/>
                </a:lnTo>
                <a:lnTo>
                  <a:pt x="113754" y="281024"/>
                </a:lnTo>
                <a:lnTo>
                  <a:pt x="71804" y="262226"/>
                </a:lnTo>
                <a:lnTo>
                  <a:pt x="38190" y="236007"/>
                </a:lnTo>
                <a:lnTo>
                  <a:pt x="13904" y="203094"/>
                </a:lnTo>
                <a:lnTo>
                  <a:pt x="1544" y="166017"/>
                </a:lnTo>
                <a:lnTo>
                  <a:pt x="0" y="146074"/>
                </a:lnTo>
                <a:close/>
              </a:path>
              <a:path w="1822450" h="292100">
                <a:moveTo>
                  <a:pt x="681288" y="7117"/>
                </a:moveTo>
                <a:lnTo>
                  <a:pt x="541958" y="242329"/>
                </a:lnTo>
                <a:lnTo>
                  <a:pt x="506251" y="271016"/>
                </a:lnTo>
                <a:lnTo>
                  <a:pt x="466830" y="280567"/>
                </a:lnTo>
                <a:lnTo>
                  <a:pt x="424786" y="284781"/>
                </a:lnTo>
                <a:lnTo>
                  <a:pt x="403379" y="285026"/>
                </a:lnTo>
                <a:lnTo>
                  <a:pt x="403379" y="217234"/>
                </a:lnTo>
                <a:lnTo>
                  <a:pt x="412942" y="217094"/>
                </a:lnTo>
                <a:lnTo>
                  <a:pt x="421030" y="216672"/>
                </a:lnTo>
                <a:lnTo>
                  <a:pt x="442893" y="209368"/>
                </a:lnTo>
                <a:lnTo>
                  <a:pt x="443768" y="207123"/>
                </a:lnTo>
                <a:lnTo>
                  <a:pt x="444080" y="203500"/>
                </a:lnTo>
                <a:lnTo>
                  <a:pt x="443829" y="198507"/>
                </a:lnTo>
                <a:lnTo>
                  <a:pt x="330716" y="7117"/>
                </a:lnTo>
                <a:lnTo>
                  <a:pt x="428475" y="7117"/>
                </a:lnTo>
                <a:lnTo>
                  <a:pt x="504882" y="146447"/>
                </a:lnTo>
                <a:lnTo>
                  <a:pt x="583534" y="7117"/>
                </a:lnTo>
                <a:lnTo>
                  <a:pt x="681288" y="7117"/>
                </a:lnTo>
                <a:close/>
              </a:path>
              <a:path w="1822450" h="292100">
                <a:moveTo>
                  <a:pt x="1087290" y="7117"/>
                </a:moveTo>
                <a:lnTo>
                  <a:pt x="1087290" y="284278"/>
                </a:lnTo>
                <a:lnTo>
                  <a:pt x="995151" y="284278"/>
                </a:lnTo>
                <a:lnTo>
                  <a:pt x="995151" y="159181"/>
                </a:lnTo>
                <a:lnTo>
                  <a:pt x="934102" y="284278"/>
                </a:lnTo>
                <a:lnTo>
                  <a:pt x="849081" y="284278"/>
                </a:lnTo>
                <a:lnTo>
                  <a:pt x="783911" y="157683"/>
                </a:lnTo>
                <a:lnTo>
                  <a:pt x="783911" y="284278"/>
                </a:lnTo>
                <a:lnTo>
                  <a:pt x="691401" y="284278"/>
                </a:lnTo>
                <a:lnTo>
                  <a:pt x="691401" y="7117"/>
                </a:lnTo>
                <a:lnTo>
                  <a:pt x="797021" y="7117"/>
                </a:lnTo>
                <a:lnTo>
                  <a:pt x="891402" y="197759"/>
                </a:lnTo>
                <a:lnTo>
                  <a:pt x="984290" y="7117"/>
                </a:lnTo>
                <a:lnTo>
                  <a:pt x="1087290" y="7117"/>
                </a:lnTo>
                <a:close/>
              </a:path>
              <a:path w="1822450" h="292100">
                <a:moveTo>
                  <a:pt x="1285793" y="134085"/>
                </a:moveTo>
                <a:lnTo>
                  <a:pt x="1436734" y="284278"/>
                </a:lnTo>
                <a:lnTo>
                  <a:pt x="1323248" y="284278"/>
                </a:lnTo>
                <a:lnTo>
                  <a:pt x="1210885" y="168170"/>
                </a:lnTo>
                <a:lnTo>
                  <a:pt x="1210885" y="284278"/>
                </a:lnTo>
                <a:lnTo>
                  <a:pt x="1118375" y="284278"/>
                </a:lnTo>
                <a:lnTo>
                  <a:pt x="1118375" y="7117"/>
                </a:lnTo>
                <a:lnTo>
                  <a:pt x="1210885" y="7117"/>
                </a:lnTo>
                <a:lnTo>
                  <a:pt x="1210885" y="103374"/>
                </a:lnTo>
                <a:lnTo>
                  <a:pt x="1316504" y="7117"/>
                </a:lnTo>
                <a:lnTo>
                  <a:pt x="1431114" y="7117"/>
                </a:lnTo>
                <a:lnTo>
                  <a:pt x="1285793" y="134085"/>
                </a:lnTo>
                <a:close/>
              </a:path>
              <a:path w="1822450" h="292100">
                <a:moveTo>
                  <a:pt x="1822132" y="284278"/>
                </a:moveTo>
                <a:lnTo>
                  <a:pt x="1728875" y="284278"/>
                </a:lnTo>
                <a:lnTo>
                  <a:pt x="1703030" y="236710"/>
                </a:lnTo>
                <a:lnTo>
                  <a:pt x="1546099" y="236710"/>
                </a:lnTo>
                <a:lnTo>
                  <a:pt x="1520254" y="284278"/>
                </a:lnTo>
                <a:lnTo>
                  <a:pt x="1426993" y="284278"/>
                </a:lnTo>
                <a:lnTo>
                  <a:pt x="1577185" y="7117"/>
                </a:lnTo>
                <a:lnTo>
                  <a:pt x="1671944" y="7117"/>
                </a:lnTo>
                <a:lnTo>
                  <a:pt x="1822132" y="284278"/>
                </a:lnTo>
                <a:close/>
              </a:path>
              <a:path w="1822450" h="292100">
                <a:moveTo>
                  <a:pt x="1624751" y="91763"/>
                </a:moveTo>
                <a:lnTo>
                  <a:pt x="1579806" y="174163"/>
                </a:lnTo>
                <a:lnTo>
                  <a:pt x="1669319" y="174163"/>
                </a:lnTo>
                <a:lnTo>
                  <a:pt x="1624751" y="91763"/>
                </a:lnTo>
                <a:close/>
              </a:path>
            </a:pathLst>
          </a:custGeom>
          <a:ln w="1799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0" name="object 50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155594" y="4117003"/>
            <a:ext cx="1345078" cy="580461"/>
          </a:xfrm>
          <a:prstGeom prst="rect">
            <a:avLst/>
          </a:prstGeom>
        </p:spPr>
      </p:pic>
      <p:grpSp>
        <p:nvGrpSpPr>
          <p:cNvPr id="51" name="object 51" descr=""/>
          <p:cNvGrpSpPr/>
          <p:nvPr/>
        </p:nvGrpSpPr>
        <p:grpSpPr>
          <a:xfrm>
            <a:off x="-190" y="461283"/>
            <a:ext cx="2478405" cy="396875"/>
            <a:chOff x="-190" y="461283"/>
            <a:chExt cx="2478405" cy="396875"/>
          </a:xfrm>
        </p:grpSpPr>
        <p:sp>
          <p:nvSpPr>
            <p:cNvPr id="52" name="object 52" descr=""/>
            <p:cNvSpPr/>
            <p:nvPr/>
          </p:nvSpPr>
          <p:spPr>
            <a:xfrm>
              <a:off x="-190" y="461283"/>
              <a:ext cx="2478405" cy="396875"/>
            </a:xfrm>
            <a:custGeom>
              <a:avLst/>
              <a:gdLst/>
              <a:ahLst/>
              <a:cxnLst/>
              <a:rect l="l" t="t" r="r" b="b"/>
              <a:pathLst>
                <a:path w="2478405" h="396875">
                  <a:moveTo>
                    <a:pt x="2478401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2478401" y="396647"/>
                  </a:lnTo>
                  <a:lnTo>
                    <a:pt x="2478401" y="0"/>
                  </a:lnTo>
                  <a:close/>
                </a:path>
              </a:pathLst>
            </a:custGeom>
            <a:solidFill>
              <a:srgbClr val="00D5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261708" y="602358"/>
              <a:ext cx="2082164" cy="164465"/>
            </a:xfrm>
            <a:custGeom>
              <a:avLst/>
              <a:gdLst/>
              <a:ahLst/>
              <a:cxnLst/>
              <a:rect l="l" t="t" r="r" b="b"/>
              <a:pathLst>
                <a:path w="2082164" h="164465">
                  <a:moveTo>
                    <a:pt x="193509" y="111023"/>
                  </a:moveTo>
                  <a:lnTo>
                    <a:pt x="174434" y="111023"/>
                  </a:lnTo>
                  <a:lnTo>
                    <a:pt x="174307" y="41351"/>
                  </a:lnTo>
                  <a:lnTo>
                    <a:pt x="174307" y="37198"/>
                  </a:lnTo>
                  <a:lnTo>
                    <a:pt x="174244" y="3086"/>
                  </a:lnTo>
                  <a:lnTo>
                    <a:pt x="130098" y="3086"/>
                  </a:lnTo>
                  <a:lnTo>
                    <a:pt x="130098" y="37388"/>
                  </a:lnTo>
                  <a:lnTo>
                    <a:pt x="130098" y="111023"/>
                  </a:lnTo>
                  <a:lnTo>
                    <a:pt x="59753" y="111023"/>
                  </a:lnTo>
                  <a:lnTo>
                    <a:pt x="64617" y="100596"/>
                  </a:lnTo>
                  <a:lnTo>
                    <a:pt x="68973" y="90728"/>
                  </a:lnTo>
                  <a:lnTo>
                    <a:pt x="83845" y="46355"/>
                  </a:lnTo>
                  <a:lnTo>
                    <a:pt x="85547" y="37388"/>
                  </a:lnTo>
                  <a:lnTo>
                    <a:pt x="85585" y="37198"/>
                  </a:lnTo>
                  <a:lnTo>
                    <a:pt x="130098" y="37388"/>
                  </a:lnTo>
                  <a:lnTo>
                    <a:pt x="130098" y="3086"/>
                  </a:lnTo>
                  <a:lnTo>
                    <a:pt x="44145" y="3086"/>
                  </a:lnTo>
                  <a:lnTo>
                    <a:pt x="43929" y="13284"/>
                  </a:lnTo>
                  <a:lnTo>
                    <a:pt x="43294" y="23063"/>
                  </a:lnTo>
                  <a:lnTo>
                    <a:pt x="34023" y="66700"/>
                  </a:lnTo>
                  <a:lnTo>
                    <a:pt x="14262" y="111023"/>
                  </a:lnTo>
                  <a:lnTo>
                    <a:pt x="0" y="111023"/>
                  </a:lnTo>
                  <a:lnTo>
                    <a:pt x="0" y="164211"/>
                  </a:lnTo>
                  <a:lnTo>
                    <a:pt x="44526" y="164211"/>
                  </a:lnTo>
                  <a:lnTo>
                    <a:pt x="44526" y="145707"/>
                  </a:lnTo>
                  <a:lnTo>
                    <a:pt x="148996" y="145910"/>
                  </a:lnTo>
                  <a:lnTo>
                    <a:pt x="148996" y="164211"/>
                  </a:lnTo>
                  <a:lnTo>
                    <a:pt x="193509" y="164211"/>
                  </a:lnTo>
                  <a:lnTo>
                    <a:pt x="193509" y="145707"/>
                  </a:lnTo>
                  <a:lnTo>
                    <a:pt x="193509" y="111023"/>
                  </a:lnTo>
                  <a:close/>
                </a:path>
                <a:path w="2082164" h="164465">
                  <a:moveTo>
                    <a:pt x="375462" y="3086"/>
                  </a:moveTo>
                  <a:lnTo>
                    <a:pt x="237464" y="3086"/>
                  </a:lnTo>
                  <a:lnTo>
                    <a:pt x="235153" y="27482"/>
                  </a:lnTo>
                  <a:lnTo>
                    <a:pt x="231724" y="50736"/>
                  </a:lnTo>
                  <a:lnTo>
                    <a:pt x="221462" y="93865"/>
                  </a:lnTo>
                  <a:lnTo>
                    <a:pt x="206629" y="107353"/>
                  </a:lnTo>
                  <a:lnTo>
                    <a:pt x="200456" y="107353"/>
                  </a:lnTo>
                  <a:lnTo>
                    <a:pt x="200456" y="145707"/>
                  </a:lnTo>
                  <a:lnTo>
                    <a:pt x="241998" y="137693"/>
                  </a:lnTo>
                  <a:lnTo>
                    <a:pt x="266369" y="98513"/>
                  </a:lnTo>
                  <a:lnTo>
                    <a:pt x="276491" y="60261"/>
                  </a:lnTo>
                  <a:lnTo>
                    <a:pt x="280822" y="36817"/>
                  </a:lnTo>
                  <a:lnTo>
                    <a:pt x="327863" y="36817"/>
                  </a:lnTo>
                  <a:lnTo>
                    <a:pt x="327863" y="145707"/>
                  </a:lnTo>
                  <a:lnTo>
                    <a:pt x="375462" y="145707"/>
                  </a:lnTo>
                  <a:lnTo>
                    <a:pt x="375462" y="3086"/>
                  </a:lnTo>
                  <a:close/>
                </a:path>
                <a:path w="2082164" h="164465">
                  <a:moveTo>
                    <a:pt x="554139" y="2895"/>
                  </a:moveTo>
                  <a:lnTo>
                    <a:pt x="508838" y="2895"/>
                  </a:lnTo>
                  <a:lnTo>
                    <a:pt x="508838" y="35852"/>
                  </a:lnTo>
                  <a:lnTo>
                    <a:pt x="508838" y="66497"/>
                  </a:lnTo>
                  <a:lnTo>
                    <a:pt x="452945" y="66497"/>
                  </a:lnTo>
                  <a:lnTo>
                    <a:pt x="447967" y="66243"/>
                  </a:lnTo>
                  <a:lnTo>
                    <a:pt x="441159" y="65214"/>
                  </a:lnTo>
                  <a:lnTo>
                    <a:pt x="438391" y="63893"/>
                  </a:lnTo>
                  <a:lnTo>
                    <a:pt x="434149" y="59651"/>
                  </a:lnTo>
                  <a:lnTo>
                    <a:pt x="433095" y="56222"/>
                  </a:lnTo>
                  <a:lnTo>
                    <a:pt x="433095" y="46456"/>
                  </a:lnTo>
                  <a:lnTo>
                    <a:pt x="434149" y="42786"/>
                  </a:lnTo>
                  <a:lnTo>
                    <a:pt x="438391" y="38163"/>
                  </a:lnTo>
                  <a:lnTo>
                    <a:pt x="441159" y="36753"/>
                  </a:lnTo>
                  <a:lnTo>
                    <a:pt x="447103" y="35852"/>
                  </a:lnTo>
                  <a:lnTo>
                    <a:pt x="445414" y="35852"/>
                  </a:lnTo>
                  <a:lnTo>
                    <a:pt x="452945" y="35471"/>
                  </a:lnTo>
                  <a:lnTo>
                    <a:pt x="460730" y="35471"/>
                  </a:lnTo>
                  <a:lnTo>
                    <a:pt x="491553" y="35852"/>
                  </a:lnTo>
                  <a:lnTo>
                    <a:pt x="508838" y="35852"/>
                  </a:lnTo>
                  <a:lnTo>
                    <a:pt x="508838" y="2895"/>
                  </a:lnTo>
                  <a:lnTo>
                    <a:pt x="446392" y="2895"/>
                  </a:lnTo>
                  <a:lnTo>
                    <a:pt x="408178" y="12153"/>
                  </a:lnTo>
                  <a:lnTo>
                    <a:pt x="386156" y="43484"/>
                  </a:lnTo>
                  <a:lnTo>
                    <a:pt x="385673" y="50304"/>
                  </a:lnTo>
                  <a:lnTo>
                    <a:pt x="385673" y="51079"/>
                  </a:lnTo>
                  <a:lnTo>
                    <a:pt x="386334" y="59651"/>
                  </a:lnTo>
                  <a:lnTo>
                    <a:pt x="386346" y="59829"/>
                  </a:lnTo>
                  <a:lnTo>
                    <a:pt x="409117" y="91313"/>
                  </a:lnTo>
                  <a:lnTo>
                    <a:pt x="425958" y="97332"/>
                  </a:lnTo>
                  <a:lnTo>
                    <a:pt x="384517" y="145516"/>
                  </a:lnTo>
                  <a:lnTo>
                    <a:pt x="438302" y="145516"/>
                  </a:lnTo>
                  <a:lnTo>
                    <a:pt x="477812" y="99453"/>
                  </a:lnTo>
                  <a:lnTo>
                    <a:pt x="508838" y="99453"/>
                  </a:lnTo>
                  <a:lnTo>
                    <a:pt x="508838" y="145516"/>
                  </a:lnTo>
                  <a:lnTo>
                    <a:pt x="554139" y="145516"/>
                  </a:lnTo>
                  <a:lnTo>
                    <a:pt x="554139" y="99453"/>
                  </a:lnTo>
                  <a:lnTo>
                    <a:pt x="554139" y="66497"/>
                  </a:lnTo>
                  <a:lnTo>
                    <a:pt x="554139" y="54737"/>
                  </a:lnTo>
                  <a:lnTo>
                    <a:pt x="554139" y="35471"/>
                  </a:lnTo>
                  <a:lnTo>
                    <a:pt x="554139" y="2895"/>
                  </a:lnTo>
                  <a:close/>
                </a:path>
                <a:path w="2082164" h="164465">
                  <a:moveTo>
                    <a:pt x="794092" y="145707"/>
                  </a:moveTo>
                  <a:lnTo>
                    <a:pt x="716419" y="68427"/>
                  </a:lnTo>
                  <a:lnTo>
                    <a:pt x="791210" y="3086"/>
                  </a:lnTo>
                  <a:lnTo>
                    <a:pt x="732231" y="3086"/>
                  </a:lnTo>
                  <a:lnTo>
                    <a:pt x="677875" y="52616"/>
                  </a:lnTo>
                  <a:lnTo>
                    <a:pt x="677875" y="3086"/>
                  </a:lnTo>
                  <a:lnTo>
                    <a:pt x="630262" y="3086"/>
                  </a:lnTo>
                  <a:lnTo>
                    <a:pt x="630262" y="145707"/>
                  </a:lnTo>
                  <a:lnTo>
                    <a:pt x="677875" y="145707"/>
                  </a:lnTo>
                  <a:lnTo>
                    <a:pt x="677875" y="85966"/>
                  </a:lnTo>
                  <a:lnTo>
                    <a:pt x="735698" y="145707"/>
                  </a:lnTo>
                  <a:lnTo>
                    <a:pt x="794092" y="145707"/>
                  </a:lnTo>
                  <a:close/>
                </a:path>
                <a:path w="2082164" h="164465">
                  <a:moveTo>
                    <a:pt x="971804" y="3086"/>
                  </a:moveTo>
                  <a:lnTo>
                    <a:pt x="833805" y="3086"/>
                  </a:lnTo>
                  <a:lnTo>
                    <a:pt x="831494" y="27482"/>
                  </a:lnTo>
                  <a:lnTo>
                    <a:pt x="828065" y="50736"/>
                  </a:lnTo>
                  <a:lnTo>
                    <a:pt x="817803" y="93865"/>
                  </a:lnTo>
                  <a:lnTo>
                    <a:pt x="802957" y="107353"/>
                  </a:lnTo>
                  <a:lnTo>
                    <a:pt x="796798" y="107353"/>
                  </a:lnTo>
                  <a:lnTo>
                    <a:pt x="796798" y="145707"/>
                  </a:lnTo>
                  <a:lnTo>
                    <a:pt x="838339" y="137693"/>
                  </a:lnTo>
                  <a:lnTo>
                    <a:pt x="862711" y="98513"/>
                  </a:lnTo>
                  <a:lnTo>
                    <a:pt x="872832" y="60261"/>
                  </a:lnTo>
                  <a:lnTo>
                    <a:pt x="877163" y="36817"/>
                  </a:lnTo>
                  <a:lnTo>
                    <a:pt x="924191" y="36817"/>
                  </a:lnTo>
                  <a:lnTo>
                    <a:pt x="924191" y="145707"/>
                  </a:lnTo>
                  <a:lnTo>
                    <a:pt x="971804" y="145707"/>
                  </a:lnTo>
                  <a:lnTo>
                    <a:pt x="971804" y="3086"/>
                  </a:lnTo>
                  <a:close/>
                </a:path>
                <a:path w="2082164" h="164465">
                  <a:moveTo>
                    <a:pt x="1161656" y="3086"/>
                  </a:moveTo>
                  <a:lnTo>
                    <a:pt x="1114234" y="3086"/>
                  </a:lnTo>
                  <a:lnTo>
                    <a:pt x="1035215" y="91554"/>
                  </a:lnTo>
                  <a:lnTo>
                    <a:pt x="1035215" y="3086"/>
                  </a:lnTo>
                  <a:lnTo>
                    <a:pt x="987602" y="3086"/>
                  </a:lnTo>
                  <a:lnTo>
                    <a:pt x="987602" y="145707"/>
                  </a:lnTo>
                  <a:lnTo>
                    <a:pt x="1035215" y="145707"/>
                  </a:lnTo>
                  <a:lnTo>
                    <a:pt x="1114234" y="57048"/>
                  </a:lnTo>
                  <a:lnTo>
                    <a:pt x="1114234" y="145707"/>
                  </a:lnTo>
                  <a:lnTo>
                    <a:pt x="1161656" y="145707"/>
                  </a:lnTo>
                  <a:lnTo>
                    <a:pt x="1161656" y="3086"/>
                  </a:lnTo>
                  <a:close/>
                </a:path>
                <a:path w="2082164" h="164465">
                  <a:moveTo>
                    <a:pt x="1330401" y="3302"/>
                  </a:moveTo>
                  <a:lnTo>
                    <a:pt x="1177455" y="3302"/>
                  </a:lnTo>
                  <a:lnTo>
                    <a:pt x="1177455" y="37592"/>
                  </a:lnTo>
                  <a:lnTo>
                    <a:pt x="1177455" y="56642"/>
                  </a:lnTo>
                  <a:lnTo>
                    <a:pt x="1177455" y="89662"/>
                  </a:lnTo>
                  <a:lnTo>
                    <a:pt x="1177455" y="111252"/>
                  </a:lnTo>
                  <a:lnTo>
                    <a:pt x="1177455" y="112522"/>
                  </a:lnTo>
                  <a:lnTo>
                    <a:pt x="1177455" y="145542"/>
                  </a:lnTo>
                  <a:lnTo>
                    <a:pt x="1330299" y="145542"/>
                  </a:lnTo>
                  <a:lnTo>
                    <a:pt x="1330299" y="112522"/>
                  </a:lnTo>
                  <a:lnTo>
                    <a:pt x="1330299" y="111252"/>
                  </a:lnTo>
                  <a:lnTo>
                    <a:pt x="1237716" y="111252"/>
                  </a:lnTo>
                  <a:lnTo>
                    <a:pt x="1237716" y="112522"/>
                  </a:lnTo>
                  <a:lnTo>
                    <a:pt x="1225067" y="112522"/>
                  </a:lnTo>
                  <a:lnTo>
                    <a:pt x="1225067" y="111252"/>
                  </a:lnTo>
                  <a:lnTo>
                    <a:pt x="1225067" y="89662"/>
                  </a:lnTo>
                  <a:lnTo>
                    <a:pt x="1314107" y="89662"/>
                  </a:lnTo>
                  <a:lnTo>
                    <a:pt x="1314107" y="56642"/>
                  </a:lnTo>
                  <a:lnTo>
                    <a:pt x="1225067" y="56642"/>
                  </a:lnTo>
                  <a:lnTo>
                    <a:pt x="1225067" y="37592"/>
                  </a:lnTo>
                  <a:lnTo>
                    <a:pt x="1330401" y="37592"/>
                  </a:lnTo>
                  <a:lnTo>
                    <a:pt x="1330401" y="3302"/>
                  </a:lnTo>
                  <a:close/>
                </a:path>
                <a:path w="2082164" h="164465">
                  <a:moveTo>
                    <a:pt x="1514563" y="3302"/>
                  </a:moveTo>
                  <a:lnTo>
                    <a:pt x="1467142" y="3302"/>
                  </a:lnTo>
                  <a:lnTo>
                    <a:pt x="1467142" y="54102"/>
                  </a:lnTo>
                  <a:lnTo>
                    <a:pt x="1391018" y="54102"/>
                  </a:lnTo>
                  <a:lnTo>
                    <a:pt x="1391018" y="3302"/>
                  </a:lnTo>
                  <a:lnTo>
                    <a:pt x="1343406" y="3302"/>
                  </a:lnTo>
                  <a:lnTo>
                    <a:pt x="1343406" y="54102"/>
                  </a:lnTo>
                  <a:lnTo>
                    <a:pt x="1343406" y="90932"/>
                  </a:lnTo>
                  <a:lnTo>
                    <a:pt x="1343406" y="145542"/>
                  </a:lnTo>
                  <a:lnTo>
                    <a:pt x="1391018" y="145542"/>
                  </a:lnTo>
                  <a:lnTo>
                    <a:pt x="1391018" y="90932"/>
                  </a:lnTo>
                  <a:lnTo>
                    <a:pt x="1467142" y="90932"/>
                  </a:lnTo>
                  <a:lnTo>
                    <a:pt x="1467142" y="145542"/>
                  </a:lnTo>
                  <a:lnTo>
                    <a:pt x="1514563" y="145542"/>
                  </a:lnTo>
                  <a:lnTo>
                    <a:pt x="1514563" y="90932"/>
                  </a:lnTo>
                  <a:lnTo>
                    <a:pt x="1514563" y="54102"/>
                  </a:lnTo>
                  <a:lnTo>
                    <a:pt x="1514563" y="3302"/>
                  </a:lnTo>
                  <a:close/>
                </a:path>
                <a:path w="2082164" h="164465">
                  <a:moveTo>
                    <a:pt x="1695932" y="3086"/>
                  </a:moveTo>
                  <a:lnTo>
                    <a:pt x="1527479" y="3086"/>
                  </a:lnTo>
                  <a:lnTo>
                    <a:pt x="1527479" y="41630"/>
                  </a:lnTo>
                  <a:lnTo>
                    <a:pt x="1527479" y="41821"/>
                  </a:lnTo>
                  <a:lnTo>
                    <a:pt x="1588376" y="41821"/>
                  </a:lnTo>
                  <a:lnTo>
                    <a:pt x="1588376" y="145707"/>
                  </a:lnTo>
                  <a:lnTo>
                    <a:pt x="1635798" y="145707"/>
                  </a:lnTo>
                  <a:lnTo>
                    <a:pt x="1635798" y="41821"/>
                  </a:lnTo>
                  <a:lnTo>
                    <a:pt x="1695932" y="41821"/>
                  </a:lnTo>
                  <a:lnTo>
                    <a:pt x="1695932" y="3086"/>
                  </a:lnTo>
                  <a:close/>
                </a:path>
                <a:path w="2082164" h="164465">
                  <a:moveTo>
                    <a:pt x="1887131" y="74980"/>
                  </a:moveTo>
                  <a:lnTo>
                    <a:pt x="1886381" y="64630"/>
                  </a:lnTo>
                  <a:lnTo>
                    <a:pt x="1884146" y="54787"/>
                  </a:lnTo>
                  <a:lnTo>
                    <a:pt x="1880400" y="45453"/>
                  </a:lnTo>
                  <a:lnTo>
                    <a:pt x="1880349" y="45326"/>
                  </a:lnTo>
                  <a:lnTo>
                    <a:pt x="1875142" y="36626"/>
                  </a:lnTo>
                  <a:lnTo>
                    <a:pt x="1868525" y="28511"/>
                  </a:lnTo>
                  <a:lnTo>
                    <a:pt x="1860753" y="21323"/>
                  </a:lnTo>
                  <a:lnTo>
                    <a:pt x="1851812" y="15062"/>
                  </a:lnTo>
                  <a:lnTo>
                    <a:pt x="1841741" y="9728"/>
                  </a:lnTo>
                  <a:lnTo>
                    <a:pt x="1837207" y="7975"/>
                  </a:lnTo>
                  <a:lnTo>
                    <a:pt x="1837207" y="67005"/>
                  </a:lnTo>
                  <a:lnTo>
                    <a:pt x="1837207" y="82943"/>
                  </a:lnTo>
                  <a:lnTo>
                    <a:pt x="1808327" y="111988"/>
                  </a:lnTo>
                  <a:lnTo>
                    <a:pt x="1801418" y="113525"/>
                  </a:lnTo>
                  <a:lnTo>
                    <a:pt x="1786902" y="113525"/>
                  </a:lnTo>
                  <a:lnTo>
                    <a:pt x="1753108" y="89814"/>
                  </a:lnTo>
                  <a:lnTo>
                    <a:pt x="1751050" y="82943"/>
                  </a:lnTo>
                  <a:lnTo>
                    <a:pt x="1751088" y="67005"/>
                  </a:lnTo>
                  <a:lnTo>
                    <a:pt x="1779574" y="37973"/>
                  </a:lnTo>
                  <a:lnTo>
                    <a:pt x="1785645" y="36626"/>
                  </a:lnTo>
                  <a:lnTo>
                    <a:pt x="1801926" y="36626"/>
                  </a:lnTo>
                  <a:lnTo>
                    <a:pt x="1835124" y="60109"/>
                  </a:lnTo>
                  <a:lnTo>
                    <a:pt x="1837207" y="67005"/>
                  </a:lnTo>
                  <a:lnTo>
                    <a:pt x="1837207" y="7975"/>
                  </a:lnTo>
                  <a:lnTo>
                    <a:pt x="1830768" y="5473"/>
                  </a:lnTo>
                  <a:lnTo>
                    <a:pt x="1819160" y="2438"/>
                  </a:lnTo>
                  <a:lnTo>
                    <a:pt x="1806917" y="609"/>
                  </a:lnTo>
                  <a:lnTo>
                    <a:pt x="1794040" y="0"/>
                  </a:lnTo>
                  <a:lnTo>
                    <a:pt x="1781556" y="609"/>
                  </a:lnTo>
                  <a:lnTo>
                    <a:pt x="1736915" y="15062"/>
                  </a:lnTo>
                  <a:lnTo>
                    <a:pt x="1707540" y="45326"/>
                  </a:lnTo>
                  <a:lnTo>
                    <a:pt x="1700364" y="74980"/>
                  </a:lnTo>
                  <a:lnTo>
                    <a:pt x="1701177" y="85318"/>
                  </a:lnTo>
                  <a:lnTo>
                    <a:pt x="1719922" y="121170"/>
                  </a:lnTo>
                  <a:lnTo>
                    <a:pt x="1758238" y="144094"/>
                  </a:lnTo>
                  <a:lnTo>
                    <a:pt x="1794230" y="149567"/>
                  </a:lnTo>
                  <a:lnTo>
                    <a:pt x="1807108" y="148958"/>
                  </a:lnTo>
                  <a:lnTo>
                    <a:pt x="1851863" y="134518"/>
                  </a:lnTo>
                  <a:lnTo>
                    <a:pt x="1874761" y="113525"/>
                  </a:lnTo>
                  <a:lnTo>
                    <a:pt x="1875078" y="113144"/>
                  </a:lnTo>
                  <a:lnTo>
                    <a:pt x="1880349" y="104394"/>
                  </a:lnTo>
                  <a:lnTo>
                    <a:pt x="1884121" y="95123"/>
                  </a:lnTo>
                  <a:lnTo>
                    <a:pt x="1886381" y="85318"/>
                  </a:lnTo>
                  <a:lnTo>
                    <a:pt x="1887131" y="74980"/>
                  </a:lnTo>
                  <a:close/>
                </a:path>
                <a:path w="2082164" h="164465">
                  <a:moveTo>
                    <a:pt x="2081796" y="95148"/>
                  </a:moveTo>
                  <a:lnTo>
                    <a:pt x="2049030" y="70929"/>
                  </a:lnTo>
                  <a:lnTo>
                    <a:pt x="2055964" y="68364"/>
                  </a:lnTo>
                  <a:lnTo>
                    <a:pt x="2061171" y="64439"/>
                  </a:lnTo>
                  <a:lnTo>
                    <a:pt x="2064766" y="58978"/>
                  </a:lnTo>
                  <a:lnTo>
                    <a:pt x="2068106" y="53911"/>
                  </a:lnTo>
                  <a:lnTo>
                    <a:pt x="2069846" y="47091"/>
                  </a:lnTo>
                  <a:lnTo>
                    <a:pt x="2069846" y="37973"/>
                  </a:lnTo>
                  <a:lnTo>
                    <a:pt x="2069515" y="34823"/>
                  </a:lnTo>
                  <a:lnTo>
                    <a:pt x="2069388" y="33693"/>
                  </a:lnTo>
                  <a:lnTo>
                    <a:pt x="2069274" y="32575"/>
                  </a:lnTo>
                  <a:lnTo>
                    <a:pt x="2040978" y="5499"/>
                  </a:lnTo>
                  <a:lnTo>
                    <a:pt x="2033028" y="4025"/>
                  </a:lnTo>
                  <a:lnTo>
                    <a:pt x="2033028" y="94386"/>
                  </a:lnTo>
                  <a:lnTo>
                    <a:pt x="2033028" y="103505"/>
                  </a:lnTo>
                  <a:lnTo>
                    <a:pt x="2031936" y="106870"/>
                  </a:lnTo>
                  <a:lnTo>
                    <a:pt x="2027567" y="111112"/>
                  </a:lnTo>
                  <a:lnTo>
                    <a:pt x="2024684" y="112407"/>
                  </a:lnTo>
                  <a:lnTo>
                    <a:pt x="2015693" y="113525"/>
                  </a:lnTo>
                  <a:lnTo>
                    <a:pt x="1943417" y="113525"/>
                  </a:lnTo>
                  <a:lnTo>
                    <a:pt x="1943417" y="84810"/>
                  </a:lnTo>
                  <a:lnTo>
                    <a:pt x="2012086" y="84810"/>
                  </a:lnTo>
                  <a:lnTo>
                    <a:pt x="2033028" y="94386"/>
                  </a:lnTo>
                  <a:lnTo>
                    <a:pt x="2033028" y="4025"/>
                  </a:lnTo>
                  <a:lnTo>
                    <a:pt x="2031504" y="3733"/>
                  </a:lnTo>
                  <a:lnTo>
                    <a:pt x="2023592" y="3251"/>
                  </a:lnTo>
                  <a:lnTo>
                    <a:pt x="2023592" y="41376"/>
                  </a:lnTo>
                  <a:lnTo>
                    <a:pt x="2023592" y="49987"/>
                  </a:lnTo>
                  <a:lnTo>
                    <a:pt x="2022525" y="53200"/>
                  </a:lnTo>
                  <a:lnTo>
                    <a:pt x="2018296" y="57048"/>
                  </a:lnTo>
                  <a:lnTo>
                    <a:pt x="2015718" y="58178"/>
                  </a:lnTo>
                  <a:lnTo>
                    <a:pt x="2008200" y="58978"/>
                  </a:lnTo>
                  <a:lnTo>
                    <a:pt x="1943417" y="58978"/>
                  </a:lnTo>
                  <a:lnTo>
                    <a:pt x="1943417" y="32575"/>
                  </a:lnTo>
                  <a:lnTo>
                    <a:pt x="2004707" y="32575"/>
                  </a:lnTo>
                  <a:lnTo>
                    <a:pt x="2023592" y="41376"/>
                  </a:lnTo>
                  <a:lnTo>
                    <a:pt x="2023592" y="3251"/>
                  </a:lnTo>
                  <a:lnTo>
                    <a:pt x="2020887" y="3086"/>
                  </a:lnTo>
                  <a:lnTo>
                    <a:pt x="1898891" y="3086"/>
                  </a:lnTo>
                  <a:lnTo>
                    <a:pt x="1898891" y="145707"/>
                  </a:lnTo>
                  <a:lnTo>
                    <a:pt x="2012022" y="145707"/>
                  </a:lnTo>
                  <a:lnTo>
                    <a:pt x="2053780" y="140487"/>
                  </a:lnTo>
                  <a:lnTo>
                    <a:pt x="2080933" y="113525"/>
                  </a:lnTo>
                  <a:lnTo>
                    <a:pt x="2081682" y="106870"/>
                  </a:lnTo>
                  <a:lnTo>
                    <a:pt x="2081796" y="9514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59701" y="1590888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16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16"/>
                </a:lnTo>
                <a:lnTo>
                  <a:pt x="52971" y="157416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16"/>
                </a:lnTo>
                <a:lnTo>
                  <a:pt x="224409" y="157416"/>
                </a:lnTo>
                <a:close/>
              </a:path>
              <a:path w="662940" h="157480">
                <a:moveTo>
                  <a:pt x="415010" y="52336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64"/>
                </a:lnTo>
                <a:lnTo>
                  <a:pt x="350977" y="36664"/>
                </a:lnTo>
                <a:lnTo>
                  <a:pt x="358635" y="37795"/>
                </a:lnTo>
                <a:lnTo>
                  <a:pt x="361759" y="39281"/>
                </a:lnTo>
                <a:lnTo>
                  <a:pt x="366572" y="44107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19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16"/>
                </a:lnTo>
                <a:lnTo>
                  <a:pt x="281635" y="157416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36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60"/>
                </a:lnTo>
                <a:lnTo>
                  <a:pt x="492213" y="42760"/>
                </a:lnTo>
                <a:lnTo>
                  <a:pt x="492213" y="157416"/>
                </a:lnTo>
                <a:lnTo>
                  <a:pt x="544537" y="157416"/>
                </a:lnTo>
                <a:lnTo>
                  <a:pt x="544537" y="42760"/>
                </a:lnTo>
                <a:lnTo>
                  <a:pt x="610908" y="42760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59"/>
                </a:moveTo>
                <a:lnTo>
                  <a:pt x="616432" y="118059"/>
                </a:lnTo>
                <a:lnTo>
                  <a:pt x="616432" y="157416"/>
                </a:lnTo>
                <a:lnTo>
                  <a:pt x="662597" y="157416"/>
                </a:lnTo>
                <a:lnTo>
                  <a:pt x="662597" y="118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398231" y="1588767"/>
            <a:ext cx="600710" cy="163830"/>
          </a:xfrm>
          <a:custGeom>
            <a:avLst/>
            <a:gdLst/>
            <a:ahLst/>
            <a:cxnLst/>
            <a:rect l="l" t="t" r="r" b="b"/>
            <a:pathLst>
              <a:path w="600710" h="163830">
                <a:moveTo>
                  <a:pt x="200164" y="80187"/>
                </a:moveTo>
                <a:lnTo>
                  <a:pt x="194005" y="44945"/>
                </a:lnTo>
                <a:lnTo>
                  <a:pt x="189090" y="38277"/>
                </a:lnTo>
                <a:lnTo>
                  <a:pt x="175488" y="19837"/>
                </a:lnTo>
                <a:lnTo>
                  <a:pt x="153022" y="8928"/>
                </a:lnTo>
                <a:lnTo>
                  <a:pt x="153022" y="72605"/>
                </a:lnTo>
                <a:lnTo>
                  <a:pt x="152730" y="79971"/>
                </a:lnTo>
                <a:lnTo>
                  <a:pt x="131775" y="117729"/>
                </a:lnTo>
                <a:lnTo>
                  <a:pt x="101676" y="124002"/>
                </a:lnTo>
                <a:lnTo>
                  <a:pt x="92964" y="123621"/>
                </a:lnTo>
                <a:lnTo>
                  <a:pt x="52260" y="94970"/>
                </a:lnTo>
                <a:lnTo>
                  <a:pt x="50774" y="87782"/>
                </a:lnTo>
                <a:lnTo>
                  <a:pt x="51054" y="80187"/>
                </a:lnTo>
                <a:lnTo>
                  <a:pt x="51054" y="79971"/>
                </a:lnTo>
                <a:lnTo>
                  <a:pt x="71907" y="44246"/>
                </a:lnTo>
                <a:lnTo>
                  <a:pt x="101676" y="38277"/>
                </a:lnTo>
                <a:lnTo>
                  <a:pt x="110502" y="38658"/>
                </a:lnTo>
                <a:lnTo>
                  <a:pt x="151523" y="65798"/>
                </a:lnTo>
                <a:lnTo>
                  <a:pt x="153022" y="72605"/>
                </a:lnTo>
                <a:lnTo>
                  <a:pt x="153022" y="8928"/>
                </a:lnTo>
                <a:lnTo>
                  <a:pt x="144653" y="4851"/>
                </a:lnTo>
                <a:lnTo>
                  <a:pt x="101473" y="0"/>
                </a:lnTo>
                <a:lnTo>
                  <a:pt x="74193" y="1549"/>
                </a:lnTo>
                <a:lnTo>
                  <a:pt x="33985" y="13931"/>
                </a:lnTo>
                <a:lnTo>
                  <a:pt x="5270" y="51015"/>
                </a:lnTo>
                <a:lnTo>
                  <a:pt x="25" y="79971"/>
                </a:lnTo>
                <a:lnTo>
                  <a:pt x="0" y="80187"/>
                </a:lnTo>
                <a:lnTo>
                  <a:pt x="11645" y="125310"/>
                </a:lnTo>
                <a:lnTo>
                  <a:pt x="49784" y="154736"/>
                </a:lnTo>
                <a:lnTo>
                  <a:pt x="101473" y="162509"/>
                </a:lnTo>
                <a:lnTo>
                  <a:pt x="128485" y="160921"/>
                </a:lnTo>
                <a:lnTo>
                  <a:pt x="167894" y="148209"/>
                </a:lnTo>
                <a:lnTo>
                  <a:pt x="195199" y="110159"/>
                </a:lnTo>
                <a:lnTo>
                  <a:pt x="198920" y="95554"/>
                </a:lnTo>
                <a:lnTo>
                  <a:pt x="200164" y="80187"/>
                </a:lnTo>
                <a:close/>
              </a:path>
              <a:path w="600710" h="163830">
                <a:moveTo>
                  <a:pt x="393306" y="97840"/>
                </a:moveTo>
                <a:lnTo>
                  <a:pt x="370979" y="97840"/>
                </a:lnTo>
                <a:lnTo>
                  <a:pt x="370979" y="44665"/>
                </a:lnTo>
                <a:lnTo>
                  <a:pt x="370979" y="2120"/>
                </a:lnTo>
                <a:lnTo>
                  <a:pt x="321627" y="2120"/>
                </a:lnTo>
                <a:lnTo>
                  <a:pt x="321627" y="44665"/>
                </a:lnTo>
                <a:lnTo>
                  <a:pt x="321627" y="97840"/>
                </a:lnTo>
                <a:lnTo>
                  <a:pt x="260997" y="97840"/>
                </a:lnTo>
                <a:lnTo>
                  <a:pt x="321627" y="44665"/>
                </a:lnTo>
                <a:lnTo>
                  <a:pt x="321627" y="2120"/>
                </a:lnTo>
                <a:lnTo>
                  <a:pt x="209740" y="97840"/>
                </a:lnTo>
                <a:lnTo>
                  <a:pt x="209740" y="135712"/>
                </a:lnTo>
                <a:lnTo>
                  <a:pt x="321627" y="135712"/>
                </a:lnTo>
                <a:lnTo>
                  <a:pt x="321627" y="159537"/>
                </a:lnTo>
                <a:lnTo>
                  <a:pt x="370979" y="159537"/>
                </a:lnTo>
                <a:lnTo>
                  <a:pt x="370979" y="135712"/>
                </a:lnTo>
                <a:lnTo>
                  <a:pt x="393306" y="135712"/>
                </a:lnTo>
                <a:lnTo>
                  <a:pt x="393306" y="97840"/>
                </a:lnTo>
                <a:close/>
              </a:path>
              <a:path w="600710" h="163830">
                <a:moveTo>
                  <a:pt x="600278" y="2120"/>
                </a:moveTo>
                <a:lnTo>
                  <a:pt x="546671" y="2120"/>
                </a:lnTo>
                <a:lnTo>
                  <a:pt x="546671" y="91960"/>
                </a:lnTo>
                <a:lnTo>
                  <a:pt x="544588" y="99187"/>
                </a:lnTo>
                <a:lnTo>
                  <a:pt x="536219" y="110540"/>
                </a:lnTo>
                <a:lnTo>
                  <a:pt x="531012" y="114617"/>
                </a:lnTo>
                <a:lnTo>
                  <a:pt x="518528" y="119570"/>
                </a:lnTo>
                <a:lnTo>
                  <a:pt x="512216" y="120815"/>
                </a:lnTo>
                <a:lnTo>
                  <a:pt x="505841" y="120815"/>
                </a:lnTo>
                <a:lnTo>
                  <a:pt x="468426" y="106464"/>
                </a:lnTo>
                <a:lnTo>
                  <a:pt x="460959" y="83172"/>
                </a:lnTo>
                <a:lnTo>
                  <a:pt x="460959" y="2120"/>
                </a:lnTo>
                <a:lnTo>
                  <a:pt x="406501" y="2120"/>
                </a:lnTo>
                <a:lnTo>
                  <a:pt x="406501" y="83172"/>
                </a:lnTo>
                <a:lnTo>
                  <a:pt x="407416" y="94373"/>
                </a:lnTo>
                <a:lnTo>
                  <a:pt x="426923" y="133248"/>
                </a:lnTo>
                <a:lnTo>
                  <a:pt x="467017" y="157924"/>
                </a:lnTo>
                <a:lnTo>
                  <a:pt x="505625" y="163791"/>
                </a:lnTo>
                <a:lnTo>
                  <a:pt x="518236" y="163131"/>
                </a:lnTo>
                <a:lnTo>
                  <a:pt x="563346" y="147497"/>
                </a:lnTo>
                <a:lnTo>
                  <a:pt x="593102" y="114693"/>
                </a:lnTo>
                <a:lnTo>
                  <a:pt x="600278" y="82740"/>
                </a:lnTo>
                <a:lnTo>
                  <a:pt x="600278" y="21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657244" y="4647050"/>
            <a:ext cx="441325" cy="203835"/>
            <a:chOff x="657244" y="4647050"/>
            <a:chExt cx="441325" cy="20383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7244" y="4647050"/>
              <a:ext cx="204354" cy="20369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1217" y="4650649"/>
              <a:ext cx="197153" cy="196494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1144228" y="4650649"/>
            <a:ext cx="438150" cy="196850"/>
            <a:chOff x="1144228" y="4650649"/>
            <a:chExt cx="438150" cy="19685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4228" y="4650649"/>
              <a:ext cx="197157" cy="19649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4603" y="4650649"/>
              <a:ext cx="197153" cy="196494"/>
            </a:xfrm>
            <a:prstGeom prst="rect">
              <a:avLst/>
            </a:prstGeom>
          </p:spPr>
        </p:pic>
      </p:grpSp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6668" y="4650649"/>
            <a:ext cx="197153" cy="196494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4228" y="4895089"/>
            <a:ext cx="197157" cy="196495"/>
          </a:xfrm>
          <a:prstGeom prst="rect">
            <a:avLst/>
          </a:prstGeom>
        </p:spPr>
      </p:pic>
      <p:grpSp>
        <p:nvGrpSpPr>
          <p:cNvPr id="12" name="object 12" descr=""/>
          <p:cNvGrpSpPr/>
          <p:nvPr/>
        </p:nvGrpSpPr>
        <p:grpSpPr>
          <a:xfrm>
            <a:off x="660844" y="4895089"/>
            <a:ext cx="438150" cy="196850"/>
            <a:chOff x="660844" y="4895089"/>
            <a:chExt cx="438150" cy="196850"/>
          </a:xfrm>
        </p:grpSpPr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0844" y="4895089"/>
              <a:ext cx="197154" cy="196495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1217" y="4895089"/>
              <a:ext cx="197153" cy="196495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670349" y="4445979"/>
            <a:ext cx="748030" cy="110489"/>
            <a:chOff x="670349" y="4445979"/>
            <a:chExt cx="748030" cy="110489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0349" y="4445979"/>
              <a:ext cx="463125" cy="110155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53839" y="4445979"/>
              <a:ext cx="264236" cy="89258"/>
            </a:xfrm>
            <a:prstGeom prst="rect">
              <a:avLst/>
            </a:prstGeom>
          </p:spPr>
        </p:pic>
      </p:grpSp>
      <p:grpSp>
        <p:nvGrpSpPr>
          <p:cNvPr id="18" name="object 18" descr=""/>
          <p:cNvGrpSpPr/>
          <p:nvPr/>
        </p:nvGrpSpPr>
        <p:grpSpPr>
          <a:xfrm>
            <a:off x="1488387" y="4445979"/>
            <a:ext cx="685800" cy="126364"/>
            <a:chOff x="1488387" y="4445979"/>
            <a:chExt cx="685800" cy="126364"/>
          </a:xfrm>
        </p:grpSpPr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88387" y="4448102"/>
              <a:ext cx="77572" cy="85011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85086" y="4445979"/>
              <a:ext cx="183297" cy="89258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94596" y="4445979"/>
              <a:ext cx="379354" cy="126097"/>
            </a:xfrm>
            <a:prstGeom prst="rect">
              <a:avLst/>
            </a:prstGeom>
          </p:spPr>
        </p:pic>
      </p:grpSp>
      <p:sp>
        <p:nvSpPr>
          <p:cNvPr id="22" name="object 22" descr=""/>
          <p:cNvSpPr/>
          <p:nvPr/>
        </p:nvSpPr>
        <p:spPr>
          <a:xfrm>
            <a:off x="674662" y="2056000"/>
            <a:ext cx="15240" cy="110489"/>
          </a:xfrm>
          <a:custGeom>
            <a:avLst/>
            <a:gdLst/>
            <a:ahLst/>
            <a:cxnLst/>
            <a:rect l="l" t="t" r="r" b="b"/>
            <a:pathLst>
              <a:path w="15240" h="110489">
                <a:moveTo>
                  <a:pt x="0" y="110489"/>
                </a:moveTo>
                <a:lnTo>
                  <a:pt x="14874" y="110489"/>
                </a:lnTo>
                <a:lnTo>
                  <a:pt x="14874" y="0"/>
                </a:lnTo>
                <a:lnTo>
                  <a:pt x="0" y="0"/>
                </a:lnTo>
                <a:lnTo>
                  <a:pt x="0" y="110489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3" name="object 23" descr=""/>
          <p:cNvGrpSpPr/>
          <p:nvPr/>
        </p:nvGrpSpPr>
        <p:grpSpPr>
          <a:xfrm>
            <a:off x="674662" y="2042030"/>
            <a:ext cx="421640" cy="126364"/>
            <a:chOff x="674662" y="2042030"/>
            <a:chExt cx="421640" cy="126364"/>
          </a:xfrm>
        </p:grpSpPr>
        <p:sp>
          <p:nvSpPr>
            <p:cNvPr id="24" name="object 24" descr=""/>
            <p:cNvSpPr/>
            <p:nvPr/>
          </p:nvSpPr>
          <p:spPr>
            <a:xfrm>
              <a:off x="674662" y="2042030"/>
              <a:ext cx="101600" cy="124460"/>
            </a:xfrm>
            <a:custGeom>
              <a:avLst/>
              <a:gdLst/>
              <a:ahLst/>
              <a:cxnLst/>
              <a:rect l="l" t="t" r="r" b="b"/>
              <a:pathLst>
                <a:path w="101600" h="124460">
                  <a:moveTo>
                    <a:pt x="101117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86245" y="13970"/>
                  </a:lnTo>
                  <a:lnTo>
                    <a:pt x="86245" y="124460"/>
                  </a:lnTo>
                  <a:lnTo>
                    <a:pt x="101117" y="124460"/>
                  </a:lnTo>
                  <a:lnTo>
                    <a:pt x="101117" y="13970"/>
                  </a:lnTo>
                  <a:lnTo>
                    <a:pt x="101117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97392" y="2078784"/>
              <a:ext cx="187549" cy="89258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05310" y="2078784"/>
              <a:ext cx="90676" cy="89258"/>
            </a:xfrm>
            <a:prstGeom prst="rect">
              <a:avLst/>
            </a:prstGeom>
          </p:spPr>
        </p:pic>
      </p:grpSp>
      <p:pic>
        <p:nvPicPr>
          <p:cNvPr id="27" name="object 27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60452" y="2078784"/>
            <a:ext cx="2436224" cy="128221"/>
          </a:xfrm>
          <a:prstGeom prst="rect">
            <a:avLst/>
          </a:prstGeom>
        </p:spPr>
      </p:pic>
      <p:grpSp>
        <p:nvGrpSpPr>
          <p:cNvPr id="28" name="object 28" descr=""/>
          <p:cNvGrpSpPr/>
          <p:nvPr/>
        </p:nvGrpSpPr>
        <p:grpSpPr>
          <a:xfrm>
            <a:off x="1773402" y="2285993"/>
            <a:ext cx="693420" cy="89535"/>
            <a:chOff x="1773402" y="2285993"/>
            <a:chExt cx="693420" cy="89535"/>
          </a:xfrm>
        </p:grpSpPr>
        <p:pic>
          <p:nvPicPr>
            <p:cNvPr id="29" name="object 2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73402" y="2285993"/>
              <a:ext cx="339858" cy="89258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139468" y="2288117"/>
              <a:ext cx="77572" cy="85009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43250" y="2288117"/>
              <a:ext cx="103959" cy="85009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73419" y="2288117"/>
              <a:ext cx="92803" cy="85009"/>
            </a:xfrm>
            <a:prstGeom prst="rect">
              <a:avLst/>
            </a:prstGeom>
          </p:spPr>
        </p:pic>
      </p:grpSp>
      <p:grpSp>
        <p:nvGrpSpPr>
          <p:cNvPr id="33" name="object 33" descr=""/>
          <p:cNvGrpSpPr/>
          <p:nvPr/>
        </p:nvGrpSpPr>
        <p:grpSpPr>
          <a:xfrm>
            <a:off x="2536531" y="2285993"/>
            <a:ext cx="779145" cy="126364"/>
            <a:chOff x="2536531" y="2285993"/>
            <a:chExt cx="779145" cy="126364"/>
          </a:xfrm>
        </p:grpSpPr>
        <p:pic>
          <p:nvPicPr>
            <p:cNvPr id="34" name="object 3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36531" y="2285993"/>
              <a:ext cx="173206" cy="89258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730103" y="2285993"/>
              <a:ext cx="465957" cy="126097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22269" y="2288117"/>
              <a:ext cx="92805" cy="85009"/>
            </a:xfrm>
            <a:prstGeom prst="rect">
              <a:avLst/>
            </a:prstGeom>
          </p:spPr>
        </p:pic>
      </p:grpSp>
      <p:sp>
        <p:nvSpPr>
          <p:cNvPr id="37" name="object 37" descr=""/>
          <p:cNvSpPr/>
          <p:nvPr/>
        </p:nvSpPr>
        <p:spPr>
          <a:xfrm>
            <a:off x="3385375" y="2285997"/>
            <a:ext cx="376555" cy="128270"/>
          </a:xfrm>
          <a:custGeom>
            <a:avLst/>
            <a:gdLst/>
            <a:ahLst/>
            <a:cxnLst/>
            <a:rect l="l" t="t" r="r" b="b"/>
            <a:pathLst>
              <a:path w="376554" h="128269">
                <a:moveTo>
                  <a:pt x="89611" y="44627"/>
                </a:moveTo>
                <a:lnTo>
                  <a:pt x="86385" y="26898"/>
                </a:lnTo>
                <a:lnTo>
                  <a:pt x="77685" y="13106"/>
                </a:lnTo>
                <a:lnTo>
                  <a:pt x="77457" y="12750"/>
                </a:lnTo>
                <a:lnTo>
                  <a:pt x="75450" y="11366"/>
                </a:lnTo>
                <a:lnTo>
                  <a:pt x="75450" y="44627"/>
                </a:lnTo>
                <a:lnTo>
                  <a:pt x="73088" y="57772"/>
                </a:lnTo>
                <a:lnTo>
                  <a:pt x="66662" y="67703"/>
                </a:lnTo>
                <a:lnTo>
                  <a:pt x="57150" y="73964"/>
                </a:lnTo>
                <a:lnTo>
                  <a:pt x="45516" y="76161"/>
                </a:lnTo>
                <a:lnTo>
                  <a:pt x="34861" y="74434"/>
                </a:lnTo>
                <a:lnTo>
                  <a:pt x="25920" y="69824"/>
                </a:lnTo>
                <a:lnTo>
                  <a:pt x="18948" y="63157"/>
                </a:lnTo>
                <a:lnTo>
                  <a:pt x="14173" y="55257"/>
                </a:lnTo>
                <a:lnTo>
                  <a:pt x="14173" y="33997"/>
                </a:lnTo>
                <a:lnTo>
                  <a:pt x="45516" y="13106"/>
                </a:lnTo>
                <a:lnTo>
                  <a:pt x="57150" y="15290"/>
                </a:lnTo>
                <a:lnTo>
                  <a:pt x="66662" y="21564"/>
                </a:lnTo>
                <a:lnTo>
                  <a:pt x="73088" y="31483"/>
                </a:lnTo>
                <a:lnTo>
                  <a:pt x="75450" y="44627"/>
                </a:lnTo>
                <a:lnTo>
                  <a:pt x="75450" y="11366"/>
                </a:lnTo>
                <a:lnTo>
                  <a:pt x="63982" y="3390"/>
                </a:lnTo>
                <a:lnTo>
                  <a:pt x="47117" y="0"/>
                </a:lnTo>
                <a:lnTo>
                  <a:pt x="35941" y="1333"/>
                </a:lnTo>
                <a:lnTo>
                  <a:pt x="26682" y="4889"/>
                </a:lnTo>
                <a:lnTo>
                  <a:pt x="19037" y="10083"/>
                </a:lnTo>
                <a:lnTo>
                  <a:pt x="12750" y="16294"/>
                </a:lnTo>
                <a:lnTo>
                  <a:pt x="12750" y="2120"/>
                </a:lnTo>
                <a:lnTo>
                  <a:pt x="0" y="2120"/>
                </a:lnTo>
                <a:lnTo>
                  <a:pt x="0" y="126098"/>
                </a:lnTo>
                <a:lnTo>
                  <a:pt x="14173" y="126098"/>
                </a:lnTo>
                <a:lnTo>
                  <a:pt x="14173" y="74434"/>
                </a:lnTo>
                <a:lnTo>
                  <a:pt x="19646" y="79768"/>
                </a:lnTo>
                <a:lnTo>
                  <a:pt x="26860" y="84543"/>
                </a:lnTo>
                <a:lnTo>
                  <a:pt x="35966" y="87960"/>
                </a:lnTo>
                <a:lnTo>
                  <a:pt x="47117" y="89255"/>
                </a:lnTo>
                <a:lnTo>
                  <a:pt x="63982" y="85877"/>
                </a:lnTo>
                <a:lnTo>
                  <a:pt x="77457" y="76504"/>
                </a:lnTo>
                <a:lnTo>
                  <a:pt x="77685" y="76161"/>
                </a:lnTo>
                <a:lnTo>
                  <a:pt x="86385" y="62369"/>
                </a:lnTo>
                <a:lnTo>
                  <a:pt x="89611" y="44627"/>
                </a:lnTo>
                <a:close/>
              </a:path>
              <a:path w="376554" h="128269">
                <a:moveTo>
                  <a:pt x="186486" y="2120"/>
                </a:moveTo>
                <a:lnTo>
                  <a:pt x="171437" y="2120"/>
                </a:lnTo>
                <a:lnTo>
                  <a:pt x="142748" y="71018"/>
                </a:lnTo>
                <a:lnTo>
                  <a:pt x="110693" y="2120"/>
                </a:lnTo>
                <a:lnTo>
                  <a:pt x="95643" y="2120"/>
                </a:lnTo>
                <a:lnTo>
                  <a:pt x="136017" y="87312"/>
                </a:lnTo>
                <a:lnTo>
                  <a:pt x="132829" y="95110"/>
                </a:lnTo>
                <a:lnTo>
                  <a:pt x="128422" y="104178"/>
                </a:lnTo>
                <a:lnTo>
                  <a:pt x="123380" y="110642"/>
                </a:lnTo>
                <a:lnTo>
                  <a:pt x="117563" y="114528"/>
                </a:lnTo>
                <a:lnTo>
                  <a:pt x="110871" y="115824"/>
                </a:lnTo>
                <a:lnTo>
                  <a:pt x="108394" y="115824"/>
                </a:lnTo>
                <a:lnTo>
                  <a:pt x="105905" y="115468"/>
                </a:lnTo>
                <a:lnTo>
                  <a:pt x="103428" y="114757"/>
                </a:lnTo>
                <a:lnTo>
                  <a:pt x="103428" y="126987"/>
                </a:lnTo>
                <a:lnTo>
                  <a:pt x="106616" y="127863"/>
                </a:lnTo>
                <a:lnTo>
                  <a:pt x="109626" y="128219"/>
                </a:lnTo>
                <a:lnTo>
                  <a:pt x="112636" y="128219"/>
                </a:lnTo>
                <a:lnTo>
                  <a:pt x="121627" y="126682"/>
                </a:lnTo>
                <a:lnTo>
                  <a:pt x="129997" y="121754"/>
                </a:lnTo>
                <a:lnTo>
                  <a:pt x="137693" y="112979"/>
                </a:lnTo>
                <a:lnTo>
                  <a:pt x="144691" y="99885"/>
                </a:lnTo>
                <a:lnTo>
                  <a:pt x="186486" y="2120"/>
                </a:lnTo>
                <a:close/>
              </a:path>
              <a:path w="376554" h="128269">
                <a:moveTo>
                  <a:pt x="280885" y="87134"/>
                </a:moveTo>
                <a:lnTo>
                  <a:pt x="244754" y="44450"/>
                </a:lnTo>
                <a:lnTo>
                  <a:pt x="276987" y="2120"/>
                </a:lnTo>
                <a:lnTo>
                  <a:pt x="260527" y="2120"/>
                </a:lnTo>
                <a:lnTo>
                  <a:pt x="233603" y="37541"/>
                </a:lnTo>
                <a:lnTo>
                  <a:pt x="216420" y="37541"/>
                </a:lnTo>
                <a:lnTo>
                  <a:pt x="216420" y="2120"/>
                </a:lnTo>
                <a:lnTo>
                  <a:pt x="202247" y="2120"/>
                </a:lnTo>
                <a:lnTo>
                  <a:pt x="202247" y="87134"/>
                </a:lnTo>
                <a:lnTo>
                  <a:pt x="216420" y="87134"/>
                </a:lnTo>
                <a:lnTo>
                  <a:pt x="216420" y="50647"/>
                </a:lnTo>
                <a:lnTo>
                  <a:pt x="233070" y="50647"/>
                </a:lnTo>
                <a:lnTo>
                  <a:pt x="264236" y="87134"/>
                </a:lnTo>
                <a:lnTo>
                  <a:pt x="280885" y="87134"/>
                </a:lnTo>
                <a:close/>
              </a:path>
              <a:path w="376554" h="128269">
                <a:moveTo>
                  <a:pt x="376339" y="74739"/>
                </a:moveTo>
                <a:lnTo>
                  <a:pt x="374218" y="75450"/>
                </a:lnTo>
                <a:lnTo>
                  <a:pt x="371919" y="75984"/>
                </a:lnTo>
                <a:lnTo>
                  <a:pt x="366077" y="75984"/>
                </a:lnTo>
                <a:lnTo>
                  <a:pt x="363232" y="74561"/>
                </a:lnTo>
                <a:lnTo>
                  <a:pt x="363232" y="46583"/>
                </a:lnTo>
                <a:lnTo>
                  <a:pt x="363232" y="37363"/>
                </a:lnTo>
                <a:lnTo>
                  <a:pt x="363181" y="35775"/>
                </a:lnTo>
                <a:lnTo>
                  <a:pt x="360641" y="20472"/>
                </a:lnTo>
                <a:lnTo>
                  <a:pt x="355815" y="13106"/>
                </a:lnTo>
                <a:lnTo>
                  <a:pt x="353237" y="9169"/>
                </a:lnTo>
                <a:lnTo>
                  <a:pt x="341566" y="2311"/>
                </a:lnTo>
                <a:lnTo>
                  <a:pt x="326224" y="0"/>
                </a:lnTo>
                <a:lnTo>
                  <a:pt x="316204" y="558"/>
                </a:lnTo>
                <a:lnTo>
                  <a:pt x="307301" y="1968"/>
                </a:lnTo>
                <a:lnTo>
                  <a:pt x="299745" y="3810"/>
                </a:lnTo>
                <a:lnTo>
                  <a:pt x="293814" y="5664"/>
                </a:lnTo>
                <a:lnTo>
                  <a:pt x="293814" y="19481"/>
                </a:lnTo>
                <a:lnTo>
                  <a:pt x="299948" y="17145"/>
                </a:lnTo>
                <a:lnTo>
                  <a:pt x="307187" y="15100"/>
                </a:lnTo>
                <a:lnTo>
                  <a:pt x="315480" y="13652"/>
                </a:lnTo>
                <a:lnTo>
                  <a:pt x="324802" y="13106"/>
                </a:lnTo>
                <a:lnTo>
                  <a:pt x="335178" y="14630"/>
                </a:lnTo>
                <a:lnTo>
                  <a:pt x="342785" y="18948"/>
                </a:lnTo>
                <a:lnTo>
                  <a:pt x="347472" y="25654"/>
                </a:lnTo>
                <a:lnTo>
                  <a:pt x="349072" y="34366"/>
                </a:lnTo>
                <a:lnTo>
                  <a:pt x="349072" y="37363"/>
                </a:lnTo>
                <a:lnTo>
                  <a:pt x="349072" y="49060"/>
                </a:lnTo>
                <a:lnTo>
                  <a:pt x="349072" y="64643"/>
                </a:lnTo>
                <a:lnTo>
                  <a:pt x="342912" y="69938"/>
                </a:lnTo>
                <a:lnTo>
                  <a:pt x="335813" y="73837"/>
                </a:lnTo>
                <a:lnTo>
                  <a:pt x="328079" y="76225"/>
                </a:lnTo>
                <a:lnTo>
                  <a:pt x="320027" y="77038"/>
                </a:lnTo>
                <a:lnTo>
                  <a:pt x="310642" y="77038"/>
                </a:lnTo>
                <a:lnTo>
                  <a:pt x="301612" y="72618"/>
                </a:lnTo>
                <a:lnTo>
                  <a:pt x="301612" y="62699"/>
                </a:lnTo>
                <a:lnTo>
                  <a:pt x="303911" y="54952"/>
                </a:lnTo>
                <a:lnTo>
                  <a:pt x="309892" y="49987"/>
                </a:lnTo>
                <a:lnTo>
                  <a:pt x="318198" y="47358"/>
                </a:lnTo>
                <a:lnTo>
                  <a:pt x="327469" y="46583"/>
                </a:lnTo>
                <a:lnTo>
                  <a:pt x="334378" y="46583"/>
                </a:lnTo>
                <a:lnTo>
                  <a:pt x="343052" y="47815"/>
                </a:lnTo>
                <a:lnTo>
                  <a:pt x="349072" y="49060"/>
                </a:lnTo>
                <a:lnTo>
                  <a:pt x="349072" y="37363"/>
                </a:lnTo>
                <a:lnTo>
                  <a:pt x="341985" y="35775"/>
                </a:lnTo>
                <a:lnTo>
                  <a:pt x="332955" y="34709"/>
                </a:lnTo>
                <a:lnTo>
                  <a:pt x="325513" y="34709"/>
                </a:lnTo>
                <a:lnTo>
                  <a:pt x="311581" y="36131"/>
                </a:lnTo>
                <a:lnTo>
                  <a:pt x="311759" y="36131"/>
                </a:lnTo>
                <a:lnTo>
                  <a:pt x="299466" y="40817"/>
                </a:lnTo>
                <a:lnTo>
                  <a:pt x="290525" y="49657"/>
                </a:lnTo>
                <a:lnTo>
                  <a:pt x="287083" y="63398"/>
                </a:lnTo>
                <a:lnTo>
                  <a:pt x="289547" y="74561"/>
                </a:lnTo>
                <a:lnTo>
                  <a:pt x="289648" y="74993"/>
                </a:lnTo>
                <a:lnTo>
                  <a:pt x="296405" y="83045"/>
                </a:lnTo>
                <a:lnTo>
                  <a:pt x="305993" y="87731"/>
                </a:lnTo>
                <a:lnTo>
                  <a:pt x="317017" y="89255"/>
                </a:lnTo>
                <a:lnTo>
                  <a:pt x="326821" y="88480"/>
                </a:lnTo>
                <a:lnTo>
                  <a:pt x="335572" y="86245"/>
                </a:lnTo>
                <a:lnTo>
                  <a:pt x="343319" y="82689"/>
                </a:lnTo>
                <a:lnTo>
                  <a:pt x="350139" y="77927"/>
                </a:lnTo>
                <a:lnTo>
                  <a:pt x="352615" y="85369"/>
                </a:lnTo>
                <a:lnTo>
                  <a:pt x="358813" y="88201"/>
                </a:lnTo>
                <a:lnTo>
                  <a:pt x="369265" y="88201"/>
                </a:lnTo>
                <a:lnTo>
                  <a:pt x="372973" y="87490"/>
                </a:lnTo>
                <a:lnTo>
                  <a:pt x="376339" y="86245"/>
                </a:lnTo>
                <a:lnTo>
                  <a:pt x="376339" y="77927"/>
                </a:lnTo>
                <a:lnTo>
                  <a:pt x="376339" y="77038"/>
                </a:lnTo>
                <a:lnTo>
                  <a:pt x="376339" y="75984"/>
                </a:lnTo>
                <a:lnTo>
                  <a:pt x="376339" y="74739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8" name="object 38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71471" y="2285993"/>
            <a:ext cx="2105747" cy="335429"/>
          </a:xfrm>
          <a:prstGeom prst="rect">
            <a:avLst/>
          </a:prstGeom>
        </p:spPr>
      </p:pic>
      <p:grpSp>
        <p:nvGrpSpPr>
          <p:cNvPr id="39" name="object 39" descr=""/>
          <p:cNvGrpSpPr/>
          <p:nvPr/>
        </p:nvGrpSpPr>
        <p:grpSpPr>
          <a:xfrm>
            <a:off x="3776954" y="2285993"/>
            <a:ext cx="295275" cy="89535"/>
            <a:chOff x="3776954" y="2285993"/>
            <a:chExt cx="295275" cy="89535"/>
          </a:xfrm>
        </p:grpSpPr>
        <p:sp>
          <p:nvSpPr>
            <p:cNvPr id="40" name="object 40" descr=""/>
            <p:cNvSpPr/>
            <p:nvPr/>
          </p:nvSpPr>
          <p:spPr>
            <a:xfrm>
              <a:off x="3776954" y="2285997"/>
              <a:ext cx="182245" cy="89535"/>
            </a:xfrm>
            <a:custGeom>
              <a:avLst/>
              <a:gdLst/>
              <a:ahLst/>
              <a:cxnLst/>
              <a:rect l="l" t="t" r="r" b="b"/>
              <a:pathLst>
                <a:path w="182245" h="89535">
                  <a:moveTo>
                    <a:pt x="75438" y="52959"/>
                  </a:moveTo>
                  <a:lnTo>
                    <a:pt x="72644" y="50292"/>
                  </a:lnTo>
                  <a:lnTo>
                    <a:pt x="68364" y="46228"/>
                  </a:lnTo>
                  <a:lnTo>
                    <a:pt x="61455" y="43916"/>
                  </a:lnTo>
                  <a:lnTo>
                    <a:pt x="67830" y="41084"/>
                  </a:lnTo>
                  <a:lnTo>
                    <a:pt x="69926" y="38074"/>
                  </a:lnTo>
                  <a:lnTo>
                    <a:pt x="72783" y="33997"/>
                  </a:lnTo>
                  <a:lnTo>
                    <a:pt x="72783" y="25146"/>
                  </a:lnTo>
                  <a:lnTo>
                    <a:pt x="70777" y="15201"/>
                  </a:lnTo>
                  <a:lnTo>
                    <a:pt x="70256" y="14528"/>
                  </a:lnTo>
                  <a:lnTo>
                    <a:pt x="65252" y="7988"/>
                  </a:lnTo>
                  <a:lnTo>
                    <a:pt x="61277" y="5892"/>
                  </a:lnTo>
                  <a:lnTo>
                    <a:pt x="61277" y="52603"/>
                  </a:lnTo>
                  <a:lnTo>
                    <a:pt x="61277" y="72085"/>
                  </a:lnTo>
                  <a:lnTo>
                    <a:pt x="54902" y="74739"/>
                  </a:lnTo>
                  <a:lnTo>
                    <a:pt x="14160" y="74739"/>
                  </a:lnTo>
                  <a:lnTo>
                    <a:pt x="14160" y="50292"/>
                  </a:lnTo>
                  <a:lnTo>
                    <a:pt x="53657" y="50292"/>
                  </a:lnTo>
                  <a:lnTo>
                    <a:pt x="61277" y="52603"/>
                  </a:lnTo>
                  <a:lnTo>
                    <a:pt x="61277" y="5892"/>
                  </a:lnTo>
                  <a:lnTo>
                    <a:pt x="58445" y="4406"/>
                  </a:lnTo>
                  <a:lnTo>
                    <a:pt x="58445" y="17005"/>
                  </a:lnTo>
                  <a:lnTo>
                    <a:pt x="58445" y="35242"/>
                  </a:lnTo>
                  <a:lnTo>
                    <a:pt x="52590" y="38074"/>
                  </a:lnTo>
                  <a:lnTo>
                    <a:pt x="14160" y="38074"/>
                  </a:lnTo>
                  <a:lnTo>
                    <a:pt x="14160" y="14528"/>
                  </a:lnTo>
                  <a:lnTo>
                    <a:pt x="51181" y="14528"/>
                  </a:lnTo>
                  <a:lnTo>
                    <a:pt x="58445" y="17005"/>
                  </a:lnTo>
                  <a:lnTo>
                    <a:pt x="58445" y="4406"/>
                  </a:lnTo>
                  <a:lnTo>
                    <a:pt x="56946" y="3606"/>
                  </a:lnTo>
                  <a:lnTo>
                    <a:pt x="46570" y="2120"/>
                  </a:lnTo>
                  <a:lnTo>
                    <a:pt x="0" y="2120"/>
                  </a:lnTo>
                  <a:lnTo>
                    <a:pt x="0" y="87134"/>
                  </a:lnTo>
                  <a:lnTo>
                    <a:pt x="47993" y="87134"/>
                  </a:lnTo>
                  <a:lnTo>
                    <a:pt x="60045" y="85420"/>
                  </a:lnTo>
                  <a:lnTo>
                    <a:pt x="68618" y="80606"/>
                  </a:lnTo>
                  <a:lnTo>
                    <a:pt x="72656" y="74739"/>
                  </a:lnTo>
                  <a:lnTo>
                    <a:pt x="73748" y="73164"/>
                  </a:lnTo>
                  <a:lnTo>
                    <a:pt x="75438" y="63576"/>
                  </a:lnTo>
                  <a:lnTo>
                    <a:pt x="75438" y="52959"/>
                  </a:lnTo>
                  <a:close/>
                </a:path>
                <a:path w="182245" h="89535">
                  <a:moveTo>
                    <a:pt x="181876" y="44627"/>
                  </a:moveTo>
                  <a:lnTo>
                    <a:pt x="178054" y="25400"/>
                  </a:lnTo>
                  <a:lnTo>
                    <a:pt x="169392" y="13462"/>
                  </a:lnTo>
                  <a:lnTo>
                    <a:pt x="167906" y="11430"/>
                  </a:lnTo>
                  <a:lnTo>
                    <a:pt x="167716" y="11328"/>
                  </a:lnTo>
                  <a:lnTo>
                    <a:pt x="167716" y="44627"/>
                  </a:lnTo>
                  <a:lnTo>
                    <a:pt x="165277" y="57797"/>
                  </a:lnTo>
                  <a:lnTo>
                    <a:pt x="158635" y="67589"/>
                  </a:lnTo>
                  <a:lnTo>
                    <a:pt x="148729" y="73698"/>
                  </a:lnTo>
                  <a:lnTo>
                    <a:pt x="136537" y="75806"/>
                  </a:lnTo>
                  <a:lnTo>
                    <a:pt x="124345" y="73698"/>
                  </a:lnTo>
                  <a:lnTo>
                    <a:pt x="114452" y="67589"/>
                  </a:lnTo>
                  <a:lnTo>
                    <a:pt x="107797" y="57797"/>
                  </a:lnTo>
                  <a:lnTo>
                    <a:pt x="105371" y="44627"/>
                  </a:lnTo>
                  <a:lnTo>
                    <a:pt x="107797" y="31470"/>
                  </a:lnTo>
                  <a:lnTo>
                    <a:pt x="114452" y="21678"/>
                  </a:lnTo>
                  <a:lnTo>
                    <a:pt x="124345" y="15570"/>
                  </a:lnTo>
                  <a:lnTo>
                    <a:pt x="136537" y="13462"/>
                  </a:lnTo>
                  <a:lnTo>
                    <a:pt x="148729" y="15570"/>
                  </a:lnTo>
                  <a:lnTo>
                    <a:pt x="158635" y="21678"/>
                  </a:lnTo>
                  <a:lnTo>
                    <a:pt x="165277" y="31470"/>
                  </a:lnTo>
                  <a:lnTo>
                    <a:pt x="167716" y="44627"/>
                  </a:lnTo>
                  <a:lnTo>
                    <a:pt x="167716" y="11328"/>
                  </a:lnTo>
                  <a:lnTo>
                    <a:pt x="153416" y="2895"/>
                  </a:lnTo>
                  <a:lnTo>
                    <a:pt x="136537" y="0"/>
                  </a:lnTo>
                  <a:lnTo>
                    <a:pt x="119748" y="2895"/>
                  </a:lnTo>
                  <a:lnTo>
                    <a:pt x="105244" y="11430"/>
                  </a:lnTo>
                  <a:lnTo>
                    <a:pt x="95046" y="25400"/>
                  </a:lnTo>
                  <a:lnTo>
                    <a:pt x="91198" y="44627"/>
                  </a:lnTo>
                  <a:lnTo>
                    <a:pt x="95046" y="63855"/>
                  </a:lnTo>
                  <a:lnTo>
                    <a:pt x="105244" y="77838"/>
                  </a:lnTo>
                  <a:lnTo>
                    <a:pt x="119748" y="86372"/>
                  </a:lnTo>
                  <a:lnTo>
                    <a:pt x="136537" y="89255"/>
                  </a:lnTo>
                  <a:lnTo>
                    <a:pt x="153416" y="86372"/>
                  </a:lnTo>
                  <a:lnTo>
                    <a:pt x="167906" y="77838"/>
                  </a:lnTo>
                  <a:lnTo>
                    <a:pt x="169379" y="75806"/>
                  </a:lnTo>
                  <a:lnTo>
                    <a:pt x="178054" y="63855"/>
                  </a:lnTo>
                  <a:lnTo>
                    <a:pt x="181876" y="44627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979206" y="2288117"/>
              <a:ext cx="92803" cy="85009"/>
            </a:xfrm>
            <a:prstGeom prst="rect">
              <a:avLst/>
            </a:prstGeom>
          </p:spPr>
        </p:pic>
      </p:grpSp>
      <p:pic>
        <p:nvPicPr>
          <p:cNvPr id="42" name="object 42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71471" y="2495326"/>
            <a:ext cx="78281" cy="85009"/>
          </a:xfrm>
          <a:prstGeom prst="rect">
            <a:avLst/>
          </a:prstGeom>
        </p:spPr>
      </p:pic>
      <p:pic>
        <p:nvPicPr>
          <p:cNvPr id="43" name="object 43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847527" y="2495326"/>
            <a:ext cx="75449" cy="85009"/>
          </a:xfrm>
          <a:prstGeom prst="rect">
            <a:avLst/>
          </a:prstGeom>
        </p:spPr>
      </p:pic>
      <p:grpSp>
        <p:nvGrpSpPr>
          <p:cNvPr id="44" name="object 44" descr=""/>
          <p:cNvGrpSpPr/>
          <p:nvPr/>
        </p:nvGrpSpPr>
        <p:grpSpPr>
          <a:xfrm>
            <a:off x="2978585" y="2493201"/>
            <a:ext cx="314325" cy="89535"/>
            <a:chOff x="2978585" y="2493201"/>
            <a:chExt cx="314325" cy="89535"/>
          </a:xfrm>
        </p:grpSpPr>
        <p:pic>
          <p:nvPicPr>
            <p:cNvPr id="45" name="object 45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978585" y="2493201"/>
              <a:ext cx="174801" cy="89258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73752" y="2495326"/>
              <a:ext cx="77572" cy="85009"/>
            </a:xfrm>
            <a:prstGeom prst="rect">
              <a:avLst/>
            </a:prstGeom>
          </p:spPr>
        </p:pic>
        <p:sp>
          <p:nvSpPr>
            <p:cNvPr id="47" name="object 47" descr=""/>
            <p:cNvSpPr/>
            <p:nvPr/>
          </p:nvSpPr>
          <p:spPr>
            <a:xfrm>
              <a:off x="3274171" y="2564042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7" y="0"/>
                  </a:lnTo>
                  <a:lnTo>
                    <a:pt x="0" y="3009"/>
                  </a:lnTo>
                  <a:lnTo>
                    <a:pt x="0" y="14875"/>
                  </a:lnTo>
                  <a:lnTo>
                    <a:pt x="4427" y="17889"/>
                  </a:lnTo>
                  <a:lnTo>
                    <a:pt x="14345" y="17889"/>
                  </a:lnTo>
                  <a:lnTo>
                    <a:pt x="18594" y="14875"/>
                  </a:lnTo>
                  <a:lnTo>
                    <a:pt x="18594" y="8856"/>
                  </a:lnTo>
                  <a:lnTo>
                    <a:pt x="18594" y="3009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8" name="object 48" descr=""/>
          <p:cNvGrpSpPr/>
          <p:nvPr/>
        </p:nvGrpSpPr>
        <p:grpSpPr>
          <a:xfrm>
            <a:off x="660848" y="2663060"/>
            <a:ext cx="1102360" cy="163830"/>
            <a:chOff x="660848" y="2663060"/>
            <a:chExt cx="1102360" cy="163830"/>
          </a:xfrm>
        </p:grpSpPr>
        <p:pic>
          <p:nvPicPr>
            <p:cNvPr id="49" name="object 49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60848" y="2663060"/>
              <a:ext cx="187905" cy="163447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69119" y="2702534"/>
              <a:ext cx="78281" cy="85011"/>
            </a:xfrm>
            <a:prstGeom prst="rect">
              <a:avLst/>
            </a:prstGeom>
          </p:spPr>
        </p:pic>
        <p:sp>
          <p:nvSpPr>
            <p:cNvPr id="51" name="object 51" descr=""/>
            <p:cNvSpPr/>
            <p:nvPr/>
          </p:nvSpPr>
          <p:spPr>
            <a:xfrm>
              <a:off x="973607" y="2700411"/>
              <a:ext cx="581660" cy="89535"/>
            </a:xfrm>
            <a:custGeom>
              <a:avLst/>
              <a:gdLst/>
              <a:ahLst/>
              <a:cxnLst/>
              <a:rect l="l" t="t" r="r" b="b"/>
              <a:pathLst>
                <a:path w="581660" h="89535">
                  <a:moveTo>
                    <a:pt x="78625" y="87134"/>
                  </a:moveTo>
                  <a:lnTo>
                    <a:pt x="42506" y="44462"/>
                  </a:lnTo>
                  <a:lnTo>
                    <a:pt x="74739" y="2133"/>
                  </a:lnTo>
                  <a:lnTo>
                    <a:pt x="58267" y="2133"/>
                  </a:lnTo>
                  <a:lnTo>
                    <a:pt x="31343" y="37553"/>
                  </a:lnTo>
                  <a:lnTo>
                    <a:pt x="14160" y="37553"/>
                  </a:lnTo>
                  <a:lnTo>
                    <a:pt x="14160" y="2133"/>
                  </a:lnTo>
                  <a:lnTo>
                    <a:pt x="0" y="2133"/>
                  </a:lnTo>
                  <a:lnTo>
                    <a:pt x="0" y="87134"/>
                  </a:lnTo>
                  <a:lnTo>
                    <a:pt x="14160" y="87134"/>
                  </a:lnTo>
                  <a:lnTo>
                    <a:pt x="14160" y="50660"/>
                  </a:lnTo>
                  <a:lnTo>
                    <a:pt x="30810" y="50660"/>
                  </a:lnTo>
                  <a:lnTo>
                    <a:pt x="61988" y="87134"/>
                  </a:lnTo>
                  <a:lnTo>
                    <a:pt x="78625" y="87134"/>
                  </a:lnTo>
                  <a:close/>
                </a:path>
                <a:path w="581660" h="89535">
                  <a:moveTo>
                    <a:pt x="173202" y="44640"/>
                  </a:moveTo>
                  <a:lnTo>
                    <a:pt x="169379" y="25412"/>
                  </a:lnTo>
                  <a:lnTo>
                    <a:pt x="160718" y="13462"/>
                  </a:lnTo>
                  <a:lnTo>
                    <a:pt x="159232" y="11430"/>
                  </a:lnTo>
                  <a:lnTo>
                    <a:pt x="159029" y="11315"/>
                  </a:lnTo>
                  <a:lnTo>
                    <a:pt x="159029" y="44640"/>
                  </a:lnTo>
                  <a:lnTo>
                    <a:pt x="156603" y="57797"/>
                  </a:lnTo>
                  <a:lnTo>
                    <a:pt x="149961" y="67589"/>
                  </a:lnTo>
                  <a:lnTo>
                    <a:pt x="140055" y="73698"/>
                  </a:lnTo>
                  <a:lnTo>
                    <a:pt x="127863" y="75806"/>
                  </a:lnTo>
                  <a:lnTo>
                    <a:pt x="115671" y="73698"/>
                  </a:lnTo>
                  <a:lnTo>
                    <a:pt x="105765" y="67589"/>
                  </a:lnTo>
                  <a:lnTo>
                    <a:pt x="99123" y="57797"/>
                  </a:lnTo>
                  <a:lnTo>
                    <a:pt x="96697" y="44640"/>
                  </a:lnTo>
                  <a:lnTo>
                    <a:pt x="99123" y="31470"/>
                  </a:lnTo>
                  <a:lnTo>
                    <a:pt x="105765" y="21678"/>
                  </a:lnTo>
                  <a:lnTo>
                    <a:pt x="115671" y="15570"/>
                  </a:lnTo>
                  <a:lnTo>
                    <a:pt x="127863" y="13462"/>
                  </a:lnTo>
                  <a:lnTo>
                    <a:pt x="140055" y="15570"/>
                  </a:lnTo>
                  <a:lnTo>
                    <a:pt x="149961" y="21678"/>
                  </a:lnTo>
                  <a:lnTo>
                    <a:pt x="156603" y="31470"/>
                  </a:lnTo>
                  <a:lnTo>
                    <a:pt x="159029" y="44640"/>
                  </a:lnTo>
                  <a:lnTo>
                    <a:pt x="159029" y="11315"/>
                  </a:lnTo>
                  <a:lnTo>
                    <a:pt x="144729" y="2895"/>
                  </a:lnTo>
                  <a:lnTo>
                    <a:pt x="127863" y="0"/>
                  </a:lnTo>
                  <a:lnTo>
                    <a:pt x="111061" y="2895"/>
                  </a:lnTo>
                  <a:lnTo>
                    <a:pt x="96558" y="11430"/>
                  </a:lnTo>
                  <a:lnTo>
                    <a:pt x="86372" y="25412"/>
                  </a:lnTo>
                  <a:lnTo>
                    <a:pt x="82524" y="44640"/>
                  </a:lnTo>
                  <a:lnTo>
                    <a:pt x="86372" y="63868"/>
                  </a:lnTo>
                  <a:lnTo>
                    <a:pt x="96558" y="77838"/>
                  </a:lnTo>
                  <a:lnTo>
                    <a:pt x="111061" y="86372"/>
                  </a:lnTo>
                  <a:lnTo>
                    <a:pt x="127863" y="89268"/>
                  </a:lnTo>
                  <a:lnTo>
                    <a:pt x="144729" y="86372"/>
                  </a:lnTo>
                  <a:lnTo>
                    <a:pt x="159232" y="77838"/>
                  </a:lnTo>
                  <a:lnTo>
                    <a:pt x="160705" y="75806"/>
                  </a:lnTo>
                  <a:lnTo>
                    <a:pt x="169379" y="63868"/>
                  </a:lnTo>
                  <a:lnTo>
                    <a:pt x="173202" y="44640"/>
                  </a:lnTo>
                  <a:close/>
                </a:path>
                <a:path w="581660" h="89535">
                  <a:moveTo>
                    <a:pt x="257327" y="2133"/>
                  </a:moveTo>
                  <a:lnTo>
                    <a:pt x="180644" y="2133"/>
                  </a:lnTo>
                  <a:lnTo>
                    <a:pt x="180644" y="15240"/>
                  </a:lnTo>
                  <a:lnTo>
                    <a:pt x="211988" y="15240"/>
                  </a:lnTo>
                  <a:lnTo>
                    <a:pt x="211988" y="87134"/>
                  </a:lnTo>
                  <a:lnTo>
                    <a:pt x="226161" y="87134"/>
                  </a:lnTo>
                  <a:lnTo>
                    <a:pt x="226161" y="15240"/>
                  </a:lnTo>
                  <a:lnTo>
                    <a:pt x="257327" y="15240"/>
                  </a:lnTo>
                  <a:lnTo>
                    <a:pt x="257327" y="2133"/>
                  </a:lnTo>
                  <a:close/>
                </a:path>
                <a:path w="581660" h="89535">
                  <a:moveTo>
                    <a:pt x="354736" y="74739"/>
                  </a:moveTo>
                  <a:lnTo>
                    <a:pt x="352602" y="75450"/>
                  </a:lnTo>
                  <a:lnTo>
                    <a:pt x="350304" y="75984"/>
                  </a:lnTo>
                  <a:lnTo>
                    <a:pt x="344462" y="75984"/>
                  </a:lnTo>
                  <a:lnTo>
                    <a:pt x="341630" y="74561"/>
                  </a:lnTo>
                  <a:lnTo>
                    <a:pt x="341630" y="46583"/>
                  </a:lnTo>
                  <a:lnTo>
                    <a:pt x="341630" y="37376"/>
                  </a:lnTo>
                  <a:lnTo>
                    <a:pt x="341566" y="35775"/>
                  </a:lnTo>
                  <a:lnTo>
                    <a:pt x="339026" y="20472"/>
                  </a:lnTo>
                  <a:lnTo>
                    <a:pt x="334200" y="13106"/>
                  </a:lnTo>
                  <a:lnTo>
                    <a:pt x="331622" y="9169"/>
                  </a:lnTo>
                  <a:lnTo>
                    <a:pt x="319963" y="2311"/>
                  </a:lnTo>
                  <a:lnTo>
                    <a:pt x="304609" y="0"/>
                  </a:lnTo>
                  <a:lnTo>
                    <a:pt x="294589" y="571"/>
                  </a:lnTo>
                  <a:lnTo>
                    <a:pt x="285686" y="1981"/>
                  </a:lnTo>
                  <a:lnTo>
                    <a:pt x="278142" y="3810"/>
                  </a:lnTo>
                  <a:lnTo>
                    <a:pt x="272199" y="5676"/>
                  </a:lnTo>
                  <a:lnTo>
                    <a:pt x="272199" y="19494"/>
                  </a:lnTo>
                  <a:lnTo>
                    <a:pt x="278345" y="17145"/>
                  </a:lnTo>
                  <a:lnTo>
                    <a:pt x="285572" y="15100"/>
                  </a:lnTo>
                  <a:lnTo>
                    <a:pt x="293865" y="13652"/>
                  </a:lnTo>
                  <a:lnTo>
                    <a:pt x="303199" y="13106"/>
                  </a:lnTo>
                  <a:lnTo>
                    <a:pt x="313563" y="14643"/>
                  </a:lnTo>
                  <a:lnTo>
                    <a:pt x="321170" y="18961"/>
                  </a:lnTo>
                  <a:lnTo>
                    <a:pt x="325856" y="25666"/>
                  </a:lnTo>
                  <a:lnTo>
                    <a:pt x="327456" y="34366"/>
                  </a:lnTo>
                  <a:lnTo>
                    <a:pt x="327456" y="37376"/>
                  </a:lnTo>
                  <a:lnTo>
                    <a:pt x="327456" y="49060"/>
                  </a:lnTo>
                  <a:lnTo>
                    <a:pt x="327456" y="64643"/>
                  </a:lnTo>
                  <a:lnTo>
                    <a:pt x="321297" y="69951"/>
                  </a:lnTo>
                  <a:lnTo>
                    <a:pt x="314198" y="73837"/>
                  </a:lnTo>
                  <a:lnTo>
                    <a:pt x="306463" y="76225"/>
                  </a:lnTo>
                  <a:lnTo>
                    <a:pt x="298411" y="77050"/>
                  </a:lnTo>
                  <a:lnTo>
                    <a:pt x="289026" y="77050"/>
                  </a:lnTo>
                  <a:lnTo>
                    <a:pt x="279996" y="72618"/>
                  </a:lnTo>
                  <a:lnTo>
                    <a:pt x="279996" y="62699"/>
                  </a:lnTo>
                  <a:lnTo>
                    <a:pt x="282295" y="54952"/>
                  </a:lnTo>
                  <a:lnTo>
                    <a:pt x="288277" y="49987"/>
                  </a:lnTo>
                  <a:lnTo>
                    <a:pt x="296583" y="47358"/>
                  </a:lnTo>
                  <a:lnTo>
                    <a:pt x="305854" y="46583"/>
                  </a:lnTo>
                  <a:lnTo>
                    <a:pt x="312762" y="46583"/>
                  </a:lnTo>
                  <a:lnTo>
                    <a:pt x="321437" y="47828"/>
                  </a:lnTo>
                  <a:lnTo>
                    <a:pt x="327456" y="49060"/>
                  </a:lnTo>
                  <a:lnTo>
                    <a:pt x="327456" y="37376"/>
                  </a:lnTo>
                  <a:lnTo>
                    <a:pt x="320370" y="35775"/>
                  </a:lnTo>
                  <a:lnTo>
                    <a:pt x="311340" y="34721"/>
                  </a:lnTo>
                  <a:lnTo>
                    <a:pt x="303898" y="34721"/>
                  </a:lnTo>
                  <a:lnTo>
                    <a:pt x="289966" y="36131"/>
                  </a:lnTo>
                  <a:lnTo>
                    <a:pt x="290144" y="36131"/>
                  </a:lnTo>
                  <a:lnTo>
                    <a:pt x="277850" y="40830"/>
                  </a:lnTo>
                  <a:lnTo>
                    <a:pt x="268909" y="49657"/>
                  </a:lnTo>
                  <a:lnTo>
                    <a:pt x="265480" y="63411"/>
                  </a:lnTo>
                  <a:lnTo>
                    <a:pt x="267944" y="74561"/>
                  </a:lnTo>
                  <a:lnTo>
                    <a:pt x="268033" y="74993"/>
                  </a:lnTo>
                  <a:lnTo>
                    <a:pt x="274789" y="83045"/>
                  </a:lnTo>
                  <a:lnTo>
                    <a:pt x="284378" y="87744"/>
                  </a:lnTo>
                  <a:lnTo>
                    <a:pt x="295402" y="89268"/>
                  </a:lnTo>
                  <a:lnTo>
                    <a:pt x="305206" y="88493"/>
                  </a:lnTo>
                  <a:lnTo>
                    <a:pt x="313956" y="86258"/>
                  </a:lnTo>
                  <a:lnTo>
                    <a:pt x="321703" y="82689"/>
                  </a:lnTo>
                  <a:lnTo>
                    <a:pt x="328523" y="77927"/>
                  </a:lnTo>
                  <a:lnTo>
                    <a:pt x="331000" y="85369"/>
                  </a:lnTo>
                  <a:lnTo>
                    <a:pt x="337197" y="88201"/>
                  </a:lnTo>
                  <a:lnTo>
                    <a:pt x="347649" y="88201"/>
                  </a:lnTo>
                  <a:lnTo>
                    <a:pt x="351370" y="87490"/>
                  </a:lnTo>
                  <a:lnTo>
                    <a:pt x="354736" y="86258"/>
                  </a:lnTo>
                  <a:lnTo>
                    <a:pt x="354736" y="77927"/>
                  </a:lnTo>
                  <a:lnTo>
                    <a:pt x="354736" y="77050"/>
                  </a:lnTo>
                  <a:lnTo>
                    <a:pt x="354736" y="75984"/>
                  </a:lnTo>
                  <a:lnTo>
                    <a:pt x="354736" y="74739"/>
                  </a:lnTo>
                  <a:close/>
                </a:path>
                <a:path w="581660" h="89535">
                  <a:moveTo>
                    <a:pt x="489153" y="87134"/>
                  </a:moveTo>
                  <a:lnTo>
                    <a:pt x="455320" y="44462"/>
                  </a:lnTo>
                  <a:lnTo>
                    <a:pt x="485254" y="2133"/>
                  </a:lnTo>
                  <a:lnTo>
                    <a:pt x="469493" y="2133"/>
                  </a:lnTo>
                  <a:lnTo>
                    <a:pt x="443636" y="38430"/>
                  </a:lnTo>
                  <a:lnTo>
                    <a:pt x="430707" y="38430"/>
                  </a:lnTo>
                  <a:lnTo>
                    <a:pt x="430707" y="2133"/>
                  </a:lnTo>
                  <a:lnTo>
                    <a:pt x="416547" y="2133"/>
                  </a:lnTo>
                  <a:lnTo>
                    <a:pt x="416547" y="38430"/>
                  </a:lnTo>
                  <a:lnTo>
                    <a:pt x="403606" y="38430"/>
                  </a:lnTo>
                  <a:lnTo>
                    <a:pt x="377748" y="2133"/>
                  </a:lnTo>
                  <a:lnTo>
                    <a:pt x="361988" y="2133"/>
                  </a:lnTo>
                  <a:lnTo>
                    <a:pt x="391922" y="44462"/>
                  </a:lnTo>
                  <a:lnTo>
                    <a:pt x="358089" y="87134"/>
                  </a:lnTo>
                  <a:lnTo>
                    <a:pt x="374040" y="87134"/>
                  </a:lnTo>
                  <a:lnTo>
                    <a:pt x="402907" y="51549"/>
                  </a:lnTo>
                  <a:lnTo>
                    <a:pt x="416547" y="51549"/>
                  </a:lnTo>
                  <a:lnTo>
                    <a:pt x="416547" y="87134"/>
                  </a:lnTo>
                  <a:lnTo>
                    <a:pt x="430707" y="87134"/>
                  </a:lnTo>
                  <a:lnTo>
                    <a:pt x="430707" y="51549"/>
                  </a:lnTo>
                  <a:lnTo>
                    <a:pt x="444347" y="51549"/>
                  </a:lnTo>
                  <a:lnTo>
                    <a:pt x="473214" y="87134"/>
                  </a:lnTo>
                  <a:lnTo>
                    <a:pt x="489153" y="87134"/>
                  </a:lnTo>
                  <a:close/>
                </a:path>
                <a:path w="581660" h="89535">
                  <a:moveTo>
                    <a:pt x="581063" y="2133"/>
                  </a:moveTo>
                  <a:lnTo>
                    <a:pt x="566902" y="2133"/>
                  </a:lnTo>
                  <a:lnTo>
                    <a:pt x="566902" y="38087"/>
                  </a:lnTo>
                  <a:lnTo>
                    <a:pt x="517664" y="38087"/>
                  </a:lnTo>
                  <a:lnTo>
                    <a:pt x="517664" y="2133"/>
                  </a:lnTo>
                  <a:lnTo>
                    <a:pt x="503491" y="2133"/>
                  </a:lnTo>
                  <a:lnTo>
                    <a:pt x="503491" y="87134"/>
                  </a:lnTo>
                  <a:lnTo>
                    <a:pt x="517664" y="87134"/>
                  </a:lnTo>
                  <a:lnTo>
                    <a:pt x="517664" y="51181"/>
                  </a:lnTo>
                  <a:lnTo>
                    <a:pt x="566902" y="51181"/>
                  </a:lnTo>
                  <a:lnTo>
                    <a:pt x="566902" y="87134"/>
                  </a:lnTo>
                  <a:lnTo>
                    <a:pt x="581063" y="87134"/>
                  </a:lnTo>
                  <a:lnTo>
                    <a:pt x="581063" y="2133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75046" y="2700411"/>
              <a:ext cx="187698" cy="89258"/>
            </a:xfrm>
            <a:prstGeom prst="rect">
              <a:avLst/>
            </a:prstGeom>
          </p:spPr>
        </p:pic>
      </p:grpSp>
      <p:grpSp>
        <p:nvGrpSpPr>
          <p:cNvPr id="53" name="object 53" descr=""/>
          <p:cNvGrpSpPr/>
          <p:nvPr/>
        </p:nvGrpSpPr>
        <p:grpSpPr>
          <a:xfrm>
            <a:off x="1826884" y="2700411"/>
            <a:ext cx="685800" cy="89535"/>
            <a:chOff x="1826884" y="2700411"/>
            <a:chExt cx="685800" cy="89535"/>
          </a:xfrm>
        </p:grpSpPr>
        <p:pic>
          <p:nvPicPr>
            <p:cNvPr id="54" name="object 5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26884" y="2702534"/>
              <a:ext cx="77572" cy="85011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924823" y="2700411"/>
              <a:ext cx="187548" cy="89258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132740" y="2700411"/>
              <a:ext cx="268488" cy="89258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421594" y="2700411"/>
              <a:ext cx="90676" cy="89258"/>
            </a:xfrm>
            <a:prstGeom prst="rect">
              <a:avLst/>
            </a:prstGeom>
          </p:spPr>
        </p:pic>
      </p:grpSp>
      <p:grpSp>
        <p:nvGrpSpPr>
          <p:cNvPr id="58" name="object 58" descr=""/>
          <p:cNvGrpSpPr/>
          <p:nvPr/>
        </p:nvGrpSpPr>
        <p:grpSpPr>
          <a:xfrm>
            <a:off x="2570892" y="2700411"/>
            <a:ext cx="802640" cy="89535"/>
            <a:chOff x="2570892" y="2700411"/>
            <a:chExt cx="802640" cy="89535"/>
          </a:xfrm>
        </p:grpSpPr>
        <p:pic>
          <p:nvPicPr>
            <p:cNvPr id="59" name="object 59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570892" y="2700411"/>
              <a:ext cx="172674" cy="89258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763936" y="2700411"/>
              <a:ext cx="318074" cy="89258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02374" y="2700411"/>
              <a:ext cx="90676" cy="89258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213417" y="2700411"/>
              <a:ext cx="159926" cy="89258"/>
            </a:xfrm>
            <a:prstGeom prst="rect">
              <a:avLst/>
            </a:prstGeom>
          </p:spPr>
        </p:pic>
      </p:grpSp>
      <p:grpSp>
        <p:nvGrpSpPr>
          <p:cNvPr id="63" name="object 63" descr=""/>
          <p:cNvGrpSpPr/>
          <p:nvPr/>
        </p:nvGrpSpPr>
        <p:grpSpPr>
          <a:xfrm>
            <a:off x="671471" y="2907619"/>
            <a:ext cx="1165860" cy="126364"/>
            <a:chOff x="671471" y="2907619"/>
            <a:chExt cx="1165860" cy="126364"/>
          </a:xfrm>
        </p:grpSpPr>
        <p:pic>
          <p:nvPicPr>
            <p:cNvPr id="64" name="object 64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71471" y="2909743"/>
              <a:ext cx="77572" cy="85009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69410" y="2907619"/>
              <a:ext cx="82498" cy="89259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71948" y="2907619"/>
              <a:ext cx="186635" cy="126097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78624" y="2909743"/>
              <a:ext cx="182591" cy="86428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281586" y="2907619"/>
              <a:ext cx="257299" cy="89259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58926" y="2909743"/>
              <a:ext cx="77572" cy="85009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62706" y="2909743"/>
              <a:ext cx="174268" cy="85009"/>
            </a:xfrm>
            <a:prstGeom prst="rect">
              <a:avLst/>
            </a:prstGeom>
          </p:spPr>
        </p:pic>
      </p:grpSp>
      <p:grpSp>
        <p:nvGrpSpPr>
          <p:cNvPr id="71" name="object 71" descr=""/>
          <p:cNvGrpSpPr/>
          <p:nvPr/>
        </p:nvGrpSpPr>
        <p:grpSpPr>
          <a:xfrm>
            <a:off x="671471" y="2907442"/>
            <a:ext cx="3536315" cy="335915"/>
            <a:chOff x="671471" y="2907442"/>
            <a:chExt cx="3536315" cy="335915"/>
          </a:xfrm>
        </p:grpSpPr>
        <p:pic>
          <p:nvPicPr>
            <p:cNvPr id="72" name="object 72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896306" y="2907619"/>
              <a:ext cx="178521" cy="89259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095192" y="2907619"/>
              <a:ext cx="194814" cy="126097"/>
            </a:xfrm>
            <a:prstGeom prst="rect">
              <a:avLst/>
            </a:prstGeom>
          </p:spPr>
        </p:pic>
        <p:sp>
          <p:nvSpPr>
            <p:cNvPr id="74" name="object 74" descr=""/>
            <p:cNvSpPr/>
            <p:nvPr/>
          </p:nvSpPr>
          <p:spPr>
            <a:xfrm>
              <a:off x="2310371" y="290944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4" h="85089">
                  <a:moveTo>
                    <a:pt x="118656" y="0"/>
                  </a:moveTo>
                  <a:lnTo>
                    <a:pt x="104482" y="0"/>
                  </a:lnTo>
                  <a:lnTo>
                    <a:pt x="104482" y="72390"/>
                  </a:lnTo>
                  <a:lnTo>
                    <a:pt x="66408" y="72390"/>
                  </a:lnTo>
                  <a:lnTo>
                    <a:pt x="66408" y="0"/>
                  </a:lnTo>
                  <a:lnTo>
                    <a:pt x="52247" y="0"/>
                  </a:lnTo>
                  <a:lnTo>
                    <a:pt x="52247" y="72390"/>
                  </a:lnTo>
                  <a:lnTo>
                    <a:pt x="14160" y="72390"/>
                  </a:lnTo>
                  <a:lnTo>
                    <a:pt x="14160" y="0"/>
                  </a:lnTo>
                  <a:lnTo>
                    <a:pt x="0" y="0"/>
                  </a:lnTo>
                  <a:lnTo>
                    <a:pt x="0" y="72390"/>
                  </a:lnTo>
                  <a:lnTo>
                    <a:pt x="0" y="85090"/>
                  </a:lnTo>
                  <a:lnTo>
                    <a:pt x="118656" y="85090"/>
                  </a:lnTo>
                  <a:lnTo>
                    <a:pt x="118656" y="7239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5" name="object 75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49400" y="2907619"/>
              <a:ext cx="90676" cy="89259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71471" y="2907442"/>
              <a:ext cx="3536017" cy="335606"/>
            </a:xfrm>
            <a:prstGeom prst="rect">
              <a:avLst/>
            </a:prstGeom>
          </p:spPr>
        </p:pic>
      </p:grpSp>
      <p:sp>
        <p:nvSpPr>
          <p:cNvPr id="77" name="object 77" descr=""/>
          <p:cNvSpPr/>
          <p:nvPr/>
        </p:nvSpPr>
        <p:spPr>
          <a:xfrm>
            <a:off x="667490" y="3614290"/>
            <a:ext cx="27940" cy="104139"/>
          </a:xfrm>
          <a:custGeom>
            <a:avLst/>
            <a:gdLst/>
            <a:ahLst/>
            <a:cxnLst/>
            <a:rect l="l" t="t" r="r" b="b"/>
            <a:pathLst>
              <a:path w="27940" h="104139">
                <a:moveTo>
                  <a:pt x="0" y="104139"/>
                </a:moveTo>
                <a:lnTo>
                  <a:pt x="27812" y="104139"/>
                </a:lnTo>
                <a:lnTo>
                  <a:pt x="27812" y="0"/>
                </a:lnTo>
                <a:lnTo>
                  <a:pt x="0" y="0"/>
                </a:lnTo>
                <a:lnTo>
                  <a:pt x="0" y="10413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8" name="object 78" descr=""/>
          <p:cNvGrpSpPr/>
          <p:nvPr/>
        </p:nvGrpSpPr>
        <p:grpSpPr>
          <a:xfrm>
            <a:off x="667490" y="3588627"/>
            <a:ext cx="552450" cy="130175"/>
            <a:chOff x="667490" y="3588627"/>
            <a:chExt cx="552450" cy="130175"/>
          </a:xfrm>
        </p:grpSpPr>
        <p:sp>
          <p:nvSpPr>
            <p:cNvPr id="79" name="object 79" descr=""/>
            <p:cNvSpPr/>
            <p:nvPr/>
          </p:nvSpPr>
          <p:spPr>
            <a:xfrm>
              <a:off x="667486" y="358889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29" h="129539">
                  <a:moveTo>
                    <a:pt x="112928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85293" y="25400"/>
                  </a:lnTo>
                  <a:lnTo>
                    <a:pt x="85293" y="129540"/>
                  </a:lnTo>
                  <a:lnTo>
                    <a:pt x="112928" y="129540"/>
                  </a:lnTo>
                  <a:lnTo>
                    <a:pt x="112928" y="25400"/>
                  </a:lnTo>
                  <a:lnTo>
                    <a:pt x="11292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24694" y="3588627"/>
              <a:ext cx="113850" cy="129799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82825" y="3588627"/>
              <a:ext cx="114962" cy="129799"/>
            </a:xfrm>
            <a:prstGeom prst="rect">
              <a:avLst/>
            </a:prstGeom>
          </p:spPr>
        </p:pic>
        <p:sp>
          <p:nvSpPr>
            <p:cNvPr id="82" name="object 82" descr=""/>
            <p:cNvSpPr/>
            <p:nvPr/>
          </p:nvSpPr>
          <p:spPr>
            <a:xfrm>
              <a:off x="1127417" y="3588890"/>
              <a:ext cx="92710" cy="129539"/>
            </a:xfrm>
            <a:custGeom>
              <a:avLst/>
              <a:gdLst/>
              <a:ahLst/>
              <a:cxnLst/>
              <a:rect l="l" t="t" r="r" b="b"/>
              <a:pathLst>
                <a:path w="92709" h="129539">
                  <a:moveTo>
                    <a:pt x="92519" y="105410"/>
                  </a:moveTo>
                  <a:lnTo>
                    <a:pt x="27813" y="105410"/>
                  </a:lnTo>
                  <a:lnTo>
                    <a:pt x="27813" y="76200"/>
                  </a:lnTo>
                  <a:lnTo>
                    <a:pt x="85852" y="76200"/>
                  </a:lnTo>
                  <a:lnTo>
                    <a:pt x="85852" y="52070"/>
                  </a:lnTo>
                  <a:lnTo>
                    <a:pt x="27813" y="52070"/>
                  </a:lnTo>
                  <a:lnTo>
                    <a:pt x="27813" y="24130"/>
                  </a:lnTo>
                  <a:lnTo>
                    <a:pt x="91414" y="24130"/>
                  </a:lnTo>
                  <a:lnTo>
                    <a:pt x="91414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52070"/>
                  </a:lnTo>
                  <a:lnTo>
                    <a:pt x="0" y="76200"/>
                  </a:lnTo>
                  <a:lnTo>
                    <a:pt x="0" y="105410"/>
                  </a:lnTo>
                  <a:lnTo>
                    <a:pt x="0" y="129540"/>
                  </a:lnTo>
                  <a:lnTo>
                    <a:pt x="92519" y="129540"/>
                  </a:lnTo>
                  <a:lnTo>
                    <a:pt x="92519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3" name="object 83" descr=""/>
          <p:cNvGrpSpPr/>
          <p:nvPr/>
        </p:nvGrpSpPr>
        <p:grpSpPr>
          <a:xfrm>
            <a:off x="663040" y="3775165"/>
            <a:ext cx="333375" cy="131445"/>
            <a:chOff x="663040" y="3775165"/>
            <a:chExt cx="333375" cy="131445"/>
          </a:xfrm>
        </p:grpSpPr>
        <p:pic>
          <p:nvPicPr>
            <p:cNvPr id="84" name="object 84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63135" y="3775165"/>
              <a:ext cx="106804" cy="131281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63040" y="3777761"/>
              <a:ext cx="71946" cy="126090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02354" y="3777578"/>
              <a:ext cx="94010" cy="128868"/>
            </a:xfrm>
            <a:prstGeom prst="rect">
              <a:avLst/>
            </a:prstGeom>
          </p:spPr>
        </p:pic>
      </p:grpSp>
      <p:grpSp>
        <p:nvGrpSpPr>
          <p:cNvPr id="87" name="object 87" descr=""/>
          <p:cNvGrpSpPr/>
          <p:nvPr/>
        </p:nvGrpSpPr>
        <p:grpSpPr>
          <a:xfrm>
            <a:off x="1091232" y="3763112"/>
            <a:ext cx="495934" cy="151765"/>
            <a:chOff x="1091232" y="3763112"/>
            <a:chExt cx="495934" cy="151765"/>
          </a:xfrm>
        </p:grpSpPr>
        <p:sp>
          <p:nvSpPr>
            <p:cNvPr id="88" name="object 88" descr=""/>
            <p:cNvSpPr/>
            <p:nvPr/>
          </p:nvSpPr>
          <p:spPr>
            <a:xfrm>
              <a:off x="1091222" y="3774310"/>
              <a:ext cx="90805" cy="129539"/>
            </a:xfrm>
            <a:custGeom>
              <a:avLst/>
              <a:gdLst/>
              <a:ahLst/>
              <a:cxnLst/>
              <a:rect l="l" t="t" r="r" b="b"/>
              <a:pathLst>
                <a:path w="90805" h="129539">
                  <a:moveTo>
                    <a:pt x="90678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129540"/>
                  </a:lnTo>
                  <a:lnTo>
                    <a:pt x="27813" y="129540"/>
                  </a:lnTo>
                  <a:lnTo>
                    <a:pt x="27813" y="25400"/>
                  </a:lnTo>
                  <a:lnTo>
                    <a:pt x="90678" y="25400"/>
                  </a:lnTo>
                  <a:lnTo>
                    <a:pt x="9067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9" name="object 89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214503" y="3763112"/>
              <a:ext cx="197441" cy="151678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446584" y="3774052"/>
              <a:ext cx="140368" cy="129799"/>
            </a:xfrm>
            <a:prstGeom prst="rect">
              <a:avLst/>
            </a:prstGeom>
          </p:spPr>
        </p:pic>
      </p:grpSp>
      <p:pic>
        <p:nvPicPr>
          <p:cNvPr id="91" name="object 91" descr="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663040" y="3963185"/>
            <a:ext cx="71946" cy="126090"/>
          </a:xfrm>
          <a:prstGeom prst="rect">
            <a:avLst/>
          </a:prstGeom>
        </p:spPr>
      </p:pic>
      <p:pic>
        <p:nvPicPr>
          <p:cNvPr id="92" name="object 92" descr="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624741" y="3775165"/>
            <a:ext cx="94568" cy="128686"/>
          </a:xfrm>
          <a:prstGeom prst="rect">
            <a:avLst/>
          </a:prstGeom>
        </p:spPr>
      </p:pic>
      <p:grpSp>
        <p:nvGrpSpPr>
          <p:cNvPr id="93" name="object 93" descr=""/>
          <p:cNvGrpSpPr/>
          <p:nvPr/>
        </p:nvGrpSpPr>
        <p:grpSpPr>
          <a:xfrm>
            <a:off x="763506" y="3948355"/>
            <a:ext cx="452755" cy="152400"/>
            <a:chOff x="763506" y="3948355"/>
            <a:chExt cx="452755" cy="152400"/>
          </a:xfrm>
        </p:grpSpPr>
        <p:pic>
          <p:nvPicPr>
            <p:cNvPr id="94" name="object 94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63506" y="3960590"/>
              <a:ext cx="114961" cy="131282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10883" y="3960590"/>
              <a:ext cx="114961" cy="131282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055663" y="3948355"/>
              <a:ext cx="160020" cy="152045"/>
            </a:xfrm>
            <a:prstGeom prst="rect">
              <a:avLst/>
            </a:prstGeom>
          </p:spPr>
        </p:pic>
      </p:grpSp>
      <p:grpSp>
        <p:nvGrpSpPr>
          <p:cNvPr id="97" name="object 97" descr=""/>
          <p:cNvGrpSpPr/>
          <p:nvPr/>
        </p:nvGrpSpPr>
        <p:grpSpPr>
          <a:xfrm>
            <a:off x="1294048" y="3956883"/>
            <a:ext cx="511175" cy="135255"/>
            <a:chOff x="1294048" y="3956883"/>
            <a:chExt cx="511175" cy="135255"/>
          </a:xfrm>
        </p:grpSpPr>
        <p:pic>
          <p:nvPicPr>
            <p:cNvPr id="98" name="object 98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294048" y="3959479"/>
              <a:ext cx="127943" cy="129797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441055" y="3959479"/>
              <a:ext cx="124232" cy="131467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02334" y="3956883"/>
              <a:ext cx="137955" cy="134989"/>
            </a:xfrm>
            <a:prstGeom prst="rect">
              <a:avLst/>
            </a:prstGeom>
          </p:spPr>
        </p:pic>
        <p:sp>
          <p:nvSpPr>
            <p:cNvPr id="101" name="object 101" descr=""/>
            <p:cNvSpPr/>
            <p:nvPr/>
          </p:nvSpPr>
          <p:spPr>
            <a:xfrm>
              <a:off x="1777342" y="3985130"/>
              <a:ext cx="27940" cy="104139"/>
            </a:xfrm>
            <a:custGeom>
              <a:avLst/>
              <a:gdLst/>
              <a:ahLst/>
              <a:cxnLst/>
              <a:rect l="l" t="t" r="r" b="b"/>
              <a:pathLst>
                <a:path w="27939" h="104139">
                  <a:moveTo>
                    <a:pt x="0" y="104140"/>
                  </a:moveTo>
                  <a:lnTo>
                    <a:pt x="27812" y="104140"/>
                  </a:lnTo>
                  <a:lnTo>
                    <a:pt x="27812" y="0"/>
                  </a:lnTo>
                  <a:lnTo>
                    <a:pt x="0" y="0"/>
                  </a:lnTo>
                  <a:lnTo>
                    <a:pt x="0" y="10414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2" name="object 102" descr=""/>
          <p:cNvGrpSpPr/>
          <p:nvPr/>
        </p:nvGrpSpPr>
        <p:grpSpPr>
          <a:xfrm>
            <a:off x="1777342" y="3956883"/>
            <a:ext cx="440055" cy="135255"/>
            <a:chOff x="1777342" y="3956883"/>
            <a:chExt cx="440055" cy="135255"/>
          </a:xfrm>
        </p:grpSpPr>
        <p:sp>
          <p:nvSpPr>
            <p:cNvPr id="103" name="object 103" descr=""/>
            <p:cNvSpPr/>
            <p:nvPr/>
          </p:nvSpPr>
          <p:spPr>
            <a:xfrm>
              <a:off x="1777339" y="395973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30" h="129539">
                  <a:moveTo>
                    <a:pt x="112915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85293" y="25400"/>
                  </a:lnTo>
                  <a:lnTo>
                    <a:pt x="85293" y="129540"/>
                  </a:lnTo>
                  <a:lnTo>
                    <a:pt x="112915" y="129540"/>
                  </a:lnTo>
                  <a:lnTo>
                    <a:pt x="112915" y="25400"/>
                  </a:lnTo>
                  <a:lnTo>
                    <a:pt x="11291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4" name="object 104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927313" y="3956883"/>
              <a:ext cx="137956" cy="134989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102321" y="3959479"/>
              <a:ext cx="114961" cy="129797"/>
            </a:xfrm>
            <a:prstGeom prst="rect">
              <a:avLst/>
            </a:prstGeom>
          </p:spPr>
        </p:pic>
      </p:grpSp>
      <p:pic>
        <p:nvPicPr>
          <p:cNvPr id="106" name="object 106" descr="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5819331" y="106476"/>
            <a:ext cx="3380234" cy="6013523"/>
          </a:xfrm>
          <a:prstGeom prst="rect">
            <a:avLst/>
          </a:prstGeom>
        </p:spPr>
      </p:pic>
      <p:grpSp>
        <p:nvGrpSpPr>
          <p:cNvPr id="107" name="object 107" descr=""/>
          <p:cNvGrpSpPr/>
          <p:nvPr/>
        </p:nvGrpSpPr>
        <p:grpSpPr>
          <a:xfrm>
            <a:off x="659822" y="1165370"/>
            <a:ext cx="2318385" cy="259079"/>
            <a:chOff x="659822" y="1165370"/>
            <a:chExt cx="2318385" cy="259079"/>
          </a:xfrm>
        </p:grpSpPr>
        <p:sp>
          <p:nvSpPr>
            <p:cNvPr id="108" name="object 108" descr=""/>
            <p:cNvSpPr/>
            <p:nvPr/>
          </p:nvSpPr>
          <p:spPr>
            <a:xfrm>
              <a:off x="668822" y="1174370"/>
              <a:ext cx="284480" cy="240665"/>
            </a:xfrm>
            <a:custGeom>
              <a:avLst/>
              <a:gdLst/>
              <a:ahLst/>
              <a:cxnLst/>
              <a:rect l="l" t="t" r="r" b="b"/>
              <a:pathLst>
                <a:path w="284480" h="240665">
                  <a:moveTo>
                    <a:pt x="181616" y="0"/>
                  </a:moveTo>
                  <a:lnTo>
                    <a:pt x="223013" y="5663"/>
                  </a:lnTo>
                  <a:lnTo>
                    <a:pt x="264062" y="29656"/>
                  </a:lnTo>
                  <a:lnTo>
                    <a:pt x="283162" y="68424"/>
                  </a:lnTo>
                  <a:lnTo>
                    <a:pt x="283964" y="79927"/>
                  </a:lnTo>
                  <a:lnTo>
                    <a:pt x="283964" y="81227"/>
                  </a:lnTo>
                  <a:lnTo>
                    <a:pt x="268977" y="129747"/>
                  </a:lnTo>
                  <a:lnTo>
                    <a:pt x="225805" y="157457"/>
                  </a:lnTo>
                  <a:lnTo>
                    <a:pt x="184542" y="162778"/>
                  </a:lnTo>
                  <a:lnTo>
                    <a:pt x="80247" y="162778"/>
                  </a:lnTo>
                  <a:lnTo>
                    <a:pt x="80247" y="240426"/>
                  </a:lnTo>
                  <a:lnTo>
                    <a:pt x="0" y="240426"/>
                  </a:lnTo>
                  <a:lnTo>
                    <a:pt x="0" y="0"/>
                  </a:lnTo>
                  <a:lnTo>
                    <a:pt x="181616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9" name="object 109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40070" y="1220930"/>
              <a:ext cx="149586" cy="68359"/>
            </a:xfrm>
            <a:prstGeom prst="rect">
              <a:avLst/>
            </a:prstGeom>
          </p:spPr>
        </p:pic>
        <p:sp>
          <p:nvSpPr>
            <p:cNvPr id="110" name="object 110" descr=""/>
            <p:cNvSpPr/>
            <p:nvPr/>
          </p:nvSpPr>
          <p:spPr>
            <a:xfrm>
              <a:off x="942713" y="1174370"/>
              <a:ext cx="607695" cy="241300"/>
            </a:xfrm>
            <a:custGeom>
              <a:avLst/>
              <a:gdLst/>
              <a:ahLst/>
              <a:cxnLst/>
              <a:rect l="l" t="t" r="r" b="b"/>
              <a:pathLst>
                <a:path w="607694" h="241300">
                  <a:moveTo>
                    <a:pt x="304110" y="0"/>
                  </a:moveTo>
                  <a:lnTo>
                    <a:pt x="183244" y="204042"/>
                  </a:lnTo>
                  <a:lnTo>
                    <a:pt x="152268" y="228924"/>
                  </a:lnTo>
                  <a:lnTo>
                    <a:pt x="99947" y="239575"/>
                  </a:lnTo>
                  <a:lnTo>
                    <a:pt x="63032" y="241077"/>
                  </a:lnTo>
                  <a:lnTo>
                    <a:pt x="63032" y="182269"/>
                  </a:lnTo>
                  <a:lnTo>
                    <a:pt x="71327" y="182147"/>
                  </a:lnTo>
                  <a:lnTo>
                    <a:pt x="78342" y="181782"/>
                  </a:lnTo>
                  <a:lnTo>
                    <a:pt x="98338" y="170356"/>
                  </a:lnTo>
                  <a:lnTo>
                    <a:pt x="98118" y="166025"/>
                  </a:lnTo>
                  <a:lnTo>
                    <a:pt x="0" y="0"/>
                  </a:lnTo>
                  <a:lnTo>
                    <a:pt x="84801" y="0"/>
                  </a:lnTo>
                  <a:lnTo>
                    <a:pt x="151081" y="120863"/>
                  </a:lnTo>
                  <a:lnTo>
                    <a:pt x="219308" y="0"/>
                  </a:lnTo>
                  <a:lnTo>
                    <a:pt x="304110" y="0"/>
                  </a:lnTo>
                  <a:close/>
                </a:path>
                <a:path w="607694" h="241300">
                  <a:moveTo>
                    <a:pt x="477277" y="83822"/>
                  </a:moveTo>
                  <a:lnTo>
                    <a:pt x="520288" y="85975"/>
                  </a:lnTo>
                  <a:lnTo>
                    <a:pt x="567157" y="97256"/>
                  </a:lnTo>
                  <a:lnTo>
                    <a:pt x="600529" y="126955"/>
                  </a:lnTo>
                  <a:lnTo>
                    <a:pt x="607565" y="160823"/>
                  </a:lnTo>
                  <a:lnTo>
                    <a:pt x="607565" y="161803"/>
                  </a:lnTo>
                  <a:lnTo>
                    <a:pt x="591574" y="206940"/>
                  </a:lnTo>
                  <a:lnTo>
                    <a:pt x="541977" y="235066"/>
                  </a:lnTo>
                  <a:lnTo>
                    <a:pt x="487353" y="240750"/>
                  </a:lnTo>
                  <a:lnTo>
                    <a:pt x="312879" y="240750"/>
                  </a:lnTo>
                  <a:lnTo>
                    <a:pt x="312879" y="325"/>
                  </a:lnTo>
                  <a:lnTo>
                    <a:pt x="589371" y="325"/>
                  </a:lnTo>
                  <a:lnTo>
                    <a:pt x="589371" y="53284"/>
                  </a:lnTo>
                  <a:lnTo>
                    <a:pt x="388256" y="53284"/>
                  </a:lnTo>
                  <a:lnTo>
                    <a:pt x="388256" y="83822"/>
                  </a:lnTo>
                  <a:lnTo>
                    <a:pt x="477277" y="83822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1" name="object 111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321970" y="1298254"/>
              <a:ext cx="155757" cy="69335"/>
            </a:xfrm>
            <a:prstGeom prst="rect">
              <a:avLst/>
            </a:prstGeom>
          </p:spPr>
        </p:pic>
        <p:sp>
          <p:nvSpPr>
            <p:cNvPr id="112" name="object 112" descr=""/>
            <p:cNvSpPr/>
            <p:nvPr/>
          </p:nvSpPr>
          <p:spPr>
            <a:xfrm>
              <a:off x="1537930" y="1174370"/>
              <a:ext cx="1431290" cy="240665"/>
            </a:xfrm>
            <a:custGeom>
              <a:avLst/>
              <a:gdLst/>
              <a:ahLst/>
              <a:cxnLst/>
              <a:rect l="l" t="t" r="r" b="b"/>
              <a:pathLst>
                <a:path w="1431289" h="240665">
                  <a:moveTo>
                    <a:pt x="342774" y="240426"/>
                  </a:moveTo>
                  <a:lnTo>
                    <a:pt x="261875" y="240426"/>
                  </a:lnTo>
                  <a:lnTo>
                    <a:pt x="239454" y="199163"/>
                  </a:lnTo>
                  <a:lnTo>
                    <a:pt x="103323" y="199163"/>
                  </a:lnTo>
                  <a:lnTo>
                    <a:pt x="80902" y="240426"/>
                  </a:lnTo>
                  <a:lnTo>
                    <a:pt x="0" y="240426"/>
                  </a:lnTo>
                  <a:lnTo>
                    <a:pt x="130288" y="0"/>
                  </a:lnTo>
                  <a:lnTo>
                    <a:pt x="212490" y="0"/>
                  </a:lnTo>
                  <a:lnTo>
                    <a:pt x="342774" y="240426"/>
                  </a:lnTo>
                  <a:close/>
                </a:path>
                <a:path w="1431289" h="240665">
                  <a:moveTo>
                    <a:pt x="171551" y="73426"/>
                  </a:moveTo>
                  <a:lnTo>
                    <a:pt x="132562" y="144908"/>
                  </a:lnTo>
                  <a:lnTo>
                    <a:pt x="210211" y="144908"/>
                  </a:lnTo>
                  <a:lnTo>
                    <a:pt x="171551" y="73426"/>
                  </a:lnTo>
                  <a:close/>
                </a:path>
                <a:path w="1431289" h="240665">
                  <a:moveTo>
                    <a:pt x="349924" y="0"/>
                  </a:moveTo>
                  <a:lnTo>
                    <a:pt x="430171" y="0"/>
                  </a:lnTo>
                </a:path>
                <a:path w="1431289" h="240665">
                  <a:moveTo>
                    <a:pt x="611794" y="182596"/>
                  </a:moveTo>
                  <a:lnTo>
                    <a:pt x="713812" y="182596"/>
                  </a:lnTo>
                  <a:lnTo>
                    <a:pt x="713812" y="0"/>
                  </a:lnTo>
                  <a:lnTo>
                    <a:pt x="793738" y="0"/>
                  </a:lnTo>
                  <a:lnTo>
                    <a:pt x="793738" y="240426"/>
                  </a:lnTo>
                  <a:lnTo>
                    <a:pt x="349924" y="240426"/>
                  </a:lnTo>
                  <a:lnTo>
                    <a:pt x="349924" y="0"/>
                  </a:lnTo>
                  <a:lnTo>
                    <a:pt x="430171" y="0"/>
                  </a:lnTo>
                  <a:lnTo>
                    <a:pt x="430171" y="182596"/>
                  </a:lnTo>
                  <a:lnTo>
                    <a:pt x="531868" y="182596"/>
                  </a:lnTo>
                  <a:lnTo>
                    <a:pt x="531868" y="0"/>
                  </a:lnTo>
                  <a:lnTo>
                    <a:pt x="611794" y="0"/>
                  </a:lnTo>
                  <a:lnTo>
                    <a:pt x="611794" y="182596"/>
                  </a:lnTo>
                  <a:close/>
                </a:path>
                <a:path w="1431289" h="240665">
                  <a:moveTo>
                    <a:pt x="965937" y="110139"/>
                  </a:moveTo>
                  <a:lnTo>
                    <a:pt x="1096877" y="240426"/>
                  </a:lnTo>
                  <a:lnTo>
                    <a:pt x="998428" y="240426"/>
                  </a:lnTo>
                  <a:lnTo>
                    <a:pt x="900958" y="139708"/>
                  </a:lnTo>
                  <a:lnTo>
                    <a:pt x="900958" y="240426"/>
                  </a:lnTo>
                  <a:lnTo>
                    <a:pt x="820709" y="240426"/>
                  </a:lnTo>
                  <a:lnTo>
                    <a:pt x="820709" y="0"/>
                  </a:lnTo>
                  <a:lnTo>
                    <a:pt x="900958" y="0"/>
                  </a:lnTo>
                  <a:lnTo>
                    <a:pt x="900958" y="83498"/>
                  </a:lnTo>
                  <a:lnTo>
                    <a:pt x="992581" y="0"/>
                  </a:lnTo>
                  <a:lnTo>
                    <a:pt x="1091999" y="0"/>
                  </a:lnTo>
                  <a:lnTo>
                    <a:pt x="965937" y="110139"/>
                  </a:lnTo>
                  <a:close/>
                </a:path>
                <a:path w="1431289" h="240665">
                  <a:moveTo>
                    <a:pt x="1431198" y="240426"/>
                  </a:moveTo>
                  <a:lnTo>
                    <a:pt x="1350299" y="240426"/>
                  </a:lnTo>
                  <a:lnTo>
                    <a:pt x="1327877" y="199163"/>
                  </a:lnTo>
                  <a:lnTo>
                    <a:pt x="1191743" y="199163"/>
                  </a:lnTo>
                  <a:lnTo>
                    <a:pt x="1169327" y="240426"/>
                  </a:lnTo>
                  <a:lnTo>
                    <a:pt x="1088424" y="240426"/>
                  </a:lnTo>
                  <a:lnTo>
                    <a:pt x="1218712" y="0"/>
                  </a:lnTo>
                  <a:lnTo>
                    <a:pt x="1300914" y="0"/>
                  </a:lnTo>
                  <a:lnTo>
                    <a:pt x="1431198" y="240426"/>
                  </a:lnTo>
                  <a:close/>
                </a:path>
                <a:path w="1431289" h="240665">
                  <a:moveTo>
                    <a:pt x="1259974" y="73426"/>
                  </a:moveTo>
                  <a:lnTo>
                    <a:pt x="1220986" y="144908"/>
                  </a:lnTo>
                  <a:lnTo>
                    <a:pt x="1298635" y="144908"/>
                  </a:lnTo>
                  <a:lnTo>
                    <a:pt x="1259974" y="73426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3" name="object 113" descr=""/>
          <p:cNvGrpSpPr/>
          <p:nvPr/>
        </p:nvGrpSpPr>
        <p:grpSpPr>
          <a:xfrm>
            <a:off x="3057648" y="1159124"/>
            <a:ext cx="1276350" cy="270510"/>
            <a:chOff x="3057648" y="1159124"/>
            <a:chExt cx="1276350" cy="270510"/>
          </a:xfrm>
        </p:grpSpPr>
        <p:sp>
          <p:nvSpPr>
            <p:cNvPr id="114" name="object 114" descr=""/>
            <p:cNvSpPr/>
            <p:nvPr/>
          </p:nvSpPr>
          <p:spPr>
            <a:xfrm>
              <a:off x="3066648" y="1168124"/>
              <a:ext cx="629920" cy="252729"/>
            </a:xfrm>
            <a:custGeom>
              <a:avLst/>
              <a:gdLst/>
              <a:ahLst/>
              <a:cxnLst/>
              <a:rect l="l" t="t" r="r" b="b"/>
              <a:pathLst>
                <a:path w="629920" h="252730">
                  <a:moveTo>
                    <a:pt x="295009" y="5195"/>
                  </a:moveTo>
                  <a:lnTo>
                    <a:pt x="295009" y="245624"/>
                  </a:lnTo>
                  <a:lnTo>
                    <a:pt x="214434" y="245624"/>
                  </a:lnTo>
                  <a:lnTo>
                    <a:pt x="214434" y="62053"/>
                  </a:lnTo>
                  <a:lnTo>
                    <a:pt x="80572" y="62053"/>
                  </a:lnTo>
                  <a:lnTo>
                    <a:pt x="80572" y="245624"/>
                  </a:lnTo>
                  <a:lnTo>
                    <a:pt x="0" y="245624"/>
                  </a:lnTo>
                  <a:lnTo>
                    <a:pt x="0" y="5195"/>
                  </a:lnTo>
                  <a:lnTo>
                    <a:pt x="295009" y="5195"/>
                  </a:lnTo>
                  <a:close/>
                </a:path>
                <a:path w="629920" h="252730">
                  <a:moveTo>
                    <a:pt x="472734" y="0"/>
                  </a:moveTo>
                  <a:lnTo>
                    <a:pt x="515091" y="4101"/>
                  </a:lnTo>
                  <a:lnTo>
                    <a:pt x="553144" y="16405"/>
                  </a:lnTo>
                  <a:lnTo>
                    <a:pt x="598226" y="47961"/>
                  </a:lnTo>
                  <a:lnTo>
                    <a:pt x="624584" y="92147"/>
                  </a:lnTo>
                  <a:lnTo>
                    <a:pt x="629662" y="126385"/>
                  </a:lnTo>
                  <a:lnTo>
                    <a:pt x="628392" y="143807"/>
                  </a:lnTo>
                  <a:lnTo>
                    <a:pt x="609354" y="190714"/>
                  </a:lnTo>
                  <a:lnTo>
                    <a:pt x="570212" y="226749"/>
                  </a:lnTo>
                  <a:lnTo>
                    <a:pt x="534889" y="242891"/>
                  </a:lnTo>
                  <a:lnTo>
                    <a:pt x="494765" y="251096"/>
                  </a:lnTo>
                  <a:lnTo>
                    <a:pt x="473058" y="252122"/>
                  </a:lnTo>
                  <a:lnTo>
                    <a:pt x="452019" y="251096"/>
                  </a:lnTo>
                  <a:lnTo>
                    <a:pt x="412381" y="242891"/>
                  </a:lnTo>
                  <a:lnTo>
                    <a:pt x="376530" y="226739"/>
                  </a:lnTo>
                  <a:lnTo>
                    <a:pt x="336110" y="190552"/>
                  </a:lnTo>
                  <a:lnTo>
                    <a:pt x="316161" y="143675"/>
                  </a:lnTo>
                  <a:lnTo>
                    <a:pt x="314831" y="126385"/>
                  </a:lnTo>
                  <a:lnTo>
                    <a:pt x="316161" y="108941"/>
                  </a:lnTo>
                  <a:lnTo>
                    <a:pt x="336110" y="61729"/>
                  </a:lnTo>
                  <a:lnTo>
                    <a:pt x="376439" y="25390"/>
                  </a:lnTo>
                  <a:lnTo>
                    <a:pt x="412147" y="9228"/>
                  </a:lnTo>
                  <a:lnTo>
                    <a:pt x="451705" y="1025"/>
                  </a:lnTo>
                  <a:lnTo>
                    <a:pt x="472734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5" name="object 115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457929" y="1220530"/>
              <a:ext cx="163226" cy="147960"/>
            </a:xfrm>
            <a:prstGeom prst="rect">
              <a:avLst/>
            </a:prstGeom>
          </p:spPr>
        </p:pic>
        <p:sp>
          <p:nvSpPr>
            <p:cNvPr id="116" name="object 116" descr=""/>
            <p:cNvSpPr/>
            <p:nvPr/>
          </p:nvSpPr>
          <p:spPr>
            <a:xfrm>
              <a:off x="3695011" y="1168124"/>
              <a:ext cx="629920" cy="252729"/>
            </a:xfrm>
            <a:custGeom>
              <a:avLst/>
              <a:gdLst/>
              <a:ahLst/>
              <a:cxnLst/>
              <a:rect l="l" t="t" r="r" b="b"/>
              <a:pathLst>
                <a:path w="629920" h="252730">
                  <a:moveTo>
                    <a:pt x="295008" y="5195"/>
                  </a:moveTo>
                  <a:lnTo>
                    <a:pt x="295008" y="245624"/>
                  </a:lnTo>
                  <a:lnTo>
                    <a:pt x="214760" y="245624"/>
                  </a:lnTo>
                  <a:lnTo>
                    <a:pt x="214760" y="62053"/>
                  </a:lnTo>
                  <a:lnTo>
                    <a:pt x="135482" y="62053"/>
                  </a:lnTo>
                  <a:lnTo>
                    <a:pt x="128173" y="101570"/>
                  </a:lnTo>
                  <a:lnTo>
                    <a:pt x="116233" y="150357"/>
                  </a:lnTo>
                  <a:lnTo>
                    <a:pt x="98445" y="198511"/>
                  </a:lnTo>
                  <a:lnTo>
                    <a:pt x="70027" y="232110"/>
                  </a:lnTo>
                  <a:lnTo>
                    <a:pt x="24835" y="245339"/>
                  </a:lnTo>
                  <a:lnTo>
                    <a:pt x="16732" y="245786"/>
                  </a:lnTo>
                  <a:lnTo>
                    <a:pt x="6875" y="245678"/>
                  </a:lnTo>
                  <a:lnTo>
                    <a:pt x="1299" y="245624"/>
                  </a:lnTo>
                  <a:lnTo>
                    <a:pt x="0" y="245624"/>
                  </a:lnTo>
                  <a:lnTo>
                    <a:pt x="0" y="180968"/>
                  </a:lnTo>
                  <a:lnTo>
                    <a:pt x="10396" y="180968"/>
                  </a:lnTo>
                  <a:lnTo>
                    <a:pt x="18301" y="178967"/>
                  </a:lnTo>
                  <a:lnTo>
                    <a:pt x="45017" y="122832"/>
                  </a:lnTo>
                  <a:lnTo>
                    <a:pt x="58501" y="46315"/>
                  </a:lnTo>
                  <a:lnTo>
                    <a:pt x="62379" y="5195"/>
                  </a:lnTo>
                  <a:lnTo>
                    <a:pt x="295008" y="5195"/>
                  </a:lnTo>
                  <a:close/>
                </a:path>
                <a:path w="629920" h="252730">
                  <a:moveTo>
                    <a:pt x="472733" y="0"/>
                  </a:moveTo>
                  <a:lnTo>
                    <a:pt x="515091" y="4101"/>
                  </a:lnTo>
                  <a:lnTo>
                    <a:pt x="553143" y="16405"/>
                  </a:lnTo>
                  <a:lnTo>
                    <a:pt x="598226" y="47961"/>
                  </a:lnTo>
                  <a:lnTo>
                    <a:pt x="624583" y="92147"/>
                  </a:lnTo>
                  <a:lnTo>
                    <a:pt x="629660" y="126385"/>
                  </a:lnTo>
                  <a:lnTo>
                    <a:pt x="628391" y="143807"/>
                  </a:lnTo>
                  <a:lnTo>
                    <a:pt x="609353" y="190714"/>
                  </a:lnTo>
                  <a:lnTo>
                    <a:pt x="570213" y="226749"/>
                  </a:lnTo>
                  <a:lnTo>
                    <a:pt x="534891" y="242891"/>
                  </a:lnTo>
                  <a:lnTo>
                    <a:pt x="494765" y="251096"/>
                  </a:lnTo>
                  <a:lnTo>
                    <a:pt x="473057" y="252122"/>
                  </a:lnTo>
                  <a:lnTo>
                    <a:pt x="452020" y="251096"/>
                  </a:lnTo>
                  <a:lnTo>
                    <a:pt x="412383" y="242891"/>
                  </a:lnTo>
                  <a:lnTo>
                    <a:pt x="376531" y="226739"/>
                  </a:lnTo>
                  <a:lnTo>
                    <a:pt x="336109" y="190552"/>
                  </a:lnTo>
                  <a:lnTo>
                    <a:pt x="316160" y="143675"/>
                  </a:lnTo>
                  <a:lnTo>
                    <a:pt x="314830" y="126385"/>
                  </a:lnTo>
                  <a:lnTo>
                    <a:pt x="316160" y="108941"/>
                  </a:lnTo>
                  <a:lnTo>
                    <a:pt x="336109" y="61729"/>
                  </a:lnTo>
                  <a:lnTo>
                    <a:pt x="376438" y="25390"/>
                  </a:lnTo>
                  <a:lnTo>
                    <a:pt x="412146" y="9228"/>
                  </a:lnTo>
                  <a:lnTo>
                    <a:pt x="451704" y="1025"/>
                  </a:lnTo>
                  <a:lnTo>
                    <a:pt x="472733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7" name="object 117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086291" y="1220530"/>
              <a:ext cx="163226" cy="147960"/>
            </a:xfrm>
            <a:prstGeom prst="rect">
              <a:avLst/>
            </a:prstGeom>
          </p:spPr>
        </p:pic>
      </p:grpSp>
      <p:grpSp>
        <p:nvGrpSpPr>
          <p:cNvPr id="118" name="object 118" descr=""/>
          <p:cNvGrpSpPr/>
          <p:nvPr/>
        </p:nvGrpSpPr>
        <p:grpSpPr>
          <a:xfrm>
            <a:off x="-190" y="341215"/>
            <a:ext cx="4119245" cy="396875"/>
            <a:chOff x="-190" y="341215"/>
            <a:chExt cx="4119245" cy="396875"/>
          </a:xfrm>
        </p:grpSpPr>
        <p:sp>
          <p:nvSpPr>
            <p:cNvPr id="119" name="object 119" descr=""/>
            <p:cNvSpPr/>
            <p:nvPr/>
          </p:nvSpPr>
          <p:spPr>
            <a:xfrm>
              <a:off x="-190" y="341215"/>
              <a:ext cx="4119245" cy="396875"/>
            </a:xfrm>
            <a:custGeom>
              <a:avLst/>
              <a:gdLst/>
              <a:ahLst/>
              <a:cxnLst/>
              <a:rect l="l" t="t" r="r" b="b"/>
              <a:pathLst>
                <a:path w="4119245" h="396875">
                  <a:moveTo>
                    <a:pt x="4119123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4119123" y="396647"/>
                  </a:lnTo>
                  <a:lnTo>
                    <a:pt x="4119123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256311" y="482292"/>
              <a:ext cx="3736975" cy="164465"/>
            </a:xfrm>
            <a:custGeom>
              <a:avLst/>
              <a:gdLst/>
              <a:ahLst/>
              <a:cxnLst/>
              <a:rect l="l" t="t" r="r" b="b"/>
              <a:pathLst>
                <a:path w="3736975" h="164465">
                  <a:moveTo>
                    <a:pt x="180403" y="3086"/>
                  </a:moveTo>
                  <a:lnTo>
                    <a:pt x="130098" y="3086"/>
                  </a:lnTo>
                  <a:lnTo>
                    <a:pt x="89623" y="74790"/>
                  </a:lnTo>
                  <a:lnTo>
                    <a:pt x="50304" y="3086"/>
                  </a:lnTo>
                  <a:lnTo>
                    <a:pt x="0" y="3086"/>
                  </a:lnTo>
                  <a:lnTo>
                    <a:pt x="58216" y="101574"/>
                  </a:lnTo>
                  <a:lnTo>
                    <a:pt x="58343" y="104140"/>
                  </a:lnTo>
                  <a:lnTo>
                    <a:pt x="44462" y="111213"/>
                  </a:lnTo>
                  <a:lnTo>
                    <a:pt x="37401" y="111213"/>
                  </a:lnTo>
                  <a:lnTo>
                    <a:pt x="37401" y="146100"/>
                  </a:lnTo>
                  <a:lnTo>
                    <a:pt x="80670" y="141757"/>
                  </a:lnTo>
                  <a:lnTo>
                    <a:pt x="108712" y="124129"/>
                  </a:lnTo>
                  <a:lnTo>
                    <a:pt x="180403" y="3086"/>
                  </a:lnTo>
                  <a:close/>
                </a:path>
                <a:path w="3736975" h="164465">
                  <a:moveTo>
                    <a:pt x="356768" y="2717"/>
                  </a:moveTo>
                  <a:lnTo>
                    <a:pt x="309346" y="2717"/>
                  </a:lnTo>
                  <a:lnTo>
                    <a:pt x="309346" y="53517"/>
                  </a:lnTo>
                  <a:lnTo>
                    <a:pt x="233222" y="53517"/>
                  </a:lnTo>
                  <a:lnTo>
                    <a:pt x="233222" y="2717"/>
                  </a:lnTo>
                  <a:lnTo>
                    <a:pt x="185610" y="2717"/>
                  </a:lnTo>
                  <a:lnTo>
                    <a:pt x="185610" y="53517"/>
                  </a:lnTo>
                  <a:lnTo>
                    <a:pt x="185610" y="91617"/>
                  </a:lnTo>
                  <a:lnTo>
                    <a:pt x="185610" y="146227"/>
                  </a:lnTo>
                  <a:lnTo>
                    <a:pt x="233222" y="146227"/>
                  </a:lnTo>
                  <a:lnTo>
                    <a:pt x="233222" y="91617"/>
                  </a:lnTo>
                  <a:lnTo>
                    <a:pt x="309346" y="91617"/>
                  </a:lnTo>
                  <a:lnTo>
                    <a:pt x="309346" y="146227"/>
                  </a:lnTo>
                  <a:lnTo>
                    <a:pt x="356768" y="146227"/>
                  </a:lnTo>
                  <a:lnTo>
                    <a:pt x="356768" y="91617"/>
                  </a:lnTo>
                  <a:lnTo>
                    <a:pt x="356768" y="53517"/>
                  </a:lnTo>
                  <a:lnTo>
                    <a:pt x="356768" y="2717"/>
                  </a:lnTo>
                  <a:close/>
                </a:path>
                <a:path w="3736975" h="164465">
                  <a:moveTo>
                    <a:pt x="546620" y="3086"/>
                  </a:moveTo>
                  <a:lnTo>
                    <a:pt x="499198" y="3086"/>
                  </a:lnTo>
                  <a:lnTo>
                    <a:pt x="420179" y="91554"/>
                  </a:lnTo>
                  <a:lnTo>
                    <a:pt x="420179" y="3086"/>
                  </a:lnTo>
                  <a:lnTo>
                    <a:pt x="372567" y="3086"/>
                  </a:lnTo>
                  <a:lnTo>
                    <a:pt x="372567" y="145707"/>
                  </a:lnTo>
                  <a:lnTo>
                    <a:pt x="420179" y="145707"/>
                  </a:lnTo>
                  <a:lnTo>
                    <a:pt x="499198" y="57048"/>
                  </a:lnTo>
                  <a:lnTo>
                    <a:pt x="499198" y="145707"/>
                  </a:lnTo>
                  <a:lnTo>
                    <a:pt x="546620" y="145707"/>
                  </a:lnTo>
                  <a:lnTo>
                    <a:pt x="546620" y="3086"/>
                  </a:lnTo>
                  <a:close/>
                </a:path>
                <a:path w="3736975" h="164465">
                  <a:moveTo>
                    <a:pt x="815289" y="74587"/>
                  </a:moveTo>
                  <a:lnTo>
                    <a:pt x="808482" y="52044"/>
                  </a:lnTo>
                  <a:lnTo>
                    <a:pt x="808355" y="51803"/>
                  </a:lnTo>
                  <a:lnTo>
                    <a:pt x="768946" y="24282"/>
                  </a:lnTo>
                  <a:lnTo>
                    <a:pt x="764997" y="23126"/>
                  </a:lnTo>
                  <a:lnTo>
                    <a:pt x="764997" y="65722"/>
                  </a:lnTo>
                  <a:lnTo>
                    <a:pt x="764997" y="83451"/>
                  </a:lnTo>
                  <a:lnTo>
                    <a:pt x="728599" y="99098"/>
                  </a:lnTo>
                  <a:lnTo>
                    <a:pt x="719505" y="99453"/>
                  </a:lnTo>
                  <a:lnTo>
                    <a:pt x="711212" y="99453"/>
                  </a:lnTo>
                  <a:lnTo>
                    <a:pt x="711212" y="49530"/>
                  </a:lnTo>
                  <a:lnTo>
                    <a:pt x="719505" y="49530"/>
                  </a:lnTo>
                  <a:lnTo>
                    <a:pt x="760526" y="59169"/>
                  </a:lnTo>
                  <a:lnTo>
                    <a:pt x="764997" y="65722"/>
                  </a:lnTo>
                  <a:lnTo>
                    <a:pt x="764997" y="23126"/>
                  </a:lnTo>
                  <a:lnTo>
                    <a:pt x="758126" y="21094"/>
                  </a:lnTo>
                  <a:lnTo>
                    <a:pt x="758304" y="21094"/>
                  </a:lnTo>
                  <a:lnTo>
                    <a:pt x="746125" y="18643"/>
                  </a:lnTo>
                  <a:lnTo>
                    <a:pt x="746302" y="18643"/>
                  </a:lnTo>
                  <a:lnTo>
                    <a:pt x="733425" y="17145"/>
                  </a:lnTo>
                  <a:lnTo>
                    <a:pt x="720077" y="16573"/>
                  </a:lnTo>
                  <a:lnTo>
                    <a:pt x="711212" y="16573"/>
                  </a:lnTo>
                  <a:lnTo>
                    <a:pt x="711212" y="3086"/>
                  </a:lnTo>
                  <a:lnTo>
                    <a:pt x="663803" y="3086"/>
                  </a:lnTo>
                  <a:lnTo>
                    <a:pt x="663803" y="16573"/>
                  </a:lnTo>
                  <a:lnTo>
                    <a:pt x="663803" y="49530"/>
                  </a:lnTo>
                  <a:lnTo>
                    <a:pt x="663803" y="99453"/>
                  </a:lnTo>
                  <a:lnTo>
                    <a:pt x="656666" y="99453"/>
                  </a:lnTo>
                  <a:lnTo>
                    <a:pt x="613079" y="89662"/>
                  </a:lnTo>
                  <a:lnTo>
                    <a:pt x="608101" y="65722"/>
                  </a:lnTo>
                  <a:lnTo>
                    <a:pt x="613041" y="59334"/>
                  </a:lnTo>
                  <a:lnTo>
                    <a:pt x="656666" y="49530"/>
                  </a:lnTo>
                  <a:lnTo>
                    <a:pt x="663803" y="49530"/>
                  </a:lnTo>
                  <a:lnTo>
                    <a:pt x="663803" y="16573"/>
                  </a:lnTo>
                  <a:lnTo>
                    <a:pt x="654354" y="16573"/>
                  </a:lnTo>
                  <a:lnTo>
                    <a:pt x="641565" y="17145"/>
                  </a:lnTo>
                  <a:lnTo>
                    <a:pt x="595223" y="28676"/>
                  </a:lnTo>
                  <a:lnTo>
                    <a:pt x="564172" y="52044"/>
                  </a:lnTo>
                  <a:lnTo>
                    <a:pt x="560082" y="59004"/>
                  </a:lnTo>
                  <a:lnTo>
                    <a:pt x="559981" y="59169"/>
                  </a:lnTo>
                  <a:lnTo>
                    <a:pt x="557479" y="66687"/>
                  </a:lnTo>
                  <a:lnTo>
                    <a:pt x="556641" y="74587"/>
                  </a:lnTo>
                  <a:lnTo>
                    <a:pt x="557517" y="82499"/>
                  </a:lnTo>
                  <a:lnTo>
                    <a:pt x="559955" y="89662"/>
                  </a:lnTo>
                  <a:lnTo>
                    <a:pt x="560031" y="89890"/>
                  </a:lnTo>
                  <a:lnTo>
                    <a:pt x="595655" y="120510"/>
                  </a:lnTo>
                  <a:lnTo>
                    <a:pt x="642302" y="131940"/>
                  </a:lnTo>
                  <a:lnTo>
                    <a:pt x="654939" y="132410"/>
                  </a:lnTo>
                  <a:lnTo>
                    <a:pt x="663803" y="132410"/>
                  </a:lnTo>
                  <a:lnTo>
                    <a:pt x="663803" y="145707"/>
                  </a:lnTo>
                  <a:lnTo>
                    <a:pt x="711212" y="145707"/>
                  </a:lnTo>
                  <a:lnTo>
                    <a:pt x="711212" y="132410"/>
                  </a:lnTo>
                  <a:lnTo>
                    <a:pt x="720077" y="132410"/>
                  </a:lnTo>
                  <a:lnTo>
                    <a:pt x="768845" y="124802"/>
                  </a:lnTo>
                  <a:lnTo>
                    <a:pt x="802957" y="103987"/>
                  </a:lnTo>
                  <a:lnTo>
                    <a:pt x="814527" y="82499"/>
                  </a:lnTo>
                  <a:lnTo>
                    <a:pt x="815289" y="74587"/>
                  </a:lnTo>
                  <a:close/>
                </a:path>
                <a:path w="3736975" h="164465">
                  <a:moveTo>
                    <a:pt x="1008037" y="74980"/>
                  </a:moveTo>
                  <a:lnTo>
                    <a:pt x="1007287" y="64630"/>
                  </a:lnTo>
                  <a:lnTo>
                    <a:pt x="1005052" y="54787"/>
                  </a:lnTo>
                  <a:lnTo>
                    <a:pt x="1001306" y="45453"/>
                  </a:lnTo>
                  <a:lnTo>
                    <a:pt x="1001255" y="45326"/>
                  </a:lnTo>
                  <a:lnTo>
                    <a:pt x="996048" y="36626"/>
                  </a:lnTo>
                  <a:lnTo>
                    <a:pt x="989431" y="28511"/>
                  </a:lnTo>
                  <a:lnTo>
                    <a:pt x="981659" y="21323"/>
                  </a:lnTo>
                  <a:lnTo>
                    <a:pt x="972731" y="15062"/>
                  </a:lnTo>
                  <a:lnTo>
                    <a:pt x="962647" y="9728"/>
                  </a:lnTo>
                  <a:lnTo>
                    <a:pt x="958113" y="7975"/>
                  </a:lnTo>
                  <a:lnTo>
                    <a:pt x="958113" y="67005"/>
                  </a:lnTo>
                  <a:lnTo>
                    <a:pt x="958113" y="82943"/>
                  </a:lnTo>
                  <a:lnTo>
                    <a:pt x="929233" y="111988"/>
                  </a:lnTo>
                  <a:lnTo>
                    <a:pt x="922324" y="113525"/>
                  </a:lnTo>
                  <a:lnTo>
                    <a:pt x="907808" y="113525"/>
                  </a:lnTo>
                  <a:lnTo>
                    <a:pt x="874014" y="89814"/>
                  </a:lnTo>
                  <a:lnTo>
                    <a:pt x="871956" y="82943"/>
                  </a:lnTo>
                  <a:lnTo>
                    <a:pt x="871994" y="67005"/>
                  </a:lnTo>
                  <a:lnTo>
                    <a:pt x="900480" y="37973"/>
                  </a:lnTo>
                  <a:lnTo>
                    <a:pt x="906551" y="36626"/>
                  </a:lnTo>
                  <a:lnTo>
                    <a:pt x="922832" y="36626"/>
                  </a:lnTo>
                  <a:lnTo>
                    <a:pt x="956030" y="60109"/>
                  </a:lnTo>
                  <a:lnTo>
                    <a:pt x="958113" y="67005"/>
                  </a:lnTo>
                  <a:lnTo>
                    <a:pt x="958113" y="7975"/>
                  </a:lnTo>
                  <a:lnTo>
                    <a:pt x="951674" y="5473"/>
                  </a:lnTo>
                  <a:lnTo>
                    <a:pt x="940066" y="2438"/>
                  </a:lnTo>
                  <a:lnTo>
                    <a:pt x="927823" y="609"/>
                  </a:lnTo>
                  <a:lnTo>
                    <a:pt x="914946" y="0"/>
                  </a:lnTo>
                  <a:lnTo>
                    <a:pt x="902462" y="609"/>
                  </a:lnTo>
                  <a:lnTo>
                    <a:pt x="857821" y="15062"/>
                  </a:lnTo>
                  <a:lnTo>
                    <a:pt x="828446" y="45326"/>
                  </a:lnTo>
                  <a:lnTo>
                    <a:pt x="821270" y="74980"/>
                  </a:lnTo>
                  <a:lnTo>
                    <a:pt x="822083" y="85305"/>
                  </a:lnTo>
                  <a:lnTo>
                    <a:pt x="840828" y="121170"/>
                  </a:lnTo>
                  <a:lnTo>
                    <a:pt x="879144" y="144094"/>
                  </a:lnTo>
                  <a:lnTo>
                    <a:pt x="915136" y="149567"/>
                  </a:lnTo>
                  <a:lnTo>
                    <a:pt x="928014" y="148958"/>
                  </a:lnTo>
                  <a:lnTo>
                    <a:pt x="972769" y="134518"/>
                  </a:lnTo>
                  <a:lnTo>
                    <a:pt x="995667" y="113525"/>
                  </a:lnTo>
                  <a:lnTo>
                    <a:pt x="995984" y="113144"/>
                  </a:lnTo>
                  <a:lnTo>
                    <a:pt x="1001255" y="104394"/>
                  </a:lnTo>
                  <a:lnTo>
                    <a:pt x="1005027" y="95123"/>
                  </a:lnTo>
                  <a:lnTo>
                    <a:pt x="1007287" y="85305"/>
                  </a:lnTo>
                  <a:lnTo>
                    <a:pt x="1008037" y="74980"/>
                  </a:lnTo>
                  <a:close/>
                </a:path>
                <a:path w="3736975" h="164465">
                  <a:moveTo>
                    <a:pt x="1188250" y="50495"/>
                  </a:moveTo>
                  <a:lnTo>
                    <a:pt x="1171486" y="16217"/>
                  </a:lnTo>
                  <a:lnTo>
                    <a:pt x="1145463" y="4826"/>
                  </a:lnTo>
                  <a:lnTo>
                    <a:pt x="1145463" y="46583"/>
                  </a:lnTo>
                  <a:lnTo>
                    <a:pt x="1145463" y="56210"/>
                  </a:lnTo>
                  <a:lnTo>
                    <a:pt x="1125740" y="65913"/>
                  </a:lnTo>
                  <a:lnTo>
                    <a:pt x="1067396" y="65913"/>
                  </a:lnTo>
                  <a:lnTo>
                    <a:pt x="1067396" y="36296"/>
                  </a:lnTo>
                  <a:lnTo>
                    <a:pt x="1130236" y="36296"/>
                  </a:lnTo>
                  <a:lnTo>
                    <a:pt x="1137170" y="37325"/>
                  </a:lnTo>
                  <a:lnTo>
                    <a:pt x="1140002" y="38671"/>
                  </a:lnTo>
                  <a:lnTo>
                    <a:pt x="1144371" y="43053"/>
                  </a:lnTo>
                  <a:lnTo>
                    <a:pt x="1145463" y="46583"/>
                  </a:lnTo>
                  <a:lnTo>
                    <a:pt x="1145463" y="4826"/>
                  </a:lnTo>
                  <a:lnTo>
                    <a:pt x="1144422" y="4572"/>
                  </a:lnTo>
                  <a:lnTo>
                    <a:pt x="1136243" y="3454"/>
                  </a:lnTo>
                  <a:lnTo>
                    <a:pt x="1127531" y="3086"/>
                  </a:lnTo>
                  <a:lnTo>
                    <a:pt x="1019797" y="3086"/>
                  </a:lnTo>
                  <a:lnTo>
                    <a:pt x="1019797" y="145707"/>
                  </a:lnTo>
                  <a:lnTo>
                    <a:pt x="1067396" y="145707"/>
                  </a:lnTo>
                  <a:lnTo>
                    <a:pt x="1067396" y="99644"/>
                  </a:lnTo>
                  <a:lnTo>
                    <a:pt x="1129271" y="99644"/>
                  </a:lnTo>
                  <a:lnTo>
                    <a:pt x="1172438" y="87020"/>
                  </a:lnTo>
                  <a:lnTo>
                    <a:pt x="1186103" y="65913"/>
                  </a:lnTo>
                  <a:lnTo>
                    <a:pt x="1187259" y="62179"/>
                  </a:lnTo>
                  <a:lnTo>
                    <a:pt x="1188250" y="51269"/>
                  </a:lnTo>
                  <a:lnTo>
                    <a:pt x="1188250" y="50495"/>
                  </a:lnTo>
                  <a:close/>
                </a:path>
                <a:path w="3736975" h="164465">
                  <a:moveTo>
                    <a:pt x="1403921" y="3086"/>
                  </a:moveTo>
                  <a:lnTo>
                    <a:pt x="1350924" y="3086"/>
                  </a:lnTo>
                  <a:lnTo>
                    <a:pt x="1303121" y="101180"/>
                  </a:lnTo>
                  <a:lnTo>
                    <a:pt x="1254556" y="3086"/>
                  </a:lnTo>
                  <a:lnTo>
                    <a:pt x="1200200" y="3086"/>
                  </a:lnTo>
                  <a:lnTo>
                    <a:pt x="1200200" y="145707"/>
                  </a:lnTo>
                  <a:lnTo>
                    <a:pt x="1247800" y="145707"/>
                  </a:lnTo>
                  <a:lnTo>
                    <a:pt x="1247800" y="80568"/>
                  </a:lnTo>
                  <a:lnTo>
                    <a:pt x="1281341" y="145707"/>
                  </a:lnTo>
                  <a:lnTo>
                    <a:pt x="1325092" y="145707"/>
                  </a:lnTo>
                  <a:lnTo>
                    <a:pt x="1356512" y="81330"/>
                  </a:lnTo>
                  <a:lnTo>
                    <a:pt x="1356512" y="145707"/>
                  </a:lnTo>
                  <a:lnTo>
                    <a:pt x="1403921" y="145707"/>
                  </a:lnTo>
                  <a:lnTo>
                    <a:pt x="1403921" y="3086"/>
                  </a:lnTo>
                  <a:close/>
                </a:path>
                <a:path w="3736975" h="164465">
                  <a:moveTo>
                    <a:pt x="1611693" y="145707"/>
                  </a:moveTo>
                  <a:lnTo>
                    <a:pt x="1598434" y="121234"/>
                  </a:lnTo>
                  <a:lnTo>
                    <a:pt x="1580997" y="89052"/>
                  </a:lnTo>
                  <a:lnTo>
                    <a:pt x="1558010" y="46647"/>
                  </a:lnTo>
                  <a:lnTo>
                    <a:pt x="1534414" y="3086"/>
                  </a:lnTo>
                  <a:lnTo>
                    <a:pt x="1533055" y="3086"/>
                  </a:lnTo>
                  <a:lnTo>
                    <a:pt x="1533055" y="89052"/>
                  </a:lnTo>
                  <a:lnTo>
                    <a:pt x="1486992" y="89052"/>
                  </a:lnTo>
                  <a:lnTo>
                    <a:pt x="1510118" y="46647"/>
                  </a:lnTo>
                  <a:lnTo>
                    <a:pt x="1533055" y="89052"/>
                  </a:lnTo>
                  <a:lnTo>
                    <a:pt x="1533055" y="3086"/>
                  </a:lnTo>
                  <a:lnTo>
                    <a:pt x="1485646" y="3086"/>
                  </a:lnTo>
                  <a:lnTo>
                    <a:pt x="1408353" y="145707"/>
                  </a:lnTo>
                  <a:lnTo>
                    <a:pt x="1456347" y="145707"/>
                  </a:lnTo>
                  <a:lnTo>
                    <a:pt x="1469644" y="121234"/>
                  </a:lnTo>
                  <a:lnTo>
                    <a:pt x="1550403" y="121234"/>
                  </a:lnTo>
                  <a:lnTo>
                    <a:pt x="1563700" y="145707"/>
                  </a:lnTo>
                  <a:lnTo>
                    <a:pt x="1611693" y="145707"/>
                  </a:lnTo>
                  <a:close/>
                </a:path>
                <a:path w="3736975" h="164465">
                  <a:moveTo>
                    <a:pt x="1864575" y="111023"/>
                  </a:moveTo>
                  <a:lnTo>
                    <a:pt x="1845487" y="111023"/>
                  </a:lnTo>
                  <a:lnTo>
                    <a:pt x="1845373" y="41338"/>
                  </a:lnTo>
                  <a:lnTo>
                    <a:pt x="1845360" y="37198"/>
                  </a:lnTo>
                  <a:lnTo>
                    <a:pt x="1845297" y="3086"/>
                  </a:lnTo>
                  <a:lnTo>
                    <a:pt x="1801164" y="3086"/>
                  </a:lnTo>
                  <a:lnTo>
                    <a:pt x="1801164" y="37388"/>
                  </a:lnTo>
                  <a:lnTo>
                    <a:pt x="1801164" y="111023"/>
                  </a:lnTo>
                  <a:lnTo>
                    <a:pt x="1730819" y="111023"/>
                  </a:lnTo>
                  <a:lnTo>
                    <a:pt x="1735670" y="100596"/>
                  </a:lnTo>
                  <a:lnTo>
                    <a:pt x="1740039" y="90728"/>
                  </a:lnTo>
                  <a:lnTo>
                    <a:pt x="1754898" y="46355"/>
                  </a:lnTo>
                  <a:lnTo>
                    <a:pt x="1756600" y="37388"/>
                  </a:lnTo>
                  <a:lnTo>
                    <a:pt x="1756638" y="37198"/>
                  </a:lnTo>
                  <a:lnTo>
                    <a:pt x="1801164" y="37388"/>
                  </a:lnTo>
                  <a:lnTo>
                    <a:pt x="1801164" y="3086"/>
                  </a:lnTo>
                  <a:lnTo>
                    <a:pt x="1715198" y="3086"/>
                  </a:lnTo>
                  <a:lnTo>
                    <a:pt x="1714995" y="13284"/>
                  </a:lnTo>
                  <a:lnTo>
                    <a:pt x="1714360" y="23050"/>
                  </a:lnTo>
                  <a:lnTo>
                    <a:pt x="1705089" y="66700"/>
                  </a:lnTo>
                  <a:lnTo>
                    <a:pt x="1685328" y="111023"/>
                  </a:lnTo>
                  <a:lnTo>
                    <a:pt x="1671066" y="111023"/>
                  </a:lnTo>
                  <a:lnTo>
                    <a:pt x="1671066" y="164211"/>
                  </a:lnTo>
                  <a:lnTo>
                    <a:pt x="1715592" y="164211"/>
                  </a:lnTo>
                  <a:lnTo>
                    <a:pt x="1715592" y="145707"/>
                  </a:lnTo>
                  <a:lnTo>
                    <a:pt x="1820049" y="145910"/>
                  </a:lnTo>
                  <a:lnTo>
                    <a:pt x="1820049" y="164211"/>
                  </a:lnTo>
                  <a:lnTo>
                    <a:pt x="1864575" y="164211"/>
                  </a:lnTo>
                  <a:lnTo>
                    <a:pt x="1864575" y="145707"/>
                  </a:lnTo>
                  <a:lnTo>
                    <a:pt x="1864575" y="111023"/>
                  </a:lnTo>
                  <a:close/>
                </a:path>
                <a:path w="3736975" h="164465">
                  <a:moveTo>
                    <a:pt x="2046528" y="3086"/>
                  </a:moveTo>
                  <a:lnTo>
                    <a:pt x="1908517" y="3086"/>
                  </a:lnTo>
                  <a:lnTo>
                    <a:pt x="1906219" y="27482"/>
                  </a:lnTo>
                  <a:lnTo>
                    <a:pt x="1902790" y="50736"/>
                  </a:lnTo>
                  <a:lnTo>
                    <a:pt x="1892528" y="93865"/>
                  </a:lnTo>
                  <a:lnTo>
                    <a:pt x="1877682" y="107353"/>
                  </a:lnTo>
                  <a:lnTo>
                    <a:pt x="1871510" y="107353"/>
                  </a:lnTo>
                  <a:lnTo>
                    <a:pt x="1871510" y="145707"/>
                  </a:lnTo>
                  <a:lnTo>
                    <a:pt x="1913051" y="137693"/>
                  </a:lnTo>
                  <a:lnTo>
                    <a:pt x="1937435" y="98513"/>
                  </a:lnTo>
                  <a:lnTo>
                    <a:pt x="1947545" y="60261"/>
                  </a:lnTo>
                  <a:lnTo>
                    <a:pt x="1951888" y="36817"/>
                  </a:lnTo>
                  <a:lnTo>
                    <a:pt x="1998916" y="36817"/>
                  </a:lnTo>
                  <a:lnTo>
                    <a:pt x="1998916" y="145707"/>
                  </a:lnTo>
                  <a:lnTo>
                    <a:pt x="2046528" y="145707"/>
                  </a:lnTo>
                  <a:lnTo>
                    <a:pt x="2046528" y="3086"/>
                  </a:lnTo>
                  <a:close/>
                </a:path>
                <a:path w="3736975" h="164465">
                  <a:moveTo>
                    <a:pt x="2225192" y="2895"/>
                  </a:moveTo>
                  <a:lnTo>
                    <a:pt x="2179904" y="2895"/>
                  </a:lnTo>
                  <a:lnTo>
                    <a:pt x="2179904" y="35852"/>
                  </a:lnTo>
                  <a:lnTo>
                    <a:pt x="2179904" y="66497"/>
                  </a:lnTo>
                  <a:lnTo>
                    <a:pt x="2124011" y="66497"/>
                  </a:lnTo>
                  <a:lnTo>
                    <a:pt x="2119020" y="66243"/>
                  </a:lnTo>
                  <a:lnTo>
                    <a:pt x="2112213" y="65214"/>
                  </a:lnTo>
                  <a:lnTo>
                    <a:pt x="2109457" y="63893"/>
                  </a:lnTo>
                  <a:lnTo>
                    <a:pt x="2105215" y="59651"/>
                  </a:lnTo>
                  <a:lnTo>
                    <a:pt x="2104148" y="56210"/>
                  </a:lnTo>
                  <a:lnTo>
                    <a:pt x="2104148" y="46443"/>
                  </a:lnTo>
                  <a:lnTo>
                    <a:pt x="2105215" y="42786"/>
                  </a:lnTo>
                  <a:lnTo>
                    <a:pt x="2109457" y="38163"/>
                  </a:lnTo>
                  <a:lnTo>
                    <a:pt x="2112213" y="36753"/>
                  </a:lnTo>
                  <a:lnTo>
                    <a:pt x="2118169" y="35852"/>
                  </a:lnTo>
                  <a:lnTo>
                    <a:pt x="2116493" y="35852"/>
                  </a:lnTo>
                  <a:lnTo>
                    <a:pt x="2124011" y="35471"/>
                  </a:lnTo>
                  <a:lnTo>
                    <a:pt x="2131758" y="35471"/>
                  </a:lnTo>
                  <a:lnTo>
                    <a:pt x="2162581" y="35852"/>
                  </a:lnTo>
                  <a:lnTo>
                    <a:pt x="2179904" y="35852"/>
                  </a:lnTo>
                  <a:lnTo>
                    <a:pt x="2179904" y="2895"/>
                  </a:lnTo>
                  <a:lnTo>
                    <a:pt x="2117445" y="2895"/>
                  </a:lnTo>
                  <a:lnTo>
                    <a:pt x="2079244" y="12153"/>
                  </a:lnTo>
                  <a:lnTo>
                    <a:pt x="2057209" y="43484"/>
                  </a:lnTo>
                  <a:lnTo>
                    <a:pt x="2056739" y="50304"/>
                  </a:lnTo>
                  <a:lnTo>
                    <a:pt x="2056739" y="51079"/>
                  </a:lnTo>
                  <a:lnTo>
                    <a:pt x="2057387" y="59651"/>
                  </a:lnTo>
                  <a:lnTo>
                    <a:pt x="2057400" y="59829"/>
                  </a:lnTo>
                  <a:lnTo>
                    <a:pt x="2080183" y="91313"/>
                  </a:lnTo>
                  <a:lnTo>
                    <a:pt x="2097024" y="97332"/>
                  </a:lnTo>
                  <a:lnTo>
                    <a:pt x="2055583" y="145516"/>
                  </a:lnTo>
                  <a:lnTo>
                    <a:pt x="2109355" y="145516"/>
                  </a:lnTo>
                  <a:lnTo>
                    <a:pt x="2148865" y="99453"/>
                  </a:lnTo>
                  <a:lnTo>
                    <a:pt x="2179904" y="99453"/>
                  </a:lnTo>
                  <a:lnTo>
                    <a:pt x="2179904" y="145516"/>
                  </a:lnTo>
                  <a:lnTo>
                    <a:pt x="2225192" y="145516"/>
                  </a:lnTo>
                  <a:lnTo>
                    <a:pt x="2225192" y="99453"/>
                  </a:lnTo>
                  <a:lnTo>
                    <a:pt x="2225192" y="66497"/>
                  </a:lnTo>
                  <a:lnTo>
                    <a:pt x="2225192" y="54737"/>
                  </a:lnTo>
                  <a:lnTo>
                    <a:pt x="2225192" y="35471"/>
                  </a:lnTo>
                  <a:lnTo>
                    <a:pt x="2225192" y="2895"/>
                  </a:lnTo>
                  <a:close/>
                </a:path>
                <a:path w="3736975" h="164465">
                  <a:moveTo>
                    <a:pt x="2466886" y="3086"/>
                  </a:moveTo>
                  <a:lnTo>
                    <a:pt x="2298433" y="3086"/>
                  </a:lnTo>
                  <a:lnTo>
                    <a:pt x="2298433" y="41630"/>
                  </a:lnTo>
                  <a:lnTo>
                    <a:pt x="2298433" y="41821"/>
                  </a:lnTo>
                  <a:lnTo>
                    <a:pt x="2359342" y="41821"/>
                  </a:lnTo>
                  <a:lnTo>
                    <a:pt x="2359342" y="145707"/>
                  </a:lnTo>
                  <a:lnTo>
                    <a:pt x="2406751" y="145707"/>
                  </a:lnTo>
                  <a:lnTo>
                    <a:pt x="2406751" y="41821"/>
                  </a:lnTo>
                  <a:lnTo>
                    <a:pt x="2466886" y="41821"/>
                  </a:lnTo>
                  <a:lnTo>
                    <a:pt x="2466886" y="3086"/>
                  </a:lnTo>
                  <a:close/>
                </a:path>
                <a:path w="3736975" h="164465">
                  <a:moveTo>
                    <a:pt x="2648254" y="50495"/>
                  </a:moveTo>
                  <a:lnTo>
                    <a:pt x="2631490" y="16217"/>
                  </a:lnTo>
                  <a:lnTo>
                    <a:pt x="2605468" y="4826"/>
                  </a:lnTo>
                  <a:lnTo>
                    <a:pt x="2605468" y="46583"/>
                  </a:lnTo>
                  <a:lnTo>
                    <a:pt x="2605468" y="56210"/>
                  </a:lnTo>
                  <a:lnTo>
                    <a:pt x="2585745" y="65913"/>
                  </a:lnTo>
                  <a:lnTo>
                    <a:pt x="2527414" y="65913"/>
                  </a:lnTo>
                  <a:lnTo>
                    <a:pt x="2527414" y="36296"/>
                  </a:lnTo>
                  <a:lnTo>
                    <a:pt x="2590241" y="36296"/>
                  </a:lnTo>
                  <a:lnTo>
                    <a:pt x="2597188" y="37325"/>
                  </a:lnTo>
                  <a:lnTo>
                    <a:pt x="2600007" y="38671"/>
                  </a:lnTo>
                  <a:lnTo>
                    <a:pt x="2604376" y="43053"/>
                  </a:lnTo>
                  <a:lnTo>
                    <a:pt x="2605468" y="46583"/>
                  </a:lnTo>
                  <a:lnTo>
                    <a:pt x="2605468" y="4826"/>
                  </a:lnTo>
                  <a:lnTo>
                    <a:pt x="2604439" y="4572"/>
                  </a:lnTo>
                  <a:lnTo>
                    <a:pt x="2596248" y="3454"/>
                  </a:lnTo>
                  <a:lnTo>
                    <a:pt x="2587548" y="3086"/>
                  </a:lnTo>
                  <a:lnTo>
                    <a:pt x="2479802" y="3086"/>
                  </a:lnTo>
                  <a:lnTo>
                    <a:pt x="2479802" y="145707"/>
                  </a:lnTo>
                  <a:lnTo>
                    <a:pt x="2527414" y="145707"/>
                  </a:lnTo>
                  <a:lnTo>
                    <a:pt x="2527414" y="99644"/>
                  </a:lnTo>
                  <a:lnTo>
                    <a:pt x="2589276" y="99644"/>
                  </a:lnTo>
                  <a:lnTo>
                    <a:pt x="2632456" y="87020"/>
                  </a:lnTo>
                  <a:lnTo>
                    <a:pt x="2648254" y="51269"/>
                  </a:lnTo>
                  <a:lnTo>
                    <a:pt x="2648254" y="50495"/>
                  </a:lnTo>
                  <a:close/>
                </a:path>
                <a:path w="3736975" h="164465">
                  <a:moveTo>
                    <a:pt x="2813151" y="2717"/>
                  </a:moveTo>
                  <a:lnTo>
                    <a:pt x="2660218" y="2717"/>
                  </a:lnTo>
                  <a:lnTo>
                    <a:pt x="2660218" y="37007"/>
                  </a:lnTo>
                  <a:lnTo>
                    <a:pt x="2660218" y="56057"/>
                  </a:lnTo>
                  <a:lnTo>
                    <a:pt x="2660218" y="90347"/>
                  </a:lnTo>
                  <a:lnTo>
                    <a:pt x="2660218" y="110667"/>
                  </a:lnTo>
                  <a:lnTo>
                    <a:pt x="2660218" y="111937"/>
                  </a:lnTo>
                  <a:lnTo>
                    <a:pt x="2660218" y="146227"/>
                  </a:lnTo>
                  <a:lnTo>
                    <a:pt x="2813062" y="146227"/>
                  </a:lnTo>
                  <a:lnTo>
                    <a:pt x="2813062" y="111937"/>
                  </a:lnTo>
                  <a:lnTo>
                    <a:pt x="2813062" y="110667"/>
                  </a:lnTo>
                  <a:lnTo>
                    <a:pt x="2800032" y="110667"/>
                  </a:lnTo>
                  <a:lnTo>
                    <a:pt x="2800032" y="111937"/>
                  </a:lnTo>
                  <a:lnTo>
                    <a:pt x="2707817" y="111937"/>
                  </a:lnTo>
                  <a:lnTo>
                    <a:pt x="2707817" y="110667"/>
                  </a:lnTo>
                  <a:lnTo>
                    <a:pt x="2707817" y="90347"/>
                  </a:lnTo>
                  <a:lnTo>
                    <a:pt x="2796870" y="90347"/>
                  </a:lnTo>
                  <a:lnTo>
                    <a:pt x="2796870" y="56057"/>
                  </a:lnTo>
                  <a:lnTo>
                    <a:pt x="2707817" y="56057"/>
                  </a:lnTo>
                  <a:lnTo>
                    <a:pt x="2707817" y="37007"/>
                  </a:lnTo>
                  <a:lnTo>
                    <a:pt x="2813151" y="37007"/>
                  </a:lnTo>
                  <a:lnTo>
                    <a:pt x="2813151" y="2717"/>
                  </a:lnTo>
                  <a:close/>
                </a:path>
                <a:path w="3736975" h="164465">
                  <a:moveTo>
                    <a:pt x="2997314" y="2717"/>
                  </a:moveTo>
                  <a:lnTo>
                    <a:pt x="2949905" y="2717"/>
                  </a:lnTo>
                  <a:lnTo>
                    <a:pt x="2949905" y="53517"/>
                  </a:lnTo>
                  <a:lnTo>
                    <a:pt x="2873768" y="53517"/>
                  </a:lnTo>
                  <a:lnTo>
                    <a:pt x="2873768" y="2717"/>
                  </a:lnTo>
                  <a:lnTo>
                    <a:pt x="2826156" y="2717"/>
                  </a:lnTo>
                  <a:lnTo>
                    <a:pt x="2826156" y="53517"/>
                  </a:lnTo>
                  <a:lnTo>
                    <a:pt x="2826156" y="91617"/>
                  </a:lnTo>
                  <a:lnTo>
                    <a:pt x="2826156" y="146227"/>
                  </a:lnTo>
                  <a:lnTo>
                    <a:pt x="2873768" y="146227"/>
                  </a:lnTo>
                  <a:lnTo>
                    <a:pt x="2873768" y="91617"/>
                  </a:lnTo>
                  <a:lnTo>
                    <a:pt x="2949905" y="91617"/>
                  </a:lnTo>
                  <a:lnTo>
                    <a:pt x="2949905" y="146227"/>
                  </a:lnTo>
                  <a:lnTo>
                    <a:pt x="2997314" y="146227"/>
                  </a:lnTo>
                  <a:lnTo>
                    <a:pt x="2997314" y="91617"/>
                  </a:lnTo>
                  <a:lnTo>
                    <a:pt x="2997314" y="53517"/>
                  </a:lnTo>
                  <a:lnTo>
                    <a:pt x="2997314" y="2717"/>
                  </a:lnTo>
                  <a:close/>
                </a:path>
                <a:path w="3736975" h="164465">
                  <a:moveTo>
                    <a:pt x="3166059" y="2717"/>
                  </a:moveTo>
                  <a:lnTo>
                    <a:pt x="3013113" y="2717"/>
                  </a:lnTo>
                  <a:lnTo>
                    <a:pt x="3013113" y="37007"/>
                  </a:lnTo>
                  <a:lnTo>
                    <a:pt x="3013113" y="56057"/>
                  </a:lnTo>
                  <a:lnTo>
                    <a:pt x="3013113" y="90347"/>
                  </a:lnTo>
                  <a:lnTo>
                    <a:pt x="3013113" y="110667"/>
                  </a:lnTo>
                  <a:lnTo>
                    <a:pt x="3013113" y="111937"/>
                  </a:lnTo>
                  <a:lnTo>
                    <a:pt x="3013113" y="146227"/>
                  </a:lnTo>
                  <a:lnTo>
                    <a:pt x="3165970" y="146227"/>
                  </a:lnTo>
                  <a:lnTo>
                    <a:pt x="3165970" y="111937"/>
                  </a:lnTo>
                  <a:lnTo>
                    <a:pt x="3165970" y="110667"/>
                  </a:lnTo>
                  <a:lnTo>
                    <a:pt x="3152940" y="110667"/>
                  </a:lnTo>
                  <a:lnTo>
                    <a:pt x="3152940" y="111937"/>
                  </a:lnTo>
                  <a:lnTo>
                    <a:pt x="3060725" y="111937"/>
                  </a:lnTo>
                  <a:lnTo>
                    <a:pt x="3060725" y="110667"/>
                  </a:lnTo>
                  <a:lnTo>
                    <a:pt x="3060725" y="90347"/>
                  </a:lnTo>
                  <a:lnTo>
                    <a:pt x="3149777" y="90347"/>
                  </a:lnTo>
                  <a:lnTo>
                    <a:pt x="3149777" y="56057"/>
                  </a:lnTo>
                  <a:lnTo>
                    <a:pt x="3060725" y="56057"/>
                  </a:lnTo>
                  <a:lnTo>
                    <a:pt x="3060725" y="37007"/>
                  </a:lnTo>
                  <a:lnTo>
                    <a:pt x="3166059" y="37007"/>
                  </a:lnTo>
                  <a:lnTo>
                    <a:pt x="3166059" y="2717"/>
                  </a:lnTo>
                  <a:close/>
                </a:path>
                <a:path w="3736975" h="164465">
                  <a:moveTo>
                    <a:pt x="3347529" y="50495"/>
                  </a:moveTo>
                  <a:lnTo>
                    <a:pt x="3330752" y="16217"/>
                  </a:lnTo>
                  <a:lnTo>
                    <a:pt x="3304743" y="4826"/>
                  </a:lnTo>
                  <a:lnTo>
                    <a:pt x="3304743" y="46583"/>
                  </a:lnTo>
                  <a:lnTo>
                    <a:pt x="3304743" y="56210"/>
                  </a:lnTo>
                  <a:lnTo>
                    <a:pt x="3285007" y="65913"/>
                  </a:lnTo>
                  <a:lnTo>
                    <a:pt x="3226676" y="65913"/>
                  </a:lnTo>
                  <a:lnTo>
                    <a:pt x="3226676" y="36296"/>
                  </a:lnTo>
                  <a:lnTo>
                    <a:pt x="3289516" y="36296"/>
                  </a:lnTo>
                  <a:lnTo>
                    <a:pt x="3296450" y="37325"/>
                  </a:lnTo>
                  <a:lnTo>
                    <a:pt x="3299282" y="38671"/>
                  </a:lnTo>
                  <a:lnTo>
                    <a:pt x="3303638" y="43053"/>
                  </a:lnTo>
                  <a:lnTo>
                    <a:pt x="3304743" y="46583"/>
                  </a:lnTo>
                  <a:lnTo>
                    <a:pt x="3304743" y="4826"/>
                  </a:lnTo>
                  <a:lnTo>
                    <a:pt x="3303701" y="4572"/>
                  </a:lnTo>
                  <a:lnTo>
                    <a:pt x="3295510" y="3454"/>
                  </a:lnTo>
                  <a:lnTo>
                    <a:pt x="3286810" y="3086"/>
                  </a:lnTo>
                  <a:lnTo>
                    <a:pt x="3179064" y="3086"/>
                  </a:lnTo>
                  <a:lnTo>
                    <a:pt x="3179064" y="145707"/>
                  </a:lnTo>
                  <a:lnTo>
                    <a:pt x="3226676" y="145707"/>
                  </a:lnTo>
                  <a:lnTo>
                    <a:pt x="3226676" y="99644"/>
                  </a:lnTo>
                  <a:lnTo>
                    <a:pt x="3288550" y="99644"/>
                  </a:lnTo>
                  <a:lnTo>
                    <a:pt x="3331718" y="87020"/>
                  </a:lnTo>
                  <a:lnTo>
                    <a:pt x="3347529" y="51269"/>
                  </a:lnTo>
                  <a:lnTo>
                    <a:pt x="3347529" y="50495"/>
                  </a:lnTo>
                  <a:close/>
                </a:path>
                <a:path w="3736975" h="164465">
                  <a:moveTo>
                    <a:pt x="3542195" y="74980"/>
                  </a:moveTo>
                  <a:lnTo>
                    <a:pt x="3541445" y="64630"/>
                  </a:lnTo>
                  <a:lnTo>
                    <a:pt x="3539210" y="54787"/>
                  </a:lnTo>
                  <a:lnTo>
                    <a:pt x="3535464" y="45453"/>
                  </a:lnTo>
                  <a:lnTo>
                    <a:pt x="3535413" y="45326"/>
                  </a:lnTo>
                  <a:lnTo>
                    <a:pt x="3530206" y="36626"/>
                  </a:lnTo>
                  <a:lnTo>
                    <a:pt x="3523589" y="28511"/>
                  </a:lnTo>
                  <a:lnTo>
                    <a:pt x="3515817" y="21323"/>
                  </a:lnTo>
                  <a:lnTo>
                    <a:pt x="3506889" y="15062"/>
                  </a:lnTo>
                  <a:lnTo>
                    <a:pt x="3496805" y="9728"/>
                  </a:lnTo>
                  <a:lnTo>
                    <a:pt x="3492271" y="7975"/>
                  </a:lnTo>
                  <a:lnTo>
                    <a:pt x="3492271" y="67005"/>
                  </a:lnTo>
                  <a:lnTo>
                    <a:pt x="3492271" y="82943"/>
                  </a:lnTo>
                  <a:lnTo>
                    <a:pt x="3463391" y="111988"/>
                  </a:lnTo>
                  <a:lnTo>
                    <a:pt x="3456482" y="113525"/>
                  </a:lnTo>
                  <a:lnTo>
                    <a:pt x="3441966" y="113525"/>
                  </a:lnTo>
                  <a:lnTo>
                    <a:pt x="3408172" y="89814"/>
                  </a:lnTo>
                  <a:lnTo>
                    <a:pt x="3406127" y="82943"/>
                  </a:lnTo>
                  <a:lnTo>
                    <a:pt x="3406165" y="67005"/>
                  </a:lnTo>
                  <a:lnTo>
                    <a:pt x="3434638" y="37973"/>
                  </a:lnTo>
                  <a:lnTo>
                    <a:pt x="3440709" y="36626"/>
                  </a:lnTo>
                  <a:lnTo>
                    <a:pt x="3456990" y="36626"/>
                  </a:lnTo>
                  <a:lnTo>
                    <a:pt x="3490188" y="60109"/>
                  </a:lnTo>
                  <a:lnTo>
                    <a:pt x="3492271" y="67005"/>
                  </a:lnTo>
                  <a:lnTo>
                    <a:pt x="3492271" y="7975"/>
                  </a:lnTo>
                  <a:lnTo>
                    <a:pt x="3485832" y="5473"/>
                  </a:lnTo>
                  <a:lnTo>
                    <a:pt x="3474224" y="2438"/>
                  </a:lnTo>
                  <a:lnTo>
                    <a:pt x="3461982" y="609"/>
                  </a:lnTo>
                  <a:lnTo>
                    <a:pt x="3449104" y="0"/>
                  </a:lnTo>
                  <a:lnTo>
                    <a:pt x="3436632" y="609"/>
                  </a:lnTo>
                  <a:lnTo>
                    <a:pt x="3391979" y="15062"/>
                  </a:lnTo>
                  <a:lnTo>
                    <a:pt x="3362617" y="45326"/>
                  </a:lnTo>
                  <a:lnTo>
                    <a:pt x="3362528" y="45453"/>
                  </a:lnTo>
                  <a:lnTo>
                    <a:pt x="3358591" y="54787"/>
                  </a:lnTo>
                  <a:lnTo>
                    <a:pt x="3356216" y="64630"/>
                  </a:lnTo>
                  <a:lnTo>
                    <a:pt x="3355429" y="74980"/>
                  </a:lnTo>
                  <a:lnTo>
                    <a:pt x="3356241" y="85305"/>
                  </a:lnTo>
                  <a:lnTo>
                    <a:pt x="3374987" y="121170"/>
                  </a:lnTo>
                  <a:lnTo>
                    <a:pt x="3413302" y="144094"/>
                  </a:lnTo>
                  <a:lnTo>
                    <a:pt x="3449294" y="149567"/>
                  </a:lnTo>
                  <a:lnTo>
                    <a:pt x="3462172" y="148958"/>
                  </a:lnTo>
                  <a:lnTo>
                    <a:pt x="3506927" y="134518"/>
                  </a:lnTo>
                  <a:lnTo>
                    <a:pt x="3529825" y="113525"/>
                  </a:lnTo>
                  <a:lnTo>
                    <a:pt x="3530142" y="113144"/>
                  </a:lnTo>
                  <a:lnTo>
                    <a:pt x="3535413" y="104394"/>
                  </a:lnTo>
                  <a:lnTo>
                    <a:pt x="3539185" y="95123"/>
                  </a:lnTo>
                  <a:lnTo>
                    <a:pt x="3541445" y="85305"/>
                  </a:lnTo>
                  <a:lnTo>
                    <a:pt x="3542195" y="74980"/>
                  </a:lnTo>
                  <a:close/>
                </a:path>
                <a:path w="3736975" h="164465">
                  <a:moveTo>
                    <a:pt x="3736860" y="95148"/>
                  </a:moveTo>
                  <a:lnTo>
                    <a:pt x="3704094" y="70929"/>
                  </a:lnTo>
                  <a:lnTo>
                    <a:pt x="3711029" y="68364"/>
                  </a:lnTo>
                  <a:lnTo>
                    <a:pt x="3716236" y="64439"/>
                  </a:lnTo>
                  <a:lnTo>
                    <a:pt x="3719830" y="58978"/>
                  </a:lnTo>
                  <a:lnTo>
                    <a:pt x="3723182" y="53898"/>
                  </a:lnTo>
                  <a:lnTo>
                    <a:pt x="3724910" y="47091"/>
                  </a:lnTo>
                  <a:lnTo>
                    <a:pt x="3724910" y="37973"/>
                  </a:lnTo>
                  <a:lnTo>
                    <a:pt x="3724579" y="34823"/>
                  </a:lnTo>
                  <a:lnTo>
                    <a:pt x="3724452" y="33693"/>
                  </a:lnTo>
                  <a:lnTo>
                    <a:pt x="3724338" y="32575"/>
                  </a:lnTo>
                  <a:lnTo>
                    <a:pt x="3696055" y="5499"/>
                  </a:lnTo>
                  <a:lnTo>
                    <a:pt x="3688092" y="4025"/>
                  </a:lnTo>
                  <a:lnTo>
                    <a:pt x="3688092" y="94373"/>
                  </a:lnTo>
                  <a:lnTo>
                    <a:pt x="3688092" y="103505"/>
                  </a:lnTo>
                  <a:lnTo>
                    <a:pt x="3687013" y="106870"/>
                  </a:lnTo>
                  <a:lnTo>
                    <a:pt x="3682631" y="111112"/>
                  </a:lnTo>
                  <a:lnTo>
                    <a:pt x="3679748" y="112395"/>
                  </a:lnTo>
                  <a:lnTo>
                    <a:pt x="3670757" y="113525"/>
                  </a:lnTo>
                  <a:lnTo>
                    <a:pt x="3598481" y="113525"/>
                  </a:lnTo>
                  <a:lnTo>
                    <a:pt x="3598481" y="84810"/>
                  </a:lnTo>
                  <a:lnTo>
                    <a:pt x="3667150" y="84810"/>
                  </a:lnTo>
                  <a:lnTo>
                    <a:pt x="3688092" y="94373"/>
                  </a:lnTo>
                  <a:lnTo>
                    <a:pt x="3688092" y="4025"/>
                  </a:lnTo>
                  <a:lnTo>
                    <a:pt x="3686568" y="3733"/>
                  </a:lnTo>
                  <a:lnTo>
                    <a:pt x="3678656" y="3251"/>
                  </a:lnTo>
                  <a:lnTo>
                    <a:pt x="3678656" y="41376"/>
                  </a:lnTo>
                  <a:lnTo>
                    <a:pt x="3678656" y="49987"/>
                  </a:lnTo>
                  <a:lnTo>
                    <a:pt x="3677589" y="53200"/>
                  </a:lnTo>
                  <a:lnTo>
                    <a:pt x="3673360" y="57048"/>
                  </a:lnTo>
                  <a:lnTo>
                    <a:pt x="3670782" y="58178"/>
                  </a:lnTo>
                  <a:lnTo>
                    <a:pt x="3663251" y="58978"/>
                  </a:lnTo>
                  <a:lnTo>
                    <a:pt x="3598481" y="58978"/>
                  </a:lnTo>
                  <a:lnTo>
                    <a:pt x="3598481" y="32575"/>
                  </a:lnTo>
                  <a:lnTo>
                    <a:pt x="3659771" y="32575"/>
                  </a:lnTo>
                  <a:lnTo>
                    <a:pt x="3678656" y="41376"/>
                  </a:lnTo>
                  <a:lnTo>
                    <a:pt x="3678656" y="3251"/>
                  </a:lnTo>
                  <a:lnTo>
                    <a:pt x="3675951" y="3086"/>
                  </a:lnTo>
                  <a:lnTo>
                    <a:pt x="3553955" y="3086"/>
                  </a:lnTo>
                  <a:lnTo>
                    <a:pt x="3553955" y="145707"/>
                  </a:lnTo>
                  <a:lnTo>
                    <a:pt x="3667087" y="145707"/>
                  </a:lnTo>
                  <a:lnTo>
                    <a:pt x="3708844" y="140487"/>
                  </a:lnTo>
                  <a:lnTo>
                    <a:pt x="3735997" y="113525"/>
                  </a:lnTo>
                  <a:lnTo>
                    <a:pt x="3736746" y="106870"/>
                  </a:lnTo>
                  <a:lnTo>
                    <a:pt x="3736860" y="9514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59701" y="1611119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16"/>
                </a:moveTo>
                <a:lnTo>
                  <a:pt x="209778" y="130403"/>
                </a:lnTo>
                <a:lnTo>
                  <a:pt x="190525" y="94869"/>
                </a:lnTo>
                <a:lnTo>
                  <a:pt x="165163" y="48082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82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16"/>
                </a:lnTo>
                <a:lnTo>
                  <a:pt x="52971" y="157416"/>
                </a:lnTo>
                <a:lnTo>
                  <a:pt x="67640" y="130403"/>
                </a:lnTo>
                <a:lnTo>
                  <a:pt x="156768" y="130403"/>
                </a:lnTo>
                <a:lnTo>
                  <a:pt x="171450" y="157416"/>
                </a:lnTo>
                <a:lnTo>
                  <a:pt x="224409" y="157416"/>
                </a:lnTo>
                <a:close/>
              </a:path>
              <a:path w="662940" h="157480">
                <a:moveTo>
                  <a:pt x="415010" y="52336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48"/>
                </a:lnTo>
                <a:lnTo>
                  <a:pt x="346011" y="69354"/>
                </a:lnTo>
                <a:lnTo>
                  <a:pt x="281635" y="69354"/>
                </a:lnTo>
                <a:lnTo>
                  <a:pt x="281635" y="36664"/>
                </a:lnTo>
                <a:lnTo>
                  <a:pt x="350977" y="36664"/>
                </a:lnTo>
                <a:lnTo>
                  <a:pt x="358635" y="37795"/>
                </a:lnTo>
                <a:lnTo>
                  <a:pt x="361759" y="39281"/>
                </a:lnTo>
                <a:lnTo>
                  <a:pt x="366572" y="44107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19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16"/>
                </a:lnTo>
                <a:lnTo>
                  <a:pt x="281635" y="157416"/>
                </a:lnTo>
                <a:lnTo>
                  <a:pt x="281635" y="106578"/>
                </a:lnTo>
                <a:lnTo>
                  <a:pt x="349910" y="106578"/>
                </a:lnTo>
                <a:lnTo>
                  <a:pt x="388035" y="98742"/>
                </a:lnTo>
                <a:lnTo>
                  <a:pt x="412635" y="69354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36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60"/>
                </a:lnTo>
                <a:lnTo>
                  <a:pt x="492213" y="42760"/>
                </a:lnTo>
                <a:lnTo>
                  <a:pt x="492213" y="157416"/>
                </a:lnTo>
                <a:lnTo>
                  <a:pt x="544537" y="157416"/>
                </a:lnTo>
                <a:lnTo>
                  <a:pt x="544537" y="42760"/>
                </a:lnTo>
                <a:lnTo>
                  <a:pt x="610908" y="42760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59"/>
                </a:moveTo>
                <a:lnTo>
                  <a:pt x="616432" y="118059"/>
                </a:lnTo>
                <a:lnTo>
                  <a:pt x="616432" y="157416"/>
                </a:lnTo>
                <a:lnTo>
                  <a:pt x="662597" y="157416"/>
                </a:lnTo>
                <a:lnTo>
                  <a:pt x="662597" y="118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398231" y="1608998"/>
            <a:ext cx="609600" cy="162560"/>
          </a:xfrm>
          <a:custGeom>
            <a:avLst/>
            <a:gdLst/>
            <a:ahLst/>
            <a:cxnLst/>
            <a:rect l="l" t="t" r="r" b="b"/>
            <a:pathLst>
              <a:path w="609600" h="162560">
                <a:moveTo>
                  <a:pt x="200164" y="80187"/>
                </a:moveTo>
                <a:lnTo>
                  <a:pt x="194005" y="44945"/>
                </a:lnTo>
                <a:lnTo>
                  <a:pt x="189090" y="38290"/>
                </a:lnTo>
                <a:lnTo>
                  <a:pt x="175488" y="19837"/>
                </a:lnTo>
                <a:lnTo>
                  <a:pt x="153022" y="8928"/>
                </a:lnTo>
                <a:lnTo>
                  <a:pt x="153022" y="72605"/>
                </a:lnTo>
                <a:lnTo>
                  <a:pt x="152730" y="79971"/>
                </a:lnTo>
                <a:lnTo>
                  <a:pt x="131775" y="117729"/>
                </a:lnTo>
                <a:lnTo>
                  <a:pt x="101676" y="124002"/>
                </a:lnTo>
                <a:lnTo>
                  <a:pt x="92964" y="123621"/>
                </a:lnTo>
                <a:lnTo>
                  <a:pt x="52260" y="94970"/>
                </a:lnTo>
                <a:lnTo>
                  <a:pt x="50774" y="87782"/>
                </a:lnTo>
                <a:lnTo>
                  <a:pt x="51054" y="80187"/>
                </a:lnTo>
                <a:lnTo>
                  <a:pt x="51054" y="79971"/>
                </a:lnTo>
                <a:lnTo>
                  <a:pt x="71907" y="44246"/>
                </a:lnTo>
                <a:lnTo>
                  <a:pt x="101676" y="38290"/>
                </a:lnTo>
                <a:lnTo>
                  <a:pt x="110502" y="38658"/>
                </a:lnTo>
                <a:lnTo>
                  <a:pt x="151523" y="65798"/>
                </a:lnTo>
                <a:lnTo>
                  <a:pt x="153022" y="72605"/>
                </a:lnTo>
                <a:lnTo>
                  <a:pt x="153022" y="8928"/>
                </a:lnTo>
                <a:lnTo>
                  <a:pt x="144653" y="4851"/>
                </a:lnTo>
                <a:lnTo>
                  <a:pt x="101473" y="0"/>
                </a:lnTo>
                <a:lnTo>
                  <a:pt x="74193" y="1549"/>
                </a:lnTo>
                <a:lnTo>
                  <a:pt x="33985" y="13931"/>
                </a:lnTo>
                <a:lnTo>
                  <a:pt x="5270" y="51015"/>
                </a:lnTo>
                <a:lnTo>
                  <a:pt x="25" y="79971"/>
                </a:lnTo>
                <a:lnTo>
                  <a:pt x="0" y="80187"/>
                </a:lnTo>
                <a:lnTo>
                  <a:pt x="11645" y="125310"/>
                </a:lnTo>
                <a:lnTo>
                  <a:pt x="49784" y="154736"/>
                </a:lnTo>
                <a:lnTo>
                  <a:pt x="101473" y="162509"/>
                </a:lnTo>
                <a:lnTo>
                  <a:pt x="128485" y="160921"/>
                </a:lnTo>
                <a:lnTo>
                  <a:pt x="167894" y="148209"/>
                </a:lnTo>
                <a:lnTo>
                  <a:pt x="195199" y="110159"/>
                </a:lnTo>
                <a:lnTo>
                  <a:pt x="198920" y="95554"/>
                </a:lnTo>
                <a:lnTo>
                  <a:pt x="200164" y="80187"/>
                </a:lnTo>
                <a:close/>
              </a:path>
              <a:path w="609600" h="162560">
                <a:moveTo>
                  <a:pt x="393306" y="97840"/>
                </a:moveTo>
                <a:lnTo>
                  <a:pt x="370979" y="97840"/>
                </a:lnTo>
                <a:lnTo>
                  <a:pt x="370979" y="44665"/>
                </a:lnTo>
                <a:lnTo>
                  <a:pt x="370979" y="2120"/>
                </a:lnTo>
                <a:lnTo>
                  <a:pt x="321627" y="2120"/>
                </a:lnTo>
                <a:lnTo>
                  <a:pt x="321627" y="44665"/>
                </a:lnTo>
                <a:lnTo>
                  <a:pt x="321627" y="97840"/>
                </a:lnTo>
                <a:lnTo>
                  <a:pt x="260997" y="97840"/>
                </a:lnTo>
                <a:lnTo>
                  <a:pt x="321627" y="44665"/>
                </a:lnTo>
                <a:lnTo>
                  <a:pt x="321627" y="2120"/>
                </a:lnTo>
                <a:lnTo>
                  <a:pt x="209740" y="97840"/>
                </a:lnTo>
                <a:lnTo>
                  <a:pt x="209740" y="135712"/>
                </a:lnTo>
                <a:lnTo>
                  <a:pt x="321627" y="135712"/>
                </a:lnTo>
                <a:lnTo>
                  <a:pt x="321627" y="159537"/>
                </a:lnTo>
                <a:lnTo>
                  <a:pt x="370979" y="159537"/>
                </a:lnTo>
                <a:lnTo>
                  <a:pt x="370979" y="135712"/>
                </a:lnTo>
                <a:lnTo>
                  <a:pt x="393306" y="135712"/>
                </a:lnTo>
                <a:lnTo>
                  <a:pt x="393306" y="97840"/>
                </a:lnTo>
                <a:close/>
              </a:path>
              <a:path w="609600" h="162560">
                <a:moveTo>
                  <a:pt x="609422" y="115506"/>
                </a:moveTo>
                <a:lnTo>
                  <a:pt x="588949" y="81915"/>
                </a:lnTo>
                <a:lnTo>
                  <a:pt x="573265" y="77000"/>
                </a:lnTo>
                <a:lnTo>
                  <a:pt x="580923" y="74168"/>
                </a:lnTo>
                <a:lnTo>
                  <a:pt x="586663" y="69837"/>
                </a:lnTo>
                <a:lnTo>
                  <a:pt x="590638" y="63817"/>
                </a:lnTo>
                <a:lnTo>
                  <a:pt x="594321" y="58216"/>
                </a:lnTo>
                <a:lnTo>
                  <a:pt x="596239" y="50698"/>
                </a:lnTo>
                <a:lnTo>
                  <a:pt x="596239" y="40627"/>
                </a:lnTo>
                <a:lnTo>
                  <a:pt x="595744" y="35915"/>
                </a:lnTo>
                <a:lnTo>
                  <a:pt x="595630" y="34925"/>
                </a:lnTo>
                <a:lnTo>
                  <a:pt x="595604" y="34671"/>
                </a:lnTo>
                <a:lnTo>
                  <a:pt x="564388" y="4787"/>
                </a:lnTo>
                <a:lnTo>
                  <a:pt x="555612" y="3162"/>
                </a:lnTo>
                <a:lnTo>
                  <a:pt x="555612" y="102882"/>
                </a:lnTo>
                <a:lnTo>
                  <a:pt x="555612" y="112953"/>
                </a:lnTo>
                <a:lnTo>
                  <a:pt x="554405" y="116674"/>
                </a:lnTo>
                <a:lnTo>
                  <a:pt x="549579" y="121348"/>
                </a:lnTo>
                <a:lnTo>
                  <a:pt x="546392" y="122770"/>
                </a:lnTo>
                <a:lnTo>
                  <a:pt x="536498" y="124002"/>
                </a:lnTo>
                <a:lnTo>
                  <a:pt x="456704" y="124002"/>
                </a:lnTo>
                <a:lnTo>
                  <a:pt x="456704" y="92316"/>
                </a:lnTo>
                <a:lnTo>
                  <a:pt x="532498" y="92316"/>
                </a:lnTo>
                <a:lnTo>
                  <a:pt x="555612" y="102882"/>
                </a:lnTo>
                <a:lnTo>
                  <a:pt x="555612" y="3162"/>
                </a:lnTo>
                <a:lnTo>
                  <a:pt x="553923" y="2844"/>
                </a:lnTo>
                <a:lnTo>
                  <a:pt x="545185" y="2311"/>
                </a:lnTo>
                <a:lnTo>
                  <a:pt x="545185" y="44386"/>
                </a:lnTo>
                <a:lnTo>
                  <a:pt x="545185" y="53886"/>
                </a:lnTo>
                <a:lnTo>
                  <a:pt x="544017" y="57429"/>
                </a:lnTo>
                <a:lnTo>
                  <a:pt x="539343" y="61683"/>
                </a:lnTo>
                <a:lnTo>
                  <a:pt x="536498" y="62928"/>
                </a:lnTo>
                <a:lnTo>
                  <a:pt x="528193" y="63817"/>
                </a:lnTo>
                <a:lnTo>
                  <a:pt x="456704" y="63817"/>
                </a:lnTo>
                <a:lnTo>
                  <a:pt x="456704" y="34671"/>
                </a:lnTo>
                <a:lnTo>
                  <a:pt x="524344" y="34671"/>
                </a:lnTo>
                <a:lnTo>
                  <a:pt x="545185" y="44386"/>
                </a:lnTo>
                <a:lnTo>
                  <a:pt x="545185" y="2311"/>
                </a:lnTo>
                <a:lnTo>
                  <a:pt x="542213" y="2120"/>
                </a:lnTo>
                <a:lnTo>
                  <a:pt x="407568" y="2120"/>
                </a:lnTo>
                <a:lnTo>
                  <a:pt x="407568" y="159537"/>
                </a:lnTo>
                <a:lnTo>
                  <a:pt x="532422" y="159537"/>
                </a:lnTo>
                <a:lnTo>
                  <a:pt x="578510" y="153771"/>
                </a:lnTo>
                <a:lnTo>
                  <a:pt x="608190" y="126631"/>
                </a:lnTo>
                <a:lnTo>
                  <a:pt x="608482" y="124002"/>
                </a:lnTo>
                <a:lnTo>
                  <a:pt x="609422" y="11550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657244" y="4667282"/>
            <a:ext cx="441325" cy="203835"/>
            <a:chOff x="657244" y="4667282"/>
            <a:chExt cx="441325" cy="20383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7244" y="4667282"/>
              <a:ext cx="204354" cy="20369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1217" y="4670882"/>
              <a:ext cx="197153" cy="196494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1144228" y="4670882"/>
            <a:ext cx="678180" cy="196850"/>
            <a:chOff x="1144228" y="4670882"/>
            <a:chExt cx="678180" cy="19685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4228" y="4670882"/>
              <a:ext cx="197157" cy="19649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4603" y="4670882"/>
              <a:ext cx="197153" cy="19649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4975" y="4670882"/>
              <a:ext cx="197157" cy="196494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660844" y="4915321"/>
            <a:ext cx="438150" cy="196850"/>
            <a:chOff x="660844" y="4915321"/>
            <a:chExt cx="438150" cy="196850"/>
          </a:xfrm>
        </p:grpSpPr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0844" y="4915321"/>
              <a:ext cx="197154" cy="196495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1217" y="4915321"/>
              <a:ext cx="197153" cy="196495"/>
            </a:xfrm>
            <a:prstGeom prst="rect">
              <a:avLst/>
            </a:prstGeom>
          </p:spPr>
        </p:pic>
      </p:grpSp>
      <p:grpSp>
        <p:nvGrpSpPr>
          <p:cNvPr id="14" name="object 14" descr=""/>
          <p:cNvGrpSpPr/>
          <p:nvPr/>
        </p:nvGrpSpPr>
        <p:grpSpPr>
          <a:xfrm>
            <a:off x="670349" y="4466210"/>
            <a:ext cx="748030" cy="110489"/>
            <a:chOff x="670349" y="4466210"/>
            <a:chExt cx="748030" cy="110489"/>
          </a:xfrm>
        </p:grpSpPr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0349" y="4466210"/>
              <a:ext cx="463125" cy="110157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53839" y="4466210"/>
              <a:ext cx="264236" cy="89259"/>
            </a:xfrm>
            <a:prstGeom prst="rect">
              <a:avLst/>
            </a:prstGeom>
          </p:spPr>
        </p:pic>
      </p:grpSp>
      <p:grpSp>
        <p:nvGrpSpPr>
          <p:cNvPr id="17" name="object 17" descr=""/>
          <p:cNvGrpSpPr/>
          <p:nvPr/>
        </p:nvGrpSpPr>
        <p:grpSpPr>
          <a:xfrm>
            <a:off x="1488387" y="4466210"/>
            <a:ext cx="685800" cy="126364"/>
            <a:chOff x="1488387" y="4466210"/>
            <a:chExt cx="685800" cy="126364"/>
          </a:xfrm>
        </p:grpSpPr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88387" y="4468335"/>
              <a:ext cx="77572" cy="85009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5086" y="4466210"/>
              <a:ext cx="183297" cy="89259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94596" y="4466210"/>
              <a:ext cx="379354" cy="126098"/>
            </a:xfrm>
            <a:prstGeom prst="rect">
              <a:avLst/>
            </a:prstGeom>
          </p:spPr>
        </p:pic>
      </p:grpSp>
      <p:grpSp>
        <p:nvGrpSpPr>
          <p:cNvPr id="21" name="object 21" descr=""/>
          <p:cNvGrpSpPr/>
          <p:nvPr/>
        </p:nvGrpSpPr>
        <p:grpSpPr>
          <a:xfrm>
            <a:off x="659076" y="2064301"/>
            <a:ext cx="1021080" cy="126364"/>
            <a:chOff x="659076" y="2064301"/>
            <a:chExt cx="1021080" cy="126364"/>
          </a:xfrm>
        </p:grpSpPr>
        <p:pic>
          <p:nvPicPr>
            <p:cNvPr id="22" name="object 22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9076" y="2064301"/>
              <a:ext cx="115117" cy="125745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95092" y="2101140"/>
              <a:ext cx="277693" cy="8925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93151" y="2103264"/>
              <a:ext cx="77572" cy="85009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96931" y="2103264"/>
              <a:ext cx="78281" cy="85009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95579" y="2103264"/>
              <a:ext cx="72259" cy="85009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94046" y="2103264"/>
              <a:ext cx="77572" cy="85009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91984" y="2101140"/>
              <a:ext cx="187697" cy="89259"/>
            </a:xfrm>
            <a:prstGeom prst="rect">
              <a:avLst/>
            </a:prstGeom>
          </p:spPr>
        </p:pic>
      </p:grpSp>
      <p:grpSp>
        <p:nvGrpSpPr>
          <p:cNvPr id="29" name="object 29" descr=""/>
          <p:cNvGrpSpPr/>
          <p:nvPr/>
        </p:nvGrpSpPr>
        <p:grpSpPr>
          <a:xfrm>
            <a:off x="1743821" y="2101140"/>
            <a:ext cx="285750" cy="89535"/>
            <a:chOff x="1743821" y="2101140"/>
            <a:chExt cx="285750" cy="89535"/>
          </a:xfrm>
        </p:grpSpPr>
        <p:pic>
          <p:nvPicPr>
            <p:cNvPr id="30" name="object 30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43821" y="2103264"/>
              <a:ext cx="77572" cy="85009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41760" y="2101140"/>
              <a:ext cx="187548" cy="89259"/>
            </a:xfrm>
            <a:prstGeom prst="rect">
              <a:avLst/>
            </a:prstGeom>
          </p:spPr>
        </p:pic>
      </p:grpSp>
      <p:pic>
        <p:nvPicPr>
          <p:cNvPr id="32" name="object 32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204820" y="2103264"/>
            <a:ext cx="77572" cy="85009"/>
          </a:xfrm>
          <a:prstGeom prst="rect">
            <a:avLst/>
          </a:prstGeom>
        </p:spPr>
      </p:pic>
      <p:pic>
        <p:nvPicPr>
          <p:cNvPr id="33" name="object 33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049678" y="2101140"/>
            <a:ext cx="90676" cy="89259"/>
          </a:xfrm>
          <a:prstGeom prst="rect">
            <a:avLst/>
          </a:prstGeom>
        </p:spPr>
      </p:pic>
      <p:grpSp>
        <p:nvGrpSpPr>
          <p:cNvPr id="34" name="object 34" descr=""/>
          <p:cNvGrpSpPr/>
          <p:nvPr/>
        </p:nvGrpSpPr>
        <p:grpSpPr>
          <a:xfrm>
            <a:off x="2308600" y="2101140"/>
            <a:ext cx="590550" cy="126364"/>
            <a:chOff x="2308600" y="2101140"/>
            <a:chExt cx="590550" cy="126364"/>
          </a:xfrm>
        </p:grpSpPr>
        <p:pic>
          <p:nvPicPr>
            <p:cNvPr id="35" name="object 3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08600" y="2101140"/>
              <a:ext cx="179758" cy="126097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514570" y="2103264"/>
              <a:ext cx="92805" cy="85009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27740" y="2101140"/>
              <a:ext cx="90676" cy="89259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738782" y="2101140"/>
              <a:ext cx="159926" cy="89259"/>
            </a:xfrm>
            <a:prstGeom prst="rect">
              <a:avLst/>
            </a:prstGeom>
          </p:spPr>
        </p:pic>
      </p:grpSp>
      <p:pic>
        <p:nvPicPr>
          <p:cNvPr id="39" name="object 39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963174" y="2101140"/>
            <a:ext cx="377582" cy="126097"/>
          </a:xfrm>
          <a:prstGeom prst="rect">
            <a:avLst/>
          </a:prstGeom>
        </p:spPr>
      </p:pic>
      <p:pic>
        <p:nvPicPr>
          <p:cNvPr id="40" name="object 40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65628" y="2308349"/>
            <a:ext cx="73145" cy="89258"/>
          </a:xfrm>
          <a:prstGeom prst="rect">
            <a:avLst/>
          </a:prstGeom>
        </p:spPr>
      </p:pic>
      <p:grpSp>
        <p:nvGrpSpPr>
          <p:cNvPr id="41" name="object 41" descr=""/>
          <p:cNvGrpSpPr/>
          <p:nvPr/>
        </p:nvGrpSpPr>
        <p:grpSpPr>
          <a:xfrm>
            <a:off x="797749" y="2308349"/>
            <a:ext cx="850265" cy="89535"/>
            <a:chOff x="797749" y="2308349"/>
            <a:chExt cx="850265" cy="89535"/>
          </a:xfrm>
        </p:grpSpPr>
        <p:pic>
          <p:nvPicPr>
            <p:cNvPr id="42" name="object 42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97749" y="2308349"/>
              <a:ext cx="262641" cy="89258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80759" y="2308349"/>
              <a:ext cx="318074" cy="89258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425041" y="2310472"/>
              <a:ext cx="103960" cy="85011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55210" y="2310472"/>
              <a:ext cx="92805" cy="85011"/>
            </a:xfrm>
            <a:prstGeom prst="rect">
              <a:avLst/>
            </a:prstGeom>
          </p:spPr>
        </p:pic>
      </p:grpSp>
      <p:grpSp>
        <p:nvGrpSpPr>
          <p:cNvPr id="46" name="object 46" descr=""/>
          <p:cNvGrpSpPr/>
          <p:nvPr/>
        </p:nvGrpSpPr>
        <p:grpSpPr>
          <a:xfrm>
            <a:off x="2820254" y="2308349"/>
            <a:ext cx="693420" cy="89535"/>
            <a:chOff x="2820254" y="2308349"/>
            <a:chExt cx="693420" cy="89535"/>
          </a:xfrm>
        </p:grpSpPr>
        <p:pic>
          <p:nvPicPr>
            <p:cNvPr id="47" name="object 47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820254" y="2308349"/>
              <a:ext cx="339857" cy="89258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186320" y="2310472"/>
              <a:ext cx="77572" cy="85011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290101" y="2310472"/>
              <a:ext cx="103960" cy="85011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420270" y="2310472"/>
              <a:ext cx="92803" cy="85011"/>
            </a:xfrm>
            <a:prstGeom prst="rect">
              <a:avLst/>
            </a:prstGeom>
          </p:spPr>
        </p:pic>
      </p:grpSp>
      <p:grpSp>
        <p:nvGrpSpPr>
          <p:cNvPr id="51" name="object 51" descr=""/>
          <p:cNvGrpSpPr/>
          <p:nvPr/>
        </p:nvGrpSpPr>
        <p:grpSpPr>
          <a:xfrm>
            <a:off x="3583382" y="2308349"/>
            <a:ext cx="779145" cy="126364"/>
            <a:chOff x="3583382" y="2308349"/>
            <a:chExt cx="779145" cy="126364"/>
          </a:xfrm>
        </p:grpSpPr>
        <p:pic>
          <p:nvPicPr>
            <p:cNvPr id="52" name="object 52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583382" y="2308349"/>
              <a:ext cx="173206" cy="89258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776954" y="2308349"/>
              <a:ext cx="465959" cy="126097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269121" y="2310472"/>
              <a:ext cx="92803" cy="85011"/>
            </a:xfrm>
            <a:prstGeom prst="rect">
              <a:avLst/>
            </a:prstGeom>
          </p:spPr>
        </p:pic>
      </p:grpSp>
      <p:grpSp>
        <p:nvGrpSpPr>
          <p:cNvPr id="55" name="object 55" descr=""/>
          <p:cNvGrpSpPr/>
          <p:nvPr/>
        </p:nvGrpSpPr>
        <p:grpSpPr>
          <a:xfrm>
            <a:off x="671471" y="2515557"/>
            <a:ext cx="687070" cy="128270"/>
            <a:chOff x="671471" y="2515557"/>
            <a:chExt cx="687070" cy="128270"/>
          </a:xfrm>
        </p:grpSpPr>
        <p:sp>
          <p:nvSpPr>
            <p:cNvPr id="56" name="object 56" descr=""/>
            <p:cNvSpPr/>
            <p:nvPr/>
          </p:nvSpPr>
          <p:spPr>
            <a:xfrm>
              <a:off x="671461" y="2515562"/>
              <a:ext cx="574040" cy="128270"/>
            </a:xfrm>
            <a:custGeom>
              <a:avLst/>
              <a:gdLst/>
              <a:ahLst/>
              <a:cxnLst/>
              <a:rect l="l" t="t" r="r" b="b"/>
              <a:pathLst>
                <a:path w="574040" h="128269">
                  <a:moveTo>
                    <a:pt x="89623" y="44627"/>
                  </a:moveTo>
                  <a:lnTo>
                    <a:pt x="86385" y="26898"/>
                  </a:lnTo>
                  <a:lnTo>
                    <a:pt x="77685" y="13106"/>
                  </a:lnTo>
                  <a:lnTo>
                    <a:pt x="77470" y="12750"/>
                  </a:lnTo>
                  <a:lnTo>
                    <a:pt x="75450" y="11353"/>
                  </a:lnTo>
                  <a:lnTo>
                    <a:pt x="75450" y="44627"/>
                  </a:lnTo>
                  <a:lnTo>
                    <a:pt x="73088" y="57772"/>
                  </a:lnTo>
                  <a:lnTo>
                    <a:pt x="66662" y="67703"/>
                  </a:lnTo>
                  <a:lnTo>
                    <a:pt x="57150" y="73964"/>
                  </a:lnTo>
                  <a:lnTo>
                    <a:pt x="45516" y="76149"/>
                  </a:lnTo>
                  <a:lnTo>
                    <a:pt x="34874" y="74434"/>
                  </a:lnTo>
                  <a:lnTo>
                    <a:pt x="25933" y="69824"/>
                  </a:lnTo>
                  <a:lnTo>
                    <a:pt x="18948" y="63157"/>
                  </a:lnTo>
                  <a:lnTo>
                    <a:pt x="14173" y="55257"/>
                  </a:lnTo>
                  <a:lnTo>
                    <a:pt x="14173" y="33997"/>
                  </a:lnTo>
                  <a:lnTo>
                    <a:pt x="45516" y="13106"/>
                  </a:lnTo>
                  <a:lnTo>
                    <a:pt x="57150" y="15290"/>
                  </a:lnTo>
                  <a:lnTo>
                    <a:pt x="66662" y="21564"/>
                  </a:lnTo>
                  <a:lnTo>
                    <a:pt x="73088" y="31483"/>
                  </a:lnTo>
                  <a:lnTo>
                    <a:pt x="75450" y="44627"/>
                  </a:lnTo>
                  <a:lnTo>
                    <a:pt x="75450" y="11353"/>
                  </a:lnTo>
                  <a:lnTo>
                    <a:pt x="63995" y="3390"/>
                  </a:lnTo>
                  <a:lnTo>
                    <a:pt x="47117" y="0"/>
                  </a:lnTo>
                  <a:lnTo>
                    <a:pt x="35941" y="1320"/>
                  </a:lnTo>
                  <a:lnTo>
                    <a:pt x="26682" y="4889"/>
                  </a:lnTo>
                  <a:lnTo>
                    <a:pt x="19050" y="10083"/>
                  </a:lnTo>
                  <a:lnTo>
                    <a:pt x="12750" y="16294"/>
                  </a:lnTo>
                  <a:lnTo>
                    <a:pt x="12750" y="2120"/>
                  </a:lnTo>
                  <a:lnTo>
                    <a:pt x="0" y="2120"/>
                  </a:lnTo>
                  <a:lnTo>
                    <a:pt x="0" y="126098"/>
                  </a:lnTo>
                  <a:lnTo>
                    <a:pt x="14173" y="126098"/>
                  </a:lnTo>
                  <a:lnTo>
                    <a:pt x="14173" y="74434"/>
                  </a:lnTo>
                  <a:lnTo>
                    <a:pt x="19646" y="79768"/>
                  </a:lnTo>
                  <a:lnTo>
                    <a:pt x="26860" y="84543"/>
                  </a:lnTo>
                  <a:lnTo>
                    <a:pt x="35966" y="87960"/>
                  </a:lnTo>
                  <a:lnTo>
                    <a:pt x="47117" y="89255"/>
                  </a:lnTo>
                  <a:lnTo>
                    <a:pt x="63995" y="85877"/>
                  </a:lnTo>
                  <a:lnTo>
                    <a:pt x="77470" y="76504"/>
                  </a:lnTo>
                  <a:lnTo>
                    <a:pt x="77685" y="76149"/>
                  </a:lnTo>
                  <a:lnTo>
                    <a:pt x="86385" y="62357"/>
                  </a:lnTo>
                  <a:lnTo>
                    <a:pt x="89623" y="44627"/>
                  </a:lnTo>
                  <a:close/>
                </a:path>
                <a:path w="574040" h="128269">
                  <a:moveTo>
                    <a:pt x="186499" y="2120"/>
                  </a:moveTo>
                  <a:lnTo>
                    <a:pt x="171437" y="2120"/>
                  </a:lnTo>
                  <a:lnTo>
                    <a:pt x="142748" y="71018"/>
                  </a:lnTo>
                  <a:lnTo>
                    <a:pt x="110693" y="2120"/>
                  </a:lnTo>
                  <a:lnTo>
                    <a:pt x="95643" y="2120"/>
                  </a:lnTo>
                  <a:lnTo>
                    <a:pt x="136017" y="87312"/>
                  </a:lnTo>
                  <a:lnTo>
                    <a:pt x="132829" y="95110"/>
                  </a:lnTo>
                  <a:lnTo>
                    <a:pt x="128435" y="104178"/>
                  </a:lnTo>
                  <a:lnTo>
                    <a:pt x="123380" y="110642"/>
                  </a:lnTo>
                  <a:lnTo>
                    <a:pt x="117563" y="114528"/>
                  </a:lnTo>
                  <a:lnTo>
                    <a:pt x="110871" y="115824"/>
                  </a:lnTo>
                  <a:lnTo>
                    <a:pt x="108394" y="115824"/>
                  </a:lnTo>
                  <a:lnTo>
                    <a:pt x="105918" y="115468"/>
                  </a:lnTo>
                  <a:lnTo>
                    <a:pt x="103441" y="114757"/>
                  </a:lnTo>
                  <a:lnTo>
                    <a:pt x="103441" y="126987"/>
                  </a:lnTo>
                  <a:lnTo>
                    <a:pt x="106616" y="127863"/>
                  </a:lnTo>
                  <a:lnTo>
                    <a:pt x="109626" y="128219"/>
                  </a:lnTo>
                  <a:lnTo>
                    <a:pt x="112649" y="128219"/>
                  </a:lnTo>
                  <a:lnTo>
                    <a:pt x="121640" y="126682"/>
                  </a:lnTo>
                  <a:lnTo>
                    <a:pt x="129997" y="121754"/>
                  </a:lnTo>
                  <a:lnTo>
                    <a:pt x="137693" y="112979"/>
                  </a:lnTo>
                  <a:lnTo>
                    <a:pt x="144703" y="99885"/>
                  </a:lnTo>
                  <a:lnTo>
                    <a:pt x="186499" y="2120"/>
                  </a:lnTo>
                  <a:close/>
                </a:path>
                <a:path w="574040" h="128269">
                  <a:moveTo>
                    <a:pt x="280885" y="87134"/>
                  </a:moveTo>
                  <a:lnTo>
                    <a:pt x="244767" y="44450"/>
                  </a:lnTo>
                  <a:lnTo>
                    <a:pt x="276999" y="2120"/>
                  </a:lnTo>
                  <a:lnTo>
                    <a:pt x="260527" y="2120"/>
                  </a:lnTo>
                  <a:lnTo>
                    <a:pt x="233603" y="37541"/>
                  </a:lnTo>
                  <a:lnTo>
                    <a:pt x="216420" y="37541"/>
                  </a:lnTo>
                  <a:lnTo>
                    <a:pt x="216420" y="2120"/>
                  </a:lnTo>
                  <a:lnTo>
                    <a:pt x="202260" y="2120"/>
                  </a:lnTo>
                  <a:lnTo>
                    <a:pt x="202260" y="87134"/>
                  </a:lnTo>
                  <a:lnTo>
                    <a:pt x="216420" y="87134"/>
                  </a:lnTo>
                  <a:lnTo>
                    <a:pt x="216420" y="50647"/>
                  </a:lnTo>
                  <a:lnTo>
                    <a:pt x="233070" y="50647"/>
                  </a:lnTo>
                  <a:lnTo>
                    <a:pt x="264248" y="87134"/>
                  </a:lnTo>
                  <a:lnTo>
                    <a:pt x="280885" y="87134"/>
                  </a:lnTo>
                  <a:close/>
                </a:path>
                <a:path w="574040" h="128269">
                  <a:moveTo>
                    <a:pt x="376351" y="74739"/>
                  </a:moveTo>
                  <a:lnTo>
                    <a:pt x="374230" y="75450"/>
                  </a:lnTo>
                  <a:lnTo>
                    <a:pt x="371919" y="75984"/>
                  </a:lnTo>
                  <a:lnTo>
                    <a:pt x="366077" y="75984"/>
                  </a:lnTo>
                  <a:lnTo>
                    <a:pt x="363245" y="74561"/>
                  </a:lnTo>
                  <a:lnTo>
                    <a:pt x="363245" y="46583"/>
                  </a:lnTo>
                  <a:lnTo>
                    <a:pt x="363245" y="37363"/>
                  </a:lnTo>
                  <a:lnTo>
                    <a:pt x="363181" y="35775"/>
                  </a:lnTo>
                  <a:lnTo>
                    <a:pt x="360641" y="20472"/>
                  </a:lnTo>
                  <a:lnTo>
                    <a:pt x="355815" y="13106"/>
                  </a:lnTo>
                  <a:lnTo>
                    <a:pt x="353237" y="9169"/>
                  </a:lnTo>
                  <a:lnTo>
                    <a:pt x="341579" y="2311"/>
                  </a:lnTo>
                  <a:lnTo>
                    <a:pt x="326224" y="0"/>
                  </a:lnTo>
                  <a:lnTo>
                    <a:pt x="316204" y="558"/>
                  </a:lnTo>
                  <a:lnTo>
                    <a:pt x="307301" y="1968"/>
                  </a:lnTo>
                  <a:lnTo>
                    <a:pt x="299758" y="3810"/>
                  </a:lnTo>
                  <a:lnTo>
                    <a:pt x="293814" y="5664"/>
                  </a:lnTo>
                  <a:lnTo>
                    <a:pt x="293814" y="19481"/>
                  </a:lnTo>
                  <a:lnTo>
                    <a:pt x="299961" y="17145"/>
                  </a:lnTo>
                  <a:lnTo>
                    <a:pt x="307187" y="15100"/>
                  </a:lnTo>
                  <a:lnTo>
                    <a:pt x="315480" y="13652"/>
                  </a:lnTo>
                  <a:lnTo>
                    <a:pt x="324815" y="13106"/>
                  </a:lnTo>
                  <a:lnTo>
                    <a:pt x="335178" y="14630"/>
                  </a:lnTo>
                  <a:lnTo>
                    <a:pt x="342785" y="18948"/>
                  </a:lnTo>
                  <a:lnTo>
                    <a:pt x="347472" y="25654"/>
                  </a:lnTo>
                  <a:lnTo>
                    <a:pt x="349072" y="34353"/>
                  </a:lnTo>
                  <a:lnTo>
                    <a:pt x="349072" y="37363"/>
                  </a:lnTo>
                  <a:lnTo>
                    <a:pt x="349072" y="49060"/>
                  </a:lnTo>
                  <a:lnTo>
                    <a:pt x="349072" y="64643"/>
                  </a:lnTo>
                  <a:lnTo>
                    <a:pt x="342912" y="69938"/>
                  </a:lnTo>
                  <a:lnTo>
                    <a:pt x="335813" y="73825"/>
                  </a:lnTo>
                  <a:lnTo>
                    <a:pt x="328079" y="76225"/>
                  </a:lnTo>
                  <a:lnTo>
                    <a:pt x="320027" y="77038"/>
                  </a:lnTo>
                  <a:lnTo>
                    <a:pt x="310642" y="77038"/>
                  </a:lnTo>
                  <a:lnTo>
                    <a:pt x="301612" y="72618"/>
                  </a:lnTo>
                  <a:lnTo>
                    <a:pt x="301612" y="62699"/>
                  </a:lnTo>
                  <a:lnTo>
                    <a:pt x="303911" y="54952"/>
                  </a:lnTo>
                  <a:lnTo>
                    <a:pt x="309892" y="49987"/>
                  </a:lnTo>
                  <a:lnTo>
                    <a:pt x="318198" y="47358"/>
                  </a:lnTo>
                  <a:lnTo>
                    <a:pt x="327469" y="46583"/>
                  </a:lnTo>
                  <a:lnTo>
                    <a:pt x="334378" y="46583"/>
                  </a:lnTo>
                  <a:lnTo>
                    <a:pt x="343052" y="47815"/>
                  </a:lnTo>
                  <a:lnTo>
                    <a:pt x="349072" y="49060"/>
                  </a:lnTo>
                  <a:lnTo>
                    <a:pt x="349072" y="37363"/>
                  </a:lnTo>
                  <a:lnTo>
                    <a:pt x="341985" y="35775"/>
                  </a:lnTo>
                  <a:lnTo>
                    <a:pt x="332955" y="34709"/>
                  </a:lnTo>
                  <a:lnTo>
                    <a:pt x="325526" y="34709"/>
                  </a:lnTo>
                  <a:lnTo>
                    <a:pt x="311581" y="36131"/>
                  </a:lnTo>
                  <a:lnTo>
                    <a:pt x="311759" y="36131"/>
                  </a:lnTo>
                  <a:lnTo>
                    <a:pt x="299466" y="40817"/>
                  </a:lnTo>
                  <a:lnTo>
                    <a:pt x="290525" y="49657"/>
                  </a:lnTo>
                  <a:lnTo>
                    <a:pt x="287096" y="63398"/>
                  </a:lnTo>
                  <a:lnTo>
                    <a:pt x="289560" y="74561"/>
                  </a:lnTo>
                  <a:lnTo>
                    <a:pt x="289648" y="74993"/>
                  </a:lnTo>
                  <a:lnTo>
                    <a:pt x="296405" y="83045"/>
                  </a:lnTo>
                  <a:lnTo>
                    <a:pt x="305993" y="87731"/>
                  </a:lnTo>
                  <a:lnTo>
                    <a:pt x="317017" y="89255"/>
                  </a:lnTo>
                  <a:lnTo>
                    <a:pt x="326821" y="88480"/>
                  </a:lnTo>
                  <a:lnTo>
                    <a:pt x="335572" y="86245"/>
                  </a:lnTo>
                  <a:lnTo>
                    <a:pt x="343319" y="82689"/>
                  </a:lnTo>
                  <a:lnTo>
                    <a:pt x="350139" y="77927"/>
                  </a:lnTo>
                  <a:lnTo>
                    <a:pt x="352615" y="85369"/>
                  </a:lnTo>
                  <a:lnTo>
                    <a:pt x="358813" y="88201"/>
                  </a:lnTo>
                  <a:lnTo>
                    <a:pt x="369265" y="88201"/>
                  </a:lnTo>
                  <a:lnTo>
                    <a:pt x="372986" y="87490"/>
                  </a:lnTo>
                  <a:lnTo>
                    <a:pt x="376351" y="86245"/>
                  </a:lnTo>
                  <a:lnTo>
                    <a:pt x="376351" y="77927"/>
                  </a:lnTo>
                  <a:lnTo>
                    <a:pt x="376351" y="77038"/>
                  </a:lnTo>
                  <a:lnTo>
                    <a:pt x="376351" y="75984"/>
                  </a:lnTo>
                  <a:lnTo>
                    <a:pt x="376351" y="74739"/>
                  </a:lnTo>
                  <a:close/>
                </a:path>
                <a:path w="574040" h="128269">
                  <a:moveTo>
                    <a:pt x="467029" y="52959"/>
                  </a:moveTo>
                  <a:lnTo>
                    <a:pt x="464223" y="50292"/>
                  </a:lnTo>
                  <a:lnTo>
                    <a:pt x="459943" y="46228"/>
                  </a:lnTo>
                  <a:lnTo>
                    <a:pt x="453034" y="43916"/>
                  </a:lnTo>
                  <a:lnTo>
                    <a:pt x="459409" y="41084"/>
                  </a:lnTo>
                  <a:lnTo>
                    <a:pt x="461518" y="38074"/>
                  </a:lnTo>
                  <a:lnTo>
                    <a:pt x="464362" y="33997"/>
                  </a:lnTo>
                  <a:lnTo>
                    <a:pt x="464362" y="25146"/>
                  </a:lnTo>
                  <a:lnTo>
                    <a:pt x="462368" y="15201"/>
                  </a:lnTo>
                  <a:lnTo>
                    <a:pt x="461848" y="14528"/>
                  </a:lnTo>
                  <a:lnTo>
                    <a:pt x="456844" y="7988"/>
                  </a:lnTo>
                  <a:lnTo>
                    <a:pt x="452856" y="5892"/>
                  </a:lnTo>
                  <a:lnTo>
                    <a:pt x="452856" y="52603"/>
                  </a:lnTo>
                  <a:lnTo>
                    <a:pt x="452856" y="72085"/>
                  </a:lnTo>
                  <a:lnTo>
                    <a:pt x="446481" y="74739"/>
                  </a:lnTo>
                  <a:lnTo>
                    <a:pt x="405752" y="74739"/>
                  </a:lnTo>
                  <a:lnTo>
                    <a:pt x="405752" y="50292"/>
                  </a:lnTo>
                  <a:lnTo>
                    <a:pt x="445236" y="50292"/>
                  </a:lnTo>
                  <a:lnTo>
                    <a:pt x="452856" y="52603"/>
                  </a:lnTo>
                  <a:lnTo>
                    <a:pt x="452856" y="5892"/>
                  </a:lnTo>
                  <a:lnTo>
                    <a:pt x="450024" y="4406"/>
                  </a:lnTo>
                  <a:lnTo>
                    <a:pt x="450024" y="17005"/>
                  </a:lnTo>
                  <a:lnTo>
                    <a:pt x="450024" y="35242"/>
                  </a:lnTo>
                  <a:lnTo>
                    <a:pt x="444182" y="38074"/>
                  </a:lnTo>
                  <a:lnTo>
                    <a:pt x="405752" y="38074"/>
                  </a:lnTo>
                  <a:lnTo>
                    <a:pt x="405752" y="14528"/>
                  </a:lnTo>
                  <a:lnTo>
                    <a:pt x="442760" y="14528"/>
                  </a:lnTo>
                  <a:lnTo>
                    <a:pt x="450024" y="17005"/>
                  </a:lnTo>
                  <a:lnTo>
                    <a:pt x="450024" y="4406"/>
                  </a:lnTo>
                  <a:lnTo>
                    <a:pt x="448525" y="3606"/>
                  </a:lnTo>
                  <a:lnTo>
                    <a:pt x="438162" y="2120"/>
                  </a:lnTo>
                  <a:lnTo>
                    <a:pt x="391579" y="2120"/>
                  </a:lnTo>
                  <a:lnTo>
                    <a:pt x="391579" y="87134"/>
                  </a:lnTo>
                  <a:lnTo>
                    <a:pt x="439572" y="87134"/>
                  </a:lnTo>
                  <a:lnTo>
                    <a:pt x="451637" y="85420"/>
                  </a:lnTo>
                  <a:lnTo>
                    <a:pt x="460209" y="80606"/>
                  </a:lnTo>
                  <a:lnTo>
                    <a:pt x="464235" y="74739"/>
                  </a:lnTo>
                  <a:lnTo>
                    <a:pt x="465328" y="73164"/>
                  </a:lnTo>
                  <a:lnTo>
                    <a:pt x="467029" y="63576"/>
                  </a:lnTo>
                  <a:lnTo>
                    <a:pt x="467029" y="52959"/>
                  </a:lnTo>
                  <a:close/>
                </a:path>
                <a:path w="574040" h="128269">
                  <a:moveTo>
                    <a:pt x="573468" y="44627"/>
                  </a:moveTo>
                  <a:lnTo>
                    <a:pt x="569645" y="25400"/>
                  </a:lnTo>
                  <a:lnTo>
                    <a:pt x="560971" y="13462"/>
                  </a:lnTo>
                  <a:lnTo>
                    <a:pt x="559498" y="11430"/>
                  </a:lnTo>
                  <a:lnTo>
                    <a:pt x="559295" y="11315"/>
                  </a:lnTo>
                  <a:lnTo>
                    <a:pt x="559295" y="44627"/>
                  </a:lnTo>
                  <a:lnTo>
                    <a:pt x="556856" y="57797"/>
                  </a:lnTo>
                  <a:lnTo>
                    <a:pt x="550214" y="67589"/>
                  </a:lnTo>
                  <a:lnTo>
                    <a:pt x="540321" y="73698"/>
                  </a:lnTo>
                  <a:lnTo>
                    <a:pt x="528129" y="75806"/>
                  </a:lnTo>
                  <a:lnTo>
                    <a:pt x="515937" y="73698"/>
                  </a:lnTo>
                  <a:lnTo>
                    <a:pt x="506031" y="67589"/>
                  </a:lnTo>
                  <a:lnTo>
                    <a:pt x="499389" y="57797"/>
                  </a:lnTo>
                  <a:lnTo>
                    <a:pt x="496951" y="44627"/>
                  </a:lnTo>
                  <a:lnTo>
                    <a:pt x="499389" y="31470"/>
                  </a:lnTo>
                  <a:lnTo>
                    <a:pt x="506031" y="21678"/>
                  </a:lnTo>
                  <a:lnTo>
                    <a:pt x="515937" y="15570"/>
                  </a:lnTo>
                  <a:lnTo>
                    <a:pt x="528129" y="13462"/>
                  </a:lnTo>
                  <a:lnTo>
                    <a:pt x="540321" y="15570"/>
                  </a:lnTo>
                  <a:lnTo>
                    <a:pt x="550214" y="21678"/>
                  </a:lnTo>
                  <a:lnTo>
                    <a:pt x="556856" y="31470"/>
                  </a:lnTo>
                  <a:lnTo>
                    <a:pt x="559295" y="44627"/>
                  </a:lnTo>
                  <a:lnTo>
                    <a:pt x="559295" y="11315"/>
                  </a:lnTo>
                  <a:lnTo>
                    <a:pt x="544995" y="2895"/>
                  </a:lnTo>
                  <a:lnTo>
                    <a:pt x="528129" y="0"/>
                  </a:lnTo>
                  <a:lnTo>
                    <a:pt x="511327" y="2895"/>
                  </a:lnTo>
                  <a:lnTo>
                    <a:pt x="496824" y="11430"/>
                  </a:lnTo>
                  <a:lnTo>
                    <a:pt x="486625" y="25400"/>
                  </a:lnTo>
                  <a:lnTo>
                    <a:pt x="482790" y="44627"/>
                  </a:lnTo>
                  <a:lnTo>
                    <a:pt x="486625" y="63855"/>
                  </a:lnTo>
                  <a:lnTo>
                    <a:pt x="496824" y="77838"/>
                  </a:lnTo>
                  <a:lnTo>
                    <a:pt x="511327" y="86372"/>
                  </a:lnTo>
                  <a:lnTo>
                    <a:pt x="528129" y="89255"/>
                  </a:lnTo>
                  <a:lnTo>
                    <a:pt x="544995" y="86372"/>
                  </a:lnTo>
                  <a:lnTo>
                    <a:pt x="559498" y="77838"/>
                  </a:lnTo>
                  <a:lnTo>
                    <a:pt x="560971" y="75806"/>
                  </a:lnTo>
                  <a:lnTo>
                    <a:pt x="569645" y="63855"/>
                  </a:lnTo>
                  <a:lnTo>
                    <a:pt x="573468" y="44627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65295" y="2517682"/>
              <a:ext cx="92803" cy="85009"/>
            </a:xfrm>
            <a:prstGeom prst="rect">
              <a:avLst/>
            </a:prstGeom>
          </p:spPr>
        </p:pic>
      </p:grpSp>
      <p:grpSp>
        <p:nvGrpSpPr>
          <p:cNvPr id="58" name="object 58" descr=""/>
          <p:cNvGrpSpPr/>
          <p:nvPr/>
        </p:nvGrpSpPr>
        <p:grpSpPr>
          <a:xfrm>
            <a:off x="671471" y="2308349"/>
            <a:ext cx="3618229" cy="542925"/>
            <a:chOff x="671471" y="2308349"/>
            <a:chExt cx="3618229" cy="542925"/>
          </a:xfrm>
        </p:grpSpPr>
        <p:pic>
          <p:nvPicPr>
            <p:cNvPr id="59" name="object 59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428408" y="2517682"/>
              <a:ext cx="78281" cy="85009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71471" y="2308349"/>
              <a:ext cx="3053760" cy="542637"/>
            </a:xfrm>
            <a:prstGeom prst="rect">
              <a:avLst/>
            </a:prstGeom>
          </p:spPr>
        </p:pic>
        <p:sp>
          <p:nvSpPr>
            <p:cNvPr id="61" name="object 61" descr=""/>
            <p:cNvSpPr/>
            <p:nvPr/>
          </p:nvSpPr>
          <p:spPr>
            <a:xfrm>
              <a:off x="3557002" y="2586399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7" y="0"/>
                  </a:lnTo>
                  <a:lnTo>
                    <a:pt x="0" y="3008"/>
                  </a:lnTo>
                  <a:lnTo>
                    <a:pt x="0" y="14874"/>
                  </a:lnTo>
                  <a:lnTo>
                    <a:pt x="4427" y="17887"/>
                  </a:lnTo>
                  <a:lnTo>
                    <a:pt x="14345" y="17887"/>
                  </a:lnTo>
                  <a:lnTo>
                    <a:pt x="18594" y="14874"/>
                  </a:lnTo>
                  <a:lnTo>
                    <a:pt x="18594" y="8855"/>
                  </a:lnTo>
                  <a:lnTo>
                    <a:pt x="18594" y="3008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2" name="object 62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645730" y="2478718"/>
              <a:ext cx="127868" cy="123973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795205" y="2515557"/>
              <a:ext cx="394578" cy="110157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215996" y="2517682"/>
              <a:ext cx="73320" cy="85009"/>
            </a:xfrm>
            <a:prstGeom prst="rect">
              <a:avLst/>
            </a:prstGeom>
          </p:spPr>
        </p:pic>
      </p:grpSp>
      <p:pic>
        <p:nvPicPr>
          <p:cNvPr id="65" name="object 65" descr="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671471" y="2929975"/>
            <a:ext cx="2456233" cy="333306"/>
          </a:xfrm>
          <a:prstGeom prst="rect">
            <a:avLst/>
          </a:prstGeom>
        </p:spPr>
      </p:pic>
      <p:grpSp>
        <p:nvGrpSpPr>
          <p:cNvPr id="66" name="object 66" descr=""/>
          <p:cNvGrpSpPr/>
          <p:nvPr/>
        </p:nvGrpSpPr>
        <p:grpSpPr>
          <a:xfrm>
            <a:off x="3192170" y="2929975"/>
            <a:ext cx="880110" cy="110489"/>
            <a:chOff x="3192170" y="2929975"/>
            <a:chExt cx="880110" cy="110489"/>
          </a:xfrm>
        </p:grpSpPr>
        <p:pic>
          <p:nvPicPr>
            <p:cNvPr id="67" name="object 67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192170" y="2929975"/>
              <a:ext cx="375102" cy="89259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587640" y="2929975"/>
              <a:ext cx="82499" cy="89259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690180" y="2932099"/>
              <a:ext cx="277343" cy="108032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993732" y="2932099"/>
              <a:ext cx="78281" cy="85009"/>
            </a:xfrm>
            <a:prstGeom prst="rect">
              <a:avLst/>
            </a:prstGeom>
          </p:spPr>
        </p:pic>
      </p:grpSp>
      <p:sp>
        <p:nvSpPr>
          <p:cNvPr id="71" name="object 71" descr=""/>
          <p:cNvSpPr/>
          <p:nvPr/>
        </p:nvSpPr>
        <p:spPr>
          <a:xfrm>
            <a:off x="671461" y="3137189"/>
            <a:ext cx="179705" cy="89535"/>
          </a:xfrm>
          <a:custGeom>
            <a:avLst/>
            <a:gdLst/>
            <a:ahLst/>
            <a:cxnLst/>
            <a:rect l="l" t="t" r="r" b="b"/>
            <a:pathLst>
              <a:path w="179705" h="89535">
                <a:moveTo>
                  <a:pt x="75450" y="52959"/>
                </a:moveTo>
                <a:lnTo>
                  <a:pt x="72656" y="50292"/>
                </a:lnTo>
                <a:lnTo>
                  <a:pt x="68364" y="46228"/>
                </a:lnTo>
                <a:lnTo>
                  <a:pt x="61455" y="43916"/>
                </a:lnTo>
                <a:lnTo>
                  <a:pt x="67830" y="41084"/>
                </a:lnTo>
                <a:lnTo>
                  <a:pt x="69938" y="38074"/>
                </a:lnTo>
                <a:lnTo>
                  <a:pt x="72796" y="33997"/>
                </a:lnTo>
                <a:lnTo>
                  <a:pt x="72796" y="25146"/>
                </a:lnTo>
                <a:lnTo>
                  <a:pt x="70789" y="15201"/>
                </a:lnTo>
                <a:lnTo>
                  <a:pt x="70269" y="14528"/>
                </a:lnTo>
                <a:lnTo>
                  <a:pt x="65265" y="7988"/>
                </a:lnTo>
                <a:lnTo>
                  <a:pt x="61277" y="5892"/>
                </a:lnTo>
                <a:lnTo>
                  <a:pt x="61277" y="52603"/>
                </a:lnTo>
                <a:lnTo>
                  <a:pt x="61277" y="72085"/>
                </a:lnTo>
                <a:lnTo>
                  <a:pt x="54902" y="74739"/>
                </a:lnTo>
                <a:lnTo>
                  <a:pt x="14173" y="74739"/>
                </a:lnTo>
                <a:lnTo>
                  <a:pt x="14173" y="50292"/>
                </a:lnTo>
                <a:lnTo>
                  <a:pt x="53670" y="50292"/>
                </a:lnTo>
                <a:lnTo>
                  <a:pt x="61277" y="52603"/>
                </a:lnTo>
                <a:lnTo>
                  <a:pt x="61277" y="5892"/>
                </a:lnTo>
                <a:lnTo>
                  <a:pt x="58445" y="4394"/>
                </a:lnTo>
                <a:lnTo>
                  <a:pt x="58445" y="17005"/>
                </a:lnTo>
                <a:lnTo>
                  <a:pt x="58445" y="35242"/>
                </a:lnTo>
                <a:lnTo>
                  <a:pt x="52603" y="38074"/>
                </a:lnTo>
                <a:lnTo>
                  <a:pt x="14173" y="38074"/>
                </a:lnTo>
                <a:lnTo>
                  <a:pt x="14173" y="14528"/>
                </a:lnTo>
                <a:lnTo>
                  <a:pt x="51193" y="14528"/>
                </a:lnTo>
                <a:lnTo>
                  <a:pt x="58445" y="17005"/>
                </a:lnTo>
                <a:lnTo>
                  <a:pt x="58445" y="4394"/>
                </a:lnTo>
                <a:lnTo>
                  <a:pt x="56959" y="3606"/>
                </a:lnTo>
                <a:lnTo>
                  <a:pt x="46583" y="2120"/>
                </a:lnTo>
                <a:lnTo>
                  <a:pt x="0" y="2120"/>
                </a:lnTo>
                <a:lnTo>
                  <a:pt x="0" y="87134"/>
                </a:lnTo>
                <a:lnTo>
                  <a:pt x="48006" y="87134"/>
                </a:lnTo>
                <a:lnTo>
                  <a:pt x="75450" y="63576"/>
                </a:lnTo>
                <a:lnTo>
                  <a:pt x="75450" y="52959"/>
                </a:lnTo>
                <a:close/>
              </a:path>
              <a:path w="179705" h="89535">
                <a:moveTo>
                  <a:pt x="179235" y="74739"/>
                </a:moveTo>
                <a:lnTo>
                  <a:pt x="177114" y="75450"/>
                </a:lnTo>
                <a:lnTo>
                  <a:pt x="174802" y="75984"/>
                </a:lnTo>
                <a:lnTo>
                  <a:pt x="168960" y="75984"/>
                </a:lnTo>
                <a:lnTo>
                  <a:pt x="166128" y="74561"/>
                </a:lnTo>
                <a:lnTo>
                  <a:pt x="166128" y="46583"/>
                </a:lnTo>
                <a:lnTo>
                  <a:pt x="166128" y="37363"/>
                </a:lnTo>
                <a:lnTo>
                  <a:pt x="166065" y="35775"/>
                </a:lnTo>
                <a:lnTo>
                  <a:pt x="163525" y="20472"/>
                </a:lnTo>
                <a:lnTo>
                  <a:pt x="158699" y="13106"/>
                </a:lnTo>
                <a:lnTo>
                  <a:pt x="156121" y="9169"/>
                </a:lnTo>
                <a:lnTo>
                  <a:pt x="144462" y="2311"/>
                </a:lnTo>
                <a:lnTo>
                  <a:pt x="129120" y="0"/>
                </a:lnTo>
                <a:lnTo>
                  <a:pt x="119087" y="558"/>
                </a:lnTo>
                <a:lnTo>
                  <a:pt x="110185" y="1968"/>
                </a:lnTo>
                <a:lnTo>
                  <a:pt x="102641" y="3810"/>
                </a:lnTo>
                <a:lnTo>
                  <a:pt x="96710" y="5664"/>
                </a:lnTo>
                <a:lnTo>
                  <a:pt x="96710" y="19481"/>
                </a:lnTo>
                <a:lnTo>
                  <a:pt x="102844" y="17145"/>
                </a:lnTo>
                <a:lnTo>
                  <a:pt x="110070" y="15100"/>
                </a:lnTo>
                <a:lnTo>
                  <a:pt x="118376" y="13652"/>
                </a:lnTo>
                <a:lnTo>
                  <a:pt x="127698" y="13106"/>
                </a:lnTo>
                <a:lnTo>
                  <a:pt x="138061" y="14630"/>
                </a:lnTo>
                <a:lnTo>
                  <a:pt x="145669" y="18948"/>
                </a:lnTo>
                <a:lnTo>
                  <a:pt x="150355" y="25654"/>
                </a:lnTo>
                <a:lnTo>
                  <a:pt x="151955" y="34353"/>
                </a:lnTo>
                <a:lnTo>
                  <a:pt x="151955" y="37363"/>
                </a:lnTo>
                <a:lnTo>
                  <a:pt x="151955" y="49060"/>
                </a:lnTo>
                <a:lnTo>
                  <a:pt x="151955" y="64643"/>
                </a:lnTo>
                <a:lnTo>
                  <a:pt x="145808" y="69938"/>
                </a:lnTo>
                <a:lnTo>
                  <a:pt x="138696" y="73825"/>
                </a:lnTo>
                <a:lnTo>
                  <a:pt x="130962" y="76225"/>
                </a:lnTo>
                <a:lnTo>
                  <a:pt x="122910" y="77038"/>
                </a:lnTo>
                <a:lnTo>
                  <a:pt x="113525" y="77038"/>
                </a:lnTo>
                <a:lnTo>
                  <a:pt x="104495" y="72618"/>
                </a:lnTo>
                <a:lnTo>
                  <a:pt x="104495" y="62699"/>
                </a:lnTo>
                <a:lnTo>
                  <a:pt x="106794" y="54940"/>
                </a:lnTo>
                <a:lnTo>
                  <a:pt x="112776" y="49987"/>
                </a:lnTo>
                <a:lnTo>
                  <a:pt x="121081" y="47358"/>
                </a:lnTo>
                <a:lnTo>
                  <a:pt x="130352" y="46583"/>
                </a:lnTo>
                <a:lnTo>
                  <a:pt x="137261" y="46583"/>
                </a:lnTo>
                <a:lnTo>
                  <a:pt x="145935" y="47815"/>
                </a:lnTo>
                <a:lnTo>
                  <a:pt x="151955" y="49060"/>
                </a:lnTo>
                <a:lnTo>
                  <a:pt x="151955" y="37363"/>
                </a:lnTo>
                <a:lnTo>
                  <a:pt x="144881" y="35775"/>
                </a:lnTo>
                <a:lnTo>
                  <a:pt x="135839" y="34709"/>
                </a:lnTo>
                <a:lnTo>
                  <a:pt x="128409" y="34709"/>
                </a:lnTo>
                <a:lnTo>
                  <a:pt x="114477" y="36131"/>
                </a:lnTo>
                <a:lnTo>
                  <a:pt x="114642" y="36131"/>
                </a:lnTo>
                <a:lnTo>
                  <a:pt x="102349" y="40817"/>
                </a:lnTo>
                <a:lnTo>
                  <a:pt x="93421" y="49657"/>
                </a:lnTo>
                <a:lnTo>
                  <a:pt x="89979" y="63398"/>
                </a:lnTo>
                <a:lnTo>
                  <a:pt x="92443" y="74561"/>
                </a:lnTo>
                <a:lnTo>
                  <a:pt x="92532" y="74993"/>
                </a:lnTo>
                <a:lnTo>
                  <a:pt x="99288" y="83045"/>
                </a:lnTo>
                <a:lnTo>
                  <a:pt x="108877" y="87731"/>
                </a:lnTo>
                <a:lnTo>
                  <a:pt x="119900" y="89255"/>
                </a:lnTo>
                <a:lnTo>
                  <a:pt x="129717" y="88480"/>
                </a:lnTo>
                <a:lnTo>
                  <a:pt x="138455" y="86245"/>
                </a:lnTo>
                <a:lnTo>
                  <a:pt x="146202" y="82689"/>
                </a:lnTo>
                <a:lnTo>
                  <a:pt x="153022" y="77927"/>
                </a:lnTo>
                <a:lnTo>
                  <a:pt x="155498" y="85369"/>
                </a:lnTo>
                <a:lnTo>
                  <a:pt x="161696" y="88201"/>
                </a:lnTo>
                <a:lnTo>
                  <a:pt x="172148" y="88201"/>
                </a:lnTo>
                <a:lnTo>
                  <a:pt x="175869" y="87490"/>
                </a:lnTo>
                <a:lnTo>
                  <a:pt x="179235" y="86245"/>
                </a:lnTo>
                <a:lnTo>
                  <a:pt x="179235" y="77927"/>
                </a:lnTo>
                <a:lnTo>
                  <a:pt x="179235" y="77038"/>
                </a:lnTo>
                <a:lnTo>
                  <a:pt x="179235" y="75984"/>
                </a:lnTo>
                <a:lnTo>
                  <a:pt x="179235" y="74739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667490" y="3633340"/>
            <a:ext cx="27940" cy="105410"/>
          </a:xfrm>
          <a:custGeom>
            <a:avLst/>
            <a:gdLst/>
            <a:ahLst/>
            <a:cxnLst/>
            <a:rect l="l" t="t" r="r" b="b"/>
            <a:pathLst>
              <a:path w="27940" h="105410">
                <a:moveTo>
                  <a:pt x="0" y="105410"/>
                </a:moveTo>
                <a:lnTo>
                  <a:pt x="27812" y="105410"/>
                </a:lnTo>
                <a:lnTo>
                  <a:pt x="27812" y="0"/>
                </a:lnTo>
                <a:lnTo>
                  <a:pt x="0" y="0"/>
                </a:lnTo>
                <a:lnTo>
                  <a:pt x="0" y="10541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3" name="object 73" descr=""/>
          <p:cNvGrpSpPr/>
          <p:nvPr/>
        </p:nvGrpSpPr>
        <p:grpSpPr>
          <a:xfrm>
            <a:off x="667490" y="3608859"/>
            <a:ext cx="552450" cy="130175"/>
            <a:chOff x="667490" y="3608859"/>
            <a:chExt cx="552450" cy="130175"/>
          </a:xfrm>
        </p:grpSpPr>
        <p:sp>
          <p:nvSpPr>
            <p:cNvPr id="74" name="object 74" descr=""/>
            <p:cNvSpPr/>
            <p:nvPr/>
          </p:nvSpPr>
          <p:spPr>
            <a:xfrm>
              <a:off x="667486" y="360921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29" h="129539">
                  <a:moveTo>
                    <a:pt x="112928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85293" y="24130"/>
                  </a:lnTo>
                  <a:lnTo>
                    <a:pt x="85293" y="129540"/>
                  </a:lnTo>
                  <a:lnTo>
                    <a:pt x="112928" y="129540"/>
                  </a:lnTo>
                  <a:lnTo>
                    <a:pt x="112928" y="24130"/>
                  </a:lnTo>
                  <a:lnTo>
                    <a:pt x="11292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5" name="object 75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24694" y="3608859"/>
              <a:ext cx="113850" cy="129797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82825" y="3608859"/>
              <a:ext cx="114962" cy="129797"/>
            </a:xfrm>
            <a:prstGeom prst="rect">
              <a:avLst/>
            </a:prstGeom>
          </p:spPr>
        </p:pic>
        <p:sp>
          <p:nvSpPr>
            <p:cNvPr id="77" name="object 77" descr=""/>
            <p:cNvSpPr/>
            <p:nvPr/>
          </p:nvSpPr>
          <p:spPr>
            <a:xfrm>
              <a:off x="1127417" y="3609210"/>
              <a:ext cx="92710" cy="129539"/>
            </a:xfrm>
            <a:custGeom>
              <a:avLst/>
              <a:gdLst/>
              <a:ahLst/>
              <a:cxnLst/>
              <a:rect l="l" t="t" r="r" b="b"/>
              <a:pathLst>
                <a:path w="92709" h="129539">
                  <a:moveTo>
                    <a:pt x="92519" y="105410"/>
                  </a:moveTo>
                  <a:lnTo>
                    <a:pt x="27813" y="105410"/>
                  </a:lnTo>
                  <a:lnTo>
                    <a:pt x="27813" y="76200"/>
                  </a:lnTo>
                  <a:lnTo>
                    <a:pt x="85852" y="76200"/>
                  </a:lnTo>
                  <a:lnTo>
                    <a:pt x="85852" y="52070"/>
                  </a:lnTo>
                  <a:lnTo>
                    <a:pt x="27813" y="52070"/>
                  </a:lnTo>
                  <a:lnTo>
                    <a:pt x="27813" y="24130"/>
                  </a:lnTo>
                  <a:lnTo>
                    <a:pt x="91414" y="24130"/>
                  </a:lnTo>
                  <a:lnTo>
                    <a:pt x="91414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52070"/>
                  </a:lnTo>
                  <a:lnTo>
                    <a:pt x="0" y="76200"/>
                  </a:lnTo>
                  <a:lnTo>
                    <a:pt x="0" y="105410"/>
                  </a:lnTo>
                  <a:lnTo>
                    <a:pt x="0" y="129540"/>
                  </a:lnTo>
                  <a:lnTo>
                    <a:pt x="92519" y="129540"/>
                  </a:lnTo>
                  <a:lnTo>
                    <a:pt x="92519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8" name="object 78" descr=""/>
          <p:cNvGrpSpPr/>
          <p:nvPr/>
        </p:nvGrpSpPr>
        <p:grpSpPr>
          <a:xfrm>
            <a:off x="663040" y="3795397"/>
            <a:ext cx="333375" cy="131445"/>
            <a:chOff x="663040" y="3795397"/>
            <a:chExt cx="333375" cy="131445"/>
          </a:xfrm>
        </p:grpSpPr>
        <p:pic>
          <p:nvPicPr>
            <p:cNvPr id="79" name="object 79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63040" y="3797993"/>
              <a:ext cx="71946" cy="126089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63135" y="3795397"/>
              <a:ext cx="106804" cy="131281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02354" y="3797809"/>
              <a:ext cx="94010" cy="128869"/>
            </a:xfrm>
            <a:prstGeom prst="rect">
              <a:avLst/>
            </a:prstGeom>
          </p:spPr>
        </p:pic>
      </p:grpSp>
      <p:grpSp>
        <p:nvGrpSpPr>
          <p:cNvPr id="82" name="object 82" descr=""/>
          <p:cNvGrpSpPr/>
          <p:nvPr/>
        </p:nvGrpSpPr>
        <p:grpSpPr>
          <a:xfrm>
            <a:off x="1091232" y="3783345"/>
            <a:ext cx="628650" cy="151765"/>
            <a:chOff x="1091232" y="3783345"/>
            <a:chExt cx="628650" cy="151765"/>
          </a:xfrm>
        </p:grpSpPr>
        <p:sp>
          <p:nvSpPr>
            <p:cNvPr id="83" name="object 83" descr=""/>
            <p:cNvSpPr/>
            <p:nvPr/>
          </p:nvSpPr>
          <p:spPr>
            <a:xfrm>
              <a:off x="1091222" y="3794630"/>
              <a:ext cx="90805" cy="129539"/>
            </a:xfrm>
            <a:custGeom>
              <a:avLst/>
              <a:gdLst/>
              <a:ahLst/>
              <a:cxnLst/>
              <a:rect l="l" t="t" r="r" b="b"/>
              <a:pathLst>
                <a:path w="90805" h="129539">
                  <a:moveTo>
                    <a:pt x="90678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129540"/>
                  </a:lnTo>
                  <a:lnTo>
                    <a:pt x="27813" y="129540"/>
                  </a:lnTo>
                  <a:lnTo>
                    <a:pt x="27813" y="24130"/>
                  </a:lnTo>
                  <a:lnTo>
                    <a:pt x="90678" y="24130"/>
                  </a:lnTo>
                  <a:lnTo>
                    <a:pt x="9067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214503" y="3783345"/>
              <a:ext cx="197441" cy="151678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446584" y="3794285"/>
              <a:ext cx="140368" cy="129797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624741" y="3795397"/>
              <a:ext cx="94568" cy="128685"/>
            </a:xfrm>
            <a:prstGeom prst="rect">
              <a:avLst/>
            </a:prstGeom>
          </p:spPr>
        </p:pic>
      </p:grpSp>
      <p:grpSp>
        <p:nvGrpSpPr>
          <p:cNvPr id="87" name="object 87" descr=""/>
          <p:cNvGrpSpPr/>
          <p:nvPr/>
        </p:nvGrpSpPr>
        <p:grpSpPr>
          <a:xfrm>
            <a:off x="663040" y="3968586"/>
            <a:ext cx="553085" cy="152400"/>
            <a:chOff x="663040" y="3968586"/>
            <a:chExt cx="553085" cy="152400"/>
          </a:xfrm>
        </p:grpSpPr>
        <p:pic>
          <p:nvPicPr>
            <p:cNvPr id="88" name="object 88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63040" y="3983418"/>
              <a:ext cx="71946" cy="126089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63506" y="3980822"/>
              <a:ext cx="114961" cy="131281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10883" y="3980822"/>
              <a:ext cx="114961" cy="131281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055663" y="3968586"/>
              <a:ext cx="160020" cy="152045"/>
            </a:xfrm>
            <a:prstGeom prst="rect">
              <a:avLst/>
            </a:prstGeom>
          </p:spPr>
        </p:pic>
      </p:grpSp>
      <p:grpSp>
        <p:nvGrpSpPr>
          <p:cNvPr id="92" name="object 92" descr=""/>
          <p:cNvGrpSpPr/>
          <p:nvPr/>
        </p:nvGrpSpPr>
        <p:grpSpPr>
          <a:xfrm>
            <a:off x="1294048" y="3977115"/>
            <a:ext cx="511175" cy="135255"/>
            <a:chOff x="1294048" y="3977115"/>
            <a:chExt cx="511175" cy="135255"/>
          </a:xfrm>
        </p:grpSpPr>
        <p:pic>
          <p:nvPicPr>
            <p:cNvPr id="93" name="object 93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294048" y="3979709"/>
              <a:ext cx="127943" cy="129797"/>
            </a:xfrm>
            <a:prstGeom prst="rect">
              <a:avLst/>
            </a:prstGeom>
          </p:spPr>
        </p:pic>
        <p:pic>
          <p:nvPicPr>
            <p:cNvPr id="94" name="object 94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441055" y="3979709"/>
              <a:ext cx="124232" cy="131469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02334" y="3977115"/>
              <a:ext cx="137955" cy="134988"/>
            </a:xfrm>
            <a:prstGeom prst="rect">
              <a:avLst/>
            </a:prstGeom>
          </p:spPr>
        </p:pic>
        <p:sp>
          <p:nvSpPr>
            <p:cNvPr id="96" name="object 96" descr=""/>
            <p:cNvSpPr/>
            <p:nvPr/>
          </p:nvSpPr>
          <p:spPr>
            <a:xfrm>
              <a:off x="1777342" y="4004180"/>
              <a:ext cx="27940" cy="105410"/>
            </a:xfrm>
            <a:custGeom>
              <a:avLst/>
              <a:gdLst/>
              <a:ahLst/>
              <a:cxnLst/>
              <a:rect l="l" t="t" r="r" b="b"/>
              <a:pathLst>
                <a:path w="27939" h="105410">
                  <a:moveTo>
                    <a:pt x="0" y="105410"/>
                  </a:moveTo>
                  <a:lnTo>
                    <a:pt x="27812" y="105410"/>
                  </a:lnTo>
                  <a:lnTo>
                    <a:pt x="27812" y="0"/>
                  </a:lnTo>
                  <a:lnTo>
                    <a:pt x="0" y="0"/>
                  </a:lnTo>
                  <a:lnTo>
                    <a:pt x="0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7" name="object 97" descr=""/>
          <p:cNvGrpSpPr/>
          <p:nvPr/>
        </p:nvGrpSpPr>
        <p:grpSpPr>
          <a:xfrm>
            <a:off x="1777342" y="3977115"/>
            <a:ext cx="440055" cy="135255"/>
            <a:chOff x="1777342" y="3977115"/>
            <a:chExt cx="440055" cy="135255"/>
          </a:xfrm>
        </p:grpSpPr>
        <p:sp>
          <p:nvSpPr>
            <p:cNvPr id="98" name="object 98" descr=""/>
            <p:cNvSpPr/>
            <p:nvPr/>
          </p:nvSpPr>
          <p:spPr>
            <a:xfrm>
              <a:off x="1777339" y="398005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30" h="129539">
                  <a:moveTo>
                    <a:pt x="112915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85293" y="24130"/>
                  </a:lnTo>
                  <a:lnTo>
                    <a:pt x="85293" y="129540"/>
                  </a:lnTo>
                  <a:lnTo>
                    <a:pt x="112915" y="129540"/>
                  </a:lnTo>
                  <a:lnTo>
                    <a:pt x="112915" y="24130"/>
                  </a:lnTo>
                  <a:lnTo>
                    <a:pt x="11291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9" name="object 99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927313" y="3977115"/>
              <a:ext cx="137956" cy="134988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102321" y="3979709"/>
              <a:ext cx="114961" cy="129797"/>
            </a:xfrm>
            <a:prstGeom prst="rect">
              <a:avLst/>
            </a:prstGeom>
          </p:spPr>
        </p:pic>
      </p:grpSp>
      <p:grpSp>
        <p:nvGrpSpPr>
          <p:cNvPr id="101" name="object 101" descr=""/>
          <p:cNvGrpSpPr/>
          <p:nvPr/>
        </p:nvGrpSpPr>
        <p:grpSpPr>
          <a:xfrm>
            <a:off x="659822" y="1185602"/>
            <a:ext cx="2318385" cy="259079"/>
            <a:chOff x="659822" y="1185602"/>
            <a:chExt cx="2318385" cy="259079"/>
          </a:xfrm>
        </p:grpSpPr>
        <p:sp>
          <p:nvSpPr>
            <p:cNvPr id="102" name="object 102" descr=""/>
            <p:cNvSpPr/>
            <p:nvPr/>
          </p:nvSpPr>
          <p:spPr>
            <a:xfrm>
              <a:off x="668822" y="1194602"/>
              <a:ext cx="284480" cy="240665"/>
            </a:xfrm>
            <a:custGeom>
              <a:avLst/>
              <a:gdLst/>
              <a:ahLst/>
              <a:cxnLst/>
              <a:rect l="l" t="t" r="r" b="b"/>
              <a:pathLst>
                <a:path w="284480" h="240665">
                  <a:moveTo>
                    <a:pt x="181616" y="0"/>
                  </a:moveTo>
                  <a:lnTo>
                    <a:pt x="223013" y="5663"/>
                  </a:lnTo>
                  <a:lnTo>
                    <a:pt x="264062" y="29656"/>
                  </a:lnTo>
                  <a:lnTo>
                    <a:pt x="283162" y="68423"/>
                  </a:lnTo>
                  <a:lnTo>
                    <a:pt x="283964" y="79927"/>
                  </a:lnTo>
                  <a:lnTo>
                    <a:pt x="283964" y="81226"/>
                  </a:lnTo>
                  <a:lnTo>
                    <a:pt x="268977" y="129747"/>
                  </a:lnTo>
                  <a:lnTo>
                    <a:pt x="225805" y="157456"/>
                  </a:lnTo>
                  <a:lnTo>
                    <a:pt x="184542" y="162778"/>
                  </a:lnTo>
                  <a:lnTo>
                    <a:pt x="80247" y="162778"/>
                  </a:lnTo>
                  <a:lnTo>
                    <a:pt x="80247" y="240426"/>
                  </a:lnTo>
                  <a:lnTo>
                    <a:pt x="0" y="240426"/>
                  </a:lnTo>
                  <a:lnTo>
                    <a:pt x="0" y="0"/>
                  </a:lnTo>
                  <a:lnTo>
                    <a:pt x="181616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3" name="object 103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40070" y="1241161"/>
              <a:ext cx="149586" cy="68360"/>
            </a:xfrm>
            <a:prstGeom prst="rect">
              <a:avLst/>
            </a:prstGeom>
          </p:spPr>
        </p:pic>
        <p:sp>
          <p:nvSpPr>
            <p:cNvPr id="104" name="object 104" descr=""/>
            <p:cNvSpPr/>
            <p:nvPr/>
          </p:nvSpPr>
          <p:spPr>
            <a:xfrm>
              <a:off x="942713" y="1194602"/>
              <a:ext cx="607695" cy="241300"/>
            </a:xfrm>
            <a:custGeom>
              <a:avLst/>
              <a:gdLst/>
              <a:ahLst/>
              <a:cxnLst/>
              <a:rect l="l" t="t" r="r" b="b"/>
              <a:pathLst>
                <a:path w="607694" h="241300">
                  <a:moveTo>
                    <a:pt x="304110" y="0"/>
                  </a:moveTo>
                  <a:lnTo>
                    <a:pt x="183244" y="204040"/>
                  </a:lnTo>
                  <a:lnTo>
                    <a:pt x="152268" y="228924"/>
                  </a:lnTo>
                  <a:lnTo>
                    <a:pt x="99947" y="239575"/>
                  </a:lnTo>
                  <a:lnTo>
                    <a:pt x="63032" y="241077"/>
                  </a:lnTo>
                  <a:lnTo>
                    <a:pt x="63032" y="182267"/>
                  </a:lnTo>
                  <a:lnTo>
                    <a:pt x="71327" y="182146"/>
                  </a:lnTo>
                  <a:lnTo>
                    <a:pt x="78342" y="181781"/>
                  </a:lnTo>
                  <a:lnTo>
                    <a:pt x="98338" y="170355"/>
                  </a:lnTo>
                  <a:lnTo>
                    <a:pt x="98118" y="166024"/>
                  </a:lnTo>
                  <a:lnTo>
                    <a:pt x="0" y="0"/>
                  </a:lnTo>
                  <a:lnTo>
                    <a:pt x="84801" y="0"/>
                  </a:lnTo>
                  <a:lnTo>
                    <a:pt x="151081" y="120863"/>
                  </a:lnTo>
                  <a:lnTo>
                    <a:pt x="219308" y="0"/>
                  </a:lnTo>
                  <a:lnTo>
                    <a:pt x="304110" y="0"/>
                  </a:lnTo>
                  <a:close/>
                </a:path>
                <a:path w="607694" h="241300">
                  <a:moveTo>
                    <a:pt x="477277" y="83822"/>
                  </a:moveTo>
                  <a:lnTo>
                    <a:pt x="520288" y="85974"/>
                  </a:lnTo>
                  <a:lnTo>
                    <a:pt x="567157" y="97256"/>
                  </a:lnTo>
                  <a:lnTo>
                    <a:pt x="600529" y="126955"/>
                  </a:lnTo>
                  <a:lnTo>
                    <a:pt x="607565" y="160822"/>
                  </a:lnTo>
                  <a:lnTo>
                    <a:pt x="607565" y="161801"/>
                  </a:lnTo>
                  <a:lnTo>
                    <a:pt x="591574" y="206940"/>
                  </a:lnTo>
                  <a:lnTo>
                    <a:pt x="541977" y="235065"/>
                  </a:lnTo>
                  <a:lnTo>
                    <a:pt x="487353" y="240750"/>
                  </a:lnTo>
                  <a:lnTo>
                    <a:pt x="312879" y="240750"/>
                  </a:lnTo>
                  <a:lnTo>
                    <a:pt x="312879" y="323"/>
                  </a:lnTo>
                  <a:lnTo>
                    <a:pt x="589371" y="323"/>
                  </a:lnTo>
                  <a:lnTo>
                    <a:pt x="589371" y="53284"/>
                  </a:lnTo>
                  <a:lnTo>
                    <a:pt x="388256" y="53284"/>
                  </a:lnTo>
                  <a:lnTo>
                    <a:pt x="388256" y="83822"/>
                  </a:lnTo>
                  <a:lnTo>
                    <a:pt x="477277" y="83822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5" name="object 105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321970" y="1318486"/>
              <a:ext cx="155757" cy="69335"/>
            </a:xfrm>
            <a:prstGeom prst="rect">
              <a:avLst/>
            </a:prstGeom>
          </p:spPr>
        </p:pic>
        <p:sp>
          <p:nvSpPr>
            <p:cNvPr id="106" name="object 106" descr=""/>
            <p:cNvSpPr/>
            <p:nvPr/>
          </p:nvSpPr>
          <p:spPr>
            <a:xfrm>
              <a:off x="1537930" y="1194602"/>
              <a:ext cx="1431290" cy="240665"/>
            </a:xfrm>
            <a:custGeom>
              <a:avLst/>
              <a:gdLst/>
              <a:ahLst/>
              <a:cxnLst/>
              <a:rect l="l" t="t" r="r" b="b"/>
              <a:pathLst>
                <a:path w="1431289" h="240665">
                  <a:moveTo>
                    <a:pt x="342774" y="240426"/>
                  </a:moveTo>
                  <a:lnTo>
                    <a:pt x="261875" y="240426"/>
                  </a:lnTo>
                  <a:lnTo>
                    <a:pt x="239454" y="199162"/>
                  </a:lnTo>
                  <a:lnTo>
                    <a:pt x="103323" y="199162"/>
                  </a:lnTo>
                  <a:lnTo>
                    <a:pt x="80902" y="240426"/>
                  </a:lnTo>
                  <a:lnTo>
                    <a:pt x="0" y="240426"/>
                  </a:lnTo>
                  <a:lnTo>
                    <a:pt x="130288" y="0"/>
                  </a:lnTo>
                  <a:lnTo>
                    <a:pt x="212490" y="0"/>
                  </a:lnTo>
                  <a:lnTo>
                    <a:pt x="342774" y="240426"/>
                  </a:lnTo>
                  <a:close/>
                </a:path>
                <a:path w="1431289" h="240665">
                  <a:moveTo>
                    <a:pt x="171551" y="73426"/>
                  </a:moveTo>
                  <a:lnTo>
                    <a:pt x="132562" y="144906"/>
                  </a:lnTo>
                  <a:lnTo>
                    <a:pt x="210211" y="144906"/>
                  </a:lnTo>
                  <a:lnTo>
                    <a:pt x="171551" y="73426"/>
                  </a:lnTo>
                  <a:close/>
                </a:path>
                <a:path w="1431289" h="240665">
                  <a:moveTo>
                    <a:pt x="349924" y="0"/>
                  </a:moveTo>
                  <a:lnTo>
                    <a:pt x="430171" y="0"/>
                  </a:lnTo>
                </a:path>
                <a:path w="1431289" h="240665">
                  <a:moveTo>
                    <a:pt x="611794" y="182595"/>
                  </a:moveTo>
                  <a:lnTo>
                    <a:pt x="713812" y="182595"/>
                  </a:lnTo>
                  <a:lnTo>
                    <a:pt x="713812" y="0"/>
                  </a:lnTo>
                  <a:lnTo>
                    <a:pt x="793738" y="0"/>
                  </a:lnTo>
                  <a:lnTo>
                    <a:pt x="793738" y="240426"/>
                  </a:lnTo>
                  <a:lnTo>
                    <a:pt x="349924" y="240426"/>
                  </a:lnTo>
                  <a:lnTo>
                    <a:pt x="349924" y="0"/>
                  </a:lnTo>
                  <a:lnTo>
                    <a:pt x="430171" y="0"/>
                  </a:lnTo>
                  <a:lnTo>
                    <a:pt x="430171" y="182595"/>
                  </a:lnTo>
                  <a:lnTo>
                    <a:pt x="531868" y="182595"/>
                  </a:lnTo>
                  <a:lnTo>
                    <a:pt x="531868" y="0"/>
                  </a:lnTo>
                  <a:lnTo>
                    <a:pt x="611794" y="0"/>
                  </a:lnTo>
                  <a:lnTo>
                    <a:pt x="611794" y="182595"/>
                  </a:lnTo>
                  <a:close/>
                </a:path>
                <a:path w="1431289" h="240665">
                  <a:moveTo>
                    <a:pt x="965937" y="110138"/>
                  </a:moveTo>
                  <a:lnTo>
                    <a:pt x="1096877" y="240426"/>
                  </a:lnTo>
                  <a:lnTo>
                    <a:pt x="998428" y="240426"/>
                  </a:lnTo>
                  <a:lnTo>
                    <a:pt x="900958" y="139708"/>
                  </a:lnTo>
                  <a:lnTo>
                    <a:pt x="900958" y="240426"/>
                  </a:lnTo>
                  <a:lnTo>
                    <a:pt x="820709" y="240426"/>
                  </a:lnTo>
                  <a:lnTo>
                    <a:pt x="820709" y="0"/>
                  </a:lnTo>
                  <a:lnTo>
                    <a:pt x="900958" y="0"/>
                  </a:lnTo>
                  <a:lnTo>
                    <a:pt x="900958" y="83498"/>
                  </a:lnTo>
                  <a:lnTo>
                    <a:pt x="992581" y="0"/>
                  </a:lnTo>
                  <a:lnTo>
                    <a:pt x="1091999" y="0"/>
                  </a:lnTo>
                  <a:lnTo>
                    <a:pt x="965937" y="110138"/>
                  </a:lnTo>
                  <a:close/>
                </a:path>
                <a:path w="1431289" h="240665">
                  <a:moveTo>
                    <a:pt x="1431198" y="240426"/>
                  </a:moveTo>
                  <a:lnTo>
                    <a:pt x="1350299" y="240426"/>
                  </a:lnTo>
                  <a:lnTo>
                    <a:pt x="1327877" y="199162"/>
                  </a:lnTo>
                  <a:lnTo>
                    <a:pt x="1191743" y="199162"/>
                  </a:lnTo>
                  <a:lnTo>
                    <a:pt x="1169327" y="240426"/>
                  </a:lnTo>
                  <a:lnTo>
                    <a:pt x="1088424" y="240426"/>
                  </a:lnTo>
                  <a:lnTo>
                    <a:pt x="1218712" y="0"/>
                  </a:lnTo>
                  <a:lnTo>
                    <a:pt x="1300914" y="0"/>
                  </a:lnTo>
                  <a:lnTo>
                    <a:pt x="1431198" y="240426"/>
                  </a:lnTo>
                  <a:close/>
                </a:path>
                <a:path w="1431289" h="240665">
                  <a:moveTo>
                    <a:pt x="1259974" y="73426"/>
                  </a:moveTo>
                  <a:lnTo>
                    <a:pt x="1220986" y="144906"/>
                  </a:lnTo>
                  <a:lnTo>
                    <a:pt x="1298635" y="144906"/>
                  </a:lnTo>
                  <a:lnTo>
                    <a:pt x="1259974" y="73426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7" name="object 107" descr=""/>
          <p:cNvGrpSpPr/>
          <p:nvPr/>
        </p:nvGrpSpPr>
        <p:grpSpPr>
          <a:xfrm>
            <a:off x="3057648" y="1179356"/>
            <a:ext cx="1276350" cy="270510"/>
            <a:chOff x="3057648" y="1179356"/>
            <a:chExt cx="1276350" cy="270510"/>
          </a:xfrm>
        </p:grpSpPr>
        <p:sp>
          <p:nvSpPr>
            <p:cNvPr id="108" name="object 108" descr=""/>
            <p:cNvSpPr/>
            <p:nvPr/>
          </p:nvSpPr>
          <p:spPr>
            <a:xfrm>
              <a:off x="3066648" y="1188356"/>
              <a:ext cx="629920" cy="252729"/>
            </a:xfrm>
            <a:custGeom>
              <a:avLst/>
              <a:gdLst/>
              <a:ahLst/>
              <a:cxnLst/>
              <a:rect l="l" t="t" r="r" b="b"/>
              <a:pathLst>
                <a:path w="629920" h="252730">
                  <a:moveTo>
                    <a:pt x="295009" y="5194"/>
                  </a:moveTo>
                  <a:lnTo>
                    <a:pt x="295009" y="245624"/>
                  </a:lnTo>
                  <a:lnTo>
                    <a:pt x="214434" y="245624"/>
                  </a:lnTo>
                  <a:lnTo>
                    <a:pt x="214434" y="62053"/>
                  </a:lnTo>
                  <a:lnTo>
                    <a:pt x="80572" y="62053"/>
                  </a:lnTo>
                  <a:lnTo>
                    <a:pt x="80572" y="245624"/>
                  </a:lnTo>
                  <a:lnTo>
                    <a:pt x="0" y="245624"/>
                  </a:lnTo>
                  <a:lnTo>
                    <a:pt x="0" y="5194"/>
                  </a:lnTo>
                  <a:lnTo>
                    <a:pt x="295009" y="5194"/>
                  </a:lnTo>
                  <a:close/>
                </a:path>
                <a:path w="629920" h="252730">
                  <a:moveTo>
                    <a:pt x="472734" y="0"/>
                  </a:moveTo>
                  <a:lnTo>
                    <a:pt x="515091" y="4101"/>
                  </a:lnTo>
                  <a:lnTo>
                    <a:pt x="553144" y="16405"/>
                  </a:lnTo>
                  <a:lnTo>
                    <a:pt x="598226" y="47961"/>
                  </a:lnTo>
                  <a:lnTo>
                    <a:pt x="624584" y="92146"/>
                  </a:lnTo>
                  <a:lnTo>
                    <a:pt x="629662" y="126385"/>
                  </a:lnTo>
                  <a:lnTo>
                    <a:pt x="628392" y="143807"/>
                  </a:lnTo>
                  <a:lnTo>
                    <a:pt x="609354" y="190713"/>
                  </a:lnTo>
                  <a:lnTo>
                    <a:pt x="570212" y="226749"/>
                  </a:lnTo>
                  <a:lnTo>
                    <a:pt x="534889" y="242891"/>
                  </a:lnTo>
                  <a:lnTo>
                    <a:pt x="494765" y="251096"/>
                  </a:lnTo>
                  <a:lnTo>
                    <a:pt x="473058" y="252122"/>
                  </a:lnTo>
                  <a:lnTo>
                    <a:pt x="452019" y="251096"/>
                  </a:lnTo>
                  <a:lnTo>
                    <a:pt x="412381" y="242891"/>
                  </a:lnTo>
                  <a:lnTo>
                    <a:pt x="376530" y="226738"/>
                  </a:lnTo>
                  <a:lnTo>
                    <a:pt x="336110" y="190552"/>
                  </a:lnTo>
                  <a:lnTo>
                    <a:pt x="316161" y="143675"/>
                  </a:lnTo>
                  <a:lnTo>
                    <a:pt x="314831" y="126385"/>
                  </a:lnTo>
                  <a:lnTo>
                    <a:pt x="316161" y="108940"/>
                  </a:lnTo>
                  <a:lnTo>
                    <a:pt x="336110" y="61729"/>
                  </a:lnTo>
                  <a:lnTo>
                    <a:pt x="376439" y="25390"/>
                  </a:lnTo>
                  <a:lnTo>
                    <a:pt x="412147" y="9228"/>
                  </a:lnTo>
                  <a:lnTo>
                    <a:pt x="451705" y="1025"/>
                  </a:lnTo>
                  <a:lnTo>
                    <a:pt x="472734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9" name="object 109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457929" y="1240762"/>
              <a:ext cx="163226" cy="147958"/>
            </a:xfrm>
            <a:prstGeom prst="rect">
              <a:avLst/>
            </a:prstGeom>
          </p:spPr>
        </p:pic>
        <p:sp>
          <p:nvSpPr>
            <p:cNvPr id="110" name="object 110" descr=""/>
            <p:cNvSpPr/>
            <p:nvPr/>
          </p:nvSpPr>
          <p:spPr>
            <a:xfrm>
              <a:off x="3695011" y="1188356"/>
              <a:ext cx="629920" cy="252729"/>
            </a:xfrm>
            <a:custGeom>
              <a:avLst/>
              <a:gdLst/>
              <a:ahLst/>
              <a:cxnLst/>
              <a:rect l="l" t="t" r="r" b="b"/>
              <a:pathLst>
                <a:path w="629920" h="252730">
                  <a:moveTo>
                    <a:pt x="295008" y="5194"/>
                  </a:moveTo>
                  <a:lnTo>
                    <a:pt x="295008" y="245624"/>
                  </a:lnTo>
                  <a:lnTo>
                    <a:pt x="214760" y="245624"/>
                  </a:lnTo>
                  <a:lnTo>
                    <a:pt x="214760" y="62053"/>
                  </a:lnTo>
                  <a:lnTo>
                    <a:pt x="135482" y="62053"/>
                  </a:lnTo>
                  <a:lnTo>
                    <a:pt x="128173" y="101570"/>
                  </a:lnTo>
                  <a:lnTo>
                    <a:pt x="116233" y="150356"/>
                  </a:lnTo>
                  <a:lnTo>
                    <a:pt x="98445" y="198511"/>
                  </a:lnTo>
                  <a:lnTo>
                    <a:pt x="70027" y="232110"/>
                  </a:lnTo>
                  <a:lnTo>
                    <a:pt x="24835" y="245339"/>
                  </a:lnTo>
                  <a:lnTo>
                    <a:pt x="16732" y="245786"/>
                  </a:lnTo>
                  <a:lnTo>
                    <a:pt x="6875" y="245678"/>
                  </a:lnTo>
                  <a:lnTo>
                    <a:pt x="1299" y="245624"/>
                  </a:lnTo>
                  <a:lnTo>
                    <a:pt x="0" y="245624"/>
                  </a:lnTo>
                  <a:lnTo>
                    <a:pt x="0" y="180968"/>
                  </a:lnTo>
                  <a:lnTo>
                    <a:pt x="10396" y="180968"/>
                  </a:lnTo>
                  <a:lnTo>
                    <a:pt x="18301" y="178967"/>
                  </a:lnTo>
                  <a:lnTo>
                    <a:pt x="45017" y="122831"/>
                  </a:lnTo>
                  <a:lnTo>
                    <a:pt x="58501" y="46315"/>
                  </a:lnTo>
                  <a:lnTo>
                    <a:pt x="62379" y="5194"/>
                  </a:lnTo>
                  <a:lnTo>
                    <a:pt x="295008" y="5194"/>
                  </a:lnTo>
                  <a:close/>
                </a:path>
                <a:path w="629920" h="252730">
                  <a:moveTo>
                    <a:pt x="472733" y="0"/>
                  </a:moveTo>
                  <a:lnTo>
                    <a:pt x="515091" y="4101"/>
                  </a:lnTo>
                  <a:lnTo>
                    <a:pt x="553143" y="16405"/>
                  </a:lnTo>
                  <a:lnTo>
                    <a:pt x="598226" y="47961"/>
                  </a:lnTo>
                  <a:lnTo>
                    <a:pt x="624583" y="92146"/>
                  </a:lnTo>
                  <a:lnTo>
                    <a:pt x="629660" y="126385"/>
                  </a:lnTo>
                  <a:lnTo>
                    <a:pt x="628391" y="143807"/>
                  </a:lnTo>
                  <a:lnTo>
                    <a:pt x="609353" y="190713"/>
                  </a:lnTo>
                  <a:lnTo>
                    <a:pt x="570213" y="226749"/>
                  </a:lnTo>
                  <a:lnTo>
                    <a:pt x="534891" y="242891"/>
                  </a:lnTo>
                  <a:lnTo>
                    <a:pt x="494765" y="251096"/>
                  </a:lnTo>
                  <a:lnTo>
                    <a:pt x="473057" y="252122"/>
                  </a:lnTo>
                  <a:lnTo>
                    <a:pt x="452020" y="251096"/>
                  </a:lnTo>
                  <a:lnTo>
                    <a:pt x="412383" y="242891"/>
                  </a:lnTo>
                  <a:lnTo>
                    <a:pt x="376531" y="226738"/>
                  </a:lnTo>
                  <a:lnTo>
                    <a:pt x="336109" y="190552"/>
                  </a:lnTo>
                  <a:lnTo>
                    <a:pt x="316160" y="143675"/>
                  </a:lnTo>
                  <a:lnTo>
                    <a:pt x="314830" y="126385"/>
                  </a:lnTo>
                  <a:lnTo>
                    <a:pt x="316160" y="108940"/>
                  </a:lnTo>
                  <a:lnTo>
                    <a:pt x="336109" y="61729"/>
                  </a:lnTo>
                  <a:lnTo>
                    <a:pt x="376438" y="25390"/>
                  </a:lnTo>
                  <a:lnTo>
                    <a:pt x="412146" y="9228"/>
                  </a:lnTo>
                  <a:lnTo>
                    <a:pt x="451704" y="1025"/>
                  </a:lnTo>
                  <a:lnTo>
                    <a:pt x="472733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1" name="object 111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086291" y="1240762"/>
              <a:ext cx="163226" cy="147958"/>
            </a:xfrm>
            <a:prstGeom prst="rect">
              <a:avLst/>
            </a:prstGeom>
          </p:spPr>
        </p:pic>
      </p:grpSp>
      <p:pic>
        <p:nvPicPr>
          <p:cNvPr id="112" name="object 112" descr="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5841132" y="216204"/>
            <a:ext cx="2935224" cy="5903795"/>
          </a:xfrm>
          <a:prstGeom prst="rect">
            <a:avLst/>
          </a:prstGeom>
        </p:spPr>
      </p:pic>
      <p:grpSp>
        <p:nvGrpSpPr>
          <p:cNvPr id="113" name="object 113" descr=""/>
          <p:cNvGrpSpPr/>
          <p:nvPr/>
        </p:nvGrpSpPr>
        <p:grpSpPr>
          <a:xfrm>
            <a:off x="-190" y="341215"/>
            <a:ext cx="4119245" cy="396875"/>
            <a:chOff x="-190" y="341215"/>
            <a:chExt cx="4119245" cy="396875"/>
          </a:xfrm>
        </p:grpSpPr>
        <p:sp>
          <p:nvSpPr>
            <p:cNvPr id="114" name="object 114" descr=""/>
            <p:cNvSpPr/>
            <p:nvPr/>
          </p:nvSpPr>
          <p:spPr>
            <a:xfrm>
              <a:off x="-190" y="341215"/>
              <a:ext cx="4119245" cy="396875"/>
            </a:xfrm>
            <a:custGeom>
              <a:avLst/>
              <a:gdLst/>
              <a:ahLst/>
              <a:cxnLst/>
              <a:rect l="l" t="t" r="r" b="b"/>
              <a:pathLst>
                <a:path w="4119245" h="396875">
                  <a:moveTo>
                    <a:pt x="4119123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4119123" y="396647"/>
                  </a:lnTo>
                  <a:lnTo>
                    <a:pt x="4119123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256311" y="482292"/>
              <a:ext cx="3736975" cy="164465"/>
            </a:xfrm>
            <a:custGeom>
              <a:avLst/>
              <a:gdLst/>
              <a:ahLst/>
              <a:cxnLst/>
              <a:rect l="l" t="t" r="r" b="b"/>
              <a:pathLst>
                <a:path w="3736975" h="164465">
                  <a:moveTo>
                    <a:pt x="180403" y="3086"/>
                  </a:moveTo>
                  <a:lnTo>
                    <a:pt x="130098" y="3086"/>
                  </a:lnTo>
                  <a:lnTo>
                    <a:pt x="89623" y="74790"/>
                  </a:lnTo>
                  <a:lnTo>
                    <a:pt x="50304" y="3086"/>
                  </a:lnTo>
                  <a:lnTo>
                    <a:pt x="0" y="3086"/>
                  </a:lnTo>
                  <a:lnTo>
                    <a:pt x="58216" y="101574"/>
                  </a:lnTo>
                  <a:lnTo>
                    <a:pt x="58343" y="104140"/>
                  </a:lnTo>
                  <a:lnTo>
                    <a:pt x="44462" y="111213"/>
                  </a:lnTo>
                  <a:lnTo>
                    <a:pt x="37401" y="111213"/>
                  </a:lnTo>
                  <a:lnTo>
                    <a:pt x="37401" y="146100"/>
                  </a:lnTo>
                  <a:lnTo>
                    <a:pt x="80670" y="141757"/>
                  </a:lnTo>
                  <a:lnTo>
                    <a:pt x="108712" y="124129"/>
                  </a:lnTo>
                  <a:lnTo>
                    <a:pt x="180403" y="3086"/>
                  </a:lnTo>
                  <a:close/>
                </a:path>
                <a:path w="3736975" h="164465">
                  <a:moveTo>
                    <a:pt x="356768" y="2717"/>
                  </a:moveTo>
                  <a:lnTo>
                    <a:pt x="309346" y="2717"/>
                  </a:lnTo>
                  <a:lnTo>
                    <a:pt x="309346" y="53517"/>
                  </a:lnTo>
                  <a:lnTo>
                    <a:pt x="233222" y="53517"/>
                  </a:lnTo>
                  <a:lnTo>
                    <a:pt x="233222" y="2717"/>
                  </a:lnTo>
                  <a:lnTo>
                    <a:pt x="185610" y="2717"/>
                  </a:lnTo>
                  <a:lnTo>
                    <a:pt x="185610" y="53517"/>
                  </a:lnTo>
                  <a:lnTo>
                    <a:pt x="185610" y="91617"/>
                  </a:lnTo>
                  <a:lnTo>
                    <a:pt x="185610" y="146227"/>
                  </a:lnTo>
                  <a:lnTo>
                    <a:pt x="233222" y="146227"/>
                  </a:lnTo>
                  <a:lnTo>
                    <a:pt x="233222" y="91617"/>
                  </a:lnTo>
                  <a:lnTo>
                    <a:pt x="309346" y="91617"/>
                  </a:lnTo>
                  <a:lnTo>
                    <a:pt x="309346" y="146227"/>
                  </a:lnTo>
                  <a:lnTo>
                    <a:pt x="356768" y="146227"/>
                  </a:lnTo>
                  <a:lnTo>
                    <a:pt x="356768" y="91617"/>
                  </a:lnTo>
                  <a:lnTo>
                    <a:pt x="356768" y="53517"/>
                  </a:lnTo>
                  <a:lnTo>
                    <a:pt x="356768" y="2717"/>
                  </a:lnTo>
                  <a:close/>
                </a:path>
                <a:path w="3736975" h="164465">
                  <a:moveTo>
                    <a:pt x="546620" y="3086"/>
                  </a:moveTo>
                  <a:lnTo>
                    <a:pt x="499198" y="3086"/>
                  </a:lnTo>
                  <a:lnTo>
                    <a:pt x="420179" y="91554"/>
                  </a:lnTo>
                  <a:lnTo>
                    <a:pt x="420179" y="3086"/>
                  </a:lnTo>
                  <a:lnTo>
                    <a:pt x="372567" y="3086"/>
                  </a:lnTo>
                  <a:lnTo>
                    <a:pt x="372567" y="145707"/>
                  </a:lnTo>
                  <a:lnTo>
                    <a:pt x="420179" y="145707"/>
                  </a:lnTo>
                  <a:lnTo>
                    <a:pt x="499198" y="57048"/>
                  </a:lnTo>
                  <a:lnTo>
                    <a:pt x="499198" y="145707"/>
                  </a:lnTo>
                  <a:lnTo>
                    <a:pt x="546620" y="145707"/>
                  </a:lnTo>
                  <a:lnTo>
                    <a:pt x="546620" y="3086"/>
                  </a:lnTo>
                  <a:close/>
                </a:path>
                <a:path w="3736975" h="164465">
                  <a:moveTo>
                    <a:pt x="815289" y="74587"/>
                  </a:moveTo>
                  <a:lnTo>
                    <a:pt x="808482" y="52044"/>
                  </a:lnTo>
                  <a:lnTo>
                    <a:pt x="808355" y="51803"/>
                  </a:lnTo>
                  <a:lnTo>
                    <a:pt x="768946" y="24282"/>
                  </a:lnTo>
                  <a:lnTo>
                    <a:pt x="764997" y="23126"/>
                  </a:lnTo>
                  <a:lnTo>
                    <a:pt x="764997" y="65722"/>
                  </a:lnTo>
                  <a:lnTo>
                    <a:pt x="764997" y="83451"/>
                  </a:lnTo>
                  <a:lnTo>
                    <a:pt x="728599" y="99098"/>
                  </a:lnTo>
                  <a:lnTo>
                    <a:pt x="719505" y="99453"/>
                  </a:lnTo>
                  <a:lnTo>
                    <a:pt x="711212" y="99453"/>
                  </a:lnTo>
                  <a:lnTo>
                    <a:pt x="711212" y="49530"/>
                  </a:lnTo>
                  <a:lnTo>
                    <a:pt x="719505" y="49530"/>
                  </a:lnTo>
                  <a:lnTo>
                    <a:pt x="760526" y="59169"/>
                  </a:lnTo>
                  <a:lnTo>
                    <a:pt x="764997" y="65722"/>
                  </a:lnTo>
                  <a:lnTo>
                    <a:pt x="764997" y="23126"/>
                  </a:lnTo>
                  <a:lnTo>
                    <a:pt x="758126" y="21094"/>
                  </a:lnTo>
                  <a:lnTo>
                    <a:pt x="758304" y="21094"/>
                  </a:lnTo>
                  <a:lnTo>
                    <a:pt x="746125" y="18643"/>
                  </a:lnTo>
                  <a:lnTo>
                    <a:pt x="746302" y="18643"/>
                  </a:lnTo>
                  <a:lnTo>
                    <a:pt x="733425" y="17145"/>
                  </a:lnTo>
                  <a:lnTo>
                    <a:pt x="720077" y="16573"/>
                  </a:lnTo>
                  <a:lnTo>
                    <a:pt x="711212" y="16573"/>
                  </a:lnTo>
                  <a:lnTo>
                    <a:pt x="711212" y="3086"/>
                  </a:lnTo>
                  <a:lnTo>
                    <a:pt x="663803" y="3086"/>
                  </a:lnTo>
                  <a:lnTo>
                    <a:pt x="663803" y="16573"/>
                  </a:lnTo>
                  <a:lnTo>
                    <a:pt x="663803" y="49530"/>
                  </a:lnTo>
                  <a:lnTo>
                    <a:pt x="663803" y="99453"/>
                  </a:lnTo>
                  <a:lnTo>
                    <a:pt x="656666" y="99453"/>
                  </a:lnTo>
                  <a:lnTo>
                    <a:pt x="613079" y="89662"/>
                  </a:lnTo>
                  <a:lnTo>
                    <a:pt x="608101" y="65722"/>
                  </a:lnTo>
                  <a:lnTo>
                    <a:pt x="613041" y="59334"/>
                  </a:lnTo>
                  <a:lnTo>
                    <a:pt x="656666" y="49530"/>
                  </a:lnTo>
                  <a:lnTo>
                    <a:pt x="663803" y="49530"/>
                  </a:lnTo>
                  <a:lnTo>
                    <a:pt x="663803" y="16573"/>
                  </a:lnTo>
                  <a:lnTo>
                    <a:pt x="654354" y="16573"/>
                  </a:lnTo>
                  <a:lnTo>
                    <a:pt x="641565" y="17145"/>
                  </a:lnTo>
                  <a:lnTo>
                    <a:pt x="595223" y="28676"/>
                  </a:lnTo>
                  <a:lnTo>
                    <a:pt x="564172" y="52044"/>
                  </a:lnTo>
                  <a:lnTo>
                    <a:pt x="560082" y="59004"/>
                  </a:lnTo>
                  <a:lnTo>
                    <a:pt x="559981" y="59169"/>
                  </a:lnTo>
                  <a:lnTo>
                    <a:pt x="557479" y="66687"/>
                  </a:lnTo>
                  <a:lnTo>
                    <a:pt x="556641" y="74587"/>
                  </a:lnTo>
                  <a:lnTo>
                    <a:pt x="557517" y="82499"/>
                  </a:lnTo>
                  <a:lnTo>
                    <a:pt x="559955" y="89662"/>
                  </a:lnTo>
                  <a:lnTo>
                    <a:pt x="560031" y="89890"/>
                  </a:lnTo>
                  <a:lnTo>
                    <a:pt x="595655" y="120510"/>
                  </a:lnTo>
                  <a:lnTo>
                    <a:pt x="642302" y="131940"/>
                  </a:lnTo>
                  <a:lnTo>
                    <a:pt x="654939" y="132410"/>
                  </a:lnTo>
                  <a:lnTo>
                    <a:pt x="663803" y="132410"/>
                  </a:lnTo>
                  <a:lnTo>
                    <a:pt x="663803" y="145707"/>
                  </a:lnTo>
                  <a:lnTo>
                    <a:pt x="711212" y="145707"/>
                  </a:lnTo>
                  <a:lnTo>
                    <a:pt x="711212" y="132410"/>
                  </a:lnTo>
                  <a:lnTo>
                    <a:pt x="720077" y="132410"/>
                  </a:lnTo>
                  <a:lnTo>
                    <a:pt x="768845" y="124802"/>
                  </a:lnTo>
                  <a:lnTo>
                    <a:pt x="802957" y="103987"/>
                  </a:lnTo>
                  <a:lnTo>
                    <a:pt x="814527" y="82499"/>
                  </a:lnTo>
                  <a:lnTo>
                    <a:pt x="815289" y="74587"/>
                  </a:lnTo>
                  <a:close/>
                </a:path>
                <a:path w="3736975" h="164465">
                  <a:moveTo>
                    <a:pt x="1008037" y="74980"/>
                  </a:moveTo>
                  <a:lnTo>
                    <a:pt x="1007287" y="64630"/>
                  </a:lnTo>
                  <a:lnTo>
                    <a:pt x="1005052" y="54787"/>
                  </a:lnTo>
                  <a:lnTo>
                    <a:pt x="1001306" y="45453"/>
                  </a:lnTo>
                  <a:lnTo>
                    <a:pt x="1001255" y="45326"/>
                  </a:lnTo>
                  <a:lnTo>
                    <a:pt x="996048" y="36626"/>
                  </a:lnTo>
                  <a:lnTo>
                    <a:pt x="989431" y="28511"/>
                  </a:lnTo>
                  <a:lnTo>
                    <a:pt x="981659" y="21323"/>
                  </a:lnTo>
                  <a:lnTo>
                    <a:pt x="972731" y="15062"/>
                  </a:lnTo>
                  <a:lnTo>
                    <a:pt x="962647" y="9728"/>
                  </a:lnTo>
                  <a:lnTo>
                    <a:pt x="958113" y="7975"/>
                  </a:lnTo>
                  <a:lnTo>
                    <a:pt x="958113" y="67005"/>
                  </a:lnTo>
                  <a:lnTo>
                    <a:pt x="958113" y="82943"/>
                  </a:lnTo>
                  <a:lnTo>
                    <a:pt x="929233" y="111988"/>
                  </a:lnTo>
                  <a:lnTo>
                    <a:pt x="922324" y="113525"/>
                  </a:lnTo>
                  <a:lnTo>
                    <a:pt x="907808" y="113525"/>
                  </a:lnTo>
                  <a:lnTo>
                    <a:pt x="874014" y="89814"/>
                  </a:lnTo>
                  <a:lnTo>
                    <a:pt x="871956" y="82943"/>
                  </a:lnTo>
                  <a:lnTo>
                    <a:pt x="871994" y="67005"/>
                  </a:lnTo>
                  <a:lnTo>
                    <a:pt x="900480" y="37973"/>
                  </a:lnTo>
                  <a:lnTo>
                    <a:pt x="906551" y="36626"/>
                  </a:lnTo>
                  <a:lnTo>
                    <a:pt x="922832" y="36626"/>
                  </a:lnTo>
                  <a:lnTo>
                    <a:pt x="956030" y="60109"/>
                  </a:lnTo>
                  <a:lnTo>
                    <a:pt x="958113" y="67005"/>
                  </a:lnTo>
                  <a:lnTo>
                    <a:pt x="958113" y="7975"/>
                  </a:lnTo>
                  <a:lnTo>
                    <a:pt x="951674" y="5473"/>
                  </a:lnTo>
                  <a:lnTo>
                    <a:pt x="940066" y="2438"/>
                  </a:lnTo>
                  <a:lnTo>
                    <a:pt x="927823" y="609"/>
                  </a:lnTo>
                  <a:lnTo>
                    <a:pt x="914946" y="0"/>
                  </a:lnTo>
                  <a:lnTo>
                    <a:pt x="902462" y="609"/>
                  </a:lnTo>
                  <a:lnTo>
                    <a:pt x="857821" y="15062"/>
                  </a:lnTo>
                  <a:lnTo>
                    <a:pt x="828446" y="45326"/>
                  </a:lnTo>
                  <a:lnTo>
                    <a:pt x="821270" y="74980"/>
                  </a:lnTo>
                  <a:lnTo>
                    <a:pt x="822083" y="85305"/>
                  </a:lnTo>
                  <a:lnTo>
                    <a:pt x="840828" y="121170"/>
                  </a:lnTo>
                  <a:lnTo>
                    <a:pt x="879144" y="144094"/>
                  </a:lnTo>
                  <a:lnTo>
                    <a:pt x="915136" y="149567"/>
                  </a:lnTo>
                  <a:lnTo>
                    <a:pt x="928014" y="148958"/>
                  </a:lnTo>
                  <a:lnTo>
                    <a:pt x="972769" y="134518"/>
                  </a:lnTo>
                  <a:lnTo>
                    <a:pt x="995667" y="113525"/>
                  </a:lnTo>
                  <a:lnTo>
                    <a:pt x="995984" y="113144"/>
                  </a:lnTo>
                  <a:lnTo>
                    <a:pt x="1001255" y="104394"/>
                  </a:lnTo>
                  <a:lnTo>
                    <a:pt x="1005027" y="95123"/>
                  </a:lnTo>
                  <a:lnTo>
                    <a:pt x="1007287" y="85305"/>
                  </a:lnTo>
                  <a:lnTo>
                    <a:pt x="1008037" y="74980"/>
                  </a:lnTo>
                  <a:close/>
                </a:path>
                <a:path w="3736975" h="164465">
                  <a:moveTo>
                    <a:pt x="1188250" y="50495"/>
                  </a:moveTo>
                  <a:lnTo>
                    <a:pt x="1171486" y="16217"/>
                  </a:lnTo>
                  <a:lnTo>
                    <a:pt x="1145463" y="4826"/>
                  </a:lnTo>
                  <a:lnTo>
                    <a:pt x="1145463" y="46583"/>
                  </a:lnTo>
                  <a:lnTo>
                    <a:pt x="1145463" y="56210"/>
                  </a:lnTo>
                  <a:lnTo>
                    <a:pt x="1125740" y="65913"/>
                  </a:lnTo>
                  <a:lnTo>
                    <a:pt x="1067396" y="65913"/>
                  </a:lnTo>
                  <a:lnTo>
                    <a:pt x="1067396" y="36296"/>
                  </a:lnTo>
                  <a:lnTo>
                    <a:pt x="1130236" y="36296"/>
                  </a:lnTo>
                  <a:lnTo>
                    <a:pt x="1137170" y="37325"/>
                  </a:lnTo>
                  <a:lnTo>
                    <a:pt x="1140002" y="38671"/>
                  </a:lnTo>
                  <a:lnTo>
                    <a:pt x="1144371" y="43053"/>
                  </a:lnTo>
                  <a:lnTo>
                    <a:pt x="1145463" y="46583"/>
                  </a:lnTo>
                  <a:lnTo>
                    <a:pt x="1145463" y="4826"/>
                  </a:lnTo>
                  <a:lnTo>
                    <a:pt x="1144422" y="4572"/>
                  </a:lnTo>
                  <a:lnTo>
                    <a:pt x="1136243" y="3454"/>
                  </a:lnTo>
                  <a:lnTo>
                    <a:pt x="1127531" y="3086"/>
                  </a:lnTo>
                  <a:lnTo>
                    <a:pt x="1019797" y="3086"/>
                  </a:lnTo>
                  <a:lnTo>
                    <a:pt x="1019797" y="145707"/>
                  </a:lnTo>
                  <a:lnTo>
                    <a:pt x="1067396" y="145707"/>
                  </a:lnTo>
                  <a:lnTo>
                    <a:pt x="1067396" y="99644"/>
                  </a:lnTo>
                  <a:lnTo>
                    <a:pt x="1129271" y="99644"/>
                  </a:lnTo>
                  <a:lnTo>
                    <a:pt x="1172438" y="87020"/>
                  </a:lnTo>
                  <a:lnTo>
                    <a:pt x="1186103" y="65913"/>
                  </a:lnTo>
                  <a:lnTo>
                    <a:pt x="1187259" y="62179"/>
                  </a:lnTo>
                  <a:lnTo>
                    <a:pt x="1188250" y="51269"/>
                  </a:lnTo>
                  <a:lnTo>
                    <a:pt x="1188250" y="50495"/>
                  </a:lnTo>
                  <a:close/>
                </a:path>
                <a:path w="3736975" h="164465">
                  <a:moveTo>
                    <a:pt x="1403921" y="3086"/>
                  </a:moveTo>
                  <a:lnTo>
                    <a:pt x="1350924" y="3086"/>
                  </a:lnTo>
                  <a:lnTo>
                    <a:pt x="1303121" y="101180"/>
                  </a:lnTo>
                  <a:lnTo>
                    <a:pt x="1254556" y="3086"/>
                  </a:lnTo>
                  <a:lnTo>
                    <a:pt x="1200200" y="3086"/>
                  </a:lnTo>
                  <a:lnTo>
                    <a:pt x="1200200" y="145707"/>
                  </a:lnTo>
                  <a:lnTo>
                    <a:pt x="1247800" y="145707"/>
                  </a:lnTo>
                  <a:lnTo>
                    <a:pt x="1247800" y="80568"/>
                  </a:lnTo>
                  <a:lnTo>
                    <a:pt x="1281341" y="145707"/>
                  </a:lnTo>
                  <a:lnTo>
                    <a:pt x="1325092" y="145707"/>
                  </a:lnTo>
                  <a:lnTo>
                    <a:pt x="1356512" y="81330"/>
                  </a:lnTo>
                  <a:lnTo>
                    <a:pt x="1356512" y="145707"/>
                  </a:lnTo>
                  <a:lnTo>
                    <a:pt x="1403921" y="145707"/>
                  </a:lnTo>
                  <a:lnTo>
                    <a:pt x="1403921" y="3086"/>
                  </a:lnTo>
                  <a:close/>
                </a:path>
                <a:path w="3736975" h="164465">
                  <a:moveTo>
                    <a:pt x="1611693" y="145707"/>
                  </a:moveTo>
                  <a:lnTo>
                    <a:pt x="1598434" y="121234"/>
                  </a:lnTo>
                  <a:lnTo>
                    <a:pt x="1580997" y="89052"/>
                  </a:lnTo>
                  <a:lnTo>
                    <a:pt x="1558010" y="46647"/>
                  </a:lnTo>
                  <a:lnTo>
                    <a:pt x="1534414" y="3086"/>
                  </a:lnTo>
                  <a:lnTo>
                    <a:pt x="1533055" y="3086"/>
                  </a:lnTo>
                  <a:lnTo>
                    <a:pt x="1533055" y="89052"/>
                  </a:lnTo>
                  <a:lnTo>
                    <a:pt x="1486992" y="89052"/>
                  </a:lnTo>
                  <a:lnTo>
                    <a:pt x="1510118" y="46647"/>
                  </a:lnTo>
                  <a:lnTo>
                    <a:pt x="1533055" y="89052"/>
                  </a:lnTo>
                  <a:lnTo>
                    <a:pt x="1533055" y="3086"/>
                  </a:lnTo>
                  <a:lnTo>
                    <a:pt x="1485646" y="3086"/>
                  </a:lnTo>
                  <a:lnTo>
                    <a:pt x="1408353" y="145707"/>
                  </a:lnTo>
                  <a:lnTo>
                    <a:pt x="1456347" y="145707"/>
                  </a:lnTo>
                  <a:lnTo>
                    <a:pt x="1469644" y="121234"/>
                  </a:lnTo>
                  <a:lnTo>
                    <a:pt x="1550403" y="121234"/>
                  </a:lnTo>
                  <a:lnTo>
                    <a:pt x="1563700" y="145707"/>
                  </a:lnTo>
                  <a:lnTo>
                    <a:pt x="1611693" y="145707"/>
                  </a:lnTo>
                  <a:close/>
                </a:path>
                <a:path w="3736975" h="164465">
                  <a:moveTo>
                    <a:pt x="1864575" y="111023"/>
                  </a:moveTo>
                  <a:lnTo>
                    <a:pt x="1845487" y="111023"/>
                  </a:lnTo>
                  <a:lnTo>
                    <a:pt x="1845373" y="41338"/>
                  </a:lnTo>
                  <a:lnTo>
                    <a:pt x="1845360" y="37198"/>
                  </a:lnTo>
                  <a:lnTo>
                    <a:pt x="1845297" y="3086"/>
                  </a:lnTo>
                  <a:lnTo>
                    <a:pt x="1801164" y="3086"/>
                  </a:lnTo>
                  <a:lnTo>
                    <a:pt x="1801164" y="37388"/>
                  </a:lnTo>
                  <a:lnTo>
                    <a:pt x="1801164" y="111023"/>
                  </a:lnTo>
                  <a:lnTo>
                    <a:pt x="1730819" y="111023"/>
                  </a:lnTo>
                  <a:lnTo>
                    <a:pt x="1735670" y="100596"/>
                  </a:lnTo>
                  <a:lnTo>
                    <a:pt x="1740039" y="90728"/>
                  </a:lnTo>
                  <a:lnTo>
                    <a:pt x="1754898" y="46355"/>
                  </a:lnTo>
                  <a:lnTo>
                    <a:pt x="1756600" y="37388"/>
                  </a:lnTo>
                  <a:lnTo>
                    <a:pt x="1756638" y="37198"/>
                  </a:lnTo>
                  <a:lnTo>
                    <a:pt x="1801164" y="37388"/>
                  </a:lnTo>
                  <a:lnTo>
                    <a:pt x="1801164" y="3086"/>
                  </a:lnTo>
                  <a:lnTo>
                    <a:pt x="1715198" y="3086"/>
                  </a:lnTo>
                  <a:lnTo>
                    <a:pt x="1714995" y="13284"/>
                  </a:lnTo>
                  <a:lnTo>
                    <a:pt x="1714360" y="23050"/>
                  </a:lnTo>
                  <a:lnTo>
                    <a:pt x="1705089" y="66700"/>
                  </a:lnTo>
                  <a:lnTo>
                    <a:pt x="1685328" y="111023"/>
                  </a:lnTo>
                  <a:lnTo>
                    <a:pt x="1671066" y="111023"/>
                  </a:lnTo>
                  <a:lnTo>
                    <a:pt x="1671066" y="164211"/>
                  </a:lnTo>
                  <a:lnTo>
                    <a:pt x="1715592" y="164211"/>
                  </a:lnTo>
                  <a:lnTo>
                    <a:pt x="1715592" y="145707"/>
                  </a:lnTo>
                  <a:lnTo>
                    <a:pt x="1820049" y="145910"/>
                  </a:lnTo>
                  <a:lnTo>
                    <a:pt x="1820049" y="164211"/>
                  </a:lnTo>
                  <a:lnTo>
                    <a:pt x="1864575" y="164211"/>
                  </a:lnTo>
                  <a:lnTo>
                    <a:pt x="1864575" y="145707"/>
                  </a:lnTo>
                  <a:lnTo>
                    <a:pt x="1864575" y="111023"/>
                  </a:lnTo>
                  <a:close/>
                </a:path>
                <a:path w="3736975" h="164465">
                  <a:moveTo>
                    <a:pt x="2046528" y="3086"/>
                  </a:moveTo>
                  <a:lnTo>
                    <a:pt x="1908517" y="3086"/>
                  </a:lnTo>
                  <a:lnTo>
                    <a:pt x="1906219" y="27482"/>
                  </a:lnTo>
                  <a:lnTo>
                    <a:pt x="1902790" y="50736"/>
                  </a:lnTo>
                  <a:lnTo>
                    <a:pt x="1892528" y="93865"/>
                  </a:lnTo>
                  <a:lnTo>
                    <a:pt x="1877682" y="107353"/>
                  </a:lnTo>
                  <a:lnTo>
                    <a:pt x="1871510" y="107353"/>
                  </a:lnTo>
                  <a:lnTo>
                    <a:pt x="1871510" y="145707"/>
                  </a:lnTo>
                  <a:lnTo>
                    <a:pt x="1913051" y="137693"/>
                  </a:lnTo>
                  <a:lnTo>
                    <a:pt x="1937435" y="98513"/>
                  </a:lnTo>
                  <a:lnTo>
                    <a:pt x="1947545" y="60261"/>
                  </a:lnTo>
                  <a:lnTo>
                    <a:pt x="1951888" y="36817"/>
                  </a:lnTo>
                  <a:lnTo>
                    <a:pt x="1998916" y="36817"/>
                  </a:lnTo>
                  <a:lnTo>
                    <a:pt x="1998916" y="145707"/>
                  </a:lnTo>
                  <a:lnTo>
                    <a:pt x="2046528" y="145707"/>
                  </a:lnTo>
                  <a:lnTo>
                    <a:pt x="2046528" y="3086"/>
                  </a:lnTo>
                  <a:close/>
                </a:path>
                <a:path w="3736975" h="164465">
                  <a:moveTo>
                    <a:pt x="2225192" y="2895"/>
                  </a:moveTo>
                  <a:lnTo>
                    <a:pt x="2179904" y="2895"/>
                  </a:lnTo>
                  <a:lnTo>
                    <a:pt x="2179904" y="35852"/>
                  </a:lnTo>
                  <a:lnTo>
                    <a:pt x="2179904" y="66497"/>
                  </a:lnTo>
                  <a:lnTo>
                    <a:pt x="2124011" y="66497"/>
                  </a:lnTo>
                  <a:lnTo>
                    <a:pt x="2119020" y="66243"/>
                  </a:lnTo>
                  <a:lnTo>
                    <a:pt x="2112213" y="65214"/>
                  </a:lnTo>
                  <a:lnTo>
                    <a:pt x="2109457" y="63893"/>
                  </a:lnTo>
                  <a:lnTo>
                    <a:pt x="2105215" y="59651"/>
                  </a:lnTo>
                  <a:lnTo>
                    <a:pt x="2104148" y="56210"/>
                  </a:lnTo>
                  <a:lnTo>
                    <a:pt x="2104148" y="46443"/>
                  </a:lnTo>
                  <a:lnTo>
                    <a:pt x="2105215" y="42786"/>
                  </a:lnTo>
                  <a:lnTo>
                    <a:pt x="2109457" y="38163"/>
                  </a:lnTo>
                  <a:lnTo>
                    <a:pt x="2112213" y="36753"/>
                  </a:lnTo>
                  <a:lnTo>
                    <a:pt x="2118169" y="35852"/>
                  </a:lnTo>
                  <a:lnTo>
                    <a:pt x="2116493" y="35852"/>
                  </a:lnTo>
                  <a:lnTo>
                    <a:pt x="2124011" y="35471"/>
                  </a:lnTo>
                  <a:lnTo>
                    <a:pt x="2131758" y="35471"/>
                  </a:lnTo>
                  <a:lnTo>
                    <a:pt x="2162581" y="35852"/>
                  </a:lnTo>
                  <a:lnTo>
                    <a:pt x="2179904" y="35852"/>
                  </a:lnTo>
                  <a:lnTo>
                    <a:pt x="2179904" y="2895"/>
                  </a:lnTo>
                  <a:lnTo>
                    <a:pt x="2117445" y="2895"/>
                  </a:lnTo>
                  <a:lnTo>
                    <a:pt x="2079244" y="12153"/>
                  </a:lnTo>
                  <a:lnTo>
                    <a:pt x="2057209" y="43484"/>
                  </a:lnTo>
                  <a:lnTo>
                    <a:pt x="2056739" y="50304"/>
                  </a:lnTo>
                  <a:lnTo>
                    <a:pt x="2056739" y="51079"/>
                  </a:lnTo>
                  <a:lnTo>
                    <a:pt x="2057387" y="59651"/>
                  </a:lnTo>
                  <a:lnTo>
                    <a:pt x="2057400" y="59829"/>
                  </a:lnTo>
                  <a:lnTo>
                    <a:pt x="2080183" y="91313"/>
                  </a:lnTo>
                  <a:lnTo>
                    <a:pt x="2097024" y="97332"/>
                  </a:lnTo>
                  <a:lnTo>
                    <a:pt x="2055583" y="145516"/>
                  </a:lnTo>
                  <a:lnTo>
                    <a:pt x="2109355" y="145516"/>
                  </a:lnTo>
                  <a:lnTo>
                    <a:pt x="2148865" y="99453"/>
                  </a:lnTo>
                  <a:lnTo>
                    <a:pt x="2179904" y="99453"/>
                  </a:lnTo>
                  <a:lnTo>
                    <a:pt x="2179904" y="145516"/>
                  </a:lnTo>
                  <a:lnTo>
                    <a:pt x="2225192" y="145516"/>
                  </a:lnTo>
                  <a:lnTo>
                    <a:pt x="2225192" y="99453"/>
                  </a:lnTo>
                  <a:lnTo>
                    <a:pt x="2225192" y="66497"/>
                  </a:lnTo>
                  <a:lnTo>
                    <a:pt x="2225192" y="54737"/>
                  </a:lnTo>
                  <a:lnTo>
                    <a:pt x="2225192" y="35471"/>
                  </a:lnTo>
                  <a:lnTo>
                    <a:pt x="2225192" y="2895"/>
                  </a:lnTo>
                  <a:close/>
                </a:path>
                <a:path w="3736975" h="164465">
                  <a:moveTo>
                    <a:pt x="2466886" y="3086"/>
                  </a:moveTo>
                  <a:lnTo>
                    <a:pt x="2298433" y="3086"/>
                  </a:lnTo>
                  <a:lnTo>
                    <a:pt x="2298433" y="41630"/>
                  </a:lnTo>
                  <a:lnTo>
                    <a:pt x="2298433" y="41821"/>
                  </a:lnTo>
                  <a:lnTo>
                    <a:pt x="2359342" y="41821"/>
                  </a:lnTo>
                  <a:lnTo>
                    <a:pt x="2359342" y="145707"/>
                  </a:lnTo>
                  <a:lnTo>
                    <a:pt x="2406751" y="145707"/>
                  </a:lnTo>
                  <a:lnTo>
                    <a:pt x="2406751" y="41821"/>
                  </a:lnTo>
                  <a:lnTo>
                    <a:pt x="2466886" y="41821"/>
                  </a:lnTo>
                  <a:lnTo>
                    <a:pt x="2466886" y="3086"/>
                  </a:lnTo>
                  <a:close/>
                </a:path>
                <a:path w="3736975" h="164465">
                  <a:moveTo>
                    <a:pt x="2648254" y="50495"/>
                  </a:moveTo>
                  <a:lnTo>
                    <a:pt x="2631490" y="16217"/>
                  </a:lnTo>
                  <a:lnTo>
                    <a:pt x="2605468" y="4826"/>
                  </a:lnTo>
                  <a:lnTo>
                    <a:pt x="2605468" y="46583"/>
                  </a:lnTo>
                  <a:lnTo>
                    <a:pt x="2605468" y="56210"/>
                  </a:lnTo>
                  <a:lnTo>
                    <a:pt x="2585745" y="65913"/>
                  </a:lnTo>
                  <a:lnTo>
                    <a:pt x="2527414" y="65913"/>
                  </a:lnTo>
                  <a:lnTo>
                    <a:pt x="2527414" y="36296"/>
                  </a:lnTo>
                  <a:lnTo>
                    <a:pt x="2590241" y="36296"/>
                  </a:lnTo>
                  <a:lnTo>
                    <a:pt x="2597188" y="37325"/>
                  </a:lnTo>
                  <a:lnTo>
                    <a:pt x="2600007" y="38671"/>
                  </a:lnTo>
                  <a:lnTo>
                    <a:pt x="2604376" y="43053"/>
                  </a:lnTo>
                  <a:lnTo>
                    <a:pt x="2605468" y="46583"/>
                  </a:lnTo>
                  <a:lnTo>
                    <a:pt x="2605468" y="4826"/>
                  </a:lnTo>
                  <a:lnTo>
                    <a:pt x="2604439" y="4572"/>
                  </a:lnTo>
                  <a:lnTo>
                    <a:pt x="2596248" y="3454"/>
                  </a:lnTo>
                  <a:lnTo>
                    <a:pt x="2587548" y="3086"/>
                  </a:lnTo>
                  <a:lnTo>
                    <a:pt x="2479802" y="3086"/>
                  </a:lnTo>
                  <a:lnTo>
                    <a:pt x="2479802" y="145707"/>
                  </a:lnTo>
                  <a:lnTo>
                    <a:pt x="2527414" y="145707"/>
                  </a:lnTo>
                  <a:lnTo>
                    <a:pt x="2527414" y="99644"/>
                  </a:lnTo>
                  <a:lnTo>
                    <a:pt x="2589276" y="99644"/>
                  </a:lnTo>
                  <a:lnTo>
                    <a:pt x="2632456" y="87020"/>
                  </a:lnTo>
                  <a:lnTo>
                    <a:pt x="2648254" y="51269"/>
                  </a:lnTo>
                  <a:lnTo>
                    <a:pt x="2648254" y="50495"/>
                  </a:lnTo>
                  <a:close/>
                </a:path>
                <a:path w="3736975" h="164465">
                  <a:moveTo>
                    <a:pt x="2813151" y="2717"/>
                  </a:moveTo>
                  <a:lnTo>
                    <a:pt x="2660218" y="2717"/>
                  </a:lnTo>
                  <a:lnTo>
                    <a:pt x="2660218" y="37007"/>
                  </a:lnTo>
                  <a:lnTo>
                    <a:pt x="2660218" y="56057"/>
                  </a:lnTo>
                  <a:lnTo>
                    <a:pt x="2660218" y="90347"/>
                  </a:lnTo>
                  <a:lnTo>
                    <a:pt x="2660218" y="110667"/>
                  </a:lnTo>
                  <a:lnTo>
                    <a:pt x="2660218" y="111937"/>
                  </a:lnTo>
                  <a:lnTo>
                    <a:pt x="2660218" y="146227"/>
                  </a:lnTo>
                  <a:lnTo>
                    <a:pt x="2813062" y="146227"/>
                  </a:lnTo>
                  <a:lnTo>
                    <a:pt x="2813062" y="111937"/>
                  </a:lnTo>
                  <a:lnTo>
                    <a:pt x="2813062" y="110667"/>
                  </a:lnTo>
                  <a:lnTo>
                    <a:pt x="2800032" y="110667"/>
                  </a:lnTo>
                  <a:lnTo>
                    <a:pt x="2800032" y="111937"/>
                  </a:lnTo>
                  <a:lnTo>
                    <a:pt x="2707817" y="111937"/>
                  </a:lnTo>
                  <a:lnTo>
                    <a:pt x="2707817" y="110667"/>
                  </a:lnTo>
                  <a:lnTo>
                    <a:pt x="2707817" y="90347"/>
                  </a:lnTo>
                  <a:lnTo>
                    <a:pt x="2796870" y="90347"/>
                  </a:lnTo>
                  <a:lnTo>
                    <a:pt x="2796870" y="56057"/>
                  </a:lnTo>
                  <a:lnTo>
                    <a:pt x="2707817" y="56057"/>
                  </a:lnTo>
                  <a:lnTo>
                    <a:pt x="2707817" y="37007"/>
                  </a:lnTo>
                  <a:lnTo>
                    <a:pt x="2813151" y="37007"/>
                  </a:lnTo>
                  <a:lnTo>
                    <a:pt x="2813151" y="2717"/>
                  </a:lnTo>
                  <a:close/>
                </a:path>
                <a:path w="3736975" h="164465">
                  <a:moveTo>
                    <a:pt x="2997314" y="2717"/>
                  </a:moveTo>
                  <a:lnTo>
                    <a:pt x="2949905" y="2717"/>
                  </a:lnTo>
                  <a:lnTo>
                    <a:pt x="2949905" y="53517"/>
                  </a:lnTo>
                  <a:lnTo>
                    <a:pt x="2873768" y="53517"/>
                  </a:lnTo>
                  <a:lnTo>
                    <a:pt x="2873768" y="2717"/>
                  </a:lnTo>
                  <a:lnTo>
                    <a:pt x="2826156" y="2717"/>
                  </a:lnTo>
                  <a:lnTo>
                    <a:pt x="2826156" y="53517"/>
                  </a:lnTo>
                  <a:lnTo>
                    <a:pt x="2826156" y="91617"/>
                  </a:lnTo>
                  <a:lnTo>
                    <a:pt x="2826156" y="146227"/>
                  </a:lnTo>
                  <a:lnTo>
                    <a:pt x="2873768" y="146227"/>
                  </a:lnTo>
                  <a:lnTo>
                    <a:pt x="2873768" y="91617"/>
                  </a:lnTo>
                  <a:lnTo>
                    <a:pt x="2949905" y="91617"/>
                  </a:lnTo>
                  <a:lnTo>
                    <a:pt x="2949905" y="146227"/>
                  </a:lnTo>
                  <a:lnTo>
                    <a:pt x="2997314" y="146227"/>
                  </a:lnTo>
                  <a:lnTo>
                    <a:pt x="2997314" y="91617"/>
                  </a:lnTo>
                  <a:lnTo>
                    <a:pt x="2997314" y="53517"/>
                  </a:lnTo>
                  <a:lnTo>
                    <a:pt x="2997314" y="2717"/>
                  </a:lnTo>
                  <a:close/>
                </a:path>
                <a:path w="3736975" h="164465">
                  <a:moveTo>
                    <a:pt x="3166059" y="2717"/>
                  </a:moveTo>
                  <a:lnTo>
                    <a:pt x="3013113" y="2717"/>
                  </a:lnTo>
                  <a:lnTo>
                    <a:pt x="3013113" y="37007"/>
                  </a:lnTo>
                  <a:lnTo>
                    <a:pt x="3013113" y="56057"/>
                  </a:lnTo>
                  <a:lnTo>
                    <a:pt x="3013113" y="90347"/>
                  </a:lnTo>
                  <a:lnTo>
                    <a:pt x="3013113" y="110667"/>
                  </a:lnTo>
                  <a:lnTo>
                    <a:pt x="3013113" y="111937"/>
                  </a:lnTo>
                  <a:lnTo>
                    <a:pt x="3013113" y="146227"/>
                  </a:lnTo>
                  <a:lnTo>
                    <a:pt x="3165970" y="146227"/>
                  </a:lnTo>
                  <a:lnTo>
                    <a:pt x="3165970" y="111937"/>
                  </a:lnTo>
                  <a:lnTo>
                    <a:pt x="3165970" y="110667"/>
                  </a:lnTo>
                  <a:lnTo>
                    <a:pt x="3152940" y="110667"/>
                  </a:lnTo>
                  <a:lnTo>
                    <a:pt x="3152940" y="111937"/>
                  </a:lnTo>
                  <a:lnTo>
                    <a:pt x="3060725" y="111937"/>
                  </a:lnTo>
                  <a:lnTo>
                    <a:pt x="3060725" y="110667"/>
                  </a:lnTo>
                  <a:lnTo>
                    <a:pt x="3060725" y="90347"/>
                  </a:lnTo>
                  <a:lnTo>
                    <a:pt x="3149777" y="90347"/>
                  </a:lnTo>
                  <a:lnTo>
                    <a:pt x="3149777" y="56057"/>
                  </a:lnTo>
                  <a:lnTo>
                    <a:pt x="3060725" y="56057"/>
                  </a:lnTo>
                  <a:lnTo>
                    <a:pt x="3060725" y="37007"/>
                  </a:lnTo>
                  <a:lnTo>
                    <a:pt x="3166059" y="37007"/>
                  </a:lnTo>
                  <a:lnTo>
                    <a:pt x="3166059" y="2717"/>
                  </a:lnTo>
                  <a:close/>
                </a:path>
                <a:path w="3736975" h="164465">
                  <a:moveTo>
                    <a:pt x="3347529" y="50495"/>
                  </a:moveTo>
                  <a:lnTo>
                    <a:pt x="3330752" y="16217"/>
                  </a:lnTo>
                  <a:lnTo>
                    <a:pt x="3304743" y="4826"/>
                  </a:lnTo>
                  <a:lnTo>
                    <a:pt x="3304743" y="46583"/>
                  </a:lnTo>
                  <a:lnTo>
                    <a:pt x="3304743" y="56210"/>
                  </a:lnTo>
                  <a:lnTo>
                    <a:pt x="3285007" y="65913"/>
                  </a:lnTo>
                  <a:lnTo>
                    <a:pt x="3226676" y="65913"/>
                  </a:lnTo>
                  <a:lnTo>
                    <a:pt x="3226676" y="36296"/>
                  </a:lnTo>
                  <a:lnTo>
                    <a:pt x="3289516" y="36296"/>
                  </a:lnTo>
                  <a:lnTo>
                    <a:pt x="3296450" y="37325"/>
                  </a:lnTo>
                  <a:lnTo>
                    <a:pt x="3299282" y="38671"/>
                  </a:lnTo>
                  <a:lnTo>
                    <a:pt x="3303638" y="43053"/>
                  </a:lnTo>
                  <a:lnTo>
                    <a:pt x="3304743" y="46583"/>
                  </a:lnTo>
                  <a:lnTo>
                    <a:pt x="3304743" y="4826"/>
                  </a:lnTo>
                  <a:lnTo>
                    <a:pt x="3303701" y="4572"/>
                  </a:lnTo>
                  <a:lnTo>
                    <a:pt x="3295510" y="3454"/>
                  </a:lnTo>
                  <a:lnTo>
                    <a:pt x="3286810" y="3086"/>
                  </a:lnTo>
                  <a:lnTo>
                    <a:pt x="3179064" y="3086"/>
                  </a:lnTo>
                  <a:lnTo>
                    <a:pt x="3179064" y="145707"/>
                  </a:lnTo>
                  <a:lnTo>
                    <a:pt x="3226676" y="145707"/>
                  </a:lnTo>
                  <a:lnTo>
                    <a:pt x="3226676" y="99644"/>
                  </a:lnTo>
                  <a:lnTo>
                    <a:pt x="3288550" y="99644"/>
                  </a:lnTo>
                  <a:lnTo>
                    <a:pt x="3331718" y="87020"/>
                  </a:lnTo>
                  <a:lnTo>
                    <a:pt x="3347529" y="51269"/>
                  </a:lnTo>
                  <a:lnTo>
                    <a:pt x="3347529" y="50495"/>
                  </a:lnTo>
                  <a:close/>
                </a:path>
                <a:path w="3736975" h="164465">
                  <a:moveTo>
                    <a:pt x="3542195" y="74980"/>
                  </a:moveTo>
                  <a:lnTo>
                    <a:pt x="3541445" y="64630"/>
                  </a:lnTo>
                  <a:lnTo>
                    <a:pt x="3539210" y="54787"/>
                  </a:lnTo>
                  <a:lnTo>
                    <a:pt x="3535464" y="45453"/>
                  </a:lnTo>
                  <a:lnTo>
                    <a:pt x="3535413" y="45326"/>
                  </a:lnTo>
                  <a:lnTo>
                    <a:pt x="3530206" y="36626"/>
                  </a:lnTo>
                  <a:lnTo>
                    <a:pt x="3523589" y="28511"/>
                  </a:lnTo>
                  <a:lnTo>
                    <a:pt x="3515817" y="21323"/>
                  </a:lnTo>
                  <a:lnTo>
                    <a:pt x="3506889" y="15062"/>
                  </a:lnTo>
                  <a:lnTo>
                    <a:pt x="3496805" y="9728"/>
                  </a:lnTo>
                  <a:lnTo>
                    <a:pt x="3492271" y="7975"/>
                  </a:lnTo>
                  <a:lnTo>
                    <a:pt x="3492271" y="67005"/>
                  </a:lnTo>
                  <a:lnTo>
                    <a:pt x="3492271" y="82943"/>
                  </a:lnTo>
                  <a:lnTo>
                    <a:pt x="3463391" y="111988"/>
                  </a:lnTo>
                  <a:lnTo>
                    <a:pt x="3456482" y="113525"/>
                  </a:lnTo>
                  <a:lnTo>
                    <a:pt x="3441966" y="113525"/>
                  </a:lnTo>
                  <a:lnTo>
                    <a:pt x="3408172" y="89814"/>
                  </a:lnTo>
                  <a:lnTo>
                    <a:pt x="3406127" y="82943"/>
                  </a:lnTo>
                  <a:lnTo>
                    <a:pt x="3406165" y="67005"/>
                  </a:lnTo>
                  <a:lnTo>
                    <a:pt x="3434638" y="37973"/>
                  </a:lnTo>
                  <a:lnTo>
                    <a:pt x="3440709" y="36626"/>
                  </a:lnTo>
                  <a:lnTo>
                    <a:pt x="3456990" y="36626"/>
                  </a:lnTo>
                  <a:lnTo>
                    <a:pt x="3490188" y="60109"/>
                  </a:lnTo>
                  <a:lnTo>
                    <a:pt x="3492271" y="67005"/>
                  </a:lnTo>
                  <a:lnTo>
                    <a:pt x="3492271" y="7975"/>
                  </a:lnTo>
                  <a:lnTo>
                    <a:pt x="3485832" y="5473"/>
                  </a:lnTo>
                  <a:lnTo>
                    <a:pt x="3474224" y="2438"/>
                  </a:lnTo>
                  <a:lnTo>
                    <a:pt x="3461982" y="609"/>
                  </a:lnTo>
                  <a:lnTo>
                    <a:pt x="3449104" y="0"/>
                  </a:lnTo>
                  <a:lnTo>
                    <a:pt x="3436632" y="609"/>
                  </a:lnTo>
                  <a:lnTo>
                    <a:pt x="3391979" y="15062"/>
                  </a:lnTo>
                  <a:lnTo>
                    <a:pt x="3362617" y="45326"/>
                  </a:lnTo>
                  <a:lnTo>
                    <a:pt x="3362528" y="45453"/>
                  </a:lnTo>
                  <a:lnTo>
                    <a:pt x="3358591" y="54787"/>
                  </a:lnTo>
                  <a:lnTo>
                    <a:pt x="3356216" y="64630"/>
                  </a:lnTo>
                  <a:lnTo>
                    <a:pt x="3355429" y="74980"/>
                  </a:lnTo>
                  <a:lnTo>
                    <a:pt x="3356241" y="85305"/>
                  </a:lnTo>
                  <a:lnTo>
                    <a:pt x="3374987" y="121170"/>
                  </a:lnTo>
                  <a:lnTo>
                    <a:pt x="3413302" y="144094"/>
                  </a:lnTo>
                  <a:lnTo>
                    <a:pt x="3449294" y="149567"/>
                  </a:lnTo>
                  <a:lnTo>
                    <a:pt x="3462172" y="148958"/>
                  </a:lnTo>
                  <a:lnTo>
                    <a:pt x="3506927" y="134518"/>
                  </a:lnTo>
                  <a:lnTo>
                    <a:pt x="3529825" y="113525"/>
                  </a:lnTo>
                  <a:lnTo>
                    <a:pt x="3530142" y="113144"/>
                  </a:lnTo>
                  <a:lnTo>
                    <a:pt x="3535413" y="104394"/>
                  </a:lnTo>
                  <a:lnTo>
                    <a:pt x="3539185" y="95123"/>
                  </a:lnTo>
                  <a:lnTo>
                    <a:pt x="3541445" y="85305"/>
                  </a:lnTo>
                  <a:lnTo>
                    <a:pt x="3542195" y="74980"/>
                  </a:lnTo>
                  <a:close/>
                </a:path>
                <a:path w="3736975" h="164465">
                  <a:moveTo>
                    <a:pt x="3736860" y="95148"/>
                  </a:moveTo>
                  <a:lnTo>
                    <a:pt x="3704094" y="70929"/>
                  </a:lnTo>
                  <a:lnTo>
                    <a:pt x="3711029" y="68364"/>
                  </a:lnTo>
                  <a:lnTo>
                    <a:pt x="3716236" y="64439"/>
                  </a:lnTo>
                  <a:lnTo>
                    <a:pt x="3719830" y="58978"/>
                  </a:lnTo>
                  <a:lnTo>
                    <a:pt x="3723182" y="53898"/>
                  </a:lnTo>
                  <a:lnTo>
                    <a:pt x="3724910" y="47091"/>
                  </a:lnTo>
                  <a:lnTo>
                    <a:pt x="3724910" y="37973"/>
                  </a:lnTo>
                  <a:lnTo>
                    <a:pt x="3724579" y="34823"/>
                  </a:lnTo>
                  <a:lnTo>
                    <a:pt x="3724452" y="33693"/>
                  </a:lnTo>
                  <a:lnTo>
                    <a:pt x="3724338" y="32575"/>
                  </a:lnTo>
                  <a:lnTo>
                    <a:pt x="3696055" y="5499"/>
                  </a:lnTo>
                  <a:lnTo>
                    <a:pt x="3688092" y="4025"/>
                  </a:lnTo>
                  <a:lnTo>
                    <a:pt x="3688092" y="94373"/>
                  </a:lnTo>
                  <a:lnTo>
                    <a:pt x="3688092" y="103505"/>
                  </a:lnTo>
                  <a:lnTo>
                    <a:pt x="3687013" y="106870"/>
                  </a:lnTo>
                  <a:lnTo>
                    <a:pt x="3682631" y="111112"/>
                  </a:lnTo>
                  <a:lnTo>
                    <a:pt x="3679748" y="112395"/>
                  </a:lnTo>
                  <a:lnTo>
                    <a:pt x="3670757" y="113525"/>
                  </a:lnTo>
                  <a:lnTo>
                    <a:pt x="3598481" y="113525"/>
                  </a:lnTo>
                  <a:lnTo>
                    <a:pt x="3598481" y="84810"/>
                  </a:lnTo>
                  <a:lnTo>
                    <a:pt x="3667150" y="84810"/>
                  </a:lnTo>
                  <a:lnTo>
                    <a:pt x="3688092" y="94373"/>
                  </a:lnTo>
                  <a:lnTo>
                    <a:pt x="3688092" y="4025"/>
                  </a:lnTo>
                  <a:lnTo>
                    <a:pt x="3686568" y="3733"/>
                  </a:lnTo>
                  <a:lnTo>
                    <a:pt x="3678656" y="3251"/>
                  </a:lnTo>
                  <a:lnTo>
                    <a:pt x="3678656" y="41376"/>
                  </a:lnTo>
                  <a:lnTo>
                    <a:pt x="3678656" y="49987"/>
                  </a:lnTo>
                  <a:lnTo>
                    <a:pt x="3677589" y="53200"/>
                  </a:lnTo>
                  <a:lnTo>
                    <a:pt x="3673360" y="57048"/>
                  </a:lnTo>
                  <a:lnTo>
                    <a:pt x="3670782" y="58178"/>
                  </a:lnTo>
                  <a:lnTo>
                    <a:pt x="3663251" y="58978"/>
                  </a:lnTo>
                  <a:lnTo>
                    <a:pt x="3598481" y="58978"/>
                  </a:lnTo>
                  <a:lnTo>
                    <a:pt x="3598481" y="32575"/>
                  </a:lnTo>
                  <a:lnTo>
                    <a:pt x="3659771" y="32575"/>
                  </a:lnTo>
                  <a:lnTo>
                    <a:pt x="3678656" y="41376"/>
                  </a:lnTo>
                  <a:lnTo>
                    <a:pt x="3678656" y="3251"/>
                  </a:lnTo>
                  <a:lnTo>
                    <a:pt x="3675951" y="3086"/>
                  </a:lnTo>
                  <a:lnTo>
                    <a:pt x="3553955" y="3086"/>
                  </a:lnTo>
                  <a:lnTo>
                    <a:pt x="3553955" y="145707"/>
                  </a:lnTo>
                  <a:lnTo>
                    <a:pt x="3667087" y="145707"/>
                  </a:lnTo>
                  <a:lnTo>
                    <a:pt x="3708844" y="140487"/>
                  </a:lnTo>
                  <a:lnTo>
                    <a:pt x="3735997" y="113525"/>
                  </a:lnTo>
                  <a:lnTo>
                    <a:pt x="3736746" y="106870"/>
                  </a:lnTo>
                  <a:lnTo>
                    <a:pt x="3736860" y="9514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8583" y="1250403"/>
            <a:ext cx="3004955" cy="308641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659701" y="1639173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56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56"/>
                </a:lnTo>
                <a:lnTo>
                  <a:pt x="86791" y="94856"/>
                </a:lnTo>
                <a:lnTo>
                  <a:pt x="112318" y="48069"/>
                </a:lnTo>
                <a:lnTo>
                  <a:pt x="137629" y="94856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78"/>
                </a:lnTo>
                <a:lnTo>
                  <a:pt x="367779" y="1930"/>
                </a:lnTo>
                <a:lnTo>
                  <a:pt x="367779" y="47993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82"/>
                </a:lnTo>
                <a:lnTo>
                  <a:pt x="361759" y="39281"/>
                </a:lnTo>
                <a:lnTo>
                  <a:pt x="366572" y="44094"/>
                </a:lnTo>
                <a:lnTo>
                  <a:pt x="367779" y="47993"/>
                </a:lnTo>
                <a:lnTo>
                  <a:pt x="367779" y="1930"/>
                </a:lnTo>
                <a:lnTo>
                  <a:pt x="366636" y="1638"/>
                </a:lnTo>
                <a:lnTo>
                  <a:pt x="357606" y="406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32"/>
                </a:lnTo>
                <a:lnTo>
                  <a:pt x="424992" y="42748"/>
                </a:lnTo>
                <a:lnTo>
                  <a:pt x="492213" y="42748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48"/>
                </a:lnTo>
                <a:lnTo>
                  <a:pt x="610908" y="42748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46"/>
                </a:moveTo>
                <a:lnTo>
                  <a:pt x="616432" y="118046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4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2923" y="1634483"/>
            <a:ext cx="393519" cy="166554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670349" y="4811040"/>
            <a:ext cx="748030" cy="110489"/>
            <a:chOff x="670349" y="4811040"/>
            <a:chExt cx="748030" cy="110489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0349" y="4811040"/>
              <a:ext cx="463125" cy="11015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3839" y="4811040"/>
              <a:ext cx="264236" cy="89258"/>
            </a:xfrm>
            <a:prstGeom prst="rect">
              <a:avLst/>
            </a:prstGeom>
          </p:spPr>
        </p:pic>
      </p:grpSp>
      <p:grpSp>
        <p:nvGrpSpPr>
          <p:cNvPr id="8" name="object 8" descr=""/>
          <p:cNvGrpSpPr/>
          <p:nvPr/>
        </p:nvGrpSpPr>
        <p:grpSpPr>
          <a:xfrm>
            <a:off x="1488387" y="4811040"/>
            <a:ext cx="685800" cy="126364"/>
            <a:chOff x="1488387" y="4811040"/>
            <a:chExt cx="685800" cy="126364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8387" y="4813164"/>
              <a:ext cx="77572" cy="85011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5086" y="4811040"/>
              <a:ext cx="183297" cy="8925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4596" y="4811040"/>
              <a:ext cx="379354" cy="126097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671471" y="2109042"/>
            <a:ext cx="3180715" cy="370205"/>
            <a:chOff x="671471" y="2109042"/>
            <a:chExt cx="3180715" cy="370205"/>
          </a:xfrm>
        </p:grpSpPr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4662" y="2109042"/>
              <a:ext cx="3177004" cy="35420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1471" y="2353090"/>
              <a:ext cx="181886" cy="8925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3723" y="2353090"/>
              <a:ext cx="377054" cy="126097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1141" y="2355213"/>
              <a:ext cx="92805" cy="8501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34254" y="2355213"/>
              <a:ext cx="78282" cy="85011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82844" y="2353090"/>
              <a:ext cx="339858" cy="8925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948910" y="2355213"/>
              <a:ext cx="77572" cy="85011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52690" y="2355213"/>
              <a:ext cx="103960" cy="85011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82859" y="2355213"/>
              <a:ext cx="92805" cy="85011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3055445" y="2423930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8" y="0"/>
                  </a:lnTo>
                  <a:lnTo>
                    <a:pt x="0" y="3009"/>
                  </a:lnTo>
                  <a:lnTo>
                    <a:pt x="0" y="14875"/>
                  </a:lnTo>
                  <a:lnTo>
                    <a:pt x="4428" y="17887"/>
                  </a:lnTo>
                  <a:lnTo>
                    <a:pt x="14345" y="17887"/>
                  </a:lnTo>
                  <a:lnTo>
                    <a:pt x="18594" y="14875"/>
                  </a:lnTo>
                  <a:lnTo>
                    <a:pt x="18594" y="8855"/>
                  </a:lnTo>
                  <a:lnTo>
                    <a:pt x="18594" y="3009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 descr=""/>
          <p:cNvGrpSpPr/>
          <p:nvPr/>
        </p:nvGrpSpPr>
        <p:grpSpPr>
          <a:xfrm>
            <a:off x="671471" y="2560298"/>
            <a:ext cx="928369" cy="89535"/>
            <a:chOff x="671471" y="2560298"/>
            <a:chExt cx="928369" cy="89535"/>
          </a:xfrm>
        </p:grpSpPr>
        <p:pic>
          <p:nvPicPr>
            <p:cNvPr id="24" name="object 2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1471" y="2562423"/>
              <a:ext cx="75449" cy="85009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68523" y="2562423"/>
              <a:ext cx="103960" cy="85009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98692" y="2562423"/>
              <a:ext cx="77572" cy="85009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96631" y="2560298"/>
              <a:ext cx="187549" cy="89259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10392" y="2562423"/>
              <a:ext cx="77572" cy="85009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08329" y="2560298"/>
              <a:ext cx="82499" cy="89259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10868" y="2562423"/>
              <a:ext cx="77572" cy="85009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08806" y="2560298"/>
              <a:ext cx="90676" cy="89259"/>
            </a:xfrm>
            <a:prstGeom prst="rect">
              <a:avLst/>
            </a:prstGeom>
          </p:spPr>
        </p:pic>
      </p:grpSp>
      <p:pic>
        <p:nvPicPr>
          <p:cNvPr id="32" name="object 32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897016" y="2353090"/>
            <a:ext cx="1568242" cy="333305"/>
          </a:xfrm>
          <a:prstGeom prst="rect">
            <a:avLst/>
          </a:prstGeom>
        </p:spPr>
      </p:pic>
      <p:grpSp>
        <p:nvGrpSpPr>
          <p:cNvPr id="33" name="object 33" descr=""/>
          <p:cNvGrpSpPr/>
          <p:nvPr/>
        </p:nvGrpSpPr>
        <p:grpSpPr>
          <a:xfrm>
            <a:off x="1663949" y="2560121"/>
            <a:ext cx="168275" cy="89535"/>
            <a:chOff x="1663949" y="2560121"/>
            <a:chExt cx="168275" cy="89535"/>
          </a:xfrm>
        </p:grpSpPr>
        <p:pic>
          <p:nvPicPr>
            <p:cNvPr id="34" name="object 3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3949" y="2562423"/>
              <a:ext cx="78281" cy="85009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62419" y="2560121"/>
              <a:ext cx="69598" cy="89435"/>
            </a:xfrm>
            <a:prstGeom prst="rect">
              <a:avLst/>
            </a:prstGeom>
          </p:spPr>
        </p:pic>
      </p:grpSp>
      <p:pic>
        <p:nvPicPr>
          <p:cNvPr id="36" name="object 36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535567" y="2562423"/>
            <a:ext cx="78634" cy="85009"/>
          </a:xfrm>
          <a:prstGeom prst="rect">
            <a:avLst/>
          </a:prstGeom>
        </p:spPr>
      </p:pic>
      <p:pic>
        <p:nvPicPr>
          <p:cNvPr id="37" name="object 37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662197" y="2560298"/>
            <a:ext cx="371207" cy="128221"/>
          </a:xfrm>
          <a:prstGeom prst="rect">
            <a:avLst/>
          </a:prstGeom>
        </p:spPr>
      </p:pic>
      <p:grpSp>
        <p:nvGrpSpPr>
          <p:cNvPr id="38" name="object 38" descr=""/>
          <p:cNvGrpSpPr/>
          <p:nvPr/>
        </p:nvGrpSpPr>
        <p:grpSpPr>
          <a:xfrm>
            <a:off x="671471" y="2736339"/>
            <a:ext cx="787400" cy="159385"/>
            <a:chOff x="671471" y="2736339"/>
            <a:chExt cx="787400" cy="159385"/>
          </a:xfrm>
        </p:grpSpPr>
        <p:pic>
          <p:nvPicPr>
            <p:cNvPr id="39" name="object 39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71471" y="2769631"/>
              <a:ext cx="259279" cy="126097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56962" y="2769631"/>
              <a:ext cx="78281" cy="85011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61453" y="2767507"/>
              <a:ext cx="89613" cy="126097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71432" y="2769631"/>
              <a:ext cx="77572" cy="85011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269371" y="2767507"/>
              <a:ext cx="90676" cy="89258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80412" y="2736339"/>
              <a:ext cx="78282" cy="118303"/>
            </a:xfrm>
            <a:prstGeom prst="rect">
              <a:avLst/>
            </a:prstGeom>
          </p:spPr>
        </p:pic>
      </p:grpSp>
      <p:grpSp>
        <p:nvGrpSpPr>
          <p:cNvPr id="45" name="object 45" descr=""/>
          <p:cNvGrpSpPr/>
          <p:nvPr/>
        </p:nvGrpSpPr>
        <p:grpSpPr>
          <a:xfrm>
            <a:off x="1529002" y="2767507"/>
            <a:ext cx="502920" cy="114300"/>
            <a:chOff x="1529002" y="2767507"/>
            <a:chExt cx="502920" cy="114300"/>
          </a:xfrm>
        </p:grpSpPr>
        <p:pic>
          <p:nvPicPr>
            <p:cNvPr id="46" name="object 46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529002" y="2769631"/>
              <a:ext cx="147171" cy="86429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695305" y="2767507"/>
              <a:ext cx="336487" cy="113699"/>
            </a:xfrm>
            <a:prstGeom prst="rect">
              <a:avLst/>
            </a:prstGeom>
          </p:spPr>
        </p:pic>
      </p:grpSp>
      <p:grpSp>
        <p:nvGrpSpPr>
          <p:cNvPr id="48" name="object 48" descr=""/>
          <p:cNvGrpSpPr/>
          <p:nvPr/>
        </p:nvGrpSpPr>
        <p:grpSpPr>
          <a:xfrm>
            <a:off x="3226529" y="2767507"/>
            <a:ext cx="229870" cy="89535"/>
            <a:chOff x="3226529" y="2767507"/>
            <a:chExt cx="229870" cy="89535"/>
          </a:xfrm>
        </p:grpSpPr>
        <p:sp>
          <p:nvSpPr>
            <p:cNvPr id="49" name="object 49" descr=""/>
            <p:cNvSpPr/>
            <p:nvPr/>
          </p:nvSpPr>
          <p:spPr>
            <a:xfrm>
              <a:off x="3226524" y="276974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5" h="85089">
                  <a:moveTo>
                    <a:pt x="118656" y="0"/>
                  </a:moveTo>
                  <a:lnTo>
                    <a:pt x="104482" y="0"/>
                  </a:lnTo>
                  <a:lnTo>
                    <a:pt x="104482" y="72390"/>
                  </a:lnTo>
                  <a:lnTo>
                    <a:pt x="66408" y="72390"/>
                  </a:lnTo>
                  <a:lnTo>
                    <a:pt x="66408" y="0"/>
                  </a:lnTo>
                  <a:lnTo>
                    <a:pt x="52247" y="0"/>
                  </a:lnTo>
                  <a:lnTo>
                    <a:pt x="52247" y="72390"/>
                  </a:lnTo>
                  <a:lnTo>
                    <a:pt x="14173" y="72390"/>
                  </a:lnTo>
                  <a:lnTo>
                    <a:pt x="14173" y="0"/>
                  </a:lnTo>
                  <a:lnTo>
                    <a:pt x="0" y="0"/>
                  </a:lnTo>
                  <a:lnTo>
                    <a:pt x="0" y="72390"/>
                  </a:lnTo>
                  <a:lnTo>
                    <a:pt x="0" y="85090"/>
                  </a:lnTo>
                  <a:lnTo>
                    <a:pt x="118656" y="85090"/>
                  </a:lnTo>
                  <a:lnTo>
                    <a:pt x="118656" y="7239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365557" y="2767507"/>
              <a:ext cx="90676" cy="89258"/>
            </a:xfrm>
            <a:prstGeom prst="rect">
              <a:avLst/>
            </a:prstGeom>
          </p:spPr>
        </p:pic>
      </p:grpSp>
      <p:grpSp>
        <p:nvGrpSpPr>
          <p:cNvPr id="51" name="object 51" descr=""/>
          <p:cNvGrpSpPr/>
          <p:nvPr/>
        </p:nvGrpSpPr>
        <p:grpSpPr>
          <a:xfrm>
            <a:off x="665628" y="2767507"/>
            <a:ext cx="3809365" cy="749935"/>
            <a:chOff x="665628" y="2767507"/>
            <a:chExt cx="3809365" cy="749935"/>
          </a:xfrm>
        </p:grpSpPr>
        <p:pic>
          <p:nvPicPr>
            <p:cNvPr id="52" name="object 52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520699" y="2769631"/>
              <a:ext cx="77572" cy="85011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624479" y="2767507"/>
              <a:ext cx="194814" cy="126097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839659" y="2767507"/>
              <a:ext cx="263174" cy="128220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123551" y="2767507"/>
              <a:ext cx="350841" cy="89258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100157" y="2767507"/>
              <a:ext cx="1769958" cy="296467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65628" y="2974540"/>
              <a:ext cx="3429227" cy="542814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673353" y="3184048"/>
              <a:ext cx="78282" cy="85011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771823" y="3181748"/>
              <a:ext cx="374389" cy="110332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172425" y="3184048"/>
              <a:ext cx="174269" cy="85011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71471" y="3389133"/>
              <a:ext cx="181886" cy="89259"/>
            </a:xfrm>
            <a:prstGeom prst="rect">
              <a:avLst/>
            </a:prstGeom>
          </p:spPr>
        </p:pic>
        <p:sp>
          <p:nvSpPr>
            <p:cNvPr id="62" name="object 62" descr=""/>
            <p:cNvSpPr/>
            <p:nvPr/>
          </p:nvSpPr>
          <p:spPr>
            <a:xfrm>
              <a:off x="4105483" y="3459975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8" y="0"/>
                  </a:lnTo>
                  <a:lnTo>
                    <a:pt x="0" y="3008"/>
                  </a:lnTo>
                  <a:lnTo>
                    <a:pt x="0" y="14874"/>
                  </a:lnTo>
                  <a:lnTo>
                    <a:pt x="4428" y="17887"/>
                  </a:lnTo>
                  <a:lnTo>
                    <a:pt x="14345" y="17887"/>
                  </a:lnTo>
                  <a:lnTo>
                    <a:pt x="18594" y="14874"/>
                  </a:lnTo>
                  <a:lnTo>
                    <a:pt x="18594" y="8855"/>
                  </a:lnTo>
                  <a:lnTo>
                    <a:pt x="18594" y="3008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3" name="object 63" descr=""/>
          <p:cNvGrpSpPr/>
          <p:nvPr/>
        </p:nvGrpSpPr>
        <p:grpSpPr>
          <a:xfrm>
            <a:off x="663040" y="3825110"/>
            <a:ext cx="1934210" cy="512445"/>
            <a:chOff x="663040" y="3825110"/>
            <a:chExt cx="1934210" cy="512445"/>
          </a:xfrm>
        </p:grpSpPr>
        <p:pic>
          <p:nvPicPr>
            <p:cNvPr id="64" name="object 64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907467" y="3825110"/>
              <a:ext cx="220247" cy="131718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158646" y="3825360"/>
              <a:ext cx="135914" cy="129797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315480" y="3825360"/>
              <a:ext cx="140550" cy="157981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491967" y="3825360"/>
              <a:ext cx="104950" cy="129797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63040" y="3825110"/>
              <a:ext cx="1554242" cy="512022"/>
            </a:xfrm>
            <a:prstGeom prst="rect">
              <a:avLst/>
            </a:prstGeom>
          </p:spPr>
        </p:pic>
      </p:grpSp>
      <p:pic>
        <p:nvPicPr>
          <p:cNvPr id="69" name="object 69" descr="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653983" y="4991569"/>
            <a:ext cx="204353" cy="203695"/>
          </a:xfrm>
          <a:prstGeom prst="rect">
            <a:avLst/>
          </a:prstGeom>
        </p:spPr>
      </p:pic>
      <p:pic>
        <p:nvPicPr>
          <p:cNvPr id="70" name="object 70" descr="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140965" y="4995169"/>
            <a:ext cx="197158" cy="196495"/>
          </a:xfrm>
          <a:prstGeom prst="rect">
            <a:avLst/>
          </a:prstGeom>
        </p:spPr>
      </p:pic>
      <p:pic>
        <p:nvPicPr>
          <p:cNvPr id="71" name="object 71" descr="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897954" y="4995169"/>
            <a:ext cx="197154" cy="196495"/>
          </a:xfrm>
          <a:prstGeom prst="rect">
            <a:avLst/>
          </a:prstGeom>
        </p:spPr>
      </p:pic>
      <p:pic>
        <p:nvPicPr>
          <p:cNvPr id="72" name="object 72" descr="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387188" y="4995176"/>
            <a:ext cx="197157" cy="196495"/>
          </a:xfrm>
          <a:prstGeom prst="rect">
            <a:avLst/>
          </a:prstGeom>
        </p:spPr>
      </p:pic>
      <p:pic>
        <p:nvPicPr>
          <p:cNvPr id="73" name="object 73" descr="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633406" y="4995176"/>
            <a:ext cx="197153" cy="196495"/>
          </a:xfrm>
          <a:prstGeom prst="rect">
            <a:avLst/>
          </a:prstGeom>
        </p:spPr>
      </p:pic>
      <p:pic>
        <p:nvPicPr>
          <p:cNvPr id="74" name="object 74" descr="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6517893" y="203285"/>
            <a:ext cx="4162712" cy="5916715"/>
          </a:xfrm>
          <a:prstGeom prst="rect">
            <a:avLst/>
          </a:prstGeom>
        </p:spPr>
      </p:pic>
      <p:grpSp>
        <p:nvGrpSpPr>
          <p:cNvPr id="75" name="object 75" descr=""/>
          <p:cNvGrpSpPr/>
          <p:nvPr/>
        </p:nvGrpSpPr>
        <p:grpSpPr>
          <a:xfrm>
            <a:off x="-190" y="341215"/>
            <a:ext cx="4119245" cy="396875"/>
            <a:chOff x="-190" y="341215"/>
            <a:chExt cx="4119245" cy="396875"/>
          </a:xfrm>
        </p:grpSpPr>
        <p:sp>
          <p:nvSpPr>
            <p:cNvPr id="76" name="object 76" descr=""/>
            <p:cNvSpPr/>
            <p:nvPr/>
          </p:nvSpPr>
          <p:spPr>
            <a:xfrm>
              <a:off x="-190" y="341215"/>
              <a:ext cx="4119245" cy="396875"/>
            </a:xfrm>
            <a:custGeom>
              <a:avLst/>
              <a:gdLst/>
              <a:ahLst/>
              <a:cxnLst/>
              <a:rect l="l" t="t" r="r" b="b"/>
              <a:pathLst>
                <a:path w="4119245" h="396875">
                  <a:moveTo>
                    <a:pt x="4119123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4119123" y="396647"/>
                  </a:lnTo>
                  <a:lnTo>
                    <a:pt x="4119123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256311" y="482292"/>
              <a:ext cx="3736975" cy="164465"/>
            </a:xfrm>
            <a:custGeom>
              <a:avLst/>
              <a:gdLst/>
              <a:ahLst/>
              <a:cxnLst/>
              <a:rect l="l" t="t" r="r" b="b"/>
              <a:pathLst>
                <a:path w="3736975" h="164465">
                  <a:moveTo>
                    <a:pt x="180403" y="3086"/>
                  </a:moveTo>
                  <a:lnTo>
                    <a:pt x="130098" y="3086"/>
                  </a:lnTo>
                  <a:lnTo>
                    <a:pt x="89623" y="74790"/>
                  </a:lnTo>
                  <a:lnTo>
                    <a:pt x="50304" y="3086"/>
                  </a:lnTo>
                  <a:lnTo>
                    <a:pt x="0" y="3086"/>
                  </a:lnTo>
                  <a:lnTo>
                    <a:pt x="58216" y="101574"/>
                  </a:lnTo>
                  <a:lnTo>
                    <a:pt x="58343" y="104140"/>
                  </a:lnTo>
                  <a:lnTo>
                    <a:pt x="44462" y="111213"/>
                  </a:lnTo>
                  <a:lnTo>
                    <a:pt x="37401" y="111213"/>
                  </a:lnTo>
                  <a:lnTo>
                    <a:pt x="37401" y="146100"/>
                  </a:lnTo>
                  <a:lnTo>
                    <a:pt x="80670" y="141757"/>
                  </a:lnTo>
                  <a:lnTo>
                    <a:pt x="108712" y="124129"/>
                  </a:lnTo>
                  <a:lnTo>
                    <a:pt x="180403" y="3086"/>
                  </a:lnTo>
                  <a:close/>
                </a:path>
                <a:path w="3736975" h="164465">
                  <a:moveTo>
                    <a:pt x="356768" y="2717"/>
                  </a:moveTo>
                  <a:lnTo>
                    <a:pt x="309346" y="2717"/>
                  </a:lnTo>
                  <a:lnTo>
                    <a:pt x="309346" y="53517"/>
                  </a:lnTo>
                  <a:lnTo>
                    <a:pt x="233222" y="53517"/>
                  </a:lnTo>
                  <a:lnTo>
                    <a:pt x="233222" y="2717"/>
                  </a:lnTo>
                  <a:lnTo>
                    <a:pt x="185610" y="2717"/>
                  </a:lnTo>
                  <a:lnTo>
                    <a:pt x="185610" y="53517"/>
                  </a:lnTo>
                  <a:lnTo>
                    <a:pt x="185610" y="91617"/>
                  </a:lnTo>
                  <a:lnTo>
                    <a:pt x="185610" y="146227"/>
                  </a:lnTo>
                  <a:lnTo>
                    <a:pt x="233222" y="146227"/>
                  </a:lnTo>
                  <a:lnTo>
                    <a:pt x="233222" y="91617"/>
                  </a:lnTo>
                  <a:lnTo>
                    <a:pt x="309346" y="91617"/>
                  </a:lnTo>
                  <a:lnTo>
                    <a:pt x="309346" y="146227"/>
                  </a:lnTo>
                  <a:lnTo>
                    <a:pt x="356768" y="146227"/>
                  </a:lnTo>
                  <a:lnTo>
                    <a:pt x="356768" y="91617"/>
                  </a:lnTo>
                  <a:lnTo>
                    <a:pt x="356768" y="53517"/>
                  </a:lnTo>
                  <a:lnTo>
                    <a:pt x="356768" y="2717"/>
                  </a:lnTo>
                  <a:close/>
                </a:path>
                <a:path w="3736975" h="164465">
                  <a:moveTo>
                    <a:pt x="546620" y="3086"/>
                  </a:moveTo>
                  <a:lnTo>
                    <a:pt x="499198" y="3086"/>
                  </a:lnTo>
                  <a:lnTo>
                    <a:pt x="420179" y="91554"/>
                  </a:lnTo>
                  <a:lnTo>
                    <a:pt x="420179" y="3086"/>
                  </a:lnTo>
                  <a:lnTo>
                    <a:pt x="372567" y="3086"/>
                  </a:lnTo>
                  <a:lnTo>
                    <a:pt x="372567" y="145707"/>
                  </a:lnTo>
                  <a:lnTo>
                    <a:pt x="420179" y="145707"/>
                  </a:lnTo>
                  <a:lnTo>
                    <a:pt x="499198" y="57048"/>
                  </a:lnTo>
                  <a:lnTo>
                    <a:pt x="499198" y="145707"/>
                  </a:lnTo>
                  <a:lnTo>
                    <a:pt x="546620" y="145707"/>
                  </a:lnTo>
                  <a:lnTo>
                    <a:pt x="546620" y="3086"/>
                  </a:lnTo>
                  <a:close/>
                </a:path>
                <a:path w="3736975" h="164465">
                  <a:moveTo>
                    <a:pt x="815289" y="74587"/>
                  </a:moveTo>
                  <a:lnTo>
                    <a:pt x="808482" y="52044"/>
                  </a:lnTo>
                  <a:lnTo>
                    <a:pt x="808355" y="51803"/>
                  </a:lnTo>
                  <a:lnTo>
                    <a:pt x="768946" y="24282"/>
                  </a:lnTo>
                  <a:lnTo>
                    <a:pt x="764997" y="23126"/>
                  </a:lnTo>
                  <a:lnTo>
                    <a:pt x="764997" y="65722"/>
                  </a:lnTo>
                  <a:lnTo>
                    <a:pt x="764997" y="83451"/>
                  </a:lnTo>
                  <a:lnTo>
                    <a:pt x="728599" y="99098"/>
                  </a:lnTo>
                  <a:lnTo>
                    <a:pt x="719505" y="99453"/>
                  </a:lnTo>
                  <a:lnTo>
                    <a:pt x="711212" y="99453"/>
                  </a:lnTo>
                  <a:lnTo>
                    <a:pt x="711212" y="49530"/>
                  </a:lnTo>
                  <a:lnTo>
                    <a:pt x="719505" y="49530"/>
                  </a:lnTo>
                  <a:lnTo>
                    <a:pt x="760526" y="59169"/>
                  </a:lnTo>
                  <a:lnTo>
                    <a:pt x="764997" y="65722"/>
                  </a:lnTo>
                  <a:lnTo>
                    <a:pt x="764997" y="23126"/>
                  </a:lnTo>
                  <a:lnTo>
                    <a:pt x="758126" y="21094"/>
                  </a:lnTo>
                  <a:lnTo>
                    <a:pt x="758304" y="21094"/>
                  </a:lnTo>
                  <a:lnTo>
                    <a:pt x="746125" y="18643"/>
                  </a:lnTo>
                  <a:lnTo>
                    <a:pt x="746302" y="18643"/>
                  </a:lnTo>
                  <a:lnTo>
                    <a:pt x="733425" y="17145"/>
                  </a:lnTo>
                  <a:lnTo>
                    <a:pt x="720077" y="16573"/>
                  </a:lnTo>
                  <a:lnTo>
                    <a:pt x="711212" y="16573"/>
                  </a:lnTo>
                  <a:lnTo>
                    <a:pt x="711212" y="3086"/>
                  </a:lnTo>
                  <a:lnTo>
                    <a:pt x="663803" y="3086"/>
                  </a:lnTo>
                  <a:lnTo>
                    <a:pt x="663803" y="16573"/>
                  </a:lnTo>
                  <a:lnTo>
                    <a:pt x="663803" y="49530"/>
                  </a:lnTo>
                  <a:lnTo>
                    <a:pt x="663803" y="99453"/>
                  </a:lnTo>
                  <a:lnTo>
                    <a:pt x="656666" y="99453"/>
                  </a:lnTo>
                  <a:lnTo>
                    <a:pt x="613079" y="89662"/>
                  </a:lnTo>
                  <a:lnTo>
                    <a:pt x="608101" y="65722"/>
                  </a:lnTo>
                  <a:lnTo>
                    <a:pt x="613041" y="59334"/>
                  </a:lnTo>
                  <a:lnTo>
                    <a:pt x="656666" y="49530"/>
                  </a:lnTo>
                  <a:lnTo>
                    <a:pt x="663803" y="49530"/>
                  </a:lnTo>
                  <a:lnTo>
                    <a:pt x="663803" y="16573"/>
                  </a:lnTo>
                  <a:lnTo>
                    <a:pt x="654354" y="16573"/>
                  </a:lnTo>
                  <a:lnTo>
                    <a:pt x="641565" y="17145"/>
                  </a:lnTo>
                  <a:lnTo>
                    <a:pt x="595223" y="28676"/>
                  </a:lnTo>
                  <a:lnTo>
                    <a:pt x="564172" y="52044"/>
                  </a:lnTo>
                  <a:lnTo>
                    <a:pt x="560082" y="59004"/>
                  </a:lnTo>
                  <a:lnTo>
                    <a:pt x="559981" y="59169"/>
                  </a:lnTo>
                  <a:lnTo>
                    <a:pt x="557479" y="66687"/>
                  </a:lnTo>
                  <a:lnTo>
                    <a:pt x="556641" y="74587"/>
                  </a:lnTo>
                  <a:lnTo>
                    <a:pt x="557517" y="82499"/>
                  </a:lnTo>
                  <a:lnTo>
                    <a:pt x="559955" y="89662"/>
                  </a:lnTo>
                  <a:lnTo>
                    <a:pt x="560031" y="89890"/>
                  </a:lnTo>
                  <a:lnTo>
                    <a:pt x="595655" y="120510"/>
                  </a:lnTo>
                  <a:lnTo>
                    <a:pt x="642302" y="131940"/>
                  </a:lnTo>
                  <a:lnTo>
                    <a:pt x="654939" y="132410"/>
                  </a:lnTo>
                  <a:lnTo>
                    <a:pt x="663803" y="132410"/>
                  </a:lnTo>
                  <a:lnTo>
                    <a:pt x="663803" y="145707"/>
                  </a:lnTo>
                  <a:lnTo>
                    <a:pt x="711212" y="145707"/>
                  </a:lnTo>
                  <a:lnTo>
                    <a:pt x="711212" y="132410"/>
                  </a:lnTo>
                  <a:lnTo>
                    <a:pt x="720077" y="132410"/>
                  </a:lnTo>
                  <a:lnTo>
                    <a:pt x="768845" y="124802"/>
                  </a:lnTo>
                  <a:lnTo>
                    <a:pt x="802957" y="103987"/>
                  </a:lnTo>
                  <a:lnTo>
                    <a:pt x="814527" y="82499"/>
                  </a:lnTo>
                  <a:lnTo>
                    <a:pt x="815289" y="74587"/>
                  </a:lnTo>
                  <a:close/>
                </a:path>
                <a:path w="3736975" h="164465">
                  <a:moveTo>
                    <a:pt x="1008037" y="74980"/>
                  </a:moveTo>
                  <a:lnTo>
                    <a:pt x="1007287" y="64630"/>
                  </a:lnTo>
                  <a:lnTo>
                    <a:pt x="1005052" y="54787"/>
                  </a:lnTo>
                  <a:lnTo>
                    <a:pt x="1001306" y="45453"/>
                  </a:lnTo>
                  <a:lnTo>
                    <a:pt x="1001255" y="45326"/>
                  </a:lnTo>
                  <a:lnTo>
                    <a:pt x="996048" y="36626"/>
                  </a:lnTo>
                  <a:lnTo>
                    <a:pt x="989431" y="28511"/>
                  </a:lnTo>
                  <a:lnTo>
                    <a:pt x="981659" y="21323"/>
                  </a:lnTo>
                  <a:lnTo>
                    <a:pt x="972731" y="15062"/>
                  </a:lnTo>
                  <a:lnTo>
                    <a:pt x="962647" y="9728"/>
                  </a:lnTo>
                  <a:lnTo>
                    <a:pt x="958113" y="7975"/>
                  </a:lnTo>
                  <a:lnTo>
                    <a:pt x="958113" y="67005"/>
                  </a:lnTo>
                  <a:lnTo>
                    <a:pt x="958113" y="82943"/>
                  </a:lnTo>
                  <a:lnTo>
                    <a:pt x="929233" y="111988"/>
                  </a:lnTo>
                  <a:lnTo>
                    <a:pt x="922324" y="113525"/>
                  </a:lnTo>
                  <a:lnTo>
                    <a:pt x="907808" y="113525"/>
                  </a:lnTo>
                  <a:lnTo>
                    <a:pt x="874014" y="89814"/>
                  </a:lnTo>
                  <a:lnTo>
                    <a:pt x="871956" y="82943"/>
                  </a:lnTo>
                  <a:lnTo>
                    <a:pt x="871994" y="67005"/>
                  </a:lnTo>
                  <a:lnTo>
                    <a:pt x="900480" y="37973"/>
                  </a:lnTo>
                  <a:lnTo>
                    <a:pt x="906551" y="36626"/>
                  </a:lnTo>
                  <a:lnTo>
                    <a:pt x="922832" y="36626"/>
                  </a:lnTo>
                  <a:lnTo>
                    <a:pt x="956030" y="60109"/>
                  </a:lnTo>
                  <a:lnTo>
                    <a:pt x="958113" y="67005"/>
                  </a:lnTo>
                  <a:lnTo>
                    <a:pt x="958113" y="7975"/>
                  </a:lnTo>
                  <a:lnTo>
                    <a:pt x="951674" y="5473"/>
                  </a:lnTo>
                  <a:lnTo>
                    <a:pt x="940066" y="2438"/>
                  </a:lnTo>
                  <a:lnTo>
                    <a:pt x="927823" y="609"/>
                  </a:lnTo>
                  <a:lnTo>
                    <a:pt x="914946" y="0"/>
                  </a:lnTo>
                  <a:lnTo>
                    <a:pt x="902462" y="609"/>
                  </a:lnTo>
                  <a:lnTo>
                    <a:pt x="857821" y="15062"/>
                  </a:lnTo>
                  <a:lnTo>
                    <a:pt x="828446" y="45326"/>
                  </a:lnTo>
                  <a:lnTo>
                    <a:pt x="821270" y="74980"/>
                  </a:lnTo>
                  <a:lnTo>
                    <a:pt x="822083" y="85305"/>
                  </a:lnTo>
                  <a:lnTo>
                    <a:pt x="840828" y="121170"/>
                  </a:lnTo>
                  <a:lnTo>
                    <a:pt x="879144" y="144094"/>
                  </a:lnTo>
                  <a:lnTo>
                    <a:pt x="915136" y="149567"/>
                  </a:lnTo>
                  <a:lnTo>
                    <a:pt x="928014" y="148958"/>
                  </a:lnTo>
                  <a:lnTo>
                    <a:pt x="972769" y="134518"/>
                  </a:lnTo>
                  <a:lnTo>
                    <a:pt x="995667" y="113525"/>
                  </a:lnTo>
                  <a:lnTo>
                    <a:pt x="995984" y="113144"/>
                  </a:lnTo>
                  <a:lnTo>
                    <a:pt x="1001255" y="104394"/>
                  </a:lnTo>
                  <a:lnTo>
                    <a:pt x="1005027" y="95123"/>
                  </a:lnTo>
                  <a:lnTo>
                    <a:pt x="1007287" y="85305"/>
                  </a:lnTo>
                  <a:lnTo>
                    <a:pt x="1008037" y="74980"/>
                  </a:lnTo>
                  <a:close/>
                </a:path>
                <a:path w="3736975" h="164465">
                  <a:moveTo>
                    <a:pt x="1188250" y="50495"/>
                  </a:moveTo>
                  <a:lnTo>
                    <a:pt x="1171486" y="16217"/>
                  </a:lnTo>
                  <a:lnTo>
                    <a:pt x="1145463" y="4826"/>
                  </a:lnTo>
                  <a:lnTo>
                    <a:pt x="1145463" y="46583"/>
                  </a:lnTo>
                  <a:lnTo>
                    <a:pt x="1145463" y="56210"/>
                  </a:lnTo>
                  <a:lnTo>
                    <a:pt x="1125740" y="65913"/>
                  </a:lnTo>
                  <a:lnTo>
                    <a:pt x="1067396" y="65913"/>
                  </a:lnTo>
                  <a:lnTo>
                    <a:pt x="1067396" y="36296"/>
                  </a:lnTo>
                  <a:lnTo>
                    <a:pt x="1130236" y="36296"/>
                  </a:lnTo>
                  <a:lnTo>
                    <a:pt x="1137170" y="37325"/>
                  </a:lnTo>
                  <a:lnTo>
                    <a:pt x="1140002" y="38671"/>
                  </a:lnTo>
                  <a:lnTo>
                    <a:pt x="1144371" y="43053"/>
                  </a:lnTo>
                  <a:lnTo>
                    <a:pt x="1145463" y="46583"/>
                  </a:lnTo>
                  <a:lnTo>
                    <a:pt x="1145463" y="4826"/>
                  </a:lnTo>
                  <a:lnTo>
                    <a:pt x="1144422" y="4572"/>
                  </a:lnTo>
                  <a:lnTo>
                    <a:pt x="1136243" y="3454"/>
                  </a:lnTo>
                  <a:lnTo>
                    <a:pt x="1127531" y="3086"/>
                  </a:lnTo>
                  <a:lnTo>
                    <a:pt x="1019797" y="3086"/>
                  </a:lnTo>
                  <a:lnTo>
                    <a:pt x="1019797" y="145707"/>
                  </a:lnTo>
                  <a:lnTo>
                    <a:pt x="1067396" y="145707"/>
                  </a:lnTo>
                  <a:lnTo>
                    <a:pt x="1067396" y="99644"/>
                  </a:lnTo>
                  <a:lnTo>
                    <a:pt x="1129271" y="99644"/>
                  </a:lnTo>
                  <a:lnTo>
                    <a:pt x="1172438" y="87020"/>
                  </a:lnTo>
                  <a:lnTo>
                    <a:pt x="1186103" y="65913"/>
                  </a:lnTo>
                  <a:lnTo>
                    <a:pt x="1187259" y="62179"/>
                  </a:lnTo>
                  <a:lnTo>
                    <a:pt x="1188250" y="51269"/>
                  </a:lnTo>
                  <a:lnTo>
                    <a:pt x="1188250" y="50495"/>
                  </a:lnTo>
                  <a:close/>
                </a:path>
                <a:path w="3736975" h="164465">
                  <a:moveTo>
                    <a:pt x="1403921" y="3086"/>
                  </a:moveTo>
                  <a:lnTo>
                    <a:pt x="1350924" y="3086"/>
                  </a:lnTo>
                  <a:lnTo>
                    <a:pt x="1303121" y="101180"/>
                  </a:lnTo>
                  <a:lnTo>
                    <a:pt x="1254556" y="3086"/>
                  </a:lnTo>
                  <a:lnTo>
                    <a:pt x="1200200" y="3086"/>
                  </a:lnTo>
                  <a:lnTo>
                    <a:pt x="1200200" y="145707"/>
                  </a:lnTo>
                  <a:lnTo>
                    <a:pt x="1247800" y="145707"/>
                  </a:lnTo>
                  <a:lnTo>
                    <a:pt x="1247800" y="80568"/>
                  </a:lnTo>
                  <a:lnTo>
                    <a:pt x="1281341" y="145707"/>
                  </a:lnTo>
                  <a:lnTo>
                    <a:pt x="1325092" y="145707"/>
                  </a:lnTo>
                  <a:lnTo>
                    <a:pt x="1356512" y="81330"/>
                  </a:lnTo>
                  <a:lnTo>
                    <a:pt x="1356512" y="145707"/>
                  </a:lnTo>
                  <a:lnTo>
                    <a:pt x="1403921" y="145707"/>
                  </a:lnTo>
                  <a:lnTo>
                    <a:pt x="1403921" y="3086"/>
                  </a:lnTo>
                  <a:close/>
                </a:path>
                <a:path w="3736975" h="164465">
                  <a:moveTo>
                    <a:pt x="1611693" y="145707"/>
                  </a:moveTo>
                  <a:lnTo>
                    <a:pt x="1598434" y="121234"/>
                  </a:lnTo>
                  <a:lnTo>
                    <a:pt x="1580997" y="89052"/>
                  </a:lnTo>
                  <a:lnTo>
                    <a:pt x="1558010" y="46647"/>
                  </a:lnTo>
                  <a:lnTo>
                    <a:pt x="1534414" y="3086"/>
                  </a:lnTo>
                  <a:lnTo>
                    <a:pt x="1533055" y="3086"/>
                  </a:lnTo>
                  <a:lnTo>
                    <a:pt x="1533055" y="89052"/>
                  </a:lnTo>
                  <a:lnTo>
                    <a:pt x="1486992" y="89052"/>
                  </a:lnTo>
                  <a:lnTo>
                    <a:pt x="1510118" y="46647"/>
                  </a:lnTo>
                  <a:lnTo>
                    <a:pt x="1533055" y="89052"/>
                  </a:lnTo>
                  <a:lnTo>
                    <a:pt x="1533055" y="3086"/>
                  </a:lnTo>
                  <a:lnTo>
                    <a:pt x="1485646" y="3086"/>
                  </a:lnTo>
                  <a:lnTo>
                    <a:pt x="1408353" y="145707"/>
                  </a:lnTo>
                  <a:lnTo>
                    <a:pt x="1456347" y="145707"/>
                  </a:lnTo>
                  <a:lnTo>
                    <a:pt x="1469644" y="121234"/>
                  </a:lnTo>
                  <a:lnTo>
                    <a:pt x="1550403" y="121234"/>
                  </a:lnTo>
                  <a:lnTo>
                    <a:pt x="1563700" y="145707"/>
                  </a:lnTo>
                  <a:lnTo>
                    <a:pt x="1611693" y="145707"/>
                  </a:lnTo>
                  <a:close/>
                </a:path>
                <a:path w="3736975" h="164465">
                  <a:moveTo>
                    <a:pt x="1864575" y="111023"/>
                  </a:moveTo>
                  <a:lnTo>
                    <a:pt x="1845487" y="111023"/>
                  </a:lnTo>
                  <a:lnTo>
                    <a:pt x="1845373" y="41338"/>
                  </a:lnTo>
                  <a:lnTo>
                    <a:pt x="1845360" y="37198"/>
                  </a:lnTo>
                  <a:lnTo>
                    <a:pt x="1845297" y="3086"/>
                  </a:lnTo>
                  <a:lnTo>
                    <a:pt x="1801164" y="3086"/>
                  </a:lnTo>
                  <a:lnTo>
                    <a:pt x="1801164" y="37388"/>
                  </a:lnTo>
                  <a:lnTo>
                    <a:pt x="1801164" y="111023"/>
                  </a:lnTo>
                  <a:lnTo>
                    <a:pt x="1730819" y="111023"/>
                  </a:lnTo>
                  <a:lnTo>
                    <a:pt x="1735670" y="100596"/>
                  </a:lnTo>
                  <a:lnTo>
                    <a:pt x="1740039" y="90728"/>
                  </a:lnTo>
                  <a:lnTo>
                    <a:pt x="1754898" y="46355"/>
                  </a:lnTo>
                  <a:lnTo>
                    <a:pt x="1756600" y="37388"/>
                  </a:lnTo>
                  <a:lnTo>
                    <a:pt x="1756638" y="37198"/>
                  </a:lnTo>
                  <a:lnTo>
                    <a:pt x="1801164" y="37388"/>
                  </a:lnTo>
                  <a:lnTo>
                    <a:pt x="1801164" y="3086"/>
                  </a:lnTo>
                  <a:lnTo>
                    <a:pt x="1715198" y="3086"/>
                  </a:lnTo>
                  <a:lnTo>
                    <a:pt x="1714995" y="13284"/>
                  </a:lnTo>
                  <a:lnTo>
                    <a:pt x="1714360" y="23050"/>
                  </a:lnTo>
                  <a:lnTo>
                    <a:pt x="1705089" y="66700"/>
                  </a:lnTo>
                  <a:lnTo>
                    <a:pt x="1685328" y="111023"/>
                  </a:lnTo>
                  <a:lnTo>
                    <a:pt x="1671066" y="111023"/>
                  </a:lnTo>
                  <a:lnTo>
                    <a:pt x="1671066" y="164211"/>
                  </a:lnTo>
                  <a:lnTo>
                    <a:pt x="1715592" y="164211"/>
                  </a:lnTo>
                  <a:lnTo>
                    <a:pt x="1715592" y="145707"/>
                  </a:lnTo>
                  <a:lnTo>
                    <a:pt x="1820049" y="145910"/>
                  </a:lnTo>
                  <a:lnTo>
                    <a:pt x="1820049" y="164211"/>
                  </a:lnTo>
                  <a:lnTo>
                    <a:pt x="1864575" y="164211"/>
                  </a:lnTo>
                  <a:lnTo>
                    <a:pt x="1864575" y="145707"/>
                  </a:lnTo>
                  <a:lnTo>
                    <a:pt x="1864575" y="111023"/>
                  </a:lnTo>
                  <a:close/>
                </a:path>
                <a:path w="3736975" h="164465">
                  <a:moveTo>
                    <a:pt x="2046528" y="3086"/>
                  </a:moveTo>
                  <a:lnTo>
                    <a:pt x="1908517" y="3086"/>
                  </a:lnTo>
                  <a:lnTo>
                    <a:pt x="1906219" y="27482"/>
                  </a:lnTo>
                  <a:lnTo>
                    <a:pt x="1902790" y="50736"/>
                  </a:lnTo>
                  <a:lnTo>
                    <a:pt x="1892528" y="93865"/>
                  </a:lnTo>
                  <a:lnTo>
                    <a:pt x="1877682" y="107353"/>
                  </a:lnTo>
                  <a:lnTo>
                    <a:pt x="1871510" y="107353"/>
                  </a:lnTo>
                  <a:lnTo>
                    <a:pt x="1871510" y="145707"/>
                  </a:lnTo>
                  <a:lnTo>
                    <a:pt x="1913051" y="137693"/>
                  </a:lnTo>
                  <a:lnTo>
                    <a:pt x="1937435" y="98513"/>
                  </a:lnTo>
                  <a:lnTo>
                    <a:pt x="1947545" y="60261"/>
                  </a:lnTo>
                  <a:lnTo>
                    <a:pt x="1951888" y="36817"/>
                  </a:lnTo>
                  <a:lnTo>
                    <a:pt x="1998916" y="36817"/>
                  </a:lnTo>
                  <a:lnTo>
                    <a:pt x="1998916" y="145707"/>
                  </a:lnTo>
                  <a:lnTo>
                    <a:pt x="2046528" y="145707"/>
                  </a:lnTo>
                  <a:lnTo>
                    <a:pt x="2046528" y="3086"/>
                  </a:lnTo>
                  <a:close/>
                </a:path>
                <a:path w="3736975" h="164465">
                  <a:moveTo>
                    <a:pt x="2225192" y="2895"/>
                  </a:moveTo>
                  <a:lnTo>
                    <a:pt x="2179904" y="2895"/>
                  </a:lnTo>
                  <a:lnTo>
                    <a:pt x="2179904" y="35852"/>
                  </a:lnTo>
                  <a:lnTo>
                    <a:pt x="2179904" y="66497"/>
                  </a:lnTo>
                  <a:lnTo>
                    <a:pt x="2124011" y="66497"/>
                  </a:lnTo>
                  <a:lnTo>
                    <a:pt x="2119020" y="66243"/>
                  </a:lnTo>
                  <a:lnTo>
                    <a:pt x="2112213" y="65214"/>
                  </a:lnTo>
                  <a:lnTo>
                    <a:pt x="2109457" y="63893"/>
                  </a:lnTo>
                  <a:lnTo>
                    <a:pt x="2105215" y="59651"/>
                  </a:lnTo>
                  <a:lnTo>
                    <a:pt x="2104148" y="56210"/>
                  </a:lnTo>
                  <a:lnTo>
                    <a:pt x="2104148" y="46443"/>
                  </a:lnTo>
                  <a:lnTo>
                    <a:pt x="2105215" y="42786"/>
                  </a:lnTo>
                  <a:lnTo>
                    <a:pt x="2109457" y="38163"/>
                  </a:lnTo>
                  <a:lnTo>
                    <a:pt x="2112213" y="36753"/>
                  </a:lnTo>
                  <a:lnTo>
                    <a:pt x="2118169" y="35852"/>
                  </a:lnTo>
                  <a:lnTo>
                    <a:pt x="2116493" y="35852"/>
                  </a:lnTo>
                  <a:lnTo>
                    <a:pt x="2124011" y="35471"/>
                  </a:lnTo>
                  <a:lnTo>
                    <a:pt x="2131758" y="35471"/>
                  </a:lnTo>
                  <a:lnTo>
                    <a:pt x="2162581" y="35852"/>
                  </a:lnTo>
                  <a:lnTo>
                    <a:pt x="2179904" y="35852"/>
                  </a:lnTo>
                  <a:lnTo>
                    <a:pt x="2179904" y="2895"/>
                  </a:lnTo>
                  <a:lnTo>
                    <a:pt x="2117445" y="2895"/>
                  </a:lnTo>
                  <a:lnTo>
                    <a:pt x="2079244" y="12153"/>
                  </a:lnTo>
                  <a:lnTo>
                    <a:pt x="2057209" y="43484"/>
                  </a:lnTo>
                  <a:lnTo>
                    <a:pt x="2056739" y="50304"/>
                  </a:lnTo>
                  <a:lnTo>
                    <a:pt x="2056739" y="51079"/>
                  </a:lnTo>
                  <a:lnTo>
                    <a:pt x="2057387" y="59651"/>
                  </a:lnTo>
                  <a:lnTo>
                    <a:pt x="2057400" y="59829"/>
                  </a:lnTo>
                  <a:lnTo>
                    <a:pt x="2080183" y="91313"/>
                  </a:lnTo>
                  <a:lnTo>
                    <a:pt x="2097024" y="97332"/>
                  </a:lnTo>
                  <a:lnTo>
                    <a:pt x="2055583" y="145516"/>
                  </a:lnTo>
                  <a:lnTo>
                    <a:pt x="2109355" y="145516"/>
                  </a:lnTo>
                  <a:lnTo>
                    <a:pt x="2148865" y="99453"/>
                  </a:lnTo>
                  <a:lnTo>
                    <a:pt x="2179904" y="99453"/>
                  </a:lnTo>
                  <a:lnTo>
                    <a:pt x="2179904" y="145516"/>
                  </a:lnTo>
                  <a:lnTo>
                    <a:pt x="2225192" y="145516"/>
                  </a:lnTo>
                  <a:lnTo>
                    <a:pt x="2225192" y="99453"/>
                  </a:lnTo>
                  <a:lnTo>
                    <a:pt x="2225192" y="66497"/>
                  </a:lnTo>
                  <a:lnTo>
                    <a:pt x="2225192" y="54737"/>
                  </a:lnTo>
                  <a:lnTo>
                    <a:pt x="2225192" y="35471"/>
                  </a:lnTo>
                  <a:lnTo>
                    <a:pt x="2225192" y="2895"/>
                  </a:lnTo>
                  <a:close/>
                </a:path>
                <a:path w="3736975" h="164465">
                  <a:moveTo>
                    <a:pt x="2466886" y="3086"/>
                  </a:moveTo>
                  <a:lnTo>
                    <a:pt x="2298433" y="3086"/>
                  </a:lnTo>
                  <a:lnTo>
                    <a:pt x="2298433" y="41630"/>
                  </a:lnTo>
                  <a:lnTo>
                    <a:pt x="2298433" y="41821"/>
                  </a:lnTo>
                  <a:lnTo>
                    <a:pt x="2359342" y="41821"/>
                  </a:lnTo>
                  <a:lnTo>
                    <a:pt x="2359342" y="145707"/>
                  </a:lnTo>
                  <a:lnTo>
                    <a:pt x="2406751" y="145707"/>
                  </a:lnTo>
                  <a:lnTo>
                    <a:pt x="2406751" y="41821"/>
                  </a:lnTo>
                  <a:lnTo>
                    <a:pt x="2466886" y="41821"/>
                  </a:lnTo>
                  <a:lnTo>
                    <a:pt x="2466886" y="3086"/>
                  </a:lnTo>
                  <a:close/>
                </a:path>
                <a:path w="3736975" h="164465">
                  <a:moveTo>
                    <a:pt x="2648254" y="50495"/>
                  </a:moveTo>
                  <a:lnTo>
                    <a:pt x="2631490" y="16217"/>
                  </a:lnTo>
                  <a:lnTo>
                    <a:pt x="2605468" y="4826"/>
                  </a:lnTo>
                  <a:lnTo>
                    <a:pt x="2605468" y="46583"/>
                  </a:lnTo>
                  <a:lnTo>
                    <a:pt x="2605468" y="56210"/>
                  </a:lnTo>
                  <a:lnTo>
                    <a:pt x="2585745" y="65913"/>
                  </a:lnTo>
                  <a:lnTo>
                    <a:pt x="2527414" y="65913"/>
                  </a:lnTo>
                  <a:lnTo>
                    <a:pt x="2527414" y="36296"/>
                  </a:lnTo>
                  <a:lnTo>
                    <a:pt x="2590241" y="36296"/>
                  </a:lnTo>
                  <a:lnTo>
                    <a:pt x="2597188" y="37325"/>
                  </a:lnTo>
                  <a:lnTo>
                    <a:pt x="2600007" y="38671"/>
                  </a:lnTo>
                  <a:lnTo>
                    <a:pt x="2604376" y="43053"/>
                  </a:lnTo>
                  <a:lnTo>
                    <a:pt x="2605468" y="46583"/>
                  </a:lnTo>
                  <a:lnTo>
                    <a:pt x="2605468" y="4826"/>
                  </a:lnTo>
                  <a:lnTo>
                    <a:pt x="2604439" y="4572"/>
                  </a:lnTo>
                  <a:lnTo>
                    <a:pt x="2596248" y="3454"/>
                  </a:lnTo>
                  <a:lnTo>
                    <a:pt x="2587548" y="3086"/>
                  </a:lnTo>
                  <a:lnTo>
                    <a:pt x="2479802" y="3086"/>
                  </a:lnTo>
                  <a:lnTo>
                    <a:pt x="2479802" y="145707"/>
                  </a:lnTo>
                  <a:lnTo>
                    <a:pt x="2527414" y="145707"/>
                  </a:lnTo>
                  <a:lnTo>
                    <a:pt x="2527414" y="99644"/>
                  </a:lnTo>
                  <a:lnTo>
                    <a:pt x="2589276" y="99644"/>
                  </a:lnTo>
                  <a:lnTo>
                    <a:pt x="2632456" y="87020"/>
                  </a:lnTo>
                  <a:lnTo>
                    <a:pt x="2648254" y="51269"/>
                  </a:lnTo>
                  <a:lnTo>
                    <a:pt x="2648254" y="50495"/>
                  </a:lnTo>
                  <a:close/>
                </a:path>
                <a:path w="3736975" h="164465">
                  <a:moveTo>
                    <a:pt x="2813151" y="2717"/>
                  </a:moveTo>
                  <a:lnTo>
                    <a:pt x="2660218" y="2717"/>
                  </a:lnTo>
                  <a:lnTo>
                    <a:pt x="2660218" y="37007"/>
                  </a:lnTo>
                  <a:lnTo>
                    <a:pt x="2660218" y="56057"/>
                  </a:lnTo>
                  <a:lnTo>
                    <a:pt x="2660218" y="90347"/>
                  </a:lnTo>
                  <a:lnTo>
                    <a:pt x="2660218" y="110667"/>
                  </a:lnTo>
                  <a:lnTo>
                    <a:pt x="2660218" y="111937"/>
                  </a:lnTo>
                  <a:lnTo>
                    <a:pt x="2660218" y="146227"/>
                  </a:lnTo>
                  <a:lnTo>
                    <a:pt x="2813062" y="146227"/>
                  </a:lnTo>
                  <a:lnTo>
                    <a:pt x="2813062" y="111937"/>
                  </a:lnTo>
                  <a:lnTo>
                    <a:pt x="2813062" y="110667"/>
                  </a:lnTo>
                  <a:lnTo>
                    <a:pt x="2800032" y="110667"/>
                  </a:lnTo>
                  <a:lnTo>
                    <a:pt x="2800032" y="111937"/>
                  </a:lnTo>
                  <a:lnTo>
                    <a:pt x="2707817" y="111937"/>
                  </a:lnTo>
                  <a:lnTo>
                    <a:pt x="2707817" y="110667"/>
                  </a:lnTo>
                  <a:lnTo>
                    <a:pt x="2707817" y="90347"/>
                  </a:lnTo>
                  <a:lnTo>
                    <a:pt x="2796870" y="90347"/>
                  </a:lnTo>
                  <a:lnTo>
                    <a:pt x="2796870" y="56057"/>
                  </a:lnTo>
                  <a:lnTo>
                    <a:pt x="2707817" y="56057"/>
                  </a:lnTo>
                  <a:lnTo>
                    <a:pt x="2707817" y="37007"/>
                  </a:lnTo>
                  <a:lnTo>
                    <a:pt x="2813151" y="37007"/>
                  </a:lnTo>
                  <a:lnTo>
                    <a:pt x="2813151" y="2717"/>
                  </a:lnTo>
                  <a:close/>
                </a:path>
                <a:path w="3736975" h="164465">
                  <a:moveTo>
                    <a:pt x="2997314" y="2717"/>
                  </a:moveTo>
                  <a:lnTo>
                    <a:pt x="2949905" y="2717"/>
                  </a:lnTo>
                  <a:lnTo>
                    <a:pt x="2949905" y="53517"/>
                  </a:lnTo>
                  <a:lnTo>
                    <a:pt x="2873768" y="53517"/>
                  </a:lnTo>
                  <a:lnTo>
                    <a:pt x="2873768" y="2717"/>
                  </a:lnTo>
                  <a:lnTo>
                    <a:pt x="2826156" y="2717"/>
                  </a:lnTo>
                  <a:lnTo>
                    <a:pt x="2826156" y="53517"/>
                  </a:lnTo>
                  <a:lnTo>
                    <a:pt x="2826156" y="91617"/>
                  </a:lnTo>
                  <a:lnTo>
                    <a:pt x="2826156" y="146227"/>
                  </a:lnTo>
                  <a:lnTo>
                    <a:pt x="2873768" y="146227"/>
                  </a:lnTo>
                  <a:lnTo>
                    <a:pt x="2873768" y="91617"/>
                  </a:lnTo>
                  <a:lnTo>
                    <a:pt x="2949905" y="91617"/>
                  </a:lnTo>
                  <a:lnTo>
                    <a:pt x="2949905" y="146227"/>
                  </a:lnTo>
                  <a:lnTo>
                    <a:pt x="2997314" y="146227"/>
                  </a:lnTo>
                  <a:lnTo>
                    <a:pt x="2997314" y="91617"/>
                  </a:lnTo>
                  <a:lnTo>
                    <a:pt x="2997314" y="53517"/>
                  </a:lnTo>
                  <a:lnTo>
                    <a:pt x="2997314" y="2717"/>
                  </a:lnTo>
                  <a:close/>
                </a:path>
                <a:path w="3736975" h="164465">
                  <a:moveTo>
                    <a:pt x="3166059" y="2717"/>
                  </a:moveTo>
                  <a:lnTo>
                    <a:pt x="3013113" y="2717"/>
                  </a:lnTo>
                  <a:lnTo>
                    <a:pt x="3013113" y="37007"/>
                  </a:lnTo>
                  <a:lnTo>
                    <a:pt x="3013113" y="56057"/>
                  </a:lnTo>
                  <a:lnTo>
                    <a:pt x="3013113" y="90347"/>
                  </a:lnTo>
                  <a:lnTo>
                    <a:pt x="3013113" y="110667"/>
                  </a:lnTo>
                  <a:lnTo>
                    <a:pt x="3013113" y="111937"/>
                  </a:lnTo>
                  <a:lnTo>
                    <a:pt x="3013113" y="146227"/>
                  </a:lnTo>
                  <a:lnTo>
                    <a:pt x="3165970" y="146227"/>
                  </a:lnTo>
                  <a:lnTo>
                    <a:pt x="3165970" y="111937"/>
                  </a:lnTo>
                  <a:lnTo>
                    <a:pt x="3165970" y="110667"/>
                  </a:lnTo>
                  <a:lnTo>
                    <a:pt x="3152940" y="110667"/>
                  </a:lnTo>
                  <a:lnTo>
                    <a:pt x="3152940" y="111937"/>
                  </a:lnTo>
                  <a:lnTo>
                    <a:pt x="3060725" y="111937"/>
                  </a:lnTo>
                  <a:lnTo>
                    <a:pt x="3060725" y="110667"/>
                  </a:lnTo>
                  <a:lnTo>
                    <a:pt x="3060725" y="90347"/>
                  </a:lnTo>
                  <a:lnTo>
                    <a:pt x="3149777" y="90347"/>
                  </a:lnTo>
                  <a:lnTo>
                    <a:pt x="3149777" y="56057"/>
                  </a:lnTo>
                  <a:lnTo>
                    <a:pt x="3060725" y="56057"/>
                  </a:lnTo>
                  <a:lnTo>
                    <a:pt x="3060725" y="37007"/>
                  </a:lnTo>
                  <a:lnTo>
                    <a:pt x="3166059" y="37007"/>
                  </a:lnTo>
                  <a:lnTo>
                    <a:pt x="3166059" y="2717"/>
                  </a:lnTo>
                  <a:close/>
                </a:path>
                <a:path w="3736975" h="164465">
                  <a:moveTo>
                    <a:pt x="3347529" y="50495"/>
                  </a:moveTo>
                  <a:lnTo>
                    <a:pt x="3330752" y="16217"/>
                  </a:lnTo>
                  <a:lnTo>
                    <a:pt x="3304743" y="4826"/>
                  </a:lnTo>
                  <a:lnTo>
                    <a:pt x="3304743" y="46583"/>
                  </a:lnTo>
                  <a:lnTo>
                    <a:pt x="3304743" y="56210"/>
                  </a:lnTo>
                  <a:lnTo>
                    <a:pt x="3285007" y="65913"/>
                  </a:lnTo>
                  <a:lnTo>
                    <a:pt x="3226676" y="65913"/>
                  </a:lnTo>
                  <a:lnTo>
                    <a:pt x="3226676" y="36296"/>
                  </a:lnTo>
                  <a:lnTo>
                    <a:pt x="3289516" y="36296"/>
                  </a:lnTo>
                  <a:lnTo>
                    <a:pt x="3296450" y="37325"/>
                  </a:lnTo>
                  <a:lnTo>
                    <a:pt x="3299282" y="38671"/>
                  </a:lnTo>
                  <a:lnTo>
                    <a:pt x="3303638" y="43053"/>
                  </a:lnTo>
                  <a:lnTo>
                    <a:pt x="3304743" y="46583"/>
                  </a:lnTo>
                  <a:lnTo>
                    <a:pt x="3304743" y="4826"/>
                  </a:lnTo>
                  <a:lnTo>
                    <a:pt x="3303701" y="4572"/>
                  </a:lnTo>
                  <a:lnTo>
                    <a:pt x="3295510" y="3454"/>
                  </a:lnTo>
                  <a:lnTo>
                    <a:pt x="3286810" y="3086"/>
                  </a:lnTo>
                  <a:lnTo>
                    <a:pt x="3179064" y="3086"/>
                  </a:lnTo>
                  <a:lnTo>
                    <a:pt x="3179064" y="145707"/>
                  </a:lnTo>
                  <a:lnTo>
                    <a:pt x="3226676" y="145707"/>
                  </a:lnTo>
                  <a:lnTo>
                    <a:pt x="3226676" y="99644"/>
                  </a:lnTo>
                  <a:lnTo>
                    <a:pt x="3288550" y="99644"/>
                  </a:lnTo>
                  <a:lnTo>
                    <a:pt x="3331718" y="87020"/>
                  </a:lnTo>
                  <a:lnTo>
                    <a:pt x="3347529" y="51269"/>
                  </a:lnTo>
                  <a:lnTo>
                    <a:pt x="3347529" y="50495"/>
                  </a:lnTo>
                  <a:close/>
                </a:path>
                <a:path w="3736975" h="164465">
                  <a:moveTo>
                    <a:pt x="3542195" y="74980"/>
                  </a:moveTo>
                  <a:lnTo>
                    <a:pt x="3541445" y="64630"/>
                  </a:lnTo>
                  <a:lnTo>
                    <a:pt x="3539210" y="54787"/>
                  </a:lnTo>
                  <a:lnTo>
                    <a:pt x="3535464" y="45453"/>
                  </a:lnTo>
                  <a:lnTo>
                    <a:pt x="3535413" y="45326"/>
                  </a:lnTo>
                  <a:lnTo>
                    <a:pt x="3530206" y="36626"/>
                  </a:lnTo>
                  <a:lnTo>
                    <a:pt x="3523589" y="28511"/>
                  </a:lnTo>
                  <a:lnTo>
                    <a:pt x="3515817" y="21323"/>
                  </a:lnTo>
                  <a:lnTo>
                    <a:pt x="3506889" y="15062"/>
                  </a:lnTo>
                  <a:lnTo>
                    <a:pt x="3496805" y="9728"/>
                  </a:lnTo>
                  <a:lnTo>
                    <a:pt x="3492271" y="7975"/>
                  </a:lnTo>
                  <a:lnTo>
                    <a:pt x="3492271" y="67005"/>
                  </a:lnTo>
                  <a:lnTo>
                    <a:pt x="3492271" y="82943"/>
                  </a:lnTo>
                  <a:lnTo>
                    <a:pt x="3463391" y="111988"/>
                  </a:lnTo>
                  <a:lnTo>
                    <a:pt x="3456482" y="113525"/>
                  </a:lnTo>
                  <a:lnTo>
                    <a:pt x="3441966" y="113525"/>
                  </a:lnTo>
                  <a:lnTo>
                    <a:pt x="3408172" y="89814"/>
                  </a:lnTo>
                  <a:lnTo>
                    <a:pt x="3406127" y="82943"/>
                  </a:lnTo>
                  <a:lnTo>
                    <a:pt x="3406165" y="67005"/>
                  </a:lnTo>
                  <a:lnTo>
                    <a:pt x="3434638" y="37973"/>
                  </a:lnTo>
                  <a:lnTo>
                    <a:pt x="3440709" y="36626"/>
                  </a:lnTo>
                  <a:lnTo>
                    <a:pt x="3456990" y="36626"/>
                  </a:lnTo>
                  <a:lnTo>
                    <a:pt x="3490188" y="60109"/>
                  </a:lnTo>
                  <a:lnTo>
                    <a:pt x="3492271" y="67005"/>
                  </a:lnTo>
                  <a:lnTo>
                    <a:pt x="3492271" y="7975"/>
                  </a:lnTo>
                  <a:lnTo>
                    <a:pt x="3485832" y="5473"/>
                  </a:lnTo>
                  <a:lnTo>
                    <a:pt x="3474224" y="2438"/>
                  </a:lnTo>
                  <a:lnTo>
                    <a:pt x="3461982" y="609"/>
                  </a:lnTo>
                  <a:lnTo>
                    <a:pt x="3449104" y="0"/>
                  </a:lnTo>
                  <a:lnTo>
                    <a:pt x="3436632" y="609"/>
                  </a:lnTo>
                  <a:lnTo>
                    <a:pt x="3391979" y="15062"/>
                  </a:lnTo>
                  <a:lnTo>
                    <a:pt x="3362617" y="45326"/>
                  </a:lnTo>
                  <a:lnTo>
                    <a:pt x="3362528" y="45453"/>
                  </a:lnTo>
                  <a:lnTo>
                    <a:pt x="3358591" y="54787"/>
                  </a:lnTo>
                  <a:lnTo>
                    <a:pt x="3356216" y="64630"/>
                  </a:lnTo>
                  <a:lnTo>
                    <a:pt x="3355429" y="74980"/>
                  </a:lnTo>
                  <a:lnTo>
                    <a:pt x="3356241" y="85305"/>
                  </a:lnTo>
                  <a:lnTo>
                    <a:pt x="3374987" y="121170"/>
                  </a:lnTo>
                  <a:lnTo>
                    <a:pt x="3413302" y="144094"/>
                  </a:lnTo>
                  <a:lnTo>
                    <a:pt x="3449294" y="149567"/>
                  </a:lnTo>
                  <a:lnTo>
                    <a:pt x="3462172" y="148958"/>
                  </a:lnTo>
                  <a:lnTo>
                    <a:pt x="3506927" y="134518"/>
                  </a:lnTo>
                  <a:lnTo>
                    <a:pt x="3529825" y="113525"/>
                  </a:lnTo>
                  <a:lnTo>
                    <a:pt x="3530142" y="113144"/>
                  </a:lnTo>
                  <a:lnTo>
                    <a:pt x="3535413" y="104394"/>
                  </a:lnTo>
                  <a:lnTo>
                    <a:pt x="3539185" y="95123"/>
                  </a:lnTo>
                  <a:lnTo>
                    <a:pt x="3541445" y="85305"/>
                  </a:lnTo>
                  <a:lnTo>
                    <a:pt x="3542195" y="74980"/>
                  </a:lnTo>
                  <a:close/>
                </a:path>
                <a:path w="3736975" h="164465">
                  <a:moveTo>
                    <a:pt x="3736860" y="95148"/>
                  </a:moveTo>
                  <a:lnTo>
                    <a:pt x="3704094" y="70929"/>
                  </a:lnTo>
                  <a:lnTo>
                    <a:pt x="3711029" y="68364"/>
                  </a:lnTo>
                  <a:lnTo>
                    <a:pt x="3716236" y="64439"/>
                  </a:lnTo>
                  <a:lnTo>
                    <a:pt x="3719830" y="58978"/>
                  </a:lnTo>
                  <a:lnTo>
                    <a:pt x="3723182" y="53898"/>
                  </a:lnTo>
                  <a:lnTo>
                    <a:pt x="3724910" y="47091"/>
                  </a:lnTo>
                  <a:lnTo>
                    <a:pt x="3724910" y="37973"/>
                  </a:lnTo>
                  <a:lnTo>
                    <a:pt x="3724579" y="34823"/>
                  </a:lnTo>
                  <a:lnTo>
                    <a:pt x="3724452" y="33693"/>
                  </a:lnTo>
                  <a:lnTo>
                    <a:pt x="3724338" y="32575"/>
                  </a:lnTo>
                  <a:lnTo>
                    <a:pt x="3696055" y="5499"/>
                  </a:lnTo>
                  <a:lnTo>
                    <a:pt x="3688092" y="4025"/>
                  </a:lnTo>
                  <a:lnTo>
                    <a:pt x="3688092" y="94373"/>
                  </a:lnTo>
                  <a:lnTo>
                    <a:pt x="3688092" y="103505"/>
                  </a:lnTo>
                  <a:lnTo>
                    <a:pt x="3687013" y="106870"/>
                  </a:lnTo>
                  <a:lnTo>
                    <a:pt x="3682631" y="111112"/>
                  </a:lnTo>
                  <a:lnTo>
                    <a:pt x="3679748" y="112395"/>
                  </a:lnTo>
                  <a:lnTo>
                    <a:pt x="3670757" y="113525"/>
                  </a:lnTo>
                  <a:lnTo>
                    <a:pt x="3598481" y="113525"/>
                  </a:lnTo>
                  <a:lnTo>
                    <a:pt x="3598481" y="84810"/>
                  </a:lnTo>
                  <a:lnTo>
                    <a:pt x="3667150" y="84810"/>
                  </a:lnTo>
                  <a:lnTo>
                    <a:pt x="3688092" y="94373"/>
                  </a:lnTo>
                  <a:lnTo>
                    <a:pt x="3688092" y="4025"/>
                  </a:lnTo>
                  <a:lnTo>
                    <a:pt x="3686568" y="3733"/>
                  </a:lnTo>
                  <a:lnTo>
                    <a:pt x="3678656" y="3251"/>
                  </a:lnTo>
                  <a:lnTo>
                    <a:pt x="3678656" y="41376"/>
                  </a:lnTo>
                  <a:lnTo>
                    <a:pt x="3678656" y="49987"/>
                  </a:lnTo>
                  <a:lnTo>
                    <a:pt x="3677589" y="53200"/>
                  </a:lnTo>
                  <a:lnTo>
                    <a:pt x="3673360" y="57048"/>
                  </a:lnTo>
                  <a:lnTo>
                    <a:pt x="3670782" y="58178"/>
                  </a:lnTo>
                  <a:lnTo>
                    <a:pt x="3663251" y="58978"/>
                  </a:lnTo>
                  <a:lnTo>
                    <a:pt x="3598481" y="58978"/>
                  </a:lnTo>
                  <a:lnTo>
                    <a:pt x="3598481" y="32575"/>
                  </a:lnTo>
                  <a:lnTo>
                    <a:pt x="3659771" y="32575"/>
                  </a:lnTo>
                  <a:lnTo>
                    <a:pt x="3678656" y="41376"/>
                  </a:lnTo>
                  <a:lnTo>
                    <a:pt x="3678656" y="3251"/>
                  </a:lnTo>
                  <a:lnTo>
                    <a:pt x="3675951" y="3086"/>
                  </a:lnTo>
                  <a:lnTo>
                    <a:pt x="3553955" y="3086"/>
                  </a:lnTo>
                  <a:lnTo>
                    <a:pt x="3553955" y="145707"/>
                  </a:lnTo>
                  <a:lnTo>
                    <a:pt x="3667087" y="145707"/>
                  </a:lnTo>
                  <a:lnTo>
                    <a:pt x="3708844" y="140487"/>
                  </a:lnTo>
                  <a:lnTo>
                    <a:pt x="3735997" y="113525"/>
                  </a:lnTo>
                  <a:lnTo>
                    <a:pt x="3736746" y="106870"/>
                  </a:lnTo>
                  <a:lnTo>
                    <a:pt x="3736860" y="9514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244" y="4913438"/>
            <a:ext cx="204354" cy="203695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583" y="1272953"/>
            <a:ext cx="3004955" cy="308641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659701" y="1661716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95"/>
                </a:lnTo>
                <a:lnTo>
                  <a:pt x="361759" y="39281"/>
                </a:lnTo>
                <a:lnTo>
                  <a:pt x="366572" y="44107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19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60"/>
                </a:lnTo>
                <a:lnTo>
                  <a:pt x="492213" y="42760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60"/>
                </a:lnTo>
                <a:lnTo>
                  <a:pt x="610908" y="42760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59"/>
                </a:moveTo>
                <a:lnTo>
                  <a:pt x="616432" y="118059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9518" y="1657033"/>
            <a:ext cx="403515" cy="167615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670349" y="4712368"/>
            <a:ext cx="748030" cy="110489"/>
            <a:chOff x="670349" y="4712368"/>
            <a:chExt cx="748030" cy="110489"/>
          </a:xfrm>
        </p:grpSpPr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349" y="4712368"/>
              <a:ext cx="463125" cy="11015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3839" y="4712368"/>
              <a:ext cx="264236" cy="89258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1488387" y="4712368"/>
            <a:ext cx="685800" cy="126364"/>
            <a:chOff x="1488387" y="4712368"/>
            <a:chExt cx="685800" cy="126364"/>
          </a:xfrm>
        </p:grpSpPr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8387" y="4714491"/>
              <a:ext cx="77572" cy="8501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5086" y="4712368"/>
              <a:ext cx="183297" cy="8925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94596" y="4712368"/>
              <a:ext cx="379354" cy="126097"/>
            </a:xfrm>
            <a:prstGeom prst="rect">
              <a:avLst/>
            </a:prstGeom>
          </p:spPr>
        </p:pic>
      </p:grpSp>
      <p:pic>
        <p:nvPicPr>
          <p:cNvPr id="13" name="object 13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63505" y="2125041"/>
            <a:ext cx="3272144" cy="171611"/>
          </a:xfrm>
          <a:prstGeom prst="rect">
            <a:avLst/>
          </a:prstGeom>
        </p:spPr>
      </p:pic>
      <p:grpSp>
        <p:nvGrpSpPr>
          <p:cNvPr id="14" name="object 14" descr=""/>
          <p:cNvGrpSpPr/>
          <p:nvPr/>
        </p:nvGrpSpPr>
        <p:grpSpPr>
          <a:xfrm>
            <a:off x="671471" y="2375463"/>
            <a:ext cx="716915" cy="126364"/>
            <a:chOff x="671471" y="2375463"/>
            <a:chExt cx="716915" cy="126364"/>
          </a:xfrm>
        </p:grpSpPr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1471" y="2377763"/>
              <a:ext cx="75449" cy="85011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8523" y="2377763"/>
              <a:ext cx="103960" cy="8501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8692" y="2375463"/>
              <a:ext cx="375988" cy="126273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95045" y="2377763"/>
              <a:ext cx="92805" cy="85011"/>
            </a:xfrm>
            <a:prstGeom prst="rect">
              <a:avLst/>
            </a:prstGeom>
          </p:spPr>
        </p:pic>
      </p:grpSp>
      <p:pic>
        <p:nvPicPr>
          <p:cNvPr id="19" name="object 19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458158" y="2377763"/>
            <a:ext cx="78282" cy="85011"/>
          </a:xfrm>
          <a:prstGeom prst="rect">
            <a:avLst/>
          </a:prstGeom>
        </p:spPr>
      </p:pic>
      <p:grpSp>
        <p:nvGrpSpPr>
          <p:cNvPr id="20" name="object 20" descr=""/>
          <p:cNvGrpSpPr/>
          <p:nvPr/>
        </p:nvGrpSpPr>
        <p:grpSpPr>
          <a:xfrm>
            <a:off x="1606748" y="2375640"/>
            <a:ext cx="693420" cy="89535"/>
            <a:chOff x="1606748" y="2375640"/>
            <a:chExt cx="693420" cy="89535"/>
          </a:xfrm>
        </p:grpSpPr>
        <p:pic>
          <p:nvPicPr>
            <p:cNvPr id="21" name="object 2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06748" y="2375640"/>
              <a:ext cx="339858" cy="89258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972814" y="2377763"/>
              <a:ext cx="77572" cy="85011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76594" y="2377763"/>
              <a:ext cx="103960" cy="85011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206763" y="2377763"/>
              <a:ext cx="92805" cy="85011"/>
            </a:xfrm>
            <a:prstGeom prst="rect">
              <a:avLst/>
            </a:prstGeom>
          </p:spPr>
        </p:pic>
      </p:grpSp>
      <p:grpSp>
        <p:nvGrpSpPr>
          <p:cNvPr id="25" name="object 25" descr=""/>
          <p:cNvGrpSpPr/>
          <p:nvPr/>
        </p:nvGrpSpPr>
        <p:grpSpPr>
          <a:xfrm>
            <a:off x="2369875" y="2375640"/>
            <a:ext cx="728345" cy="128270"/>
            <a:chOff x="2369875" y="2375640"/>
            <a:chExt cx="728345" cy="128270"/>
          </a:xfrm>
        </p:grpSpPr>
        <p:sp>
          <p:nvSpPr>
            <p:cNvPr id="26" name="object 26" descr=""/>
            <p:cNvSpPr/>
            <p:nvPr/>
          </p:nvSpPr>
          <p:spPr>
            <a:xfrm>
              <a:off x="2369870" y="2375646"/>
              <a:ext cx="574040" cy="128270"/>
            </a:xfrm>
            <a:custGeom>
              <a:avLst/>
              <a:gdLst/>
              <a:ahLst/>
              <a:cxnLst/>
              <a:rect l="l" t="t" r="r" b="b"/>
              <a:pathLst>
                <a:path w="574039" h="128269">
                  <a:moveTo>
                    <a:pt x="89611" y="44627"/>
                  </a:moveTo>
                  <a:lnTo>
                    <a:pt x="86385" y="26898"/>
                  </a:lnTo>
                  <a:lnTo>
                    <a:pt x="77685" y="13106"/>
                  </a:lnTo>
                  <a:lnTo>
                    <a:pt x="77457" y="12750"/>
                  </a:lnTo>
                  <a:lnTo>
                    <a:pt x="75450" y="11366"/>
                  </a:lnTo>
                  <a:lnTo>
                    <a:pt x="75450" y="44627"/>
                  </a:lnTo>
                  <a:lnTo>
                    <a:pt x="73088" y="57772"/>
                  </a:lnTo>
                  <a:lnTo>
                    <a:pt x="66662" y="67703"/>
                  </a:lnTo>
                  <a:lnTo>
                    <a:pt x="57137" y="73964"/>
                  </a:lnTo>
                  <a:lnTo>
                    <a:pt x="45516" y="76149"/>
                  </a:lnTo>
                  <a:lnTo>
                    <a:pt x="34861" y="74434"/>
                  </a:lnTo>
                  <a:lnTo>
                    <a:pt x="25920" y="69824"/>
                  </a:lnTo>
                  <a:lnTo>
                    <a:pt x="18948" y="63157"/>
                  </a:lnTo>
                  <a:lnTo>
                    <a:pt x="14173" y="55257"/>
                  </a:lnTo>
                  <a:lnTo>
                    <a:pt x="14173" y="33997"/>
                  </a:lnTo>
                  <a:lnTo>
                    <a:pt x="18948" y="26098"/>
                  </a:lnTo>
                  <a:lnTo>
                    <a:pt x="25920" y="19431"/>
                  </a:lnTo>
                  <a:lnTo>
                    <a:pt x="32016" y="16294"/>
                  </a:lnTo>
                  <a:lnTo>
                    <a:pt x="34861" y="14820"/>
                  </a:lnTo>
                  <a:lnTo>
                    <a:pt x="73088" y="31483"/>
                  </a:lnTo>
                  <a:lnTo>
                    <a:pt x="75450" y="44627"/>
                  </a:lnTo>
                  <a:lnTo>
                    <a:pt x="75450" y="11366"/>
                  </a:lnTo>
                  <a:lnTo>
                    <a:pt x="63982" y="3390"/>
                  </a:lnTo>
                  <a:lnTo>
                    <a:pt x="47104" y="0"/>
                  </a:lnTo>
                  <a:lnTo>
                    <a:pt x="35941" y="1320"/>
                  </a:lnTo>
                  <a:lnTo>
                    <a:pt x="26670" y="4889"/>
                  </a:lnTo>
                  <a:lnTo>
                    <a:pt x="19037" y="10083"/>
                  </a:lnTo>
                  <a:lnTo>
                    <a:pt x="12750" y="16294"/>
                  </a:lnTo>
                  <a:lnTo>
                    <a:pt x="12750" y="2120"/>
                  </a:lnTo>
                  <a:lnTo>
                    <a:pt x="0" y="2120"/>
                  </a:lnTo>
                  <a:lnTo>
                    <a:pt x="0" y="126098"/>
                  </a:lnTo>
                  <a:lnTo>
                    <a:pt x="14173" y="126098"/>
                  </a:lnTo>
                  <a:lnTo>
                    <a:pt x="14173" y="74434"/>
                  </a:lnTo>
                  <a:lnTo>
                    <a:pt x="19634" y="79768"/>
                  </a:lnTo>
                  <a:lnTo>
                    <a:pt x="26847" y="84543"/>
                  </a:lnTo>
                  <a:lnTo>
                    <a:pt x="35966" y="87960"/>
                  </a:lnTo>
                  <a:lnTo>
                    <a:pt x="47104" y="89255"/>
                  </a:lnTo>
                  <a:lnTo>
                    <a:pt x="63982" y="85877"/>
                  </a:lnTo>
                  <a:lnTo>
                    <a:pt x="77457" y="76504"/>
                  </a:lnTo>
                  <a:lnTo>
                    <a:pt x="77685" y="76149"/>
                  </a:lnTo>
                  <a:lnTo>
                    <a:pt x="86385" y="62357"/>
                  </a:lnTo>
                  <a:lnTo>
                    <a:pt x="89611" y="44627"/>
                  </a:lnTo>
                  <a:close/>
                </a:path>
                <a:path w="574039" h="128269">
                  <a:moveTo>
                    <a:pt x="186486" y="2120"/>
                  </a:moveTo>
                  <a:lnTo>
                    <a:pt x="171437" y="2120"/>
                  </a:lnTo>
                  <a:lnTo>
                    <a:pt x="142748" y="71018"/>
                  </a:lnTo>
                  <a:lnTo>
                    <a:pt x="110693" y="2120"/>
                  </a:lnTo>
                  <a:lnTo>
                    <a:pt x="95643" y="2120"/>
                  </a:lnTo>
                  <a:lnTo>
                    <a:pt x="136017" y="87312"/>
                  </a:lnTo>
                  <a:lnTo>
                    <a:pt x="132829" y="95110"/>
                  </a:lnTo>
                  <a:lnTo>
                    <a:pt x="128422" y="104165"/>
                  </a:lnTo>
                  <a:lnTo>
                    <a:pt x="123380" y="110642"/>
                  </a:lnTo>
                  <a:lnTo>
                    <a:pt x="117563" y="114528"/>
                  </a:lnTo>
                  <a:lnTo>
                    <a:pt x="110871" y="115824"/>
                  </a:lnTo>
                  <a:lnTo>
                    <a:pt x="108394" y="115824"/>
                  </a:lnTo>
                  <a:lnTo>
                    <a:pt x="105905" y="115468"/>
                  </a:lnTo>
                  <a:lnTo>
                    <a:pt x="103428" y="114757"/>
                  </a:lnTo>
                  <a:lnTo>
                    <a:pt x="103428" y="126987"/>
                  </a:lnTo>
                  <a:lnTo>
                    <a:pt x="106616" y="127863"/>
                  </a:lnTo>
                  <a:lnTo>
                    <a:pt x="109626" y="128219"/>
                  </a:lnTo>
                  <a:lnTo>
                    <a:pt x="112636" y="128219"/>
                  </a:lnTo>
                  <a:lnTo>
                    <a:pt x="121627" y="126682"/>
                  </a:lnTo>
                  <a:lnTo>
                    <a:pt x="129997" y="121754"/>
                  </a:lnTo>
                  <a:lnTo>
                    <a:pt x="137693" y="112979"/>
                  </a:lnTo>
                  <a:lnTo>
                    <a:pt x="144691" y="99885"/>
                  </a:lnTo>
                  <a:lnTo>
                    <a:pt x="186486" y="2120"/>
                  </a:lnTo>
                  <a:close/>
                </a:path>
                <a:path w="574039" h="128269">
                  <a:moveTo>
                    <a:pt x="280885" y="87134"/>
                  </a:moveTo>
                  <a:lnTo>
                    <a:pt x="244754" y="44450"/>
                  </a:lnTo>
                  <a:lnTo>
                    <a:pt x="276987" y="2120"/>
                  </a:lnTo>
                  <a:lnTo>
                    <a:pt x="260515" y="2120"/>
                  </a:lnTo>
                  <a:lnTo>
                    <a:pt x="233603" y="37541"/>
                  </a:lnTo>
                  <a:lnTo>
                    <a:pt x="216420" y="37541"/>
                  </a:lnTo>
                  <a:lnTo>
                    <a:pt x="216420" y="2120"/>
                  </a:lnTo>
                  <a:lnTo>
                    <a:pt x="202247" y="2120"/>
                  </a:lnTo>
                  <a:lnTo>
                    <a:pt x="202247" y="87134"/>
                  </a:lnTo>
                  <a:lnTo>
                    <a:pt x="216420" y="87134"/>
                  </a:lnTo>
                  <a:lnTo>
                    <a:pt x="216420" y="50647"/>
                  </a:lnTo>
                  <a:lnTo>
                    <a:pt x="233070" y="50647"/>
                  </a:lnTo>
                  <a:lnTo>
                    <a:pt x="264236" y="87134"/>
                  </a:lnTo>
                  <a:lnTo>
                    <a:pt x="280885" y="87134"/>
                  </a:lnTo>
                  <a:close/>
                </a:path>
                <a:path w="574039" h="128269">
                  <a:moveTo>
                    <a:pt x="376339" y="74739"/>
                  </a:moveTo>
                  <a:lnTo>
                    <a:pt x="374218" y="75450"/>
                  </a:lnTo>
                  <a:lnTo>
                    <a:pt x="371919" y="75971"/>
                  </a:lnTo>
                  <a:lnTo>
                    <a:pt x="366077" y="75971"/>
                  </a:lnTo>
                  <a:lnTo>
                    <a:pt x="363232" y="74561"/>
                  </a:lnTo>
                  <a:lnTo>
                    <a:pt x="363232" y="46570"/>
                  </a:lnTo>
                  <a:lnTo>
                    <a:pt x="363232" y="37363"/>
                  </a:lnTo>
                  <a:lnTo>
                    <a:pt x="341566" y="2311"/>
                  </a:lnTo>
                  <a:lnTo>
                    <a:pt x="326224" y="0"/>
                  </a:lnTo>
                  <a:lnTo>
                    <a:pt x="316204" y="558"/>
                  </a:lnTo>
                  <a:lnTo>
                    <a:pt x="307289" y="1968"/>
                  </a:lnTo>
                  <a:lnTo>
                    <a:pt x="299745" y="3810"/>
                  </a:lnTo>
                  <a:lnTo>
                    <a:pt x="293814" y="5664"/>
                  </a:lnTo>
                  <a:lnTo>
                    <a:pt x="293814" y="19481"/>
                  </a:lnTo>
                  <a:lnTo>
                    <a:pt x="299948" y="17145"/>
                  </a:lnTo>
                  <a:lnTo>
                    <a:pt x="307187" y="15100"/>
                  </a:lnTo>
                  <a:lnTo>
                    <a:pt x="315480" y="13652"/>
                  </a:lnTo>
                  <a:lnTo>
                    <a:pt x="324802" y="13106"/>
                  </a:lnTo>
                  <a:lnTo>
                    <a:pt x="335165" y="14630"/>
                  </a:lnTo>
                  <a:lnTo>
                    <a:pt x="342785" y="18948"/>
                  </a:lnTo>
                  <a:lnTo>
                    <a:pt x="347472" y="25654"/>
                  </a:lnTo>
                  <a:lnTo>
                    <a:pt x="349072" y="34353"/>
                  </a:lnTo>
                  <a:lnTo>
                    <a:pt x="349072" y="37363"/>
                  </a:lnTo>
                  <a:lnTo>
                    <a:pt x="349072" y="49060"/>
                  </a:lnTo>
                  <a:lnTo>
                    <a:pt x="349072" y="64643"/>
                  </a:lnTo>
                  <a:lnTo>
                    <a:pt x="342912" y="69938"/>
                  </a:lnTo>
                  <a:lnTo>
                    <a:pt x="335813" y="73825"/>
                  </a:lnTo>
                  <a:lnTo>
                    <a:pt x="328079" y="76225"/>
                  </a:lnTo>
                  <a:lnTo>
                    <a:pt x="320027" y="77038"/>
                  </a:lnTo>
                  <a:lnTo>
                    <a:pt x="310642" y="77038"/>
                  </a:lnTo>
                  <a:lnTo>
                    <a:pt x="301612" y="72605"/>
                  </a:lnTo>
                  <a:lnTo>
                    <a:pt x="301612" y="62687"/>
                  </a:lnTo>
                  <a:lnTo>
                    <a:pt x="303898" y="54940"/>
                  </a:lnTo>
                  <a:lnTo>
                    <a:pt x="309880" y="49987"/>
                  </a:lnTo>
                  <a:lnTo>
                    <a:pt x="318185" y="47358"/>
                  </a:lnTo>
                  <a:lnTo>
                    <a:pt x="327456" y="46570"/>
                  </a:lnTo>
                  <a:lnTo>
                    <a:pt x="334365" y="46570"/>
                  </a:lnTo>
                  <a:lnTo>
                    <a:pt x="343052" y="47815"/>
                  </a:lnTo>
                  <a:lnTo>
                    <a:pt x="349072" y="49060"/>
                  </a:lnTo>
                  <a:lnTo>
                    <a:pt x="349072" y="37363"/>
                  </a:lnTo>
                  <a:lnTo>
                    <a:pt x="341985" y="35775"/>
                  </a:lnTo>
                  <a:lnTo>
                    <a:pt x="332955" y="34709"/>
                  </a:lnTo>
                  <a:lnTo>
                    <a:pt x="325513" y="34709"/>
                  </a:lnTo>
                  <a:lnTo>
                    <a:pt x="311581" y="36131"/>
                  </a:lnTo>
                  <a:lnTo>
                    <a:pt x="311746" y="36131"/>
                  </a:lnTo>
                  <a:lnTo>
                    <a:pt x="299453" y="40817"/>
                  </a:lnTo>
                  <a:lnTo>
                    <a:pt x="290525" y="49657"/>
                  </a:lnTo>
                  <a:lnTo>
                    <a:pt x="287083" y="63398"/>
                  </a:lnTo>
                  <a:lnTo>
                    <a:pt x="289547" y="74561"/>
                  </a:lnTo>
                  <a:lnTo>
                    <a:pt x="289648" y="74993"/>
                  </a:lnTo>
                  <a:lnTo>
                    <a:pt x="296405" y="83032"/>
                  </a:lnTo>
                  <a:lnTo>
                    <a:pt x="305981" y="87731"/>
                  </a:lnTo>
                  <a:lnTo>
                    <a:pt x="317017" y="89255"/>
                  </a:lnTo>
                  <a:lnTo>
                    <a:pt x="326821" y="88480"/>
                  </a:lnTo>
                  <a:lnTo>
                    <a:pt x="335572" y="86245"/>
                  </a:lnTo>
                  <a:lnTo>
                    <a:pt x="343319" y="82689"/>
                  </a:lnTo>
                  <a:lnTo>
                    <a:pt x="350126" y="77927"/>
                  </a:lnTo>
                  <a:lnTo>
                    <a:pt x="352615" y="85356"/>
                  </a:lnTo>
                  <a:lnTo>
                    <a:pt x="358813" y="88201"/>
                  </a:lnTo>
                  <a:lnTo>
                    <a:pt x="369265" y="88201"/>
                  </a:lnTo>
                  <a:lnTo>
                    <a:pt x="372973" y="87490"/>
                  </a:lnTo>
                  <a:lnTo>
                    <a:pt x="376339" y="86245"/>
                  </a:lnTo>
                  <a:lnTo>
                    <a:pt x="376339" y="77927"/>
                  </a:lnTo>
                  <a:lnTo>
                    <a:pt x="376339" y="77038"/>
                  </a:lnTo>
                  <a:lnTo>
                    <a:pt x="376339" y="75971"/>
                  </a:lnTo>
                  <a:lnTo>
                    <a:pt x="376339" y="74739"/>
                  </a:lnTo>
                  <a:close/>
                </a:path>
                <a:path w="574039" h="128269">
                  <a:moveTo>
                    <a:pt x="467017" y="52946"/>
                  </a:moveTo>
                  <a:lnTo>
                    <a:pt x="464223" y="50292"/>
                  </a:lnTo>
                  <a:lnTo>
                    <a:pt x="459930" y="46228"/>
                  </a:lnTo>
                  <a:lnTo>
                    <a:pt x="453021" y="43916"/>
                  </a:lnTo>
                  <a:lnTo>
                    <a:pt x="459397" y="41084"/>
                  </a:lnTo>
                  <a:lnTo>
                    <a:pt x="461505" y="38074"/>
                  </a:lnTo>
                  <a:lnTo>
                    <a:pt x="464362" y="33997"/>
                  </a:lnTo>
                  <a:lnTo>
                    <a:pt x="464362" y="25146"/>
                  </a:lnTo>
                  <a:lnTo>
                    <a:pt x="462356" y="15201"/>
                  </a:lnTo>
                  <a:lnTo>
                    <a:pt x="461835" y="14516"/>
                  </a:lnTo>
                  <a:lnTo>
                    <a:pt x="456831" y="7988"/>
                  </a:lnTo>
                  <a:lnTo>
                    <a:pt x="452856" y="5892"/>
                  </a:lnTo>
                  <a:lnTo>
                    <a:pt x="452856" y="52603"/>
                  </a:lnTo>
                  <a:lnTo>
                    <a:pt x="452856" y="72072"/>
                  </a:lnTo>
                  <a:lnTo>
                    <a:pt x="446481" y="74739"/>
                  </a:lnTo>
                  <a:lnTo>
                    <a:pt x="405739" y="74739"/>
                  </a:lnTo>
                  <a:lnTo>
                    <a:pt x="405739" y="50292"/>
                  </a:lnTo>
                  <a:lnTo>
                    <a:pt x="445236" y="50292"/>
                  </a:lnTo>
                  <a:lnTo>
                    <a:pt x="452856" y="52603"/>
                  </a:lnTo>
                  <a:lnTo>
                    <a:pt x="452856" y="5892"/>
                  </a:lnTo>
                  <a:lnTo>
                    <a:pt x="450011" y="4394"/>
                  </a:lnTo>
                  <a:lnTo>
                    <a:pt x="450011" y="17005"/>
                  </a:lnTo>
                  <a:lnTo>
                    <a:pt x="450011" y="35242"/>
                  </a:lnTo>
                  <a:lnTo>
                    <a:pt x="444169" y="38074"/>
                  </a:lnTo>
                  <a:lnTo>
                    <a:pt x="405739" y="38074"/>
                  </a:lnTo>
                  <a:lnTo>
                    <a:pt x="405739" y="14516"/>
                  </a:lnTo>
                  <a:lnTo>
                    <a:pt x="442760" y="14516"/>
                  </a:lnTo>
                  <a:lnTo>
                    <a:pt x="450011" y="17005"/>
                  </a:lnTo>
                  <a:lnTo>
                    <a:pt x="450011" y="4394"/>
                  </a:lnTo>
                  <a:lnTo>
                    <a:pt x="448525" y="3606"/>
                  </a:lnTo>
                  <a:lnTo>
                    <a:pt x="438150" y="2120"/>
                  </a:lnTo>
                  <a:lnTo>
                    <a:pt x="391566" y="2120"/>
                  </a:lnTo>
                  <a:lnTo>
                    <a:pt x="391566" y="87134"/>
                  </a:lnTo>
                  <a:lnTo>
                    <a:pt x="439572" y="87134"/>
                  </a:lnTo>
                  <a:lnTo>
                    <a:pt x="467017" y="63576"/>
                  </a:lnTo>
                  <a:lnTo>
                    <a:pt x="467017" y="52946"/>
                  </a:lnTo>
                  <a:close/>
                </a:path>
                <a:path w="574039" h="128269">
                  <a:moveTo>
                    <a:pt x="573455" y="44627"/>
                  </a:moveTo>
                  <a:lnTo>
                    <a:pt x="569633" y="25400"/>
                  </a:lnTo>
                  <a:lnTo>
                    <a:pt x="560971" y="13462"/>
                  </a:lnTo>
                  <a:lnTo>
                    <a:pt x="559485" y="11417"/>
                  </a:lnTo>
                  <a:lnTo>
                    <a:pt x="559282" y="11303"/>
                  </a:lnTo>
                  <a:lnTo>
                    <a:pt x="559282" y="44627"/>
                  </a:lnTo>
                  <a:lnTo>
                    <a:pt x="556856" y="57797"/>
                  </a:lnTo>
                  <a:lnTo>
                    <a:pt x="550214" y="67589"/>
                  </a:lnTo>
                  <a:lnTo>
                    <a:pt x="540308" y="73698"/>
                  </a:lnTo>
                  <a:lnTo>
                    <a:pt x="528116" y="75806"/>
                  </a:lnTo>
                  <a:lnTo>
                    <a:pt x="515924" y="73698"/>
                  </a:lnTo>
                  <a:lnTo>
                    <a:pt x="506031" y="67589"/>
                  </a:lnTo>
                  <a:lnTo>
                    <a:pt x="499376" y="57797"/>
                  </a:lnTo>
                  <a:lnTo>
                    <a:pt x="496951" y="44627"/>
                  </a:lnTo>
                  <a:lnTo>
                    <a:pt x="499376" y="31470"/>
                  </a:lnTo>
                  <a:lnTo>
                    <a:pt x="506031" y="21678"/>
                  </a:lnTo>
                  <a:lnTo>
                    <a:pt x="515924" y="15570"/>
                  </a:lnTo>
                  <a:lnTo>
                    <a:pt x="528116" y="13462"/>
                  </a:lnTo>
                  <a:lnTo>
                    <a:pt x="540308" y="15570"/>
                  </a:lnTo>
                  <a:lnTo>
                    <a:pt x="550214" y="21678"/>
                  </a:lnTo>
                  <a:lnTo>
                    <a:pt x="556856" y="31470"/>
                  </a:lnTo>
                  <a:lnTo>
                    <a:pt x="559282" y="44627"/>
                  </a:lnTo>
                  <a:lnTo>
                    <a:pt x="559282" y="11303"/>
                  </a:lnTo>
                  <a:lnTo>
                    <a:pt x="544995" y="2882"/>
                  </a:lnTo>
                  <a:lnTo>
                    <a:pt x="528116" y="0"/>
                  </a:lnTo>
                  <a:lnTo>
                    <a:pt x="511327" y="2882"/>
                  </a:lnTo>
                  <a:lnTo>
                    <a:pt x="496811" y="11417"/>
                  </a:lnTo>
                  <a:lnTo>
                    <a:pt x="486625" y="25400"/>
                  </a:lnTo>
                  <a:lnTo>
                    <a:pt x="482777" y="44627"/>
                  </a:lnTo>
                  <a:lnTo>
                    <a:pt x="486625" y="63855"/>
                  </a:lnTo>
                  <a:lnTo>
                    <a:pt x="496811" y="77838"/>
                  </a:lnTo>
                  <a:lnTo>
                    <a:pt x="511327" y="86372"/>
                  </a:lnTo>
                  <a:lnTo>
                    <a:pt x="528116" y="89255"/>
                  </a:lnTo>
                  <a:lnTo>
                    <a:pt x="544995" y="86372"/>
                  </a:lnTo>
                  <a:lnTo>
                    <a:pt x="559485" y="77838"/>
                  </a:lnTo>
                  <a:lnTo>
                    <a:pt x="560959" y="75806"/>
                  </a:lnTo>
                  <a:lnTo>
                    <a:pt x="569633" y="63855"/>
                  </a:lnTo>
                  <a:lnTo>
                    <a:pt x="573455" y="44627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963699" y="2377763"/>
              <a:ext cx="92803" cy="85011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3079349" y="2446481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8" y="0"/>
                  </a:lnTo>
                  <a:lnTo>
                    <a:pt x="0" y="3009"/>
                  </a:lnTo>
                  <a:lnTo>
                    <a:pt x="0" y="14875"/>
                  </a:lnTo>
                  <a:lnTo>
                    <a:pt x="4428" y="17889"/>
                  </a:lnTo>
                  <a:lnTo>
                    <a:pt x="14345" y="17889"/>
                  </a:lnTo>
                  <a:lnTo>
                    <a:pt x="18594" y="14875"/>
                  </a:lnTo>
                  <a:lnTo>
                    <a:pt x="18594" y="8855"/>
                  </a:lnTo>
                  <a:lnTo>
                    <a:pt x="18594" y="3009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" name="object 29" descr=""/>
          <p:cNvGrpSpPr/>
          <p:nvPr/>
        </p:nvGrpSpPr>
        <p:grpSpPr>
          <a:xfrm>
            <a:off x="3168079" y="2339210"/>
            <a:ext cx="824230" cy="125730"/>
            <a:chOff x="3168079" y="2339210"/>
            <a:chExt cx="824230" cy="125730"/>
          </a:xfrm>
        </p:grpSpPr>
        <p:pic>
          <p:nvPicPr>
            <p:cNvPr id="30" name="object 3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68079" y="2339210"/>
              <a:ext cx="207918" cy="124983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396365" y="2375640"/>
              <a:ext cx="168955" cy="89258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85686" y="2375640"/>
              <a:ext cx="82499" cy="89258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88224" y="2377763"/>
              <a:ext cx="75449" cy="85011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85278" y="2377763"/>
              <a:ext cx="103959" cy="85011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09603" y="2375640"/>
              <a:ext cx="82499" cy="89258"/>
            </a:xfrm>
            <a:prstGeom prst="rect">
              <a:avLst/>
            </a:prstGeom>
          </p:spPr>
        </p:pic>
      </p:grpSp>
      <p:sp>
        <p:nvSpPr>
          <p:cNvPr id="36" name="object 36" descr=""/>
          <p:cNvSpPr/>
          <p:nvPr/>
        </p:nvSpPr>
        <p:spPr>
          <a:xfrm>
            <a:off x="671461" y="2585590"/>
            <a:ext cx="118745" cy="83820"/>
          </a:xfrm>
          <a:custGeom>
            <a:avLst/>
            <a:gdLst/>
            <a:ahLst/>
            <a:cxnLst/>
            <a:rect l="l" t="t" r="r" b="b"/>
            <a:pathLst>
              <a:path w="118745" h="83819">
                <a:moveTo>
                  <a:pt x="118668" y="0"/>
                </a:moveTo>
                <a:lnTo>
                  <a:pt x="104495" y="0"/>
                </a:lnTo>
                <a:lnTo>
                  <a:pt x="104495" y="71120"/>
                </a:lnTo>
                <a:lnTo>
                  <a:pt x="66421" y="71120"/>
                </a:lnTo>
                <a:lnTo>
                  <a:pt x="66421" y="0"/>
                </a:lnTo>
                <a:lnTo>
                  <a:pt x="52247" y="0"/>
                </a:lnTo>
                <a:lnTo>
                  <a:pt x="52247" y="71120"/>
                </a:lnTo>
                <a:lnTo>
                  <a:pt x="14173" y="71120"/>
                </a:lnTo>
                <a:lnTo>
                  <a:pt x="14173" y="0"/>
                </a:lnTo>
                <a:lnTo>
                  <a:pt x="0" y="0"/>
                </a:lnTo>
                <a:lnTo>
                  <a:pt x="0" y="71120"/>
                </a:lnTo>
                <a:lnTo>
                  <a:pt x="0" y="83820"/>
                </a:lnTo>
                <a:lnTo>
                  <a:pt x="118668" y="83820"/>
                </a:lnTo>
                <a:lnTo>
                  <a:pt x="118668" y="71120"/>
                </a:lnTo>
                <a:lnTo>
                  <a:pt x="118668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7" name="object 37" descr=""/>
          <p:cNvGrpSpPr/>
          <p:nvPr/>
        </p:nvGrpSpPr>
        <p:grpSpPr>
          <a:xfrm>
            <a:off x="816343" y="2584973"/>
            <a:ext cx="201295" cy="85090"/>
            <a:chOff x="816343" y="2584973"/>
            <a:chExt cx="201295" cy="85090"/>
          </a:xfrm>
        </p:grpSpPr>
        <p:pic>
          <p:nvPicPr>
            <p:cNvPr id="38" name="object 3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3395" y="2584973"/>
              <a:ext cx="103960" cy="85009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6343" y="2584973"/>
              <a:ext cx="75448" cy="85009"/>
            </a:xfrm>
            <a:prstGeom prst="rect">
              <a:avLst/>
            </a:prstGeom>
          </p:spPr>
        </p:pic>
      </p:grpSp>
      <p:pic>
        <p:nvPicPr>
          <p:cNvPr id="40" name="object 40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7664" y="2584973"/>
            <a:ext cx="78281" cy="85009"/>
          </a:xfrm>
          <a:prstGeom prst="rect">
            <a:avLst/>
          </a:prstGeom>
        </p:spPr>
      </p:pic>
      <p:grpSp>
        <p:nvGrpSpPr>
          <p:cNvPr id="41" name="object 41" descr=""/>
          <p:cNvGrpSpPr/>
          <p:nvPr/>
        </p:nvGrpSpPr>
        <p:grpSpPr>
          <a:xfrm>
            <a:off x="1236254" y="2582849"/>
            <a:ext cx="325755" cy="89535"/>
            <a:chOff x="1236254" y="2582849"/>
            <a:chExt cx="325755" cy="89535"/>
          </a:xfrm>
        </p:grpSpPr>
        <p:sp>
          <p:nvSpPr>
            <p:cNvPr id="42" name="object 42" descr=""/>
            <p:cNvSpPr/>
            <p:nvPr/>
          </p:nvSpPr>
          <p:spPr>
            <a:xfrm>
              <a:off x="1236243" y="2585590"/>
              <a:ext cx="118745" cy="83820"/>
            </a:xfrm>
            <a:custGeom>
              <a:avLst/>
              <a:gdLst/>
              <a:ahLst/>
              <a:cxnLst/>
              <a:rect l="l" t="t" r="r" b="b"/>
              <a:pathLst>
                <a:path w="118744" h="83819">
                  <a:moveTo>
                    <a:pt x="118668" y="0"/>
                  </a:moveTo>
                  <a:lnTo>
                    <a:pt x="104495" y="0"/>
                  </a:lnTo>
                  <a:lnTo>
                    <a:pt x="104495" y="71120"/>
                  </a:lnTo>
                  <a:lnTo>
                    <a:pt x="66421" y="71120"/>
                  </a:lnTo>
                  <a:lnTo>
                    <a:pt x="66421" y="0"/>
                  </a:lnTo>
                  <a:lnTo>
                    <a:pt x="52247" y="0"/>
                  </a:lnTo>
                  <a:lnTo>
                    <a:pt x="52247" y="71120"/>
                  </a:lnTo>
                  <a:lnTo>
                    <a:pt x="14173" y="71120"/>
                  </a:lnTo>
                  <a:lnTo>
                    <a:pt x="14173" y="0"/>
                  </a:lnTo>
                  <a:lnTo>
                    <a:pt x="0" y="0"/>
                  </a:lnTo>
                  <a:lnTo>
                    <a:pt x="0" y="71120"/>
                  </a:lnTo>
                  <a:lnTo>
                    <a:pt x="0" y="83820"/>
                  </a:lnTo>
                  <a:lnTo>
                    <a:pt x="118668" y="83820"/>
                  </a:lnTo>
                  <a:lnTo>
                    <a:pt x="118668" y="71120"/>
                  </a:lnTo>
                  <a:lnTo>
                    <a:pt x="118668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75283" y="2582849"/>
              <a:ext cx="90676" cy="89258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86324" y="2584973"/>
              <a:ext cx="75449" cy="85009"/>
            </a:xfrm>
            <a:prstGeom prst="rect">
              <a:avLst/>
            </a:prstGeom>
          </p:spPr>
        </p:pic>
      </p:grpSp>
      <p:grpSp>
        <p:nvGrpSpPr>
          <p:cNvPr id="45" name="object 45" descr=""/>
          <p:cNvGrpSpPr/>
          <p:nvPr/>
        </p:nvGrpSpPr>
        <p:grpSpPr>
          <a:xfrm>
            <a:off x="671471" y="2582849"/>
            <a:ext cx="3535045" cy="749935"/>
            <a:chOff x="671471" y="2582849"/>
            <a:chExt cx="3535045" cy="749935"/>
          </a:xfrm>
        </p:grpSpPr>
        <p:pic>
          <p:nvPicPr>
            <p:cNvPr id="46" name="object 46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1471" y="2999390"/>
              <a:ext cx="77572" cy="85009"/>
            </a:xfrm>
            <a:prstGeom prst="rect">
              <a:avLst/>
            </a:prstGeom>
          </p:spPr>
        </p:pic>
        <p:sp>
          <p:nvSpPr>
            <p:cNvPr id="47" name="object 47" descr=""/>
            <p:cNvSpPr/>
            <p:nvPr/>
          </p:nvSpPr>
          <p:spPr>
            <a:xfrm>
              <a:off x="769404" y="2997273"/>
              <a:ext cx="292735" cy="110489"/>
            </a:xfrm>
            <a:custGeom>
              <a:avLst/>
              <a:gdLst/>
              <a:ahLst/>
              <a:cxnLst/>
              <a:rect l="l" t="t" r="r" b="b"/>
              <a:pathLst>
                <a:path w="292734" h="110489">
                  <a:moveTo>
                    <a:pt x="90678" y="44627"/>
                  </a:moveTo>
                  <a:lnTo>
                    <a:pt x="86855" y="25400"/>
                  </a:lnTo>
                  <a:lnTo>
                    <a:pt x="78181" y="13462"/>
                  </a:lnTo>
                  <a:lnTo>
                    <a:pt x="76708" y="11417"/>
                  </a:lnTo>
                  <a:lnTo>
                    <a:pt x="76504" y="11303"/>
                  </a:lnTo>
                  <a:lnTo>
                    <a:pt x="76504" y="44627"/>
                  </a:lnTo>
                  <a:lnTo>
                    <a:pt x="74079" y="57797"/>
                  </a:lnTo>
                  <a:lnTo>
                    <a:pt x="67437" y="67589"/>
                  </a:lnTo>
                  <a:lnTo>
                    <a:pt x="57531" y="73698"/>
                  </a:lnTo>
                  <a:lnTo>
                    <a:pt x="45339" y="75806"/>
                  </a:lnTo>
                  <a:lnTo>
                    <a:pt x="33147" y="73698"/>
                  </a:lnTo>
                  <a:lnTo>
                    <a:pt x="23241" y="67589"/>
                  </a:lnTo>
                  <a:lnTo>
                    <a:pt x="16598" y="57797"/>
                  </a:lnTo>
                  <a:lnTo>
                    <a:pt x="14173" y="44627"/>
                  </a:lnTo>
                  <a:lnTo>
                    <a:pt x="16598" y="31470"/>
                  </a:lnTo>
                  <a:lnTo>
                    <a:pt x="23241" y="21678"/>
                  </a:lnTo>
                  <a:lnTo>
                    <a:pt x="33147" y="15570"/>
                  </a:lnTo>
                  <a:lnTo>
                    <a:pt x="45339" y="13462"/>
                  </a:lnTo>
                  <a:lnTo>
                    <a:pt x="57531" y="15570"/>
                  </a:lnTo>
                  <a:lnTo>
                    <a:pt x="67437" y="21678"/>
                  </a:lnTo>
                  <a:lnTo>
                    <a:pt x="74079" y="31470"/>
                  </a:lnTo>
                  <a:lnTo>
                    <a:pt x="76504" y="44627"/>
                  </a:lnTo>
                  <a:lnTo>
                    <a:pt x="76504" y="11303"/>
                  </a:lnTo>
                  <a:lnTo>
                    <a:pt x="62204" y="2882"/>
                  </a:lnTo>
                  <a:lnTo>
                    <a:pt x="45339" y="0"/>
                  </a:lnTo>
                  <a:lnTo>
                    <a:pt x="28536" y="2882"/>
                  </a:lnTo>
                  <a:lnTo>
                    <a:pt x="14033" y="11417"/>
                  </a:lnTo>
                  <a:lnTo>
                    <a:pt x="3848" y="25400"/>
                  </a:lnTo>
                  <a:lnTo>
                    <a:pt x="0" y="44627"/>
                  </a:lnTo>
                  <a:lnTo>
                    <a:pt x="3848" y="63855"/>
                  </a:lnTo>
                  <a:lnTo>
                    <a:pt x="14033" y="77838"/>
                  </a:lnTo>
                  <a:lnTo>
                    <a:pt x="28536" y="86372"/>
                  </a:lnTo>
                  <a:lnTo>
                    <a:pt x="45339" y="89255"/>
                  </a:lnTo>
                  <a:lnTo>
                    <a:pt x="62204" y="86372"/>
                  </a:lnTo>
                  <a:lnTo>
                    <a:pt x="76708" y="77838"/>
                  </a:lnTo>
                  <a:lnTo>
                    <a:pt x="78181" y="75806"/>
                  </a:lnTo>
                  <a:lnTo>
                    <a:pt x="86855" y="63855"/>
                  </a:lnTo>
                  <a:lnTo>
                    <a:pt x="90678" y="44627"/>
                  </a:lnTo>
                  <a:close/>
                </a:path>
                <a:path w="292734" h="110489">
                  <a:moveTo>
                    <a:pt x="201891" y="74383"/>
                  </a:moveTo>
                  <a:lnTo>
                    <a:pt x="189496" y="74383"/>
                  </a:lnTo>
                  <a:lnTo>
                    <a:pt x="189496" y="14871"/>
                  </a:lnTo>
                  <a:lnTo>
                    <a:pt x="189496" y="2120"/>
                  </a:lnTo>
                  <a:lnTo>
                    <a:pt x="175336" y="2120"/>
                  </a:lnTo>
                  <a:lnTo>
                    <a:pt x="175336" y="14871"/>
                  </a:lnTo>
                  <a:lnTo>
                    <a:pt x="175336" y="74383"/>
                  </a:lnTo>
                  <a:lnTo>
                    <a:pt x="126987" y="74383"/>
                  </a:lnTo>
                  <a:lnTo>
                    <a:pt x="132156" y="61798"/>
                  </a:lnTo>
                  <a:lnTo>
                    <a:pt x="136017" y="48082"/>
                  </a:lnTo>
                  <a:lnTo>
                    <a:pt x="138531" y="32639"/>
                  </a:lnTo>
                  <a:lnTo>
                    <a:pt x="139738" y="14871"/>
                  </a:lnTo>
                  <a:lnTo>
                    <a:pt x="175336" y="14871"/>
                  </a:lnTo>
                  <a:lnTo>
                    <a:pt x="175336" y="2120"/>
                  </a:lnTo>
                  <a:lnTo>
                    <a:pt x="126098" y="2120"/>
                  </a:lnTo>
                  <a:lnTo>
                    <a:pt x="125476" y="24142"/>
                  </a:lnTo>
                  <a:lnTo>
                    <a:pt x="122948" y="43103"/>
                  </a:lnTo>
                  <a:lnTo>
                    <a:pt x="118376" y="59626"/>
                  </a:lnTo>
                  <a:lnTo>
                    <a:pt x="111569" y="74383"/>
                  </a:lnTo>
                  <a:lnTo>
                    <a:pt x="100241" y="74383"/>
                  </a:lnTo>
                  <a:lnTo>
                    <a:pt x="100241" y="110159"/>
                  </a:lnTo>
                  <a:lnTo>
                    <a:pt x="114046" y="110159"/>
                  </a:lnTo>
                  <a:lnTo>
                    <a:pt x="114046" y="87134"/>
                  </a:lnTo>
                  <a:lnTo>
                    <a:pt x="188087" y="87134"/>
                  </a:lnTo>
                  <a:lnTo>
                    <a:pt x="188087" y="110159"/>
                  </a:lnTo>
                  <a:lnTo>
                    <a:pt x="201891" y="110159"/>
                  </a:lnTo>
                  <a:lnTo>
                    <a:pt x="201891" y="87134"/>
                  </a:lnTo>
                  <a:lnTo>
                    <a:pt x="201891" y="74383"/>
                  </a:lnTo>
                  <a:close/>
                </a:path>
                <a:path w="292734" h="110489">
                  <a:moveTo>
                    <a:pt x="292214" y="87134"/>
                  </a:moveTo>
                  <a:lnTo>
                    <a:pt x="259270" y="43395"/>
                  </a:lnTo>
                  <a:lnTo>
                    <a:pt x="290449" y="2120"/>
                  </a:lnTo>
                  <a:lnTo>
                    <a:pt x="274154" y="2120"/>
                  </a:lnTo>
                  <a:lnTo>
                    <a:pt x="251129" y="33477"/>
                  </a:lnTo>
                  <a:lnTo>
                    <a:pt x="227926" y="2120"/>
                  </a:lnTo>
                  <a:lnTo>
                    <a:pt x="211632" y="2120"/>
                  </a:lnTo>
                  <a:lnTo>
                    <a:pt x="242976" y="43395"/>
                  </a:lnTo>
                  <a:lnTo>
                    <a:pt x="209867" y="87134"/>
                  </a:lnTo>
                  <a:lnTo>
                    <a:pt x="226161" y="87134"/>
                  </a:lnTo>
                  <a:lnTo>
                    <a:pt x="251129" y="53479"/>
                  </a:lnTo>
                  <a:lnTo>
                    <a:pt x="275920" y="87134"/>
                  </a:lnTo>
                  <a:lnTo>
                    <a:pt x="292214" y="87134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71471" y="2582849"/>
              <a:ext cx="3493339" cy="749847"/>
            </a:xfrm>
            <a:prstGeom prst="rect">
              <a:avLst/>
            </a:prstGeom>
          </p:spPr>
        </p:pic>
        <p:sp>
          <p:nvSpPr>
            <p:cNvPr id="49" name="object 49" descr=""/>
            <p:cNvSpPr/>
            <p:nvPr/>
          </p:nvSpPr>
          <p:spPr>
            <a:xfrm>
              <a:off x="1067104" y="2997273"/>
              <a:ext cx="392430" cy="110489"/>
            </a:xfrm>
            <a:custGeom>
              <a:avLst/>
              <a:gdLst/>
              <a:ahLst/>
              <a:cxnLst/>
              <a:rect l="l" t="t" r="r" b="b"/>
              <a:pathLst>
                <a:path w="392430" h="110489">
                  <a:moveTo>
                    <a:pt x="90678" y="44627"/>
                  </a:moveTo>
                  <a:lnTo>
                    <a:pt x="86855" y="25400"/>
                  </a:lnTo>
                  <a:lnTo>
                    <a:pt x="78193" y="13462"/>
                  </a:lnTo>
                  <a:lnTo>
                    <a:pt x="76708" y="11417"/>
                  </a:lnTo>
                  <a:lnTo>
                    <a:pt x="76517" y="11315"/>
                  </a:lnTo>
                  <a:lnTo>
                    <a:pt x="76517" y="44627"/>
                  </a:lnTo>
                  <a:lnTo>
                    <a:pt x="74079" y="57797"/>
                  </a:lnTo>
                  <a:lnTo>
                    <a:pt x="67437" y="67589"/>
                  </a:lnTo>
                  <a:lnTo>
                    <a:pt x="57531" y="73698"/>
                  </a:lnTo>
                  <a:lnTo>
                    <a:pt x="45339" y="75806"/>
                  </a:lnTo>
                  <a:lnTo>
                    <a:pt x="33147" y="73698"/>
                  </a:lnTo>
                  <a:lnTo>
                    <a:pt x="23253" y="67589"/>
                  </a:lnTo>
                  <a:lnTo>
                    <a:pt x="16598" y="57797"/>
                  </a:lnTo>
                  <a:lnTo>
                    <a:pt x="14173" y="44627"/>
                  </a:lnTo>
                  <a:lnTo>
                    <a:pt x="16598" y="31470"/>
                  </a:lnTo>
                  <a:lnTo>
                    <a:pt x="23253" y="21678"/>
                  </a:lnTo>
                  <a:lnTo>
                    <a:pt x="33147" y="15570"/>
                  </a:lnTo>
                  <a:lnTo>
                    <a:pt x="45339" y="13462"/>
                  </a:lnTo>
                  <a:lnTo>
                    <a:pt x="57531" y="15570"/>
                  </a:lnTo>
                  <a:lnTo>
                    <a:pt x="67437" y="21678"/>
                  </a:lnTo>
                  <a:lnTo>
                    <a:pt x="74079" y="31470"/>
                  </a:lnTo>
                  <a:lnTo>
                    <a:pt x="76517" y="44627"/>
                  </a:lnTo>
                  <a:lnTo>
                    <a:pt x="76517" y="11315"/>
                  </a:lnTo>
                  <a:lnTo>
                    <a:pt x="62217" y="2882"/>
                  </a:lnTo>
                  <a:lnTo>
                    <a:pt x="45339" y="0"/>
                  </a:lnTo>
                  <a:lnTo>
                    <a:pt x="28549" y="2882"/>
                  </a:lnTo>
                  <a:lnTo>
                    <a:pt x="14046" y="11417"/>
                  </a:lnTo>
                  <a:lnTo>
                    <a:pt x="3848" y="25400"/>
                  </a:lnTo>
                  <a:lnTo>
                    <a:pt x="0" y="44627"/>
                  </a:lnTo>
                  <a:lnTo>
                    <a:pt x="3848" y="63855"/>
                  </a:lnTo>
                  <a:lnTo>
                    <a:pt x="14046" y="77838"/>
                  </a:lnTo>
                  <a:lnTo>
                    <a:pt x="28549" y="86372"/>
                  </a:lnTo>
                  <a:lnTo>
                    <a:pt x="45339" y="89255"/>
                  </a:lnTo>
                  <a:lnTo>
                    <a:pt x="62217" y="86372"/>
                  </a:lnTo>
                  <a:lnTo>
                    <a:pt x="76708" y="77838"/>
                  </a:lnTo>
                  <a:lnTo>
                    <a:pt x="78193" y="75806"/>
                  </a:lnTo>
                  <a:lnTo>
                    <a:pt x="86855" y="63855"/>
                  </a:lnTo>
                  <a:lnTo>
                    <a:pt x="90678" y="44627"/>
                  </a:lnTo>
                  <a:close/>
                </a:path>
                <a:path w="392430" h="110489">
                  <a:moveTo>
                    <a:pt x="201904" y="74383"/>
                  </a:moveTo>
                  <a:lnTo>
                    <a:pt x="189496" y="74383"/>
                  </a:lnTo>
                  <a:lnTo>
                    <a:pt x="189496" y="14871"/>
                  </a:lnTo>
                  <a:lnTo>
                    <a:pt x="189496" y="2120"/>
                  </a:lnTo>
                  <a:lnTo>
                    <a:pt x="175336" y="2120"/>
                  </a:lnTo>
                  <a:lnTo>
                    <a:pt x="175336" y="14871"/>
                  </a:lnTo>
                  <a:lnTo>
                    <a:pt x="175336" y="74383"/>
                  </a:lnTo>
                  <a:lnTo>
                    <a:pt x="126987" y="74383"/>
                  </a:lnTo>
                  <a:lnTo>
                    <a:pt x="132168" y="61798"/>
                  </a:lnTo>
                  <a:lnTo>
                    <a:pt x="136017" y="48082"/>
                  </a:lnTo>
                  <a:lnTo>
                    <a:pt x="138544" y="32639"/>
                  </a:lnTo>
                  <a:lnTo>
                    <a:pt x="139738" y="14871"/>
                  </a:lnTo>
                  <a:lnTo>
                    <a:pt x="175336" y="14871"/>
                  </a:lnTo>
                  <a:lnTo>
                    <a:pt x="175336" y="2120"/>
                  </a:lnTo>
                  <a:lnTo>
                    <a:pt x="126098" y="2120"/>
                  </a:lnTo>
                  <a:lnTo>
                    <a:pt x="125476" y="24142"/>
                  </a:lnTo>
                  <a:lnTo>
                    <a:pt x="122961" y="43103"/>
                  </a:lnTo>
                  <a:lnTo>
                    <a:pt x="118376" y="59626"/>
                  </a:lnTo>
                  <a:lnTo>
                    <a:pt x="111582" y="74383"/>
                  </a:lnTo>
                  <a:lnTo>
                    <a:pt x="100241" y="74383"/>
                  </a:lnTo>
                  <a:lnTo>
                    <a:pt x="100241" y="110159"/>
                  </a:lnTo>
                  <a:lnTo>
                    <a:pt x="114058" y="110159"/>
                  </a:lnTo>
                  <a:lnTo>
                    <a:pt x="114058" y="87134"/>
                  </a:lnTo>
                  <a:lnTo>
                    <a:pt x="188087" y="87134"/>
                  </a:lnTo>
                  <a:lnTo>
                    <a:pt x="188087" y="110159"/>
                  </a:lnTo>
                  <a:lnTo>
                    <a:pt x="201904" y="110159"/>
                  </a:lnTo>
                  <a:lnTo>
                    <a:pt x="201904" y="87134"/>
                  </a:lnTo>
                  <a:lnTo>
                    <a:pt x="201904" y="74383"/>
                  </a:lnTo>
                  <a:close/>
                </a:path>
                <a:path w="392430" h="110489">
                  <a:moveTo>
                    <a:pt x="299123" y="2120"/>
                  </a:moveTo>
                  <a:lnTo>
                    <a:pt x="287083" y="2120"/>
                  </a:lnTo>
                  <a:lnTo>
                    <a:pt x="235013" y="64287"/>
                  </a:lnTo>
                  <a:lnTo>
                    <a:pt x="235013" y="2120"/>
                  </a:lnTo>
                  <a:lnTo>
                    <a:pt x="220853" y="2120"/>
                  </a:lnTo>
                  <a:lnTo>
                    <a:pt x="220853" y="87134"/>
                  </a:lnTo>
                  <a:lnTo>
                    <a:pt x="232892" y="87134"/>
                  </a:lnTo>
                  <a:lnTo>
                    <a:pt x="284962" y="24968"/>
                  </a:lnTo>
                  <a:lnTo>
                    <a:pt x="284962" y="87134"/>
                  </a:lnTo>
                  <a:lnTo>
                    <a:pt x="299123" y="87134"/>
                  </a:lnTo>
                  <a:lnTo>
                    <a:pt x="299123" y="2120"/>
                  </a:lnTo>
                  <a:close/>
                </a:path>
                <a:path w="392430" h="110489">
                  <a:moveTo>
                    <a:pt x="391934" y="2120"/>
                  </a:moveTo>
                  <a:lnTo>
                    <a:pt x="315239" y="2120"/>
                  </a:lnTo>
                  <a:lnTo>
                    <a:pt x="315239" y="15227"/>
                  </a:lnTo>
                  <a:lnTo>
                    <a:pt x="346595" y="15227"/>
                  </a:lnTo>
                  <a:lnTo>
                    <a:pt x="346595" y="87134"/>
                  </a:lnTo>
                  <a:lnTo>
                    <a:pt x="360756" y="87134"/>
                  </a:lnTo>
                  <a:lnTo>
                    <a:pt x="360756" y="15227"/>
                  </a:lnTo>
                  <a:lnTo>
                    <a:pt x="391934" y="15227"/>
                  </a:lnTo>
                  <a:lnTo>
                    <a:pt x="391934" y="212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10753" y="2999390"/>
              <a:ext cx="295405" cy="108032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1471" y="3206600"/>
              <a:ext cx="78281" cy="85009"/>
            </a:xfrm>
            <a:prstGeom prst="rect">
              <a:avLst/>
            </a:prstGeom>
          </p:spPr>
        </p:pic>
        <p:sp>
          <p:nvSpPr>
            <p:cNvPr id="52" name="object 52" descr=""/>
            <p:cNvSpPr/>
            <p:nvPr/>
          </p:nvSpPr>
          <p:spPr>
            <a:xfrm>
              <a:off x="4187657" y="3275316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345" y="0"/>
                  </a:moveTo>
                  <a:lnTo>
                    <a:pt x="4427" y="0"/>
                  </a:lnTo>
                  <a:lnTo>
                    <a:pt x="0" y="3009"/>
                  </a:lnTo>
                  <a:lnTo>
                    <a:pt x="0" y="14875"/>
                  </a:lnTo>
                  <a:lnTo>
                    <a:pt x="4427" y="17889"/>
                  </a:lnTo>
                  <a:lnTo>
                    <a:pt x="14345" y="17889"/>
                  </a:lnTo>
                  <a:lnTo>
                    <a:pt x="18594" y="14875"/>
                  </a:lnTo>
                  <a:lnTo>
                    <a:pt x="18594" y="8856"/>
                  </a:lnTo>
                  <a:lnTo>
                    <a:pt x="18594" y="3009"/>
                  </a:lnTo>
                  <a:lnTo>
                    <a:pt x="1434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3" name="object 53" descr=""/>
          <p:cNvGrpSpPr/>
          <p:nvPr/>
        </p:nvGrpSpPr>
        <p:grpSpPr>
          <a:xfrm>
            <a:off x="661927" y="3726688"/>
            <a:ext cx="1943735" cy="511809"/>
            <a:chOff x="661927" y="3726688"/>
            <a:chExt cx="1943735" cy="511809"/>
          </a:xfrm>
        </p:grpSpPr>
        <p:pic>
          <p:nvPicPr>
            <p:cNvPr id="54" name="object 54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907467" y="3726688"/>
              <a:ext cx="220247" cy="131467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158646" y="3726688"/>
              <a:ext cx="135914" cy="129797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315480" y="3726688"/>
              <a:ext cx="140550" cy="157982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491967" y="3726688"/>
              <a:ext cx="104950" cy="129797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1927" y="3726688"/>
              <a:ext cx="1431712" cy="511771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175343" y="4101062"/>
              <a:ext cx="94010" cy="128869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300655" y="4098650"/>
              <a:ext cx="114961" cy="131281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445437" y="4086414"/>
              <a:ext cx="160019" cy="152045"/>
            </a:xfrm>
            <a:prstGeom prst="rect">
              <a:avLst/>
            </a:prstGeom>
          </p:spPr>
        </p:pic>
      </p:grpSp>
      <p:sp>
        <p:nvSpPr>
          <p:cNvPr id="62" name="object 62" descr=""/>
          <p:cNvSpPr/>
          <p:nvPr/>
        </p:nvSpPr>
        <p:spPr>
          <a:xfrm>
            <a:off x="2698840" y="4122290"/>
            <a:ext cx="27940" cy="105410"/>
          </a:xfrm>
          <a:custGeom>
            <a:avLst/>
            <a:gdLst/>
            <a:ahLst/>
            <a:cxnLst/>
            <a:rect l="l" t="t" r="r" b="b"/>
            <a:pathLst>
              <a:path w="27939" h="105410">
                <a:moveTo>
                  <a:pt x="0" y="105410"/>
                </a:moveTo>
                <a:lnTo>
                  <a:pt x="27814" y="105410"/>
                </a:lnTo>
                <a:lnTo>
                  <a:pt x="27814" y="0"/>
                </a:lnTo>
                <a:lnTo>
                  <a:pt x="0" y="0"/>
                </a:lnTo>
                <a:lnTo>
                  <a:pt x="0" y="10541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3" name="object 63" descr=""/>
          <p:cNvGrpSpPr/>
          <p:nvPr/>
        </p:nvGrpSpPr>
        <p:grpSpPr>
          <a:xfrm>
            <a:off x="2698840" y="4094942"/>
            <a:ext cx="875665" cy="135255"/>
            <a:chOff x="2698840" y="4094942"/>
            <a:chExt cx="875665" cy="135255"/>
          </a:xfrm>
        </p:grpSpPr>
        <p:sp>
          <p:nvSpPr>
            <p:cNvPr id="64" name="object 64" descr=""/>
            <p:cNvSpPr/>
            <p:nvPr/>
          </p:nvSpPr>
          <p:spPr>
            <a:xfrm>
              <a:off x="2698838" y="409816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30" h="129539">
                  <a:moveTo>
                    <a:pt x="112915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85293" y="24130"/>
                  </a:lnTo>
                  <a:lnTo>
                    <a:pt x="85293" y="129540"/>
                  </a:lnTo>
                  <a:lnTo>
                    <a:pt x="112915" y="129540"/>
                  </a:lnTo>
                  <a:lnTo>
                    <a:pt x="112915" y="24130"/>
                  </a:lnTo>
                  <a:lnTo>
                    <a:pt x="11291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5" name="object 65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848813" y="4094942"/>
              <a:ext cx="137955" cy="134989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008617" y="4097538"/>
              <a:ext cx="124232" cy="131469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177129" y="4097538"/>
              <a:ext cx="113850" cy="129797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329697" y="4094942"/>
              <a:ext cx="106804" cy="134989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466504" y="4094942"/>
              <a:ext cx="107734" cy="134989"/>
            </a:xfrm>
            <a:prstGeom prst="rect">
              <a:avLst/>
            </a:prstGeom>
          </p:spPr>
        </p:pic>
      </p:grpSp>
      <p:grpSp>
        <p:nvGrpSpPr>
          <p:cNvPr id="70" name="object 70" descr=""/>
          <p:cNvGrpSpPr/>
          <p:nvPr/>
        </p:nvGrpSpPr>
        <p:grpSpPr>
          <a:xfrm>
            <a:off x="3599978" y="4097538"/>
            <a:ext cx="376555" cy="130175"/>
            <a:chOff x="3599978" y="4097538"/>
            <a:chExt cx="376555" cy="130175"/>
          </a:xfrm>
        </p:grpSpPr>
        <p:sp>
          <p:nvSpPr>
            <p:cNvPr id="71" name="object 71" descr=""/>
            <p:cNvSpPr/>
            <p:nvPr/>
          </p:nvSpPr>
          <p:spPr>
            <a:xfrm>
              <a:off x="3599967" y="4098160"/>
              <a:ext cx="233045" cy="129539"/>
            </a:xfrm>
            <a:custGeom>
              <a:avLst/>
              <a:gdLst/>
              <a:ahLst/>
              <a:cxnLst/>
              <a:rect l="l" t="t" r="r" b="b"/>
              <a:pathLst>
                <a:path w="233045" h="129539">
                  <a:moveTo>
                    <a:pt x="107365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39878" y="24130"/>
                  </a:lnTo>
                  <a:lnTo>
                    <a:pt x="39878" y="129540"/>
                  </a:lnTo>
                  <a:lnTo>
                    <a:pt x="67500" y="129540"/>
                  </a:lnTo>
                  <a:lnTo>
                    <a:pt x="67500" y="24130"/>
                  </a:lnTo>
                  <a:lnTo>
                    <a:pt x="107365" y="24130"/>
                  </a:lnTo>
                  <a:lnTo>
                    <a:pt x="107365" y="0"/>
                  </a:lnTo>
                  <a:close/>
                </a:path>
                <a:path w="233045" h="129539">
                  <a:moveTo>
                    <a:pt x="232676" y="104140"/>
                  </a:moveTo>
                  <a:lnTo>
                    <a:pt x="167957" y="104140"/>
                  </a:lnTo>
                  <a:lnTo>
                    <a:pt x="167957" y="76200"/>
                  </a:lnTo>
                  <a:lnTo>
                    <a:pt x="225996" y="76200"/>
                  </a:lnTo>
                  <a:lnTo>
                    <a:pt x="225996" y="52070"/>
                  </a:lnTo>
                  <a:lnTo>
                    <a:pt x="167957" y="52070"/>
                  </a:lnTo>
                  <a:lnTo>
                    <a:pt x="167957" y="24130"/>
                  </a:lnTo>
                  <a:lnTo>
                    <a:pt x="231559" y="24130"/>
                  </a:lnTo>
                  <a:lnTo>
                    <a:pt x="231559" y="0"/>
                  </a:lnTo>
                  <a:lnTo>
                    <a:pt x="140144" y="0"/>
                  </a:lnTo>
                  <a:lnTo>
                    <a:pt x="140144" y="24130"/>
                  </a:lnTo>
                  <a:lnTo>
                    <a:pt x="140144" y="52070"/>
                  </a:lnTo>
                  <a:lnTo>
                    <a:pt x="140144" y="76200"/>
                  </a:lnTo>
                  <a:lnTo>
                    <a:pt x="140144" y="104140"/>
                  </a:lnTo>
                  <a:lnTo>
                    <a:pt x="140144" y="129540"/>
                  </a:lnTo>
                  <a:lnTo>
                    <a:pt x="232676" y="129540"/>
                  </a:lnTo>
                  <a:lnTo>
                    <a:pt x="232676" y="10414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2" name="object 72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870996" y="4097538"/>
              <a:ext cx="104951" cy="129797"/>
            </a:xfrm>
            <a:prstGeom prst="rect">
              <a:avLst/>
            </a:prstGeom>
          </p:spPr>
        </p:pic>
      </p:grpSp>
      <p:pic>
        <p:nvPicPr>
          <p:cNvPr id="73" name="object 73" descr="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370680" y="55403"/>
            <a:ext cx="6064787" cy="6064596"/>
          </a:xfrm>
          <a:prstGeom prst="rect">
            <a:avLst/>
          </a:prstGeom>
        </p:spPr>
      </p:pic>
      <p:grpSp>
        <p:nvGrpSpPr>
          <p:cNvPr id="74" name="object 74" descr=""/>
          <p:cNvGrpSpPr/>
          <p:nvPr/>
        </p:nvGrpSpPr>
        <p:grpSpPr>
          <a:xfrm>
            <a:off x="-190" y="341215"/>
            <a:ext cx="4119245" cy="396875"/>
            <a:chOff x="-190" y="341215"/>
            <a:chExt cx="4119245" cy="396875"/>
          </a:xfrm>
        </p:grpSpPr>
        <p:sp>
          <p:nvSpPr>
            <p:cNvPr id="75" name="object 75" descr=""/>
            <p:cNvSpPr/>
            <p:nvPr/>
          </p:nvSpPr>
          <p:spPr>
            <a:xfrm>
              <a:off x="-190" y="341215"/>
              <a:ext cx="4119245" cy="396875"/>
            </a:xfrm>
            <a:custGeom>
              <a:avLst/>
              <a:gdLst/>
              <a:ahLst/>
              <a:cxnLst/>
              <a:rect l="l" t="t" r="r" b="b"/>
              <a:pathLst>
                <a:path w="4119245" h="396875">
                  <a:moveTo>
                    <a:pt x="4119123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4119123" y="396647"/>
                  </a:lnTo>
                  <a:lnTo>
                    <a:pt x="4119123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256311" y="482292"/>
              <a:ext cx="3736975" cy="164465"/>
            </a:xfrm>
            <a:custGeom>
              <a:avLst/>
              <a:gdLst/>
              <a:ahLst/>
              <a:cxnLst/>
              <a:rect l="l" t="t" r="r" b="b"/>
              <a:pathLst>
                <a:path w="3736975" h="164465">
                  <a:moveTo>
                    <a:pt x="180403" y="3086"/>
                  </a:moveTo>
                  <a:lnTo>
                    <a:pt x="130098" y="3086"/>
                  </a:lnTo>
                  <a:lnTo>
                    <a:pt x="89623" y="74790"/>
                  </a:lnTo>
                  <a:lnTo>
                    <a:pt x="50304" y="3086"/>
                  </a:lnTo>
                  <a:lnTo>
                    <a:pt x="0" y="3086"/>
                  </a:lnTo>
                  <a:lnTo>
                    <a:pt x="58216" y="101574"/>
                  </a:lnTo>
                  <a:lnTo>
                    <a:pt x="58343" y="104140"/>
                  </a:lnTo>
                  <a:lnTo>
                    <a:pt x="44462" y="111213"/>
                  </a:lnTo>
                  <a:lnTo>
                    <a:pt x="37401" y="111213"/>
                  </a:lnTo>
                  <a:lnTo>
                    <a:pt x="37401" y="146100"/>
                  </a:lnTo>
                  <a:lnTo>
                    <a:pt x="80670" y="141757"/>
                  </a:lnTo>
                  <a:lnTo>
                    <a:pt x="108712" y="124129"/>
                  </a:lnTo>
                  <a:lnTo>
                    <a:pt x="180403" y="3086"/>
                  </a:lnTo>
                  <a:close/>
                </a:path>
                <a:path w="3736975" h="164465">
                  <a:moveTo>
                    <a:pt x="356768" y="2717"/>
                  </a:moveTo>
                  <a:lnTo>
                    <a:pt x="309346" y="2717"/>
                  </a:lnTo>
                  <a:lnTo>
                    <a:pt x="309346" y="53517"/>
                  </a:lnTo>
                  <a:lnTo>
                    <a:pt x="233222" y="53517"/>
                  </a:lnTo>
                  <a:lnTo>
                    <a:pt x="233222" y="2717"/>
                  </a:lnTo>
                  <a:lnTo>
                    <a:pt x="185610" y="2717"/>
                  </a:lnTo>
                  <a:lnTo>
                    <a:pt x="185610" y="53517"/>
                  </a:lnTo>
                  <a:lnTo>
                    <a:pt x="185610" y="91617"/>
                  </a:lnTo>
                  <a:lnTo>
                    <a:pt x="185610" y="146227"/>
                  </a:lnTo>
                  <a:lnTo>
                    <a:pt x="233222" y="146227"/>
                  </a:lnTo>
                  <a:lnTo>
                    <a:pt x="233222" y="91617"/>
                  </a:lnTo>
                  <a:lnTo>
                    <a:pt x="309346" y="91617"/>
                  </a:lnTo>
                  <a:lnTo>
                    <a:pt x="309346" y="146227"/>
                  </a:lnTo>
                  <a:lnTo>
                    <a:pt x="356768" y="146227"/>
                  </a:lnTo>
                  <a:lnTo>
                    <a:pt x="356768" y="91617"/>
                  </a:lnTo>
                  <a:lnTo>
                    <a:pt x="356768" y="53517"/>
                  </a:lnTo>
                  <a:lnTo>
                    <a:pt x="356768" y="2717"/>
                  </a:lnTo>
                  <a:close/>
                </a:path>
                <a:path w="3736975" h="164465">
                  <a:moveTo>
                    <a:pt x="546620" y="3086"/>
                  </a:moveTo>
                  <a:lnTo>
                    <a:pt x="499198" y="3086"/>
                  </a:lnTo>
                  <a:lnTo>
                    <a:pt x="420179" y="91554"/>
                  </a:lnTo>
                  <a:lnTo>
                    <a:pt x="420179" y="3086"/>
                  </a:lnTo>
                  <a:lnTo>
                    <a:pt x="372567" y="3086"/>
                  </a:lnTo>
                  <a:lnTo>
                    <a:pt x="372567" y="145707"/>
                  </a:lnTo>
                  <a:lnTo>
                    <a:pt x="420179" y="145707"/>
                  </a:lnTo>
                  <a:lnTo>
                    <a:pt x="499198" y="57048"/>
                  </a:lnTo>
                  <a:lnTo>
                    <a:pt x="499198" y="145707"/>
                  </a:lnTo>
                  <a:lnTo>
                    <a:pt x="546620" y="145707"/>
                  </a:lnTo>
                  <a:lnTo>
                    <a:pt x="546620" y="3086"/>
                  </a:lnTo>
                  <a:close/>
                </a:path>
                <a:path w="3736975" h="164465">
                  <a:moveTo>
                    <a:pt x="815289" y="74587"/>
                  </a:moveTo>
                  <a:lnTo>
                    <a:pt x="808482" y="52044"/>
                  </a:lnTo>
                  <a:lnTo>
                    <a:pt x="808355" y="51803"/>
                  </a:lnTo>
                  <a:lnTo>
                    <a:pt x="768946" y="24282"/>
                  </a:lnTo>
                  <a:lnTo>
                    <a:pt x="764997" y="23126"/>
                  </a:lnTo>
                  <a:lnTo>
                    <a:pt x="764997" y="65722"/>
                  </a:lnTo>
                  <a:lnTo>
                    <a:pt x="764997" y="83451"/>
                  </a:lnTo>
                  <a:lnTo>
                    <a:pt x="728599" y="99098"/>
                  </a:lnTo>
                  <a:lnTo>
                    <a:pt x="719505" y="99453"/>
                  </a:lnTo>
                  <a:lnTo>
                    <a:pt x="711212" y="99453"/>
                  </a:lnTo>
                  <a:lnTo>
                    <a:pt x="711212" y="49530"/>
                  </a:lnTo>
                  <a:lnTo>
                    <a:pt x="719505" y="49530"/>
                  </a:lnTo>
                  <a:lnTo>
                    <a:pt x="760526" y="59169"/>
                  </a:lnTo>
                  <a:lnTo>
                    <a:pt x="764997" y="65722"/>
                  </a:lnTo>
                  <a:lnTo>
                    <a:pt x="764997" y="23126"/>
                  </a:lnTo>
                  <a:lnTo>
                    <a:pt x="758126" y="21094"/>
                  </a:lnTo>
                  <a:lnTo>
                    <a:pt x="758304" y="21094"/>
                  </a:lnTo>
                  <a:lnTo>
                    <a:pt x="746125" y="18643"/>
                  </a:lnTo>
                  <a:lnTo>
                    <a:pt x="746302" y="18643"/>
                  </a:lnTo>
                  <a:lnTo>
                    <a:pt x="733425" y="17145"/>
                  </a:lnTo>
                  <a:lnTo>
                    <a:pt x="720077" y="16573"/>
                  </a:lnTo>
                  <a:lnTo>
                    <a:pt x="711212" y="16573"/>
                  </a:lnTo>
                  <a:lnTo>
                    <a:pt x="711212" y="3086"/>
                  </a:lnTo>
                  <a:lnTo>
                    <a:pt x="663803" y="3086"/>
                  </a:lnTo>
                  <a:lnTo>
                    <a:pt x="663803" y="16573"/>
                  </a:lnTo>
                  <a:lnTo>
                    <a:pt x="663803" y="49530"/>
                  </a:lnTo>
                  <a:lnTo>
                    <a:pt x="663803" y="99453"/>
                  </a:lnTo>
                  <a:lnTo>
                    <a:pt x="656666" y="99453"/>
                  </a:lnTo>
                  <a:lnTo>
                    <a:pt x="613079" y="89662"/>
                  </a:lnTo>
                  <a:lnTo>
                    <a:pt x="608101" y="65722"/>
                  </a:lnTo>
                  <a:lnTo>
                    <a:pt x="613041" y="59334"/>
                  </a:lnTo>
                  <a:lnTo>
                    <a:pt x="656666" y="49530"/>
                  </a:lnTo>
                  <a:lnTo>
                    <a:pt x="663803" y="49530"/>
                  </a:lnTo>
                  <a:lnTo>
                    <a:pt x="663803" y="16573"/>
                  </a:lnTo>
                  <a:lnTo>
                    <a:pt x="654354" y="16573"/>
                  </a:lnTo>
                  <a:lnTo>
                    <a:pt x="641565" y="17145"/>
                  </a:lnTo>
                  <a:lnTo>
                    <a:pt x="595223" y="28676"/>
                  </a:lnTo>
                  <a:lnTo>
                    <a:pt x="564172" y="52044"/>
                  </a:lnTo>
                  <a:lnTo>
                    <a:pt x="560082" y="59004"/>
                  </a:lnTo>
                  <a:lnTo>
                    <a:pt x="559981" y="59169"/>
                  </a:lnTo>
                  <a:lnTo>
                    <a:pt x="557479" y="66687"/>
                  </a:lnTo>
                  <a:lnTo>
                    <a:pt x="556641" y="74587"/>
                  </a:lnTo>
                  <a:lnTo>
                    <a:pt x="557517" y="82499"/>
                  </a:lnTo>
                  <a:lnTo>
                    <a:pt x="559955" y="89662"/>
                  </a:lnTo>
                  <a:lnTo>
                    <a:pt x="560031" y="89890"/>
                  </a:lnTo>
                  <a:lnTo>
                    <a:pt x="595655" y="120510"/>
                  </a:lnTo>
                  <a:lnTo>
                    <a:pt x="642302" y="131940"/>
                  </a:lnTo>
                  <a:lnTo>
                    <a:pt x="654939" y="132410"/>
                  </a:lnTo>
                  <a:lnTo>
                    <a:pt x="663803" y="132410"/>
                  </a:lnTo>
                  <a:lnTo>
                    <a:pt x="663803" y="145707"/>
                  </a:lnTo>
                  <a:lnTo>
                    <a:pt x="711212" y="145707"/>
                  </a:lnTo>
                  <a:lnTo>
                    <a:pt x="711212" y="132410"/>
                  </a:lnTo>
                  <a:lnTo>
                    <a:pt x="720077" y="132410"/>
                  </a:lnTo>
                  <a:lnTo>
                    <a:pt x="768845" y="124802"/>
                  </a:lnTo>
                  <a:lnTo>
                    <a:pt x="802957" y="103987"/>
                  </a:lnTo>
                  <a:lnTo>
                    <a:pt x="814527" y="82499"/>
                  </a:lnTo>
                  <a:lnTo>
                    <a:pt x="815289" y="74587"/>
                  </a:lnTo>
                  <a:close/>
                </a:path>
                <a:path w="3736975" h="164465">
                  <a:moveTo>
                    <a:pt x="1008037" y="74980"/>
                  </a:moveTo>
                  <a:lnTo>
                    <a:pt x="1007287" y="64630"/>
                  </a:lnTo>
                  <a:lnTo>
                    <a:pt x="1005052" y="54787"/>
                  </a:lnTo>
                  <a:lnTo>
                    <a:pt x="1001306" y="45453"/>
                  </a:lnTo>
                  <a:lnTo>
                    <a:pt x="1001255" y="45326"/>
                  </a:lnTo>
                  <a:lnTo>
                    <a:pt x="996048" y="36626"/>
                  </a:lnTo>
                  <a:lnTo>
                    <a:pt x="989431" y="28511"/>
                  </a:lnTo>
                  <a:lnTo>
                    <a:pt x="981659" y="21323"/>
                  </a:lnTo>
                  <a:lnTo>
                    <a:pt x="972731" y="15062"/>
                  </a:lnTo>
                  <a:lnTo>
                    <a:pt x="962647" y="9728"/>
                  </a:lnTo>
                  <a:lnTo>
                    <a:pt x="958113" y="7975"/>
                  </a:lnTo>
                  <a:lnTo>
                    <a:pt x="958113" y="67005"/>
                  </a:lnTo>
                  <a:lnTo>
                    <a:pt x="958113" y="82943"/>
                  </a:lnTo>
                  <a:lnTo>
                    <a:pt x="929233" y="111988"/>
                  </a:lnTo>
                  <a:lnTo>
                    <a:pt x="922324" y="113525"/>
                  </a:lnTo>
                  <a:lnTo>
                    <a:pt x="907808" y="113525"/>
                  </a:lnTo>
                  <a:lnTo>
                    <a:pt x="874014" y="89814"/>
                  </a:lnTo>
                  <a:lnTo>
                    <a:pt x="871956" y="82943"/>
                  </a:lnTo>
                  <a:lnTo>
                    <a:pt x="871994" y="67005"/>
                  </a:lnTo>
                  <a:lnTo>
                    <a:pt x="900480" y="37973"/>
                  </a:lnTo>
                  <a:lnTo>
                    <a:pt x="906551" y="36626"/>
                  </a:lnTo>
                  <a:lnTo>
                    <a:pt x="922832" y="36626"/>
                  </a:lnTo>
                  <a:lnTo>
                    <a:pt x="956030" y="60109"/>
                  </a:lnTo>
                  <a:lnTo>
                    <a:pt x="958113" y="67005"/>
                  </a:lnTo>
                  <a:lnTo>
                    <a:pt x="958113" y="7975"/>
                  </a:lnTo>
                  <a:lnTo>
                    <a:pt x="951674" y="5473"/>
                  </a:lnTo>
                  <a:lnTo>
                    <a:pt x="940066" y="2438"/>
                  </a:lnTo>
                  <a:lnTo>
                    <a:pt x="927823" y="609"/>
                  </a:lnTo>
                  <a:lnTo>
                    <a:pt x="914946" y="0"/>
                  </a:lnTo>
                  <a:lnTo>
                    <a:pt x="902462" y="609"/>
                  </a:lnTo>
                  <a:lnTo>
                    <a:pt x="857821" y="15062"/>
                  </a:lnTo>
                  <a:lnTo>
                    <a:pt x="828446" y="45326"/>
                  </a:lnTo>
                  <a:lnTo>
                    <a:pt x="821270" y="74980"/>
                  </a:lnTo>
                  <a:lnTo>
                    <a:pt x="822083" y="85305"/>
                  </a:lnTo>
                  <a:lnTo>
                    <a:pt x="840828" y="121170"/>
                  </a:lnTo>
                  <a:lnTo>
                    <a:pt x="879144" y="144094"/>
                  </a:lnTo>
                  <a:lnTo>
                    <a:pt x="915136" y="149567"/>
                  </a:lnTo>
                  <a:lnTo>
                    <a:pt x="928014" y="148958"/>
                  </a:lnTo>
                  <a:lnTo>
                    <a:pt x="972769" y="134518"/>
                  </a:lnTo>
                  <a:lnTo>
                    <a:pt x="995667" y="113525"/>
                  </a:lnTo>
                  <a:lnTo>
                    <a:pt x="995984" y="113144"/>
                  </a:lnTo>
                  <a:lnTo>
                    <a:pt x="1001255" y="104394"/>
                  </a:lnTo>
                  <a:lnTo>
                    <a:pt x="1005027" y="95123"/>
                  </a:lnTo>
                  <a:lnTo>
                    <a:pt x="1007287" y="85305"/>
                  </a:lnTo>
                  <a:lnTo>
                    <a:pt x="1008037" y="74980"/>
                  </a:lnTo>
                  <a:close/>
                </a:path>
                <a:path w="3736975" h="164465">
                  <a:moveTo>
                    <a:pt x="1188250" y="50495"/>
                  </a:moveTo>
                  <a:lnTo>
                    <a:pt x="1171486" y="16217"/>
                  </a:lnTo>
                  <a:lnTo>
                    <a:pt x="1145463" y="4826"/>
                  </a:lnTo>
                  <a:lnTo>
                    <a:pt x="1145463" y="46583"/>
                  </a:lnTo>
                  <a:lnTo>
                    <a:pt x="1145463" y="56210"/>
                  </a:lnTo>
                  <a:lnTo>
                    <a:pt x="1125740" y="65913"/>
                  </a:lnTo>
                  <a:lnTo>
                    <a:pt x="1067396" y="65913"/>
                  </a:lnTo>
                  <a:lnTo>
                    <a:pt x="1067396" y="36296"/>
                  </a:lnTo>
                  <a:lnTo>
                    <a:pt x="1130236" y="36296"/>
                  </a:lnTo>
                  <a:lnTo>
                    <a:pt x="1137170" y="37325"/>
                  </a:lnTo>
                  <a:lnTo>
                    <a:pt x="1140002" y="38671"/>
                  </a:lnTo>
                  <a:lnTo>
                    <a:pt x="1144371" y="43053"/>
                  </a:lnTo>
                  <a:lnTo>
                    <a:pt x="1145463" y="46583"/>
                  </a:lnTo>
                  <a:lnTo>
                    <a:pt x="1145463" y="4826"/>
                  </a:lnTo>
                  <a:lnTo>
                    <a:pt x="1144422" y="4572"/>
                  </a:lnTo>
                  <a:lnTo>
                    <a:pt x="1136243" y="3454"/>
                  </a:lnTo>
                  <a:lnTo>
                    <a:pt x="1127531" y="3086"/>
                  </a:lnTo>
                  <a:lnTo>
                    <a:pt x="1019797" y="3086"/>
                  </a:lnTo>
                  <a:lnTo>
                    <a:pt x="1019797" y="145707"/>
                  </a:lnTo>
                  <a:lnTo>
                    <a:pt x="1067396" y="145707"/>
                  </a:lnTo>
                  <a:lnTo>
                    <a:pt x="1067396" y="99644"/>
                  </a:lnTo>
                  <a:lnTo>
                    <a:pt x="1129271" y="99644"/>
                  </a:lnTo>
                  <a:lnTo>
                    <a:pt x="1172438" y="87020"/>
                  </a:lnTo>
                  <a:lnTo>
                    <a:pt x="1186103" y="65913"/>
                  </a:lnTo>
                  <a:lnTo>
                    <a:pt x="1187259" y="62179"/>
                  </a:lnTo>
                  <a:lnTo>
                    <a:pt x="1188250" y="51269"/>
                  </a:lnTo>
                  <a:lnTo>
                    <a:pt x="1188250" y="50495"/>
                  </a:lnTo>
                  <a:close/>
                </a:path>
                <a:path w="3736975" h="164465">
                  <a:moveTo>
                    <a:pt x="1403921" y="3086"/>
                  </a:moveTo>
                  <a:lnTo>
                    <a:pt x="1350924" y="3086"/>
                  </a:lnTo>
                  <a:lnTo>
                    <a:pt x="1303121" y="101180"/>
                  </a:lnTo>
                  <a:lnTo>
                    <a:pt x="1254556" y="3086"/>
                  </a:lnTo>
                  <a:lnTo>
                    <a:pt x="1200200" y="3086"/>
                  </a:lnTo>
                  <a:lnTo>
                    <a:pt x="1200200" y="145707"/>
                  </a:lnTo>
                  <a:lnTo>
                    <a:pt x="1247800" y="145707"/>
                  </a:lnTo>
                  <a:lnTo>
                    <a:pt x="1247800" y="80568"/>
                  </a:lnTo>
                  <a:lnTo>
                    <a:pt x="1281341" y="145707"/>
                  </a:lnTo>
                  <a:lnTo>
                    <a:pt x="1325092" y="145707"/>
                  </a:lnTo>
                  <a:lnTo>
                    <a:pt x="1356512" y="81330"/>
                  </a:lnTo>
                  <a:lnTo>
                    <a:pt x="1356512" y="145707"/>
                  </a:lnTo>
                  <a:lnTo>
                    <a:pt x="1403921" y="145707"/>
                  </a:lnTo>
                  <a:lnTo>
                    <a:pt x="1403921" y="3086"/>
                  </a:lnTo>
                  <a:close/>
                </a:path>
                <a:path w="3736975" h="164465">
                  <a:moveTo>
                    <a:pt x="1611693" y="145707"/>
                  </a:moveTo>
                  <a:lnTo>
                    <a:pt x="1598434" y="121234"/>
                  </a:lnTo>
                  <a:lnTo>
                    <a:pt x="1580997" y="89052"/>
                  </a:lnTo>
                  <a:lnTo>
                    <a:pt x="1558010" y="46647"/>
                  </a:lnTo>
                  <a:lnTo>
                    <a:pt x="1534414" y="3086"/>
                  </a:lnTo>
                  <a:lnTo>
                    <a:pt x="1533055" y="3086"/>
                  </a:lnTo>
                  <a:lnTo>
                    <a:pt x="1533055" y="89052"/>
                  </a:lnTo>
                  <a:lnTo>
                    <a:pt x="1486992" y="89052"/>
                  </a:lnTo>
                  <a:lnTo>
                    <a:pt x="1510118" y="46647"/>
                  </a:lnTo>
                  <a:lnTo>
                    <a:pt x="1533055" y="89052"/>
                  </a:lnTo>
                  <a:lnTo>
                    <a:pt x="1533055" y="3086"/>
                  </a:lnTo>
                  <a:lnTo>
                    <a:pt x="1485646" y="3086"/>
                  </a:lnTo>
                  <a:lnTo>
                    <a:pt x="1408353" y="145707"/>
                  </a:lnTo>
                  <a:lnTo>
                    <a:pt x="1456347" y="145707"/>
                  </a:lnTo>
                  <a:lnTo>
                    <a:pt x="1469644" y="121234"/>
                  </a:lnTo>
                  <a:lnTo>
                    <a:pt x="1550403" y="121234"/>
                  </a:lnTo>
                  <a:lnTo>
                    <a:pt x="1563700" y="145707"/>
                  </a:lnTo>
                  <a:lnTo>
                    <a:pt x="1611693" y="145707"/>
                  </a:lnTo>
                  <a:close/>
                </a:path>
                <a:path w="3736975" h="164465">
                  <a:moveTo>
                    <a:pt x="1864575" y="111023"/>
                  </a:moveTo>
                  <a:lnTo>
                    <a:pt x="1845487" y="111023"/>
                  </a:lnTo>
                  <a:lnTo>
                    <a:pt x="1845373" y="41338"/>
                  </a:lnTo>
                  <a:lnTo>
                    <a:pt x="1845360" y="37198"/>
                  </a:lnTo>
                  <a:lnTo>
                    <a:pt x="1845297" y="3086"/>
                  </a:lnTo>
                  <a:lnTo>
                    <a:pt x="1801164" y="3086"/>
                  </a:lnTo>
                  <a:lnTo>
                    <a:pt x="1801164" y="37388"/>
                  </a:lnTo>
                  <a:lnTo>
                    <a:pt x="1801164" y="111023"/>
                  </a:lnTo>
                  <a:lnTo>
                    <a:pt x="1730819" y="111023"/>
                  </a:lnTo>
                  <a:lnTo>
                    <a:pt x="1735670" y="100596"/>
                  </a:lnTo>
                  <a:lnTo>
                    <a:pt x="1740039" y="90728"/>
                  </a:lnTo>
                  <a:lnTo>
                    <a:pt x="1754898" y="46355"/>
                  </a:lnTo>
                  <a:lnTo>
                    <a:pt x="1756600" y="37388"/>
                  </a:lnTo>
                  <a:lnTo>
                    <a:pt x="1756638" y="37198"/>
                  </a:lnTo>
                  <a:lnTo>
                    <a:pt x="1801164" y="37388"/>
                  </a:lnTo>
                  <a:lnTo>
                    <a:pt x="1801164" y="3086"/>
                  </a:lnTo>
                  <a:lnTo>
                    <a:pt x="1715198" y="3086"/>
                  </a:lnTo>
                  <a:lnTo>
                    <a:pt x="1714995" y="13284"/>
                  </a:lnTo>
                  <a:lnTo>
                    <a:pt x="1714360" y="23050"/>
                  </a:lnTo>
                  <a:lnTo>
                    <a:pt x="1705089" y="66700"/>
                  </a:lnTo>
                  <a:lnTo>
                    <a:pt x="1685328" y="111023"/>
                  </a:lnTo>
                  <a:lnTo>
                    <a:pt x="1671066" y="111023"/>
                  </a:lnTo>
                  <a:lnTo>
                    <a:pt x="1671066" y="164211"/>
                  </a:lnTo>
                  <a:lnTo>
                    <a:pt x="1715592" y="164211"/>
                  </a:lnTo>
                  <a:lnTo>
                    <a:pt x="1715592" y="145707"/>
                  </a:lnTo>
                  <a:lnTo>
                    <a:pt x="1820049" y="145910"/>
                  </a:lnTo>
                  <a:lnTo>
                    <a:pt x="1820049" y="164211"/>
                  </a:lnTo>
                  <a:lnTo>
                    <a:pt x="1864575" y="164211"/>
                  </a:lnTo>
                  <a:lnTo>
                    <a:pt x="1864575" y="145707"/>
                  </a:lnTo>
                  <a:lnTo>
                    <a:pt x="1864575" y="111023"/>
                  </a:lnTo>
                  <a:close/>
                </a:path>
                <a:path w="3736975" h="164465">
                  <a:moveTo>
                    <a:pt x="2046528" y="3086"/>
                  </a:moveTo>
                  <a:lnTo>
                    <a:pt x="1908517" y="3086"/>
                  </a:lnTo>
                  <a:lnTo>
                    <a:pt x="1906219" y="27482"/>
                  </a:lnTo>
                  <a:lnTo>
                    <a:pt x="1902790" y="50736"/>
                  </a:lnTo>
                  <a:lnTo>
                    <a:pt x="1892528" y="93865"/>
                  </a:lnTo>
                  <a:lnTo>
                    <a:pt x="1877682" y="107353"/>
                  </a:lnTo>
                  <a:lnTo>
                    <a:pt x="1871510" y="107353"/>
                  </a:lnTo>
                  <a:lnTo>
                    <a:pt x="1871510" y="145707"/>
                  </a:lnTo>
                  <a:lnTo>
                    <a:pt x="1913051" y="137693"/>
                  </a:lnTo>
                  <a:lnTo>
                    <a:pt x="1937435" y="98513"/>
                  </a:lnTo>
                  <a:lnTo>
                    <a:pt x="1947545" y="60261"/>
                  </a:lnTo>
                  <a:lnTo>
                    <a:pt x="1951888" y="36817"/>
                  </a:lnTo>
                  <a:lnTo>
                    <a:pt x="1998916" y="36817"/>
                  </a:lnTo>
                  <a:lnTo>
                    <a:pt x="1998916" y="145707"/>
                  </a:lnTo>
                  <a:lnTo>
                    <a:pt x="2046528" y="145707"/>
                  </a:lnTo>
                  <a:lnTo>
                    <a:pt x="2046528" y="3086"/>
                  </a:lnTo>
                  <a:close/>
                </a:path>
                <a:path w="3736975" h="164465">
                  <a:moveTo>
                    <a:pt x="2225192" y="2895"/>
                  </a:moveTo>
                  <a:lnTo>
                    <a:pt x="2179904" y="2895"/>
                  </a:lnTo>
                  <a:lnTo>
                    <a:pt x="2179904" y="35852"/>
                  </a:lnTo>
                  <a:lnTo>
                    <a:pt x="2179904" y="66497"/>
                  </a:lnTo>
                  <a:lnTo>
                    <a:pt x="2124011" y="66497"/>
                  </a:lnTo>
                  <a:lnTo>
                    <a:pt x="2119020" y="66243"/>
                  </a:lnTo>
                  <a:lnTo>
                    <a:pt x="2112213" y="65214"/>
                  </a:lnTo>
                  <a:lnTo>
                    <a:pt x="2109457" y="63893"/>
                  </a:lnTo>
                  <a:lnTo>
                    <a:pt x="2105215" y="59651"/>
                  </a:lnTo>
                  <a:lnTo>
                    <a:pt x="2104148" y="56210"/>
                  </a:lnTo>
                  <a:lnTo>
                    <a:pt x="2104148" y="46443"/>
                  </a:lnTo>
                  <a:lnTo>
                    <a:pt x="2105215" y="42786"/>
                  </a:lnTo>
                  <a:lnTo>
                    <a:pt x="2109457" y="38163"/>
                  </a:lnTo>
                  <a:lnTo>
                    <a:pt x="2112213" y="36753"/>
                  </a:lnTo>
                  <a:lnTo>
                    <a:pt x="2118169" y="35852"/>
                  </a:lnTo>
                  <a:lnTo>
                    <a:pt x="2116493" y="35852"/>
                  </a:lnTo>
                  <a:lnTo>
                    <a:pt x="2124011" y="35471"/>
                  </a:lnTo>
                  <a:lnTo>
                    <a:pt x="2131758" y="35471"/>
                  </a:lnTo>
                  <a:lnTo>
                    <a:pt x="2162581" y="35852"/>
                  </a:lnTo>
                  <a:lnTo>
                    <a:pt x="2179904" y="35852"/>
                  </a:lnTo>
                  <a:lnTo>
                    <a:pt x="2179904" y="2895"/>
                  </a:lnTo>
                  <a:lnTo>
                    <a:pt x="2117445" y="2895"/>
                  </a:lnTo>
                  <a:lnTo>
                    <a:pt x="2079244" y="12153"/>
                  </a:lnTo>
                  <a:lnTo>
                    <a:pt x="2057209" y="43484"/>
                  </a:lnTo>
                  <a:lnTo>
                    <a:pt x="2056739" y="50304"/>
                  </a:lnTo>
                  <a:lnTo>
                    <a:pt x="2056739" y="51079"/>
                  </a:lnTo>
                  <a:lnTo>
                    <a:pt x="2057387" y="59651"/>
                  </a:lnTo>
                  <a:lnTo>
                    <a:pt x="2057400" y="59829"/>
                  </a:lnTo>
                  <a:lnTo>
                    <a:pt x="2080183" y="91313"/>
                  </a:lnTo>
                  <a:lnTo>
                    <a:pt x="2097024" y="97332"/>
                  </a:lnTo>
                  <a:lnTo>
                    <a:pt x="2055583" y="145516"/>
                  </a:lnTo>
                  <a:lnTo>
                    <a:pt x="2109355" y="145516"/>
                  </a:lnTo>
                  <a:lnTo>
                    <a:pt x="2148865" y="99453"/>
                  </a:lnTo>
                  <a:lnTo>
                    <a:pt x="2179904" y="99453"/>
                  </a:lnTo>
                  <a:lnTo>
                    <a:pt x="2179904" y="145516"/>
                  </a:lnTo>
                  <a:lnTo>
                    <a:pt x="2225192" y="145516"/>
                  </a:lnTo>
                  <a:lnTo>
                    <a:pt x="2225192" y="99453"/>
                  </a:lnTo>
                  <a:lnTo>
                    <a:pt x="2225192" y="66497"/>
                  </a:lnTo>
                  <a:lnTo>
                    <a:pt x="2225192" y="54737"/>
                  </a:lnTo>
                  <a:lnTo>
                    <a:pt x="2225192" y="35471"/>
                  </a:lnTo>
                  <a:lnTo>
                    <a:pt x="2225192" y="2895"/>
                  </a:lnTo>
                  <a:close/>
                </a:path>
                <a:path w="3736975" h="164465">
                  <a:moveTo>
                    <a:pt x="2466886" y="3086"/>
                  </a:moveTo>
                  <a:lnTo>
                    <a:pt x="2298433" y="3086"/>
                  </a:lnTo>
                  <a:lnTo>
                    <a:pt x="2298433" y="41630"/>
                  </a:lnTo>
                  <a:lnTo>
                    <a:pt x="2298433" y="41821"/>
                  </a:lnTo>
                  <a:lnTo>
                    <a:pt x="2359342" y="41821"/>
                  </a:lnTo>
                  <a:lnTo>
                    <a:pt x="2359342" y="145707"/>
                  </a:lnTo>
                  <a:lnTo>
                    <a:pt x="2406751" y="145707"/>
                  </a:lnTo>
                  <a:lnTo>
                    <a:pt x="2406751" y="41821"/>
                  </a:lnTo>
                  <a:lnTo>
                    <a:pt x="2466886" y="41821"/>
                  </a:lnTo>
                  <a:lnTo>
                    <a:pt x="2466886" y="3086"/>
                  </a:lnTo>
                  <a:close/>
                </a:path>
                <a:path w="3736975" h="164465">
                  <a:moveTo>
                    <a:pt x="2648254" y="50495"/>
                  </a:moveTo>
                  <a:lnTo>
                    <a:pt x="2631490" y="16217"/>
                  </a:lnTo>
                  <a:lnTo>
                    <a:pt x="2605468" y="4826"/>
                  </a:lnTo>
                  <a:lnTo>
                    <a:pt x="2605468" y="46583"/>
                  </a:lnTo>
                  <a:lnTo>
                    <a:pt x="2605468" y="56210"/>
                  </a:lnTo>
                  <a:lnTo>
                    <a:pt x="2585745" y="65913"/>
                  </a:lnTo>
                  <a:lnTo>
                    <a:pt x="2527414" y="65913"/>
                  </a:lnTo>
                  <a:lnTo>
                    <a:pt x="2527414" y="36296"/>
                  </a:lnTo>
                  <a:lnTo>
                    <a:pt x="2590241" y="36296"/>
                  </a:lnTo>
                  <a:lnTo>
                    <a:pt x="2597188" y="37325"/>
                  </a:lnTo>
                  <a:lnTo>
                    <a:pt x="2600007" y="38671"/>
                  </a:lnTo>
                  <a:lnTo>
                    <a:pt x="2604376" y="43053"/>
                  </a:lnTo>
                  <a:lnTo>
                    <a:pt x="2605468" y="46583"/>
                  </a:lnTo>
                  <a:lnTo>
                    <a:pt x="2605468" y="4826"/>
                  </a:lnTo>
                  <a:lnTo>
                    <a:pt x="2604439" y="4572"/>
                  </a:lnTo>
                  <a:lnTo>
                    <a:pt x="2596248" y="3454"/>
                  </a:lnTo>
                  <a:lnTo>
                    <a:pt x="2587548" y="3086"/>
                  </a:lnTo>
                  <a:lnTo>
                    <a:pt x="2479802" y="3086"/>
                  </a:lnTo>
                  <a:lnTo>
                    <a:pt x="2479802" y="145707"/>
                  </a:lnTo>
                  <a:lnTo>
                    <a:pt x="2527414" y="145707"/>
                  </a:lnTo>
                  <a:lnTo>
                    <a:pt x="2527414" y="99644"/>
                  </a:lnTo>
                  <a:lnTo>
                    <a:pt x="2589276" y="99644"/>
                  </a:lnTo>
                  <a:lnTo>
                    <a:pt x="2632456" y="87020"/>
                  </a:lnTo>
                  <a:lnTo>
                    <a:pt x="2648254" y="51269"/>
                  </a:lnTo>
                  <a:lnTo>
                    <a:pt x="2648254" y="50495"/>
                  </a:lnTo>
                  <a:close/>
                </a:path>
                <a:path w="3736975" h="164465">
                  <a:moveTo>
                    <a:pt x="2813151" y="2717"/>
                  </a:moveTo>
                  <a:lnTo>
                    <a:pt x="2660218" y="2717"/>
                  </a:lnTo>
                  <a:lnTo>
                    <a:pt x="2660218" y="37007"/>
                  </a:lnTo>
                  <a:lnTo>
                    <a:pt x="2660218" y="56057"/>
                  </a:lnTo>
                  <a:lnTo>
                    <a:pt x="2660218" y="90347"/>
                  </a:lnTo>
                  <a:lnTo>
                    <a:pt x="2660218" y="110667"/>
                  </a:lnTo>
                  <a:lnTo>
                    <a:pt x="2660218" y="111937"/>
                  </a:lnTo>
                  <a:lnTo>
                    <a:pt x="2660218" y="146227"/>
                  </a:lnTo>
                  <a:lnTo>
                    <a:pt x="2813062" y="146227"/>
                  </a:lnTo>
                  <a:lnTo>
                    <a:pt x="2813062" y="111937"/>
                  </a:lnTo>
                  <a:lnTo>
                    <a:pt x="2813062" y="110667"/>
                  </a:lnTo>
                  <a:lnTo>
                    <a:pt x="2800032" y="110667"/>
                  </a:lnTo>
                  <a:lnTo>
                    <a:pt x="2800032" y="111937"/>
                  </a:lnTo>
                  <a:lnTo>
                    <a:pt x="2707817" y="111937"/>
                  </a:lnTo>
                  <a:lnTo>
                    <a:pt x="2707817" y="110667"/>
                  </a:lnTo>
                  <a:lnTo>
                    <a:pt x="2707817" y="90347"/>
                  </a:lnTo>
                  <a:lnTo>
                    <a:pt x="2796870" y="90347"/>
                  </a:lnTo>
                  <a:lnTo>
                    <a:pt x="2796870" y="56057"/>
                  </a:lnTo>
                  <a:lnTo>
                    <a:pt x="2707817" y="56057"/>
                  </a:lnTo>
                  <a:lnTo>
                    <a:pt x="2707817" y="37007"/>
                  </a:lnTo>
                  <a:lnTo>
                    <a:pt x="2813151" y="37007"/>
                  </a:lnTo>
                  <a:lnTo>
                    <a:pt x="2813151" y="2717"/>
                  </a:lnTo>
                  <a:close/>
                </a:path>
                <a:path w="3736975" h="164465">
                  <a:moveTo>
                    <a:pt x="2997314" y="2717"/>
                  </a:moveTo>
                  <a:lnTo>
                    <a:pt x="2949905" y="2717"/>
                  </a:lnTo>
                  <a:lnTo>
                    <a:pt x="2949905" y="53517"/>
                  </a:lnTo>
                  <a:lnTo>
                    <a:pt x="2873768" y="53517"/>
                  </a:lnTo>
                  <a:lnTo>
                    <a:pt x="2873768" y="2717"/>
                  </a:lnTo>
                  <a:lnTo>
                    <a:pt x="2826156" y="2717"/>
                  </a:lnTo>
                  <a:lnTo>
                    <a:pt x="2826156" y="53517"/>
                  </a:lnTo>
                  <a:lnTo>
                    <a:pt x="2826156" y="91617"/>
                  </a:lnTo>
                  <a:lnTo>
                    <a:pt x="2826156" y="146227"/>
                  </a:lnTo>
                  <a:lnTo>
                    <a:pt x="2873768" y="146227"/>
                  </a:lnTo>
                  <a:lnTo>
                    <a:pt x="2873768" y="91617"/>
                  </a:lnTo>
                  <a:lnTo>
                    <a:pt x="2949905" y="91617"/>
                  </a:lnTo>
                  <a:lnTo>
                    <a:pt x="2949905" y="146227"/>
                  </a:lnTo>
                  <a:lnTo>
                    <a:pt x="2997314" y="146227"/>
                  </a:lnTo>
                  <a:lnTo>
                    <a:pt x="2997314" y="91617"/>
                  </a:lnTo>
                  <a:lnTo>
                    <a:pt x="2997314" y="53517"/>
                  </a:lnTo>
                  <a:lnTo>
                    <a:pt x="2997314" y="2717"/>
                  </a:lnTo>
                  <a:close/>
                </a:path>
                <a:path w="3736975" h="164465">
                  <a:moveTo>
                    <a:pt x="3166059" y="2717"/>
                  </a:moveTo>
                  <a:lnTo>
                    <a:pt x="3013113" y="2717"/>
                  </a:lnTo>
                  <a:lnTo>
                    <a:pt x="3013113" y="37007"/>
                  </a:lnTo>
                  <a:lnTo>
                    <a:pt x="3013113" y="56057"/>
                  </a:lnTo>
                  <a:lnTo>
                    <a:pt x="3013113" y="90347"/>
                  </a:lnTo>
                  <a:lnTo>
                    <a:pt x="3013113" y="110667"/>
                  </a:lnTo>
                  <a:lnTo>
                    <a:pt x="3013113" y="111937"/>
                  </a:lnTo>
                  <a:lnTo>
                    <a:pt x="3013113" y="146227"/>
                  </a:lnTo>
                  <a:lnTo>
                    <a:pt x="3165970" y="146227"/>
                  </a:lnTo>
                  <a:lnTo>
                    <a:pt x="3165970" y="111937"/>
                  </a:lnTo>
                  <a:lnTo>
                    <a:pt x="3165970" y="110667"/>
                  </a:lnTo>
                  <a:lnTo>
                    <a:pt x="3152940" y="110667"/>
                  </a:lnTo>
                  <a:lnTo>
                    <a:pt x="3152940" y="111937"/>
                  </a:lnTo>
                  <a:lnTo>
                    <a:pt x="3060725" y="111937"/>
                  </a:lnTo>
                  <a:lnTo>
                    <a:pt x="3060725" y="110667"/>
                  </a:lnTo>
                  <a:lnTo>
                    <a:pt x="3060725" y="90347"/>
                  </a:lnTo>
                  <a:lnTo>
                    <a:pt x="3149777" y="90347"/>
                  </a:lnTo>
                  <a:lnTo>
                    <a:pt x="3149777" y="56057"/>
                  </a:lnTo>
                  <a:lnTo>
                    <a:pt x="3060725" y="56057"/>
                  </a:lnTo>
                  <a:lnTo>
                    <a:pt x="3060725" y="37007"/>
                  </a:lnTo>
                  <a:lnTo>
                    <a:pt x="3166059" y="37007"/>
                  </a:lnTo>
                  <a:lnTo>
                    <a:pt x="3166059" y="2717"/>
                  </a:lnTo>
                  <a:close/>
                </a:path>
                <a:path w="3736975" h="164465">
                  <a:moveTo>
                    <a:pt x="3347529" y="50495"/>
                  </a:moveTo>
                  <a:lnTo>
                    <a:pt x="3330752" y="16217"/>
                  </a:lnTo>
                  <a:lnTo>
                    <a:pt x="3304743" y="4826"/>
                  </a:lnTo>
                  <a:lnTo>
                    <a:pt x="3304743" y="46583"/>
                  </a:lnTo>
                  <a:lnTo>
                    <a:pt x="3304743" y="56210"/>
                  </a:lnTo>
                  <a:lnTo>
                    <a:pt x="3285007" y="65913"/>
                  </a:lnTo>
                  <a:lnTo>
                    <a:pt x="3226676" y="65913"/>
                  </a:lnTo>
                  <a:lnTo>
                    <a:pt x="3226676" y="36296"/>
                  </a:lnTo>
                  <a:lnTo>
                    <a:pt x="3289516" y="36296"/>
                  </a:lnTo>
                  <a:lnTo>
                    <a:pt x="3296450" y="37325"/>
                  </a:lnTo>
                  <a:lnTo>
                    <a:pt x="3299282" y="38671"/>
                  </a:lnTo>
                  <a:lnTo>
                    <a:pt x="3303638" y="43053"/>
                  </a:lnTo>
                  <a:lnTo>
                    <a:pt x="3304743" y="46583"/>
                  </a:lnTo>
                  <a:lnTo>
                    <a:pt x="3304743" y="4826"/>
                  </a:lnTo>
                  <a:lnTo>
                    <a:pt x="3303701" y="4572"/>
                  </a:lnTo>
                  <a:lnTo>
                    <a:pt x="3295510" y="3454"/>
                  </a:lnTo>
                  <a:lnTo>
                    <a:pt x="3286810" y="3086"/>
                  </a:lnTo>
                  <a:lnTo>
                    <a:pt x="3179064" y="3086"/>
                  </a:lnTo>
                  <a:lnTo>
                    <a:pt x="3179064" y="145707"/>
                  </a:lnTo>
                  <a:lnTo>
                    <a:pt x="3226676" y="145707"/>
                  </a:lnTo>
                  <a:lnTo>
                    <a:pt x="3226676" y="99644"/>
                  </a:lnTo>
                  <a:lnTo>
                    <a:pt x="3288550" y="99644"/>
                  </a:lnTo>
                  <a:lnTo>
                    <a:pt x="3331718" y="87020"/>
                  </a:lnTo>
                  <a:lnTo>
                    <a:pt x="3347529" y="51269"/>
                  </a:lnTo>
                  <a:lnTo>
                    <a:pt x="3347529" y="50495"/>
                  </a:lnTo>
                  <a:close/>
                </a:path>
                <a:path w="3736975" h="164465">
                  <a:moveTo>
                    <a:pt x="3542195" y="74980"/>
                  </a:moveTo>
                  <a:lnTo>
                    <a:pt x="3541445" y="64630"/>
                  </a:lnTo>
                  <a:lnTo>
                    <a:pt x="3539210" y="54787"/>
                  </a:lnTo>
                  <a:lnTo>
                    <a:pt x="3535464" y="45453"/>
                  </a:lnTo>
                  <a:lnTo>
                    <a:pt x="3535413" y="45326"/>
                  </a:lnTo>
                  <a:lnTo>
                    <a:pt x="3530206" y="36626"/>
                  </a:lnTo>
                  <a:lnTo>
                    <a:pt x="3523589" y="28511"/>
                  </a:lnTo>
                  <a:lnTo>
                    <a:pt x="3515817" y="21323"/>
                  </a:lnTo>
                  <a:lnTo>
                    <a:pt x="3506889" y="15062"/>
                  </a:lnTo>
                  <a:lnTo>
                    <a:pt x="3496805" y="9728"/>
                  </a:lnTo>
                  <a:lnTo>
                    <a:pt x="3492271" y="7975"/>
                  </a:lnTo>
                  <a:lnTo>
                    <a:pt x="3492271" y="67005"/>
                  </a:lnTo>
                  <a:lnTo>
                    <a:pt x="3492271" y="82943"/>
                  </a:lnTo>
                  <a:lnTo>
                    <a:pt x="3463391" y="111988"/>
                  </a:lnTo>
                  <a:lnTo>
                    <a:pt x="3456482" y="113525"/>
                  </a:lnTo>
                  <a:lnTo>
                    <a:pt x="3441966" y="113525"/>
                  </a:lnTo>
                  <a:lnTo>
                    <a:pt x="3408172" y="89814"/>
                  </a:lnTo>
                  <a:lnTo>
                    <a:pt x="3406127" y="82943"/>
                  </a:lnTo>
                  <a:lnTo>
                    <a:pt x="3406165" y="67005"/>
                  </a:lnTo>
                  <a:lnTo>
                    <a:pt x="3434638" y="37973"/>
                  </a:lnTo>
                  <a:lnTo>
                    <a:pt x="3440709" y="36626"/>
                  </a:lnTo>
                  <a:lnTo>
                    <a:pt x="3456990" y="36626"/>
                  </a:lnTo>
                  <a:lnTo>
                    <a:pt x="3490188" y="60109"/>
                  </a:lnTo>
                  <a:lnTo>
                    <a:pt x="3492271" y="67005"/>
                  </a:lnTo>
                  <a:lnTo>
                    <a:pt x="3492271" y="7975"/>
                  </a:lnTo>
                  <a:lnTo>
                    <a:pt x="3485832" y="5473"/>
                  </a:lnTo>
                  <a:lnTo>
                    <a:pt x="3474224" y="2438"/>
                  </a:lnTo>
                  <a:lnTo>
                    <a:pt x="3461982" y="609"/>
                  </a:lnTo>
                  <a:lnTo>
                    <a:pt x="3449104" y="0"/>
                  </a:lnTo>
                  <a:lnTo>
                    <a:pt x="3436632" y="609"/>
                  </a:lnTo>
                  <a:lnTo>
                    <a:pt x="3391979" y="15062"/>
                  </a:lnTo>
                  <a:lnTo>
                    <a:pt x="3362617" y="45326"/>
                  </a:lnTo>
                  <a:lnTo>
                    <a:pt x="3362528" y="45453"/>
                  </a:lnTo>
                  <a:lnTo>
                    <a:pt x="3358591" y="54787"/>
                  </a:lnTo>
                  <a:lnTo>
                    <a:pt x="3356216" y="64630"/>
                  </a:lnTo>
                  <a:lnTo>
                    <a:pt x="3355429" y="74980"/>
                  </a:lnTo>
                  <a:lnTo>
                    <a:pt x="3356241" y="85305"/>
                  </a:lnTo>
                  <a:lnTo>
                    <a:pt x="3374987" y="121170"/>
                  </a:lnTo>
                  <a:lnTo>
                    <a:pt x="3413302" y="144094"/>
                  </a:lnTo>
                  <a:lnTo>
                    <a:pt x="3449294" y="149567"/>
                  </a:lnTo>
                  <a:lnTo>
                    <a:pt x="3462172" y="148958"/>
                  </a:lnTo>
                  <a:lnTo>
                    <a:pt x="3506927" y="134518"/>
                  </a:lnTo>
                  <a:lnTo>
                    <a:pt x="3529825" y="113525"/>
                  </a:lnTo>
                  <a:lnTo>
                    <a:pt x="3530142" y="113144"/>
                  </a:lnTo>
                  <a:lnTo>
                    <a:pt x="3535413" y="104394"/>
                  </a:lnTo>
                  <a:lnTo>
                    <a:pt x="3539185" y="95123"/>
                  </a:lnTo>
                  <a:lnTo>
                    <a:pt x="3541445" y="85305"/>
                  </a:lnTo>
                  <a:lnTo>
                    <a:pt x="3542195" y="74980"/>
                  </a:lnTo>
                  <a:close/>
                </a:path>
                <a:path w="3736975" h="164465">
                  <a:moveTo>
                    <a:pt x="3736860" y="95148"/>
                  </a:moveTo>
                  <a:lnTo>
                    <a:pt x="3704094" y="70929"/>
                  </a:lnTo>
                  <a:lnTo>
                    <a:pt x="3711029" y="68364"/>
                  </a:lnTo>
                  <a:lnTo>
                    <a:pt x="3716236" y="64439"/>
                  </a:lnTo>
                  <a:lnTo>
                    <a:pt x="3719830" y="58978"/>
                  </a:lnTo>
                  <a:lnTo>
                    <a:pt x="3723182" y="53898"/>
                  </a:lnTo>
                  <a:lnTo>
                    <a:pt x="3724910" y="47091"/>
                  </a:lnTo>
                  <a:lnTo>
                    <a:pt x="3724910" y="37973"/>
                  </a:lnTo>
                  <a:lnTo>
                    <a:pt x="3724579" y="34823"/>
                  </a:lnTo>
                  <a:lnTo>
                    <a:pt x="3724452" y="33693"/>
                  </a:lnTo>
                  <a:lnTo>
                    <a:pt x="3724338" y="32575"/>
                  </a:lnTo>
                  <a:lnTo>
                    <a:pt x="3696055" y="5499"/>
                  </a:lnTo>
                  <a:lnTo>
                    <a:pt x="3688092" y="4025"/>
                  </a:lnTo>
                  <a:lnTo>
                    <a:pt x="3688092" y="94373"/>
                  </a:lnTo>
                  <a:lnTo>
                    <a:pt x="3688092" y="103505"/>
                  </a:lnTo>
                  <a:lnTo>
                    <a:pt x="3687013" y="106870"/>
                  </a:lnTo>
                  <a:lnTo>
                    <a:pt x="3682631" y="111112"/>
                  </a:lnTo>
                  <a:lnTo>
                    <a:pt x="3679748" y="112395"/>
                  </a:lnTo>
                  <a:lnTo>
                    <a:pt x="3670757" y="113525"/>
                  </a:lnTo>
                  <a:lnTo>
                    <a:pt x="3598481" y="113525"/>
                  </a:lnTo>
                  <a:lnTo>
                    <a:pt x="3598481" y="84810"/>
                  </a:lnTo>
                  <a:lnTo>
                    <a:pt x="3667150" y="84810"/>
                  </a:lnTo>
                  <a:lnTo>
                    <a:pt x="3688092" y="94373"/>
                  </a:lnTo>
                  <a:lnTo>
                    <a:pt x="3688092" y="4025"/>
                  </a:lnTo>
                  <a:lnTo>
                    <a:pt x="3686568" y="3733"/>
                  </a:lnTo>
                  <a:lnTo>
                    <a:pt x="3678656" y="3251"/>
                  </a:lnTo>
                  <a:lnTo>
                    <a:pt x="3678656" y="41376"/>
                  </a:lnTo>
                  <a:lnTo>
                    <a:pt x="3678656" y="49987"/>
                  </a:lnTo>
                  <a:lnTo>
                    <a:pt x="3677589" y="53200"/>
                  </a:lnTo>
                  <a:lnTo>
                    <a:pt x="3673360" y="57048"/>
                  </a:lnTo>
                  <a:lnTo>
                    <a:pt x="3670782" y="58178"/>
                  </a:lnTo>
                  <a:lnTo>
                    <a:pt x="3663251" y="58978"/>
                  </a:lnTo>
                  <a:lnTo>
                    <a:pt x="3598481" y="58978"/>
                  </a:lnTo>
                  <a:lnTo>
                    <a:pt x="3598481" y="32575"/>
                  </a:lnTo>
                  <a:lnTo>
                    <a:pt x="3659771" y="32575"/>
                  </a:lnTo>
                  <a:lnTo>
                    <a:pt x="3678656" y="41376"/>
                  </a:lnTo>
                  <a:lnTo>
                    <a:pt x="3678656" y="3251"/>
                  </a:lnTo>
                  <a:lnTo>
                    <a:pt x="3675951" y="3086"/>
                  </a:lnTo>
                  <a:lnTo>
                    <a:pt x="3553955" y="3086"/>
                  </a:lnTo>
                  <a:lnTo>
                    <a:pt x="3553955" y="145707"/>
                  </a:lnTo>
                  <a:lnTo>
                    <a:pt x="3667087" y="145707"/>
                  </a:lnTo>
                  <a:lnTo>
                    <a:pt x="3708844" y="140487"/>
                  </a:lnTo>
                  <a:lnTo>
                    <a:pt x="3735997" y="113525"/>
                  </a:lnTo>
                  <a:lnTo>
                    <a:pt x="3736746" y="106870"/>
                  </a:lnTo>
                  <a:lnTo>
                    <a:pt x="3736860" y="9514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1"/>
            <a:ext cx="10691808" cy="6119808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658213" y="4649843"/>
            <a:ext cx="748030" cy="110489"/>
            <a:chOff x="658213" y="4649843"/>
            <a:chExt cx="748030" cy="110489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8213" y="4649843"/>
              <a:ext cx="463125" cy="11015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1704" y="4649843"/>
              <a:ext cx="264236" cy="89258"/>
            </a:xfrm>
            <a:prstGeom prst="rect">
              <a:avLst/>
            </a:prstGeom>
          </p:spPr>
        </p:pic>
      </p:grpSp>
      <p:grpSp>
        <p:nvGrpSpPr>
          <p:cNvPr id="6" name="object 6" descr=""/>
          <p:cNvGrpSpPr/>
          <p:nvPr/>
        </p:nvGrpSpPr>
        <p:grpSpPr>
          <a:xfrm>
            <a:off x="1476251" y="4649843"/>
            <a:ext cx="685800" cy="126364"/>
            <a:chOff x="1476251" y="4649843"/>
            <a:chExt cx="685800" cy="126364"/>
          </a:xfrm>
        </p:grpSpPr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6251" y="4651966"/>
              <a:ext cx="77572" cy="8501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2952" y="4649843"/>
              <a:ext cx="183296" cy="8925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82460" y="4649843"/>
              <a:ext cx="379354" cy="126097"/>
            </a:xfrm>
            <a:prstGeom prst="rect">
              <a:avLst/>
            </a:prstGeom>
          </p:spPr>
        </p:pic>
      </p:grpSp>
      <p:pic>
        <p:nvPicPr>
          <p:cNvPr id="10" name="object 1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8712" y="2068700"/>
            <a:ext cx="2435872" cy="165427"/>
          </a:xfrm>
          <a:prstGeom prst="rect">
            <a:avLst/>
          </a:prstGeom>
        </p:spPr>
      </p:pic>
      <p:grpSp>
        <p:nvGrpSpPr>
          <p:cNvPr id="11" name="object 11" descr=""/>
          <p:cNvGrpSpPr/>
          <p:nvPr/>
        </p:nvGrpSpPr>
        <p:grpSpPr>
          <a:xfrm>
            <a:off x="3149401" y="2105906"/>
            <a:ext cx="1032510" cy="114300"/>
            <a:chOff x="3149401" y="2105906"/>
            <a:chExt cx="1032510" cy="114300"/>
          </a:xfrm>
        </p:grpSpPr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49401" y="2105906"/>
              <a:ext cx="266894" cy="8925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42503" y="2105906"/>
              <a:ext cx="125387" cy="8925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3588245" y="210807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5" h="85089">
                  <a:moveTo>
                    <a:pt x="118668" y="0"/>
                  </a:moveTo>
                  <a:lnTo>
                    <a:pt x="104495" y="0"/>
                  </a:lnTo>
                  <a:lnTo>
                    <a:pt x="104495" y="72390"/>
                  </a:lnTo>
                  <a:lnTo>
                    <a:pt x="66421" y="72390"/>
                  </a:lnTo>
                  <a:lnTo>
                    <a:pt x="66421" y="0"/>
                  </a:lnTo>
                  <a:lnTo>
                    <a:pt x="52247" y="0"/>
                  </a:lnTo>
                  <a:lnTo>
                    <a:pt x="52247" y="72390"/>
                  </a:lnTo>
                  <a:lnTo>
                    <a:pt x="14173" y="72390"/>
                  </a:lnTo>
                  <a:lnTo>
                    <a:pt x="14173" y="0"/>
                  </a:lnTo>
                  <a:lnTo>
                    <a:pt x="0" y="0"/>
                  </a:lnTo>
                  <a:lnTo>
                    <a:pt x="0" y="72390"/>
                  </a:lnTo>
                  <a:lnTo>
                    <a:pt x="0" y="85090"/>
                  </a:lnTo>
                  <a:lnTo>
                    <a:pt x="118668" y="85090"/>
                  </a:lnTo>
                  <a:lnTo>
                    <a:pt x="118668" y="72390"/>
                  </a:lnTo>
                  <a:lnTo>
                    <a:pt x="118668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27284" y="2105906"/>
              <a:ext cx="90676" cy="89259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38327" y="2108031"/>
              <a:ext cx="77572" cy="85009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36264" y="2105906"/>
              <a:ext cx="90676" cy="89259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47307" y="2108031"/>
              <a:ext cx="134420" cy="111574"/>
            </a:xfrm>
            <a:prstGeom prst="rect">
              <a:avLst/>
            </a:prstGeom>
          </p:spPr>
        </p:pic>
      </p:grpSp>
      <p:grpSp>
        <p:nvGrpSpPr>
          <p:cNvPr id="19" name="object 19" descr=""/>
          <p:cNvGrpSpPr/>
          <p:nvPr/>
        </p:nvGrpSpPr>
        <p:grpSpPr>
          <a:xfrm>
            <a:off x="659337" y="2313115"/>
            <a:ext cx="693420" cy="89535"/>
            <a:chOff x="659337" y="2313115"/>
            <a:chExt cx="693420" cy="89535"/>
          </a:xfrm>
        </p:grpSpPr>
        <p:pic>
          <p:nvPicPr>
            <p:cNvPr id="20" name="object 2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9337" y="2313115"/>
              <a:ext cx="339857" cy="89258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25401" y="2315239"/>
              <a:ext cx="77572" cy="85011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29183" y="2315239"/>
              <a:ext cx="103960" cy="85011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59352" y="2315239"/>
              <a:ext cx="92803" cy="85011"/>
            </a:xfrm>
            <a:prstGeom prst="rect">
              <a:avLst/>
            </a:prstGeom>
          </p:spPr>
        </p:pic>
      </p:grpSp>
      <p:grpSp>
        <p:nvGrpSpPr>
          <p:cNvPr id="24" name="object 24" descr=""/>
          <p:cNvGrpSpPr/>
          <p:nvPr/>
        </p:nvGrpSpPr>
        <p:grpSpPr>
          <a:xfrm>
            <a:off x="1422464" y="2313115"/>
            <a:ext cx="687070" cy="128270"/>
            <a:chOff x="1422464" y="2313115"/>
            <a:chExt cx="687070" cy="128270"/>
          </a:xfrm>
        </p:grpSpPr>
        <p:sp>
          <p:nvSpPr>
            <p:cNvPr id="25" name="object 25" descr=""/>
            <p:cNvSpPr/>
            <p:nvPr/>
          </p:nvSpPr>
          <p:spPr>
            <a:xfrm>
              <a:off x="1422463" y="2313124"/>
              <a:ext cx="574040" cy="128270"/>
            </a:xfrm>
            <a:custGeom>
              <a:avLst/>
              <a:gdLst/>
              <a:ahLst/>
              <a:cxnLst/>
              <a:rect l="l" t="t" r="r" b="b"/>
              <a:pathLst>
                <a:path w="574039" h="128269">
                  <a:moveTo>
                    <a:pt x="89611" y="44627"/>
                  </a:moveTo>
                  <a:lnTo>
                    <a:pt x="86385" y="26898"/>
                  </a:lnTo>
                  <a:lnTo>
                    <a:pt x="77673" y="13106"/>
                  </a:lnTo>
                  <a:lnTo>
                    <a:pt x="77457" y="12750"/>
                  </a:lnTo>
                  <a:lnTo>
                    <a:pt x="75438" y="11353"/>
                  </a:lnTo>
                  <a:lnTo>
                    <a:pt x="75438" y="44627"/>
                  </a:lnTo>
                  <a:lnTo>
                    <a:pt x="73088" y="57772"/>
                  </a:lnTo>
                  <a:lnTo>
                    <a:pt x="66649" y="67691"/>
                  </a:lnTo>
                  <a:lnTo>
                    <a:pt x="57137" y="73964"/>
                  </a:lnTo>
                  <a:lnTo>
                    <a:pt x="45516" y="76149"/>
                  </a:lnTo>
                  <a:lnTo>
                    <a:pt x="34861" y="74434"/>
                  </a:lnTo>
                  <a:lnTo>
                    <a:pt x="25920" y="69824"/>
                  </a:lnTo>
                  <a:lnTo>
                    <a:pt x="18935" y="63157"/>
                  </a:lnTo>
                  <a:lnTo>
                    <a:pt x="14160" y="55257"/>
                  </a:lnTo>
                  <a:lnTo>
                    <a:pt x="14160" y="33997"/>
                  </a:lnTo>
                  <a:lnTo>
                    <a:pt x="18935" y="26098"/>
                  </a:lnTo>
                  <a:lnTo>
                    <a:pt x="25920" y="19431"/>
                  </a:lnTo>
                  <a:lnTo>
                    <a:pt x="32016" y="16294"/>
                  </a:lnTo>
                  <a:lnTo>
                    <a:pt x="34861" y="14820"/>
                  </a:lnTo>
                  <a:lnTo>
                    <a:pt x="73088" y="31483"/>
                  </a:lnTo>
                  <a:lnTo>
                    <a:pt x="75438" y="44627"/>
                  </a:lnTo>
                  <a:lnTo>
                    <a:pt x="75438" y="11353"/>
                  </a:lnTo>
                  <a:lnTo>
                    <a:pt x="63982" y="3378"/>
                  </a:lnTo>
                  <a:lnTo>
                    <a:pt x="47104" y="0"/>
                  </a:lnTo>
                  <a:lnTo>
                    <a:pt x="35928" y="1320"/>
                  </a:lnTo>
                  <a:lnTo>
                    <a:pt x="26670" y="4889"/>
                  </a:lnTo>
                  <a:lnTo>
                    <a:pt x="19037" y="10083"/>
                  </a:lnTo>
                  <a:lnTo>
                    <a:pt x="12750" y="16294"/>
                  </a:lnTo>
                  <a:lnTo>
                    <a:pt x="12750" y="2120"/>
                  </a:lnTo>
                  <a:lnTo>
                    <a:pt x="0" y="2120"/>
                  </a:lnTo>
                  <a:lnTo>
                    <a:pt x="0" y="126098"/>
                  </a:lnTo>
                  <a:lnTo>
                    <a:pt x="14160" y="126098"/>
                  </a:lnTo>
                  <a:lnTo>
                    <a:pt x="14160" y="74434"/>
                  </a:lnTo>
                  <a:lnTo>
                    <a:pt x="19634" y="79768"/>
                  </a:lnTo>
                  <a:lnTo>
                    <a:pt x="26847" y="84543"/>
                  </a:lnTo>
                  <a:lnTo>
                    <a:pt x="35953" y="87947"/>
                  </a:lnTo>
                  <a:lnTo>
                    <a:pt x="47104" y="89255"/>
                  </a:lnTo>
                  <a:lnTo>
                    <a:pt x="63982" y="85864"/>
                  </a:lnTo>
                  <a:lnTo>
                    <a:pt x="77457" y="76504"/>
                  </a:lnTo>
                  <a:lnTo>
                    <a:pt x="77673" y="76149"/>
                  </a:lnTo>
                  <a:lnTo>
                    <a:pt x="86385" y="62357"/>
                  </a:lnTo>
                  <a:lnTo>
                    <a:pt x="89611" y="44627"/>
                  </a:lnTo>
                  <a:close/>
                </a:path>
                <a:path w="574039" h="128269">
                  <a:moveTo>
                    <a:pt x="186486" y="2120"/>
                  </a:moveTo>
                  <a:lnTo>
                    <a:pt x="171424" y="2120"/>
                  </a:lnTo>
                  <a:lnTo>
                    <a:pt x="142748" y="71018"/>
                  </a:lnTo>
                  <a:lnTo>
                    <a:pt x="110693" y="2120"/>
                  </a:lnTo>
                  <a:lnTo>
                    <a:pt x="95631" y="2120"/>
                  </a:lnTo>
                  <a:lnTo>
                    <a:pt x="136004" y="87312"/>
                  </a:lnTo>
                  <a:lnTo>
                    <a:pt x="132829" y="95097"/>
                  </a:lnTo>
                  <a:lnTo>
                    <a:pt x="128422" y="104165"/>
                  </a:lnTo>
                  <a:lnTo>
                    <a:pt x="123367" y="110642"/>
                  </a:lnTo>
                  <a:lnTo>
                    <a:pt x="117551" y="114528"/>
                  </a:lnTo>
                  <a:lnTo>
                    <a:pt x="110858" y="115824"/>
                  </a:lnTo>
                  <a:lnTo>
                    <a:pt x="108381" y="115824"/>
                  </a:lnTo>
                  <a:lnTo>
                    <a:pt x="105905" y="115468"/>
                  </a:lnTo>
                  <a:lnTo>
                    <a:pt x="103428" y="114757"/>
                  </a:lnTo>
                  <a:lnTo>
                    <a:pt x="103428" y="126974"/>
                  </a:lnTo>
                  <a:lnTo>
                    <a:pt x="106616" y="127863"/>
                  </a:lnTo>
                  <a:lnTo>
                    <a:pt x="109626" y="128219"/>
                  </a:lnTo>
                  <a:lnTo>
                    <a:pt x="112636" y="128219"/>
                  </a:lnTo>
                  <a:lnTo>
                    <a:pt x="121627" y="126682"/>
                  </a:lnTo>
                  <a:lnTo>
                    <a:pt x="129984" y="121754"/>
                  </a:lnTo>
                  <a:lnTo>
                    <a:pt x="137693" y="112979"/>
                  </a:lnTo>
                  <a:lnTo>
                    <a:pt x="144691" y="99885"/>
                  </a:lnTo>
                  <a:lnTo>
                    <a:pt x="186486" y="2120"/>
                  </a:lnTo>
                  <a:close/>
                </a:path>
                <a:path w="574039" h="128269">
                  <a:moveTo>
                    <a:pt x="280885" y="87134"/>
                  </a:moveTo>
                  <a:lnTo>
                    <a:pt x="244754" y="44450"/>
                  </a:lnTo>
                  <a:lnTo>
                    <a:pt x="276987" y="2120"/>
                  </a:lnTo>
                  <a:lnTo>
                    <a:pt x="260515" y="2120"/>
                  </a:lnTo>
                  <a:lnTo>
                    <a:pt x="233591" y="37541"/>
                  </a:lnTo>
                  <a:lnTo>
                    <a:pt x="216420" y="37541"/>
                  </a:lnTo>
                  <a:lnTo>
                    <a:pt x="216420" y="2120"/>
                  </a:lnTo>
                  <a:lnTo>
                    <a:pt x="202247" y="2120"/>
                  </a:lnTo>
                  <a:lnTo>
                    <a:pt x="202247" y="87134"/>
                  </a:lnTo>
                  <a:lnTo>
                    <a:pt x="216420" y="87134"/>
                  </a:lnTo>
                  <a:lnTo>
                    <a:pt x="216420" y="50647"/>
                  </a:lnTo>
                  <a:lnTo>
                    <a:pt x="233057" y="50647"/>
                  </a:lnTo>
                  <a:lnTo>
                    <a:pt x="264236" y="87134"/>
                  </a:lnTo>
                  <a:lnTo>
                    <a:pt x="280885" y="87134"/>
                  </a:lnTo>
                  <a:close/>
                </a:path>
                <a:path w="574039" h="128269">
                  <a:moveTo>
                    <a:pt x="376339" y="74726"/>
                  </a:moveTo>
                  <a:lnTo>
                    <a:pt x="374218" y="75438"/>
                  </a:lnTo>
                  <a:lnTo>
                    <a:pt x="371906" y="75971"/>
                  </a:lnTo>
                  <a:lnTo>
                    <a:pt x="366064" y="75971"/>
                  </a:lnTo>
                  <a:lnTo>
                    <a:pt x="363232" y="74561"/>
                  </a:lnTo>
                  <a:lnTo>
                    <a:pt x="363232" y="46570"/>
                  </a:lnTo>
                  <a:lnTo>
                    <a:pt x="363232" y="37363"/>
                  </a:lnTo>
                  <a:lnTo>
                    <a:pt x="363169" y="35775"/>
                  </a:lnTo>
                  <a:lnTo>
                    <a:pt x="360641" y="20472"/>
                  </a:lnTo>
                  <a:lnTo>
                    <a:pt x="355803" y="13106"/>
                  </a:lnTo>
                  <a:lnTo>
                    <a:pt x="353225" y="9156"/>
                  </a:lnTo>
                  <a:lnTo>
                    <a:pt x="341566" y="2311"/>
                  </a:lnTo>
                  <a:lnTo>
                    <a:pt x="326224" y="0"/>
                  </a:lnTo>
                  <a:lnTo>
                    <a:pt x="316191" y="558"/>
                  </a:lnTo>
                  <a:lnTo>
                    <a:pt x="307289" y="1968"/>
                  </a:lnTo>
                  <a:lnTo>
                    <a:pt x="299745" y="3810"/>
                  </a:lnTo>
                  <a:lnTo>
                    <a:pt x="293814" y="5664"/>
                  </a:lnTo>
                  <a:lnTo>
                    <a:pt x="293814" y="19481"/>
                  </a:lnTo>
                  <a:lnTo>
                    <a:pt x="299948" y="17132"/>
                  </a:lnTo>
                  <a:lnTo>
                    <a:pt x="307174" y="15100"/>
                  </a:lnTo>
                  <a:lnTo>
                    <a:pt x="315480" y="13652"/>
                  </a:lnTo>
                  <a:lnTo>
                    <a:pt x="324802" y="13106"/>
                  </a:lnTo>
                  <a:lnTo>
                    <a:pt x="335165" y="14630"/>
                  </a:lnTo>
                  <a:lnTo>
                    <a:pt x="342773" y="18948"/>
                  </a:lnTo>
                  <a:lnTo>
                    <a:pt x="347459" y="25654"/>
                  </a:lnTo>
                  <a:lnTo>
                    <a:pt x="349059" y="34353"/>
                  </a:lnTo>
                  <a:lnTo>
                    <a:pt x="349059" y="37363"/>
                  </a:lnTo>
                  <a:lnTo>
                    <a:pt x="349059" y="49060"/>
                  </a:lnTo>
                  <a:lnTo>
                    <a:pt x="349059" y="64643"/>
                  </a:lnTo>
                  <a:lnTo>
                    <a:pt x="342912" y="69938"/>
                  </a:lnTo>
                  <a:lnTo>
                    <a:pt x="335800" y="73825"/>
                  </a:lnTo>
                  <a:lnTo>
                    <a:pt x="328066" y="76225"/>
                  </a:lnTo>
                  <a:lnTo>
                    <a:pt x="320014" y="77038"/>
                  </a:lnTo>
                  <a:lnTo>
                    <a:pt x="310629" y="77038"/>
                  </a:lnTo>
                  <a:lnTo>
                    <a:pt x="301599" y="72605"/>
                  </a:lnTo>
                  <a:lnTo>
                    <a:pt x="301599" y="62687"/>
                  </a:lnTo>
                  <a:lnTo>
                    <a:pt x="303898" y="54940"/>
                  </a:lnTo>
                  <a:lnTo>
                    <a:pt x="309880" y="49987"/>
                  </a:lnTo>
                  <a:lnTo>
                    <a:pt x="318185" y="47345"/>
                  </a:lnTo>
                  <a:lnTo>
                    <a:pt x="327456" y="46570"/>
                  </a:lnTo>
                  <a:lnTo>
                    <a:pt x="334365" y="46570"/>
                  </a:lnTo>
                  <a:lnTo>
                    <a:pt x="343039" y="47815"/>
                  </a:lnTo>
                  <a:lnTo>
                    <a:pt x="349059" y="49060"/>
                  </a:lnTo>
                  <a:lnTo>
                    <a:pt x="349059" y="37363"/>
                  </a:lnTo>
                  <a:lnTo>
                    <a:pt x="341985" y="35775"/>
                  </a:lnTo>
                  <a:lnTo>
                    <a:pt x="332943" y="34709"/>
                  </a:lnTo>
                  <a:lnTo>
                    <a:pt x="325513" y="34709"/>
                  </a:lnTo>
                  <a:lnTo>
                    <a:pt x="311594" y="36131"/>
                  </a:lnTo>
                  <a:lnTo>
                    <a:pt x="311746" y="36131"/>
                  </a:lnTo>
                  <a:lnTo>
                    <a:pt x="299453" y="40817"/>
                  </a:lnTo>
                  <a:lnTo>
                    <a:pt x="290525" y="49657"/>
                  </a:lnTo>
                  <a:lnTo>
                    <a:pt x="287083" y="63398"/>
                  </a:lnTo>
                  <a:lnTo>
                    <a:pt x="289547" y="74561"/>
                  </a:lnTo>
                  <a:lnTo>
                    <a:pt x="289636" y="74993"/>
                  </a:lnTo>
                  <a:lnTo>
                    <a:pt x="296405" y="83032"/>
                  </a:lnTo>
                  <a:lnTo>
                    <a:pt x="305981" y="87731"/>
                  </a:lnTo>
                  <a:lnTo>
                    <a:pt x="317017" y="89255"/>
                  </a:lnTo>
                  <a:lnTo>
                    <a:pt x="326821" y="88480"/>
                  </a:lnTo>
                  <a:lnTo>
                    <a:pt x="335559" y="86245"/>
                  </a:lnTo>
                  <a:lnTo>
                    <a:pt x="343306" y="82677"/>
                  </a:lnTo>
                  <a:lnTo>
                    <a:pt x="350126" y="77927"/>
                  </a:lnTo>
                  <a:lnTo>
                    <a:pt x="352602" y="85356"/>
                  </a:lnTo>
                  <a:lnTo>
                    <a:pt x="358813" y="88188"/>
                  </a:lnTo>
                  <a:lnTo>
                    <a:pt x="369252" y="88188"/>
                  </a:lnTo>
                  <a:lnTo>
                    <a:pt x="372973" y="87477"/>
                  </a:lnTo>
                  <a:lnTo>
                    <a:pt x="376339" y="86245"/>
                  </a:lnTo>
                  <a:lnTo>
                    <a:pt x="376339" y="77927"/>
                  </a:lnTo>
                  <a:lnTo>
                    <a:pt x="376339" y="77038"/>
                  </a:lnTo>
                  <a:lnTo>
                    <a:pt x="376339" y="75971"/>
                  </a:lnTo>
                  <a:lnTo>
                    <a:pt x="376339" y="74726"/>
                  </a:lnTo>
                  <a:close/>
                </a:path>
                <a:path w="574039" h="128269">
                  <a:moveTo>
                    <a:pt x="467017" y="52946"/>
                  </a:moveTo>
                  <a:lnTo>
                    <a:pt x="464223" y="50292"/>
                  </a:lnTo>
                  <a:lnTo>
                    <a:pt x="459930" y="46215"/>
                  </a:lnTo>
                  <a:lnTo>
                    <a:pt x="453021" y="43916"/>
                  </a:lnTo>
                  <a:lnTo>
                    <a:pt x="459397" y="41084"/>
                  </a:lnTo>
                  <a:lnTo>
                    <a:pt x="461505" y="38074"/>
                  </a:lnTo>
                  <a:lnTo>
                    <a:pt x="464362" y="33997"/>
                  </a:lnTo>
                  <a:lnTo>
                    <a:pt x="464362" y="25146"/>
                  </a:lnTo>
                  <a:lnTo>
                    <a:pt x="462356" y="15201"/>
                  </a:lnTo>
                  <a:lnTo>
                    <a:pt x="461835" y="14516"/>
                  </a:lnTo>
                  <a:lnTo>
                    <a:pt x="456831" y="7988"/>
                  </a:lnTo>
                  <a:lnTo>
                    <a:pt x="452843" y="5892"/>
                  </a:lnTo>
                  <a:lnTo>
                    <a:pt x="452843" y="52590"/>
                  </a:lnTo>
                  <a:lnTo>
                    <a:pt x="452843" y="72072"/>
                  </a:lnTo>
                  <a:lnTo>
                    <a:pt x="446468" y="74726"/>
                  </a:lnTo>
                  <a:lnTo>
                    <a:pt x="405739" y="74726"/>
                  </a:lnTo>
                  <a:lnTo>
                    <a:pt x="405739" y="50292"/>
                  </a:lnTo>
                  <a:lnTo>
                    <a:pt x="445236" y="50292"/>
                  </a:lnTo>
                  <a:lnTo>
                    <a:pt x="452843" y="52590"/>
                  </a:lnTo>
                  <a:lnTo>
                    <a:pt x="452843" y="5892"/>
                  </a:lnTo>
                  <a:lnTo>
                    <a:pt x="450011" y="4406"/>
                  </a:lnTo>
                  <a:lnTo>
                    <a:pt x="450011" y="17005"/>
                  </a:lnTo>
                  <a:lnTo>
                    <a:pt x="450011" y="35242"/>
                  </a:lnTo>
                  <a:lnTo>
                    <a:pt x="444169" y="38074"/>
                  </a:lnTo>
                  <a:lnTo>
                    <a:pt x="405739" y="38074"/>
                  </a:lnTo>
                  <a:lnTo>
                    <a:pt x="405739" y="14516"/>
                  </a:lnTo>
                  <a:lnTo>
                    <a:pt x="442747" y="14516"/>
                  </a:lnTo>
                  <a:lnTo>
                    <a:pt x="450011" y="17005"/>
                  </a:lnTo>
                  <a:lnTo>
                    <a:pt x="450011" y="4406"/>
                  </a:lnTo>
                  <a:lnTo>
                    <a:pt x="448513" y="3606"/>
                  </a:lnTo>
                  <a:lnTo>
                    <a:pt x="438150" y="2120"/>
                  </a:lnTo>
                  <a:lnTo>
                    <a:pt x="391566" y="2120"/>
                  </a:lnTo>
                  <a:lnTo>
                    <a:pt x="391566" y="87134"/>
                  </a:lnTo>
                  <a:lnTo>
                    <a:pt x="439559" y="87134"/>
                  </a:lnTo>
                  <a:lnTo>
                    <a:pt x="451624" y="85420"/>
                  </a:lnTo>
                  <a:lnTo>
                    <a:pt x="460197" y="80606"/>
                  </a:lnTo>
                  <a:lnTo>
                    <a:pt x="464235" y="74726"/>
                  </a:lnTo>
                  <a:lnTo>
                    <a:pt x="465315" y="73164"/>
                  </a:lnTo>
                  <a:lnTo>
                    <a:pt x="467017" y="63576"/>
                  </a:lnTo>
                  <a:lnTo>
                    <a:pt x="467017" y="52946"/>
                  </a:lnTo>
                  <a:close/>
                </a:path>
                <a:path w="574039" h="128269">
                  <a:moveTo>
                    <a:pt x="573455" y="44627"/>
                  </a:moveTo>
                  <a:lnTo>
                    <a:pt x="569633" y="25400"/>
                  </a:lnTo>
                  <a:lnTo>
                    <a:pt x="560959" y="13462"/>
                  </a:lnTo>
                  <a:lnTo>
                    <a:pt x="559485" y="11417"/>
                  </a:lnTo>
                  <a:lnTo>
                    <a:pt x="559282" y="11303"/>
                  </a:lnTo>
                  <a:lnTo>
                    <a:pt x="559282" y="44627"/>
                  </a:lnTo>
                  <a:lnTo>
                    <a:pt x="556856" y="57785"/>
                  </a:lnTo>
                  <a:lnTo>
                    <a:pt x="550202" y="67589"/>
                  </a:lnTo>
                  <a:lnTo>
                    <a:pt x="540308" y="73698"/>
                  </a:lnTo>
                  <a:lnTo>
                    <a:pt x="528116" y="75793"/>
                  </a:lnTo>
                  <a:lnTo>
                    <a:pt x="515924" y="73698"/>
                  </a:lnTo>
                  <a:lnTo>
                    <a:pt x="506018" y="67589"/>
                  </a:lnTo>
                  <a:lnTo>
                    <a:pt x="499376" y="57785"/>
                  </a:lnTo>
                  <a:lnTo>
                    <a:pt x="496951" y="44627"/>
                  </a:lnTo>
                  <a:lnTo>
                    <a:pt x="499376" y="31457"/>
                  </a:lnTo>
                  <a:lnTo>
                    <a:pt x="506018" y="21666"/>
                  </a:lnTo>
                  <a:lnTo>
                    <a:pt x="515924" y="15570"/>
                  </a:lnTo>
                  <a:lnTo>
                    <a:pt x="528116" y="13462"/>
                  </a:lnTo>
                  <a:lnTo>
                    <a:pt x="540308" y="15570"/>
                  </a:lnTo>
                  <a:lnTo>
                    <a:pt x="550202" y="21666"/>
                  </a:lnTo>
                  <a:lnTo>
                    <a:pt x="556856" y="31457"/>
                  </a:lnTo>
                  <a:lnTo>
                    <a:pt x="559282" y="44627"/>
                  </a:lnTo>
                  <a:lnTo>
                    <a:pt x="559282" y="11303"/>
                  </a:lnTo>
                  <a:lnTo>
                    <a:pt x="544982" y="2882"/>
                  </a:lnTo>
                  <a:lnTo>
                    <a:pt x="528116" y="0"/>
                  </a:lnTo>
                  <a:lnTo>
                    <a:pt x="511314" y="2882"/>
                  </a:lnTo>
                  <a:lnTo>
                    <a:pt x="496811" y="11417"/>
                  </a:lnTo>
                  <a:lnTo>
                    <a:pt x="486625" y="25400"/>
                  </a:lnTo>
                  <a:lnTo>
                    <a:pt x="482777" y="44627"/>
                  </a:lnTo>
                  <a:lnTo>
                    <a:pt x="486625" y="63855"/>
                  </a:lnTo>
                  <a:lnTo>
                    <a:pt x="496811" y="77838"/>
                  </a:lnTo>
                  <a:lnTo>
                    <a:pt x="511314" y="86372"/>
                  </a:lnTo>
                  <a:lnTo>
                    <a:pt x="528116" y="89255"/>
                  </a:lnTo>
                  <a:lnTo>
                    <a:pt x="544982" y="86372"/>
                  </a:lnTo>
                  <a:lnTo>
                    <a:pt x="559485" y="77838"/>
                  </a:lnTo>
                  <a:lnTo>
                    <a:pt x="560959" y="75793"/>
                  </a:lnTo>
                  <a:lnTo>
                    <a:pt x="569633" y="63855"/>
                  </a:lnTo>
                  <a:lnTo>
                    <a:pt x="573455" y="44627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16287" y="2315239"/>
              <a:ext cx="92805" cy="85011"/>
            </a:xfrm>
            <a:prstGeom prst="rect">
              <a:avLst/>
            </a:prstGeom>
          </p:spPr>
        </p:pic>
      </p:grpSp>
      <p:pic>
        <p:nvPicPr>
          <p:cNvPr id="27" name="object 27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179399" y="2315239"/>
            <a:ext cx="78282" cy="85011"/>
          </a:xfrm>
          <a:prstGeom prst="rect">
            <a:avLst/>
          </a:prstGeom>
        </p:spPr>
      </p:pic>
      <p:grpSp>
        <p:nvGrpSpPr>
          <p:cNvPr id="28" name="object 28" descr=""/>
          <p:cNvGrpSpPr/>
          <p:nvPr/>
        </p:nvGrpSpPr>
        <p:grpSpPr>
          <a:xfrm>
            <a:off x="2327990" y="2313115"/>
            <a:ext cx="1600200" cy="128270"/>
            <a:chOff x="2327990" y="2313115"/>
            <a:chExt cx="1600200" cy="128270"/>
          </a:xfrm>
        </p:grpSpPr>
        <p:pic>
          <p:nvPicPr>
            <p:cNvPr id="29" name="object 29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327990" y="2313115"/>
              <a:ext cx="278935" cy="126097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627290" y="2315239"/>
              <a:ext cx="92803" cy="85011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739222" y="2313115"/>
              <a:ext cx="182058" cy="89258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41646" y="2313115"/>
              <a:ext cx="90676" cy="89258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052688" y="2315239"/>
              <a:ext cx="92803" cy="85011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3169930" y="2349597"/>
              <a:ext cx="63500" cy="13970"/>
            </a:xfrm>
            <a:custGeom>
              <a:avLst/>
              <a:gdLst/>
              <a:ahLst/>
              <a:cxnLst/>
              <a:rect l="l" t="t" r="r" b="b"/>
              <a:pathLst>
                <a:path w="63500" h="13969">
                  <a:moveTo>
                    <a:pt x="63225" y="0"/>
                  </a:moveTo>
                  <a:lnTo>
                    <a:pt x="0" y="0"/>
                  </a:lnTo>
                  <a:lnTo>
                    <a:pt x="0" y="13460"/>
                  </a:lnTo>
                  <a:lnTo>
                    <a:pt x="63225" y="13460"/>
                  </a:lnTo>
                  <a:lnTo>
                    <a:pt x="63225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57597" y="2313115"/>
              <a:ext cx="165029" cy="89258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42665" y="2315239"/>
              <a:ext cx="77572" cy="85011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46445" y="2313115"/>
              <a:ext cx="381302" cy="128220"/>
            </a:xfrm>
            <a:prstGeom prst="rect">
              <a:avLst/>
            </a:prstGeom>
          </p:spPr>
        </p:pic>
      </p:grpSp>
      <p:grpSp>
        <p:nvGrpSpPr>
          <p:cNvPr id="38" name="object 38" descr=""/>
          <p:cNvGrpSpPr/>
          <p:nvPr/>
        </p:nvGrpSpPr>
        <p:grpSpPr>
          <a:xfrm>
            <a:off x="662525" y="2483486"/>
            <a:ext cx="788670" cy="126364"/>
            <a:chOff x="662525" y="2483486"/>
            <a:chExt cx="788670" cy="126364"/>
          </a:xfrm>
        </p:grpSpPr>
        <p:pic>
          <p:nvPicPr>
            <p:cNvPr id="39" name="object 39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62525" y="2483486"/>
              <a:ext cx="288500" cy="126097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77234" y="2520323"/>
              <a:ext cx="125388" cy="89259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1122984" y="252209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4" h="85089">
                  <a:moveTo>
                    <a:pt x="118656" y="0"/>
                  </a:moveTo>
                  <a:lnTo>
                    <a:pt x="104482" y="0"/>
                  </a:lnTo>
                  <a:lnTo>
                    <a:pt x="104482" y="72390"/>
                  </a:lnTo>
                  <a:lnTo>
                    <a:pt x="66408" y="72390"/>
                  </a:lnTo>
                  <a:lnTo>
                    <a:pt x="66408" y="0"/>
                  </a:lnTo>
                  <a:lnTo>
                    <a:pt x="52247" y="0"/>
                  </a:lnTo>
                  <a:lnTo>
                    <a:pt x="52247" y="72390"/>
                  </a:lnTo>
                  <a:lnTo>
                    <a:pt x="14160" y="72390"/>
                  </a:lnTo>
                  <a:lnTo>
                    <a:pt x="14160" y="0"/>
                  </a:lnTo>
                  <a:lnTo>
                    <a:pt x="0" y="0"/>
                  </a:lnTo>
                  <a:lnTo>
                    <a:pt x="0" y="72390"/>
                  </a:lnTo>
                  <a:lnTo>
                    <a:pt x="0" y="85090"/>
                  </a:lnTo>
                  <a:lnTo>
                    <a:pt x="118656" y="85090"/>
                  </a:lnTo>
                  <a:lnTo>
                    <a:pt x="118656" y="7239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62015" y="2520323"/>
              <a:ext cx="90676" cy="89259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73057" y="2522448"/>
              <a:ext cx="77572" cy="85009"/>
            </a:xfrm>
            <a:prstGeom prst="rect">
              <a:avLst/>
            </a:prstGeom>
          </p:spPr>
        </p:pic>
      </p:grpSp>
      <p:grpSp>
        <p:nvGrpSpPr>
          <p:cNvPr id="44" name="object 44" descr=""/>
          <p:cNvGrpSpPr/>
          <p:nvPr/>
        </p:nvGrpSpPr>
        <p:grpSpPr>
          <a:xfrm>
            <a:off x="1512439" y="2520323"/>
            <a:ext cx="509905" cy="110489"/>
            <a:chOff x="1512439" y="2520323"/>
            <a:chExt cx="509905" cy="110489"/>
          </a:xfrm>
        </p:grpSpPr>
        <p:pic>
          <p:nvPicPr>
            <p:cNvPr id="45" name="object 45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12439" y="2520323"/>
              <a:ext cx="203666" cy="110157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736470" y="2522448"/>
              <a:ext cx="77572" cy="85009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834408" y="2520323"/>
              <a:ext cx="187549" cy="89259"/>
            </a:xfrm>
            <a:prstGeom prst="rect">
              <a:avLst/>
            </a:prstGeom>
          </p:spPr>
        </p:pic>
      </p:grpSp>
      <p:grpSp>
        <p:nvGrpSpPr>
          <p:cNvPr id="48" name="object 48" descr=""/>
          <p:cNvGrpSpPr/>
          <p:nvPr/>
        </p:nvGrpSpPr>
        <p:grpSpPr>
          <a:xfrm>
            <a:off x="2048169" y="2520323"/>
            <a:ext cx="278130" cy="89535"/>
            <a:chOff x="2048169" y="2520323"/>
            <a:chExt cx="278130" cy="89535"/>
          </a:xfrm>
        </p:grpSpPr>
        <p:pic>
          <p:nvPicPr>
            <p:cNvPr id="49" name="object 49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146108" y="2520323"/>
              <a:ext cx="82498" cy="89259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48169" y="2522448"/>
              <a:ext cx="77572" cy="85009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48646" y="2522448"/>
              <a:ext cx="77572" cy="85009"/>
            </a:xfrm>
            <a:prstGeom prst="rect">
              <a:avLst/>
            </a:prstGeom>
          </p:spPr>
        </p:pic>
      </p:grpSp>
      <p:grpSp>
        <p:nvGrpSpPr>
          <p:cNvPr id="52" name="object 52" descr=""/>
          <p:cNvGrpSpPr/>
          <p:nvPr/>
        </p:nvGrpSpPr>
        <p:grpSpPr>
          <a:xfrm>
            <a:off x="2396526" y="2520323"/>
            <a:ext cx="740410" cy="128270"/>
            <a:chOff x="2396526" y="2520323"/>
            <a:chExt cx="740410" cy="128270"/>
          </a:xfrm>
        </p:grpSpPr>
        <p:sp>
          <p:nvSpPr>
            <p:cNvPr id="53" name="object 53" descr=""/>
            <p:cNvSpPr/>
            <p:nvPr/>
          </p:nvSpPr>
          <p:spPr>
            <a:xfrm>
              <a:off x="2396515" y="252209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4" h="85089">
                  <a:moveTo>
                    <a:pt x="118668" y="0"/>
                  </a:moveTo>
                  <a:lnTo>
                    <a:pt x="104495" y="0"/>
                  </a:lnTo>
                  <a:lnTo>
                    <a:pt x="104495" y="72390"/>
                  </a:lnTo>
                  <a:lnTo>
                    <a:pt x="66421" y="72390"/>
                  </a:lnTo>
                  <a:lnTo>
                    <a:pt x="66421" y="0"/>
                  </a:lnTo>
                  <a:lnTo>
                    <a:pt x="52247" y="0"/>
                  </a:lnTo>
                  <a:lnTo>
                    <a:pt x="52247" y="72390"/>
                  </a:lnTo>
                  <a:lnTo>
                    <a:pt x="14173" y="72390"/>
                  </a:lnTo>
                  <a:lnTo>
                    <a:pt x="14173" y="0"/>
                  </a:lnTo>
                  <a:lnTo>
                    <a:pt x="0" y="0"/>
                  </a:lnTo>
                  <a:lnTo>
                    <a:pt x="0" y="72390"/>
                  </a:lnTo>
                  <a:lnTo>
                    <a:pt x="0" y="85090"/>
                  </a:lnTo>
                  <a:lnTo>
                    <a:pt x="118668" y="85090"/>
                  </a:lnTo>
                  <a:lnTo>
                    <a:pt x="118668" y="72390"/>
                  </a:lnTo>
                  <a:lnTo>
                    <a:pt x="118668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541398" y="2520323"/>
              <a:ext cx="288677" cy="128221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850440" y="2520323"/>
              <a:ext cx="173207" cy="89259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044012" y="2522448"/>
              <a:ext cx="92803" cy="85009"/>
            </a:xfrm>
            <a:prstGeom prst="rect">
              <a:avLst/>
            </a:prstGeom>
          </p:spPr>
        </p:pic>
      </p:grpSp>
      <p:pic>
        <p:nvPicPr>
          <p:cNvPr id="57" name="object 57" descr="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50836" y="2729656"/>
            <a:ext cx="295404" cy="108032"/>
          </a:xfrm>
          <a:prstGeom prst="rect">
            <a:avLst/>
          </a:prstGeom>
        </p:spPr>
      </p:pic>
      <p:grpSp>
        <p:nvGrpSpPr>
          <p:cNvPr id="58" name="object 58" descr=""/>
          <p:cNvGrpSpPr/>
          <p:nvPr/>
        </p:nvGrpSpPr>
        <p:grpSpPr>
          <a:xfrm>
            <a:off x="2356862" y="2727533"/>
            <a:ext cx="1014730" cy="126364"/>
            <a:chOff x="2356862" y="2727533"/>
            <a:chExt cx="1014730" cy="126364"/>
          </a:xfrm>
        </p:grpSpPr>
        <p:pic>
          <p:nvPicPr>
            <p:cNvPr id="59" name="object 5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56862" y="2729656"/>
              <a:ext cx="77572" cy="85011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460642" y="2727533"/>
              <a:ext cx="89615" cy="126097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570623" y="2729656"/>
              <a:ext cx="183300" cy="86429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774293" y="2727533"/>
              <a:ext cx="82499" cy="89258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876831" y="2727533"/>
              <a:ext cx="252194" cy="89258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155234" y="2729656"/>
              <a:ext cx="215887" cy="111575"/>
            </a:xfrm>
            <a:prstGeom prst="rect">
              <a:avLst/>
            </a:prstGeom>
          </p:spPr>
        </p:pic>
      </p:grpSp>
      <p:grpSp>
        <p:nvGrpSpPr>
          <p:cNvPr id="65" name="object 65" descr=""/>
          <p:cNvGrpSpPr/>
          <p:nvPr/>
        </p:nvGrpSpPr>
        <p:grpSpPr>
          <a:xfrm>
            <a:off x="3439486" y="2727533"/>
            <a:ext cx="611505" cy="89535"/>
            <a:chOff x="3439486" y="2727533"/>
            <a:chExt cx="611505" cy="89535"/>
          </a:xfrm>
        </p:grpSpPr>
        <p:pic>
          <p:nvPicPr>
            <p:cNvPr id="66" name="object 66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39486" y="2729656"/>
              <a:ext cx="92805" cy="85011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551418" y="2727533"/>
              <a:ext cx="499252" cy="89258"/>
            </a:xfrm>
            <a:prstGeom prst="rect">
              <a:avLst/>
            </a:prstGeom>
          </p:spPr>
        </p:pic>
      </p:grpSp>
      <p:pic>
        <p:nvPicPr>
          <p:cNvPr id="68" name="object 68" descr="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659337" y="2936866"/>
            <a:ext cx="78281" cy="85009"/>
          </a:xfrm>
          <a:prstGeom prst="rect">
            <a:avLst/>
          </a:prstGeom>
        </p:spPr>
      </p:pic>
      <p:grpSp>
        <p:nvGrpSpPr>
          <p:cNvPr id="69" name="object 69" descr=""/>
          <p:cNvGrpSpPr/>
          <p:nvPr/>
        </p:nvGrpSpPr>
        <p:grpSpPr>
          <a:xfrm>
            <a:off x="807926" y="2934566"/>
            <a:ext cx="272415" cy="89535"/>
            <a:chOff x="807926" y="2934566"/>
            <a:chExt cx="272415" cy="89535"/>
          </a:xfrm>
        </p:grpSpPr>
        <p:pic>
          <p:nvPicPr>
            <p:cNvPr id="70" name="object 7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07926" y="2936866"/>
              <a:ext cx="77571" cy="85009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11707" y="2936866"/>
              <a:ext cx="78281" cy="85009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10178" y="2934566"/>
              <a:ext cx="69598" cy="89434"/>
            </a:xfrm>
            <a:prstGeom prst="rect">
              <a:avLst/>
            </a:prstGeom>
          </p:spPr>
        </p:pic>
      </p:grpSp>
      <p:grpSp>
        <p:nvGrpSpPr>
          <p:cNvPr id="73" name="object 73" descr=""/>
          <p:cNvGrpSpPr/>
          <p:nvPr/>
        </p:nvGrpSpPr>
        <p:grpSpPr>
          <a:xfrm>
            <a:off x="653493" y="2727533"/>
            <a:ext cx="2211705" cy="541020"/>
            <a:chOff x="653493" y="2727533"/>
            <a:chExt cx="2211705" cy="541020"/>
          </a:xfrm>
        </p:grpSpPr>
        <p:pic>
          <p:nvPicPr>
            <p:cNvPr id="74" name="object 74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44774" y="2936866"/>
              <a:ext cx="78282" cy="85009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243246" y="2934566"/>
              <a:ext cx="374388" cy="110332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643846" y="2936866"/>
              <a:ext cx="174269" cy="85009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53493" y="2727533"/>
              <a:ext cx="2211652" cy="540514"/>
            </a:xfrm>
            <a:prstGeom prst="rect">
              <a:avLst/>
            </a:prstGeom>
          </p:spPr>
        </p:pic>
      </p:grpSp>
      <p:grpSp>
        <p:nvGrpSpPr>
          <p:cNvPr id="78" name="object 78" descr=""/>
          <p:cNvGrpSpPr/>
          <p:nvPr/>
        </p:nvGrpSpPr>
        <p:grpSpPr>
          <a:xfrm>
            <a:off x="2935453" y="2903573"/>
            <a:ext cx="736600" cy="157480"/>
            <a:chOff x="2935453" y="2903573"/>
            <a:chExt cx="736600" cy="157480"/>
          </a:xfrm>
        </p:grpSpPr>
        <p:sp>
          <p:nvSpPr>
            <p:cNvPr id="79" name="object 79" descr=""/>
            <p:cNvSpPr/>
            <p:nvPr/>
          </p:nvSpPr>
          <p:spPr>
            <a:xfrm>
              <a:off x="2935452" y="2937380"/>
              <a:ext cx="118745" cy="85090"/>
            </a:xfrm>
            <a:custGeom>
              <a:avLst/>
              <a:gdLst/>
              <a:ahLst/>
              <a:cxnLst/>
              <a:rect l="l" t="t" r="r" b="b"/>
              <a:pathLst>
                <a:path w="118744" h="85089">
                  <a:moveTo>
                    <a:pt x="118656" y="0"/>
                  </a:moveTo>
                  <a:lnTo>
                    <a:pt x="104482" y="0"/>
                  </a:lnTo>
                  <a:lnTo>
                    <a:pt x="104482" y="71120"/>
                  </a:lnTo>
                  <a:lnTo>
                    <a:pt x="66408" y="71120"/>
                  </a:lnTo>
                  <a:lnTo>
                    <a:pt x="66408" y="0"/>
                  </a:lnTo>
                  <a:lnTo>
                    <a:pt x="52247" y="0"/>
                  </a:lnTo>
                  <a:lnTo>
                    <a:pt x="52247" y="71120"/>
                  </a:lnTo>
                  <a:lnTo>
                    <a:pt x="14160" y="71120"/>
                  </a:lnTo>
                  <a:lnTo>
                    <a:pt x="14160" y="0"/>
                  </a:lnTo>
                  <a:lnTo>
                    <a:pt x="0" y="0"/>
                  </a:lnTo>
                  <a:lnTo>
                    <a:pt x="0" y="71120"/>
                  </a:lnTo>
                  <a:lnTo>
                    <a:pt x="0" y="85090"/>
                  </a:lnTo>
                  <a:lnTo>
                    <a:pt x="118656" y="85090"/>
                  </a:lnTo>
                  <a:lnTo>
                    <a:pt x="118656" y="7112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080325" y="2936866"/>
              <a:ext cx="78282" cy="85009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184815" y="2934742"/>
              <a:ext cx="194814" cy="126097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399994" y="2934742"/>
              <a:ext cx="173207" cy="89258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593566" y="2903573"/>
              <a:ext cx="78282" cy="118303"/>
            </a:xfrm>
            <a:prstGeom prst="rect">
              <a:avLst/>
            </a:prstGeom>
          </p:spPr>
        </p:pic>
      </p:grpSp>
      <p:sp>
        <p:nvSpPr>
          <p:cNvPr id="84" name="object 84" descr=""/>
          <p:cNvSpPr/>
          <p:nvPr/>
        </p:nvSpPr>
        <p:spPr>
          <a:xfrm>
            <a:off x="1889370" y="3741290"/>
            <a:ext cx="27940" cy="52069"/>
          </a:xfrm>
          <a:custGeom>
            <a:avLst/>
            <a:gdLst/>
            <a:ahLst/>
            <a:cxnLst/>
            <a:rect l="l" t="t" r="r" b="b"/>
            <a:pathLst>
              <a:path w="27939" h="52070">
                <a:moveTo>
                  <a:pt x="0" y="52069"/>
                </a:moveTo>
                <a:lnTo>
                  <a:pt x="27813" y="52069"/>
                </a:lnTo>
                <a:lnTo>
                  <a:pt x="27813" y="0"/>
                </a:lnTo>
                <a:lnTo>
                  <a:pt x="0" y="0"/>
                </a:lnTo>
                <a:lnTo>
                  <a:pt x="0" y="5206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5" name="object 85" descr=""/>
          <p:cNvGrpSpPr/>
          <p:nvPr/>
        </p:nvGrpSpPr>
        <p:grpSpPr>
          <a:xfrm>
            <a:off x="645527" y="3656930"/>
            <a:ext cx="2079625" cy="519430"/>
            <a:chOff x="645527" y="3656930"/>
            <a:chExt cx="2079625" cy="519430"/>
          </a:xfrm>
        </p:grpSpPr>
        <p:sp>
          <p:nvSpPr>
            <p:cNvPr id="86" name="object 86" descr=""/>
            <p:cNvSpPr/>
            <p:nvPr/>
          </p:nvSpPr>
          <p:spPr>
            <a:xfrm>
              <a:off x="1889366" y="3663820"/>
              <a:ext cx="114300" cy="129539"/>
            </a:xfrm>
            <a:custGeom>
              <a:avLst/>
              <a:gdLst/>
              <a:ahLst/>
              <a:cxnLst/>
              <a:rect l="l" t="t" r="r" b="b"/>
              <a:pathLst>
                <a:path w="114300" h="129539">
                  <a:moveTo>
                    <a:pt x="113842" y="0"/>
                  </a:moveTo>
                  <a:lnTo>
                    <a:pt x="86029" y="0"/>
                  </a:lnTo>
                  <a:lnTo>
                    <a:pt x="86029" y="52070"/>
                  </a:lnTo>
                  <a:lnTo>
                    <a:pt x="27813" y="52070"/>
                  </a:lnTo>
                  <a:lnTo>
                    <a:pt x="27813" y="0"/>
                  </a:lnTo>
                  <a:lnTo>
                    <a:pt x="0" y="0"/>
                  </a:lnTo>
                  <a:lnTo>
                    <a:pt x="0" y="52070"/>
                  </a:lnTo>
                  <a:lnTo>
                    <a:pt x="0" y="77470"/>
                  </a:lnTo>
                  <a:lnTo>
                    <a:pt x="86029" y="77470"/>
                  </a:lnTo>
                  <a:lnTo>
                    <a:pt x="86029" y="129540"/>
                  </a:lnTo>
                  <a:lnTo>
                    <a:pt x="113842" y="129540"/>
                  </a:lnTo>
                  <a:lnTo>
                    <a:pt x="113842" y="77470"/>
                  </a:lnTo>
                  <a:lnTo>
                    <a:pt x="113842" y="52070"/>
                  </a:lnTo>
                  <a:lnTo>
                    <a:pt x="113842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7" name="object 87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034151" y="3664163"/>
              <a:ext cx="256589" cy="129797"/>
            </a:xfrm>
            <a:prstGeom prst="rect">
              <a:avLst/>
            </a:prstGeom>
          </p:spPr>
        </p:pic>
        <p:sp>
          <p:nvSpPr>
            <p:cNvPr id="88" name="object 88" descr=""/>
            <p:cNvSpPr/>
            <p:nvPr/>
          </p:nvSpPr>
          <p:spPr>
            <a:xfrm>
              <a:off x="2335009" y="3663820"/>
              <a:ext cx="92710" cy="129539"/>
            </a:xfrm>
            <a:custGeom>
              <a:avLst/>
              <a:gdLst/>
              <a:ahLst/>
              <a:cxnLst/>
              <a:rect l="l" t="t" r="r" b="b"/>
              <a:pathLst>
                <a:path w="92710" h="129539">
                  <a:moveTo>
                    <a:pt x="92532" y="105410"/>
                  </a:moveTo>
                  <a:lnTo>
                    <a:pt x="27825" y="105410"/>
                  </a:lnTo>
                  <a:lnTo>
                    <a:pt x="27825" y="76200"/>
                  </a:lnTo>
                  <a:lnTo>
                    <a:pt x="85864" y="76200"/>
                  </a:lnTo>
                  <a:lnTo>
                    <a:pt x="85864" y="52070"/>
                  </a:lnTo>
                  <a:lnTo>
                    <a:pt x="27825" y="52070"/>
                  </a:lnTo>
                  <a:lnTo>
                    <a:pt x="27825" y="25400"/>
                  </a:lnTo>
                  <a:lnTo>
                    <a:pt x="91427" y="25400"/>
                  </a:lnTo>
                  <a:lnTo>
                    <a:pt x="91427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52070"/>
                  </a:lnTo>
                  <a:lnTo>
                    <a:pt x="0" y="76200"/>
                  </a:lnTo>
                  <a:lnTo>
                    <a:pt x="0" y="105410"/>
                  </a:lnTo>
                  <a:lnTo>
                    <a:pt x="0" y="129540"/>
                  </a:lnTo>
                  <a:lnTo>
                    <a:pt x="92532" y="129540"/>
                  </a:lnTo>
                  <a:lnTo>
                    <a:pt x="92532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9" name="object 89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456992" y="3661567"/>
              <a:ext cx="107734" cy="134989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588611" y="3664163"/>
              <a:ext cx="135915" cy="129797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45527" y="3656930"/>
              <a:ext cx="1559620" cy="519004"/>
            </a:xfrm>
            <a:prstGeom prst="rect">
              <a:avLst/>
            </a:prstGeom>
          </p:spPr>
        </p:pic>
      </p:grpSp>
      <p:sp>
        <p:nvSpPr>
          <p:cNvPr id="92" name="object 92" descr=""/>
          <p:cNvSpPr/>
          <p:nvPr/>
        </p:nvSpPr>
        <p:spPr>
          <a:xfrm>
            <a:off x="647560" y="1599193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21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305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52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21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506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24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95"/>
                </a:lnTo>
                <a:lnTo>
                  <a:pt x="361759" y="39281"/>
                </a:lnTo>
                <a:lnTo>
                  <a:pt x="366585" y="44094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49" y="1651"/>
                </a:lnTo>
                <a:lnTo>
                  <a:pt x="357606" y="419"/>
                </a:lnTo>
                <a:lnTo>
                  <a:pt x="348005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23" y="106565"/>
                </a:lnTo>
                <a:lnTo>
                  <a:pt x="388048" y="98729"/>
                </a:lnTo>
                <a:lnTo>
                  <a:pt x="412648" y="69342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20" y="0"/>
                </a:moveTo>
                <a:lnTo>
                  <a:pt x="425005" y="0"/>
                </a:lnTo>
                <a:lnTo>
                  <a:pt x="425005" y="42545"/>
                </a:lnTo>
                <a:lnTo>
                  <a:pt x="425005" y="42748"/>
                </a:lnTo>
                <a:lnTo>
                  <a:pt x="492226" y="42748"/>
                </a:lnTo>
                <a:lnTo>
                  <a:pt x="492226" y="157403"/>
                </a:lnTo>
                <a:lnTo>
                  <a:pt x="544550" y="157403"/>
                </a:lnTo>
                <a:lnTo>
                  <a:pt x="544550" y="42748"/>
                </a:lnTo>
                <a:lnTo>
                  <a:pt x="610920" y="42748"/>
                </a:lnTo>
                <a:lnTo>
                  <a:pt x="610920" y="0"/>
                </a:lnTo>
                <a:close/>
              </a:path>
              <a:path w="662940" h="157480">
                <a:moveTo>
                  <a:pt x="662609" y="118059"/>
                </a:moveTo>
                <a:lnTo>
                  <a:pt x="616445" y="118059"/>
                </a:lnTo>
                <a:lnTo>
                  <a:pt x="616445" y="157403"/>
                </a:lnTo>
                <a:lnTo>
                  <a:pt x="662609" y="157403"/>
                </a:lnTo>
                <a:lnTo>
                  <a:pt x="662609" y="118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93" name="object 93" descr="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387382" y="1594509"/>
            <a:ext cx="403091" cy="166766"/>
          </a:xfrm>
          <a:prstGeom prst="rect">
            <a:avLst/>
          </a:prstGeom>
        </p:spPr>
      </p:pic>
      <p:grpSp>
        <p:nvGrpSpPr>
          <p:cNvPr id="94" name="object 94" descr=""/>
          <p:cNvGrpSpPr/>
          <p:nvPr/>
        </p:nvGrpSpPr>
        <p:grpSpPr>
          <a:xfrm>
            <a:off x="638571" y="1209302"/>
            <a:ext cx="3259454" cy="309880"/>
            <a:chOff x="638571" y="1209302"/>
            <a:chExt cx="3259454" cy="309880"/>
          </a:xfrm>
        </p:grpSpPr>
        <p:sp>
          <p:nvSpPr>
            <p:cNvPr id="95" name="object 95" descr=""/>
            <p:cNvSpPr/>
            <p:nvPr/>
          </p:nvSpPr>
          <p:spPr>
            <a:xfrm>
              <a:off x="647571" y="1219428"/>
              <a:ext cx="699135" cy="290830"/>
            </a:xfrm>
            <a:custGeom>
              <a:avLst/>
              <a:gdLst/>
              <a:ahLst/>
              <a:cxnLst/>
              <a:rect l="l" t="t" r="r" b="b"/>
              <a:pathLst>
                <a:path w="699135" h="290830">
                  <a:moveTo>
                    <a:pt x="0" y="80899"/>
                  </a:moveTo>
                  <a:lnTo>
                    <a:pt x="0" y="5990"/>
                  </a:lnTo>
                </a:path>
                <a:path w="699135" h="290830">
                  <a:moveTo>
                    <a:pt x="327347" y="5990"/>
                  </a:moveTo>
                  <a:lnTo>
                    <a:pt x="327347" y="81273"/>
                  </a:lnTo>
                  <a:lnTo>
                    <a:pt x="210492" y="81273"/>
                  </a:lnTo>
                  <a:lnTo>
                    <a:pt x="210492" y="283150"/>
                  </a:lnTo>
                  <a:lnTo>
                    <a:pt x="118353" y="283150"/>
                  </a:lnTo>
                  <a:lnTo>
                    <a:pt x="118353" y="81273"/>
                  </a:lnTo>
                  <a:lnTo>
                    <a:pt x="0" y="81273"/>
                  </a:lnTo>
                  <a:lnTo>
                    <a:pt x="0" y="5990"/>
                  </a:lnTo>
                  <a:lnTo>
                    <a:pt x="327347" y="5990"/>
                  </a:lnTo>
                  <a:close/>
                </a:path>
                <a:path w="699135" h="290830">
                  <a:moveTo>
                    <a:pt x="517989" y="0"/>
                  </a:moveTo>
                  <a:lnTo>
                    <a:pt x="566819" y="4727"/>
                  </a:lnTo>
                  <a:lnTo>
                    <a:pt x="610685" y="18910"/>
                  </a:lnTo>
                  <a:lnTo>
                    <a:pt x="647579" y="41385"/>
                  </a:lnTo>
                  <a:lnTo>
                    <a:pt x="675482" y="70973"/>
                  </a:lnTo>
                  <a:lnTo>
                    <a:pt x="693040" y="106227"/>
                  </a:lnTo>
                  <a:lnTo>
                    <a:pt x="698893" y="145695"/>
                  </a:lnTo>
                  <a:lnTo>
                    <a:pt x="697430" y="165779"/>
                  </a:lnTo>
                  <a:lnTo>
                    <a:pt x="685724" y="202858"/>
                  </a:lnTo>
                  <a:lnTo>
                    <a:pt x="662666" y="235454"/>
                  </a:lnTo>
                  <a:lnTo>
                    <a:pt x="630361" y="261392"/>
                  </a:lnTo>
                  <a:lnTo>
                    <a:pt x="589642" y="280001"/>
                  </a:lnTo>
                  <a:lnTo>
                    <a:pt x="543387" y="289459"/>
                  </a:lnTo>
                  <a:lnTo>
                    <a:pt x="518364" y="290642"/>
                  </a:lnTo>
                  <a:lnTo>
                    <a:pt x="494112" y="289459"/>
                  </a:lnTo>
                  <a:lnTo>
                    <a:pt x="448418" y="280001"/>
                  </a:lnTo>
                  <a:lnTo>
                    <a:pt x="407088" y="261380"/>
                  </a:lnTo>
                  <a:lnTo>
                    <a:pt x="373848" y="235349"/>
                  </a:lnTo>
                  <a:lnTo>
                    <a:pt x="349760" y="202611"/>
                  </a:lnTo>
                  <a:lnTo>
                    <a:pt x="337496" y="165627"/>
                  </a:lnTo>
                  <a:lnTo>
                    <a:pt x="335963" y="145695"/>
                  </a:lnTo>
                  <a:lnTo>
                    <a:pt x="337496" y="125586"/>
                  </a:lnTo>
                  <a:lnTo>
                    <a:pt x="349760" y="88319"/>
                  </a:lnTo>
                  <a:lnTo>
                    <a:pt x="373836" y="55394"/>
                  </a:lnTo>
                  <a:lnTo>
                    <a:pt x="406983" y="29269"/>
                  </a:lnTo>
                  <a:lnTo>
                    <a:pt x="448148" y="10636"/>
                  </a:lnTo>
                  <a:lnTo>
                    <a:pt x="493749" y="1181"/>
                  </a:lnTo>
                  <a:lnTo>
                    <a:pt x="517989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6" name="object 96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073037" y="1281216"/>
              <a:ext cx="185417" cy="167812"/>
            </a:xfrm>
            <a:prstGeom prst="rect">
              <a:avLst/>
            </a:prstGeom>
          </p:spPr>
        </p:pic>
        <p:sp>
          <p:nvSpPr>
            <p:cNvPr id="97" name="object 97" descr=""/>
            <p:cNvSpPr/>
            <p:nvPr/>
          </p:nvSpPr>
          <p:spPr>
            <a:xfrm>
              <a:off x="1344966" y="1218302"/>
              <a:ext cx="1438275" cy="292100"/>
            </a:xfrm>
            <a:custGeom>
              <a:avLst/>
              <a:gdLst/>
              <a:ahLst/>
              <a:cxnLst/>
              <a:rect l="l" t="t" r="r" b="b"/>
              <a:pathLst>
                <a:path w="1438275" h="292100">
                  <a:moveTo>
                    <a:pt x="340081" y="7117"/>
                  </a:moveTo>
                  <a:lnTo>
                    <a:pt x="340081" y="284276"/>
                  </a:lnTo>
                  <a:lnTo>
                    <a:pt x="247572" y="284276"/>
                  </a:lnTo>
                  <a:lnTo>
                    <a:pt x="247572" y="72661"/>
                  </a:lnTo>
                  <a:lnTo>
                    <a:pt x="156183" y="72661"/>
                  </a:lnTo>
                  <a:lnTo>
                    <a:pt x="147755" y="118215"/>
                  </a:lnTo>
                  <a:lnTo>
                    <a:pt x="138953" y="156747"/>
                  </a:lnTo>
                  <a:lnTo>
                    <a:pt x="121257" y="211066"/>
                  </a:lnTo>
                  <a:lnTo>
                    <a:pt x="104227" y="246131"/>
                  </a:lnTo>
                  <a:lnTo>
                    <a:pt x="66481" y="275101"/>
                  </a:lnTo>
                  <a:lnTo>
                    <a:pt x="28628" y="283950"/>
                  </a:lnTo>
                  <a:lnTo>
                    <a:pt x="19288" y="284464"/>
                  </a:lnTo>
                  <a:lnTo>
                    <a:pt x="7927" y="284337"/>
                  </a:lnTo>
                  <a:lnTo>
                    <a:pt x="1498" y="284276"/>
                  </a:lnTo>
                  <a:lnTo>
                    <a:pt x="0" y="284276"/>
                  </a:lnTo>
                  <a:lnTo>
                    <a:pt x="0" y="209743"/>
                  </a:lnTo>
                  <a:lnTo>
                    <a:pt x="8450" y="209310"/>
                  </a:lnTo>
                  <a:lnTo>
                    <a:pt x="15824" y="208011"/>
                  </a:lnTo>
                  <a:lnTo>
                    <a:pt x="51896" y="142724"/>
                  </a:lnTo>
                  <a:lnTo>
                    <a:pt x="60768" y="99721"/>
                  </a:lnTo>
                  <a:lnTo>
                    <a:pt x="67439" y="54519"/>
                  </a:lnTo>
                  <a:lnTo>
                    <a:pt x="71909" y="7117"/>
                  </a:lnTo>
                  <a:lnTo>
                    <a:pt x="340081" y="7117"/>
                  </a:lnTo>
                  <a:close/>
                </a:path>
                <a:path w="1438275" h="292100">
                  <a:moveTo>
                    <a:pt x="363305" y="146072"/>
                  </a:moveTo>
                  <a:lnTo>
                    <a:pt x="369437" y="106558"/>
                  </a:lnTo>
                  <a:lnTo>
                    <a:pt x="387835" y="71164"/>
                  </a:lnTo>
                  <a:lnTo>
                    <a:pt x="416862" y="41435"/>
                  </a:lnTo>
                  <a:lnTo>
                    <a:pt x="454878" y="18914"/>
                  </a:lnTo>
                  <a:lnTo>
                    <a:pt x="499684" y="4729"/>
                  </a:lnTo>
                  <a:lnTo>
                    <a:pt x="549075" y="0"/>
                  </a:lnTo>
                  <a:lnTo>
                    <a:pt x="571736" y="924"/>
                  </a:lnTo>
                  <a:lnTo>
                    <a:pt x="613685" y="8322"/>
                  </a:lnTo>
                  <a:lnTo>
                    <a:pt x="650858" y="22942"/>
                  </a:lnTo>
                  <a:lnTo>
                    <a:pt x="694396" y="56368"/>
                  </a:lnTo>
                  <a:lnTo>
                    <a:pt x="721295" y="101700"/>
                  </a:lnTo>
                  <a:lnTo>
                    <a:pt x="726235" y="119105"/>
                  </a:lnTo>
                  <a:lnTo>
                    <a:pt x="630353" y="119105"/>
                  </a:lnTo>
                  <a:lnTo>
                    <a:pt x="627063" y="111859"/>
                  </a:lnTo>
                  <a:lnTo>
                    <a:pt x="622814" y="105105"/>
                  </a:lnTo>
                  <a:lnTo>
                    <a:pt x="589702" y="79555"/>
                  </a:lnTo>
                  <a:lnTo>
                    <a:pt x="549450" y="70789"/>
                  </a:lnTo>
                  <a:lnTo>
                    <a:pt x="538483" y="71351"/>
                  </a:lnTo>
                  <a:lnTo>
                    <a:pt x="496663" y="84775"/>
                  </a:lnTo>
                  <a:lnTo>
                    <a:pt x="467203" y="114714"/>
                  </a:lnTo>
                  <a:lnTo>
                    <a:pt x="459936" y="146072"/>
                  </a:lnTo>
                  <a:lnTo>
                    <a:pt x="460732" y="157296"/>
                  </a:lnTo>
                  <a:lnTo>
                    <a:pt x="479516" y="194341"/>
                  </a:lnTo>
                  <a:lnTo>
                    <a:pt x="516199" y="216027"/>
                  </a:lnTo>
                  <a:lnTo>
                    <a:pt x="549450" y="220978"/>
                  </a:lnTo>
                  <a:lnTo>
                    <a:pt x="562127" y="220206"/>
                  </a:lnTo>
                  <a:lnTo>
                    <a:pt x="607446" y="201783"/>
                  </a:lnTo>
                  <a:lnTo>
                    <a:pt x="629603" y="173412"/>
                  </a:lnTo>
                  <a:lnTo>
                    <a:pt x="725860" y="173412"/>
                  </a:lnTo>
                  <a:lnTo>
                    <a:pt x="704651" y="221834"/>
                  </a:lnTo>
                  <a:lnTo>
                    <a:pt x="666400" y="259509"/>
                  </a:lnTo>
                  <a:lnTo>
                    <a:pt x="632599" y="277159"/>
                  </a:lnTo>
                  <a:lnTo>
                    <a:pt x="593178" y="288116"/>
                  </a:lnTo>
                  <a:lnTo>
                    <a:pt x="549075" y="291768"/>
                  </a:lnTo>
                  <a:lnTo>
                    <a:pt x="523970" y="290574"/>
                  </a:lnTo>
                  <a:lnTo>
                    <a:pt x="477059" y="281023"/>
                  </a:lnTo>
                  <a:lnTo>
                    <a:pt x="435110" y="262225"/>
                  </a:lnTo>
                  <a:lnTo>
                    <a:pt x="401495" y="236006"/>
                  </a:lnTo>
                  <a:lnTo>
                    <a:pt x="377209" y="203094"/>
                  </a:lnTo>
                  <a:lnTo>
                    <a:pt x="364850" y="166016"/>
                  </a:lnTo>
                  <a:lnTo>
                    <a:pt x="363305" y="146072"/>
                  </a:lnTo>
                  <a:close/>
                </a:path>
                <a:path w="1438275" h="292100">
                  <a:moveTo>
                    <a:pt x="738968" y="7117"/>
                  </a:moveTo>
                  <a:lnTo>
                    <a:pt x="1066317" y="7117"/>
                  </a:lnTo>
                </a:path>
                <a:path w="1438275" h="292100">
                  <a:moveTo>
                    <a:pt x="1066317" y="7117"/>
                  </a:moveTo>
                  <a:lnTo>
                    <a:pt x="1066317" y="82400"/>
                  </a:lnTo>
                  <a:lnTo>
                    <a:pt x="949460" y="82400"/>
                  </a:lnTo>
                  <a:lnTo>
                    <a:pt x="949460" y="284276"/>
                  </a:lnTo>
                  <a:lnTo>
                    <a:pt x="857322" y="284276"/>
                  </a:lnTo>
                  <a:lnTo>
                    <a:pt x="857322" y="82400"/>
                  </a:lnTo>
                  <a:lnTo>
                    <a:pt x="738968" y="82400"/>
                  </a:lnTo>
                  <a:lnTo>
                    <a:pt x="738968" y="7117"/>
                  </a:lnTo>
                  <a:lnTo>
                    <a:pt x="1066317" y="7117"/>
                  </a:lnTo>
                  <a:close/>
                </a:path>
                <a:path w="1438275" h="292100">
                  <a:moveTo>
                    <a:pt x="1256958" y="1126"/>
                  </a:moveTo>
                  <a:lnTo>
                    <a:pt x="1305788" y="5853"/>
                  </a:lnTo>
                  <a:lnTo>
                    <a:pt x="1349654" y="20036"/>
                  </a:lnTo>
                  <a:lnTo>
                    <a:pt x="1386548" y="42511"/>
                  </a:lnTo>
                  <a:lnTo>
                    <a:pt x="1414451" y="72100"/>
                  </a:lnTo>
                  <a:lnTo>
                    <a:pt x="1432008" y="107353"/>
                  </a:lnTo>
                  <a:lnTo>
                    <a:pt x="1437862" y="146822"/>
                  </a:lnTo>
                  <a:lnTo>
                    <a:pt x="1436398" y="166905"/>
                  </a:lnTo>
                  <a:lnTo>
                    <a:pt x="1424692" y="203984"/>
                  </a:lnTo>
                  <a:lnTo>
                    <a:pt x="1401634" y="236580"/>
                  </a:lnTo>
                  <a:lnTo>
                    <a:pt x="1369330" y="262518"/>
                  </a:lnTo>
                  <a:lnTo>
                    <a:pt x="1328611" y="281128"/>
                  </a:lnTo>
                  <a:lnTo>
                    <a:pt x="1282356" y="290586"/>
                  </a:lnTo>
                  <a:lnTo>
                    <a:pt x="1257333" y="291768"/>
                  </a:lnTo>
                  <a:lnTo>
                    <a:pt x="1233080" y="290586"/>
                  </a:lnTo>
                  <a:lnTo>
                    <a:pt x="1187386" y="281128"/>
                  </a:lnTo>
                  <a:lnTo>
                    <a:pt x="1146057" y="262507"/>
                  </a:lnTo>
                  <a:lnTo>
                    <a:pt x="1112816" y="236475"/>
                  </a:lnTo>
                  <a:lnTo>
                    <a:pt x="1088729" y="203738"/>
                  </a:lnTo>
                  <a:lnTo>
                    <a:pt x="1076464" y="166754"/>
                  </a:lnTo>
                  <a:lnTo>
                    <a:pt x="1074931" y="146822"/>
                  </a:lnTo>
                  <a:lnTo>
                    <a:pt x="1076464" y="126712"/>
                  </a:lnTo>
                  <a:lnTo>
                    <a:pt x="1088729" y="89446"/>
                  </a:lnTo>
                  <a:lnTo>
                    <a:pt x="1112805" y="56521"/>
                  </a:lnTo>
                  <a:lnTo>
                    <a:pt x="1145953" y="30396"/>
                  </a:lnTo>
                  <a:lnTo>
                    <a:pt x="1187116" y="11763"/>
                  </a:lnTo>
                  <a:lnTo>
                    <a:pt x="1232717" y="2308"/>
                  </a:lnTo>
                  <a:lnTo>
                    <a:pt x="1256958" y="1126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8" name="object 98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509401" y="1281216"/>
              <a:ext cx="185418" cy="167812"/>
            </a:xfrm>
            <a:prstGeom prst="rect">
              <a:avLst/>
            </a:prstGeom>
          </p:spPr>
        </p:pic>
        <p:sp>
          <p:nvSpPr>
            <p:cNvPr id="99" name="object 99" descr=""/>
            <p:cNvSpPr/>
            <p:nvPr/>
          </p:nvSpPr>
          <p:spPr>
            <a:xfrm>
              <a:off x="2805673" y="1225419"/>
              <a:ext cx="355600" cy="277495"/>
            </a:xfrm>
            <a:custGeom>
              <a:avLst/>
              <a:gdLst/>
              <a:ahLst/>
              <a:cxnLst/>
              <a:rect l="l" t="t" r="r" b="b"/>
              <a:pathLst>
                <a:path w="355600" h="277494">
                  <a:moveTo>
                    <a:pt x="291765" y="131838"/>
                  </a:moveTo>
                  <a:lnTo>
                    <a:pt x="330319" y="146551"/>
                  </a:lnTo>
                  <a:lnTo>
                    <a:pt x="354432" y="184543"/>
                  </a:lnTo>
                  <a:lnTo>
                    <a:pt x="355439" y="198132"/>
                  </a:lnTo>
                  <a:lnTo>
                    <a:pt x="355439" y="199630"/>
                  </a:lnTo>
                  <a:lnTo>
                    <a:pt x="335739" y="249104"/>
                  </a:lnTo>
                  <a:lnTo>
                    <a:pt x="301000" y="267011"/>
                  </a:lnTo>
                  <a:lnTo>
                    <a:pt x="250717" y="275908"/>
                  </a:lnTo>
                  <a:lnTo>
                    <a:pt x="219852" y="277159"/>
                  </a:lnTo>
                  <a:lnTo>
                    <a:pt x="219104" y="277159"/>
                  </a:lnTo>
                  <a:lnTo>
                    <a:pt x="204497" y="277159"/>
                  </a:lnTo>
                  <a:lnTo>
                    <a:pt x="0" y="277159"/>
                  </a:lnTo>
                  <a:lnTo>
                    <a:pt x="0" y="0"/>
                  </a:lnTo>
                  <a:lnTo>
                    <a:pt x="237082" y="0"/>
                  </a:lnTo>
                  <a:lnTo>
                    <a:pt x="257705" y="1264"/>
                  </a:lnTo>
                  <a:lnTo>
                    <a:pt x="306370" y="17978"/>
                  </a:lnTo>
                  <a:lnTo>
                    <a:pt x="330600" y="52598"/>
                  </a:lnTo>
                  <a:lnTo>
                    <a:pt x="332215" y="67791"/>
                  </a:lnTo>
                  <a:lnTo>
                    <a:pt x="332215" y="69288"/>
                  </a:lnTo>
                  <a:lnTo>
                    <a:pt x="322103" y="108990"/>
                  </a:lnTo>
                  <a:lnTo>
                    <a:pt x="291765" y="131838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0" name="object 100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883192" y="1273724"/>
              <a:ext cx="173808" cy="69310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883192" y="1375225"/>
              <a:ext cx="192161" cy="73803"/>
            </a:xfrm>
            <a:prstGeom prst="rect">
              <a:avLst/>
            </a:prstGeom>
          </p:spPr>
        </p:pic>
        <p:sp>
          <p:nvSpPr>
            <p:cNvPr id="102" name="object 102" descr=""/>
            <p:cNvSpPr/>
            <p:nvPr/>
          </p:nvSpPr>
          <p:spPr>
            <a:xfrm>
              <a:off x="3184707" y="1225419"/>
              <a:ext cx="704215" cy="277495"/>
            </a:xfrm>
            <a:custGeom>
              <a:avLst/>
              <a:gdLst/>
              <a:ahLst/>
              <a:cxnLst/>
              <a:rect l="l" t="t" r="r" b="b"/>
              <a:pathLst>
                <a:path w="704214" h="277494">
                  <a:moveTo>
                    <a:pt x="167417" y="126968"/>
                  </a:moveTo>
                  <a:lnTo>
                    <a:pt x="318358" y="277159"/>
                  </a:lnTo>
                  <a:lnTo>
                    <a:pt x="204872" y="277159"/>
                  </a:lnTo>
                  <a:lnTo>
                    <a:pt x="92509" y="161052"/>
                  </a:lnTo>
                  <a:lnTo>
                    <a:pt x="92509" y="277159"/>
                  </a:lnTo>
                  <a:lnTo>
                    <a:pt x="0" y="277159"/>
                  </a:lnTo>
                  <a:lnTo>
                    <a:pt x="0" y="0"/>
                  </a:lnTo>
                  <a:lnTo>
                    <a:pt x="92509" y="0"/>
                  </a:lnTo>
                  <a:lnTo>
                    <a:pt x="92509" y="96255"/>
                  </a:lnTo>
                  <a:lnTo>
                    <a:pt x="198128" y="0"/>
                  </a:lnTo>
                  <a:lnTo>
                    <a:pt x="312738" y="0"/>
                  </a:lnTo>
                  <a:lnTo>
                    <a:pt x="167417" y="126968"/>
                  </a:lnTo>
                  <a:close/>
                </a:path>
                <a:path w="704214" h="277494">
                  <a:moveTo>
                    <a:pt x="703756" y="277159"/>
                  </a:moveTo>
                  <a:lnTo>
                    <a:pt x="610497" y="277159"/>
                  </a:lnTo>
                  <a:lnTo>
                    <a:pt x="584654" y="229593"/>
                  </a:lnTo>
                  <a:lnTo>
                    <a:pt x="427723" y="229593"/>
                  </a:lnTo>
                  <a:lnTo>
                    <a:pt x="401878" y="277159"/>
                  </a:lnTo>
                  <a:lnTo>
                    <a:pt x="308616" y="277159"/>
                  </a:lnTo>
                  <a:lnTo>
                    <a:pt x="458809" y="0"/>
                  </a:lnTo>
                  <a:lnTo>
                    <a:pt x="553567" y="0"/>
                  </a:lnTo>
                  <a:lnTo>
                    <a:pt x="703756" y="277159"/>
                  </a:lnTo>
                  <a:close/>
                </a:path>
                <a:path w="704214" h="277494">
                  <a:moveTo>
                    <a:pt x="506375" y="84646"/>
                  </a:moveTo>
                  <a:lnTo>
                    <a:pt x="461429" y="167046"/>
                  </a:lnTo>
                  <a:lnTo>
                    <a:pt x="550943" y="167046"/>
                  </a:lnTo>
                  <a:lnTo>
                    <a:pt x="506375" y="84646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03" name="object 103" descr="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645112" y="4845099"/>
            <a:ext cx="204354" cy="203695"/>
          </a:xfrm>
          <a:prstGeom prst="rect">
            <a:avLst/>
          </a:prstGeom>
        </p:spPr>
      </p:pic>
      <p:pic>
        <p:nvPicPr>
          <p:cNvPr id="104" name="object 104" descr="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895352" y="4852300"/>
            <a:ext cx="197153" cy="196494"/>
          </a:xfrm>
          <a:prstGeom prst="rect">
            <a:avLst/>
          </a:prstGeom>
        </p:spPr>
      </p:pic>
      <p:pic>
        <p:nvPicPr>
          <p:cNvPr id="105" name="object 105" descr="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1138392" y="4852300"/>
            <a:ext cx="197157" cy="196494"/>
          </a:xfrm>
          <a:prstGeom prst="rect">
            <a:avLst/>
          </a:prstGeom>
        </p:spPr>
      </p:pic>
      <p:pic>
        <p:nvPicPr>
          <p:cNvPr id="106" name="object 106" descr="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2110557" y="4852300"/>
            <a:ext cx="197158" cy="196494"/>
          </a:xfrm>
          <a:prstGeom prst="rect">
            <a:avLst/>
          </a:prstGeom>
        </p:spPr>
      </p:pic>
      <p:pic>
        <p:nvPicPr>
          <p:cNvPr id="107" name="object 107" descr="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2353604" y="4852300"/>
            <a:ext cx="197157" cy="196494"/>
          </a:xfrm>
          <a:prstGeom prst="rect">
            <a:avLst/>
          </a:prstGeom>
        </p:spPr>
      </p:pic>
      <p:pic>
        <p:nvPicPr>
          <p:cNvPr id="108" name="object 108" descr="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2598440" y="4852300"/>
            <a:ext cx="197157" cy="196494"/>
          </a:xfrm>
          <a:prstGeom prst="rect">
            <a:avLst/>
          </a:prstGeom>
        </p:spPr>
      </p:pic>
      <p:pic>
        <p:nvPicPr>
          <p:cNvPr id="109" name="object 109" descr="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1867514" y="4852300"/>
            <a:ext cx="197153" cy="196494"/>
          </a:xfrm>
          <a:prstGeom prst="rect">
            <a:avLst/>
          </a:prstGeom>
        </p:spPr>
      </p:pic>
      <p:pic>
        <p:nvPicPr>
          <p:cNvPr id="110" name="object 110" descr="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381434" y="4852300"/>
            <a:ext cx="197154" cy="196494"/>
          </a:xfrm>
          <a:prstGeom prst="rect">
            <a:avLst/>
          </a:prstGeom>
        </p:spPr>
      </p:pic>
      <p:pic>
        <p:nvPicPr>
          <p:cNvPr id="111" name="object 111" descr="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624474" y="4852300"/>
            <a:ext cx="197153" cy="196494"/>
          </a:xfrm>
          <a:prstGeom prst="rect">
            <a:avLst/>
          </a:prstGeom>
        </p:spPr>
      </p:pic>
      <p:grpSp>
        <p:nvGrpSpPr>
          <p:cNvPr id="112" name="object 112" descr=""/>
          <p:cNvGrpSpPr/>
          <p:nvPr/>
        </p:nvGrpSpPr>
        <p:grpSpPr>
          <a:xfrm>
            <a:off x="-190" y="341215"/>
            <a:ext cx="4119245" cy="396875"/>
            <a:chOff x="-190" y="341215"/>
            <a:chExt cx="4119245" cy="396875"/>
          </a:xfrm>
        </p:grpSpPr>
        <p:sp>
          <p:nvSpPr>
            <p:cNvPr id="113" name="object 113" descr=""/>
            <p:cNvSpPr/>
            <p:nvPr/>
          </p:nvSpPr>
          <p:spPr>
            <a:xfrm>
              <a:off x="-190" y="341215"/>
              <a:ext cx="4119245" cy="396875"/>
            </a:xfrm>
            <a:custGeom>
              <a:avLst/>
              <a:gdLst/>
              <a:ahLst/>
              <a:cxnLst/>
              <a:rect l="l" t="t" r="r" b="b"/>
              <a:pathLst>
                <a:path w="4119245" h="396875">
                  <a:moveTo>
                    <a:pt x="4119123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4119123" y="396647"/>
                  </a:lnTo>
                  <a:lnTo>
                    <a:pt x="4119123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256311" y="482292"/>
              <a:ext cx="3736975" cy="164465"/>
            </a:xfrm>
            <a:custGeom>
              <a:avLst/>
              <a:gdLst/>
              <a:ahLst/>
              <a:cxnLst/>
              <a:rect l="l" t="t" r="r" b="b"/>
              <a:pathLst>
                <a:path w="3736975" h="164465">
                  <a:moveTo>
                    <a:pt x="180403" y="3086"/>
                  </a:moveTo>
                  <a:lnTo>
                    <a:pt x="130098" y="3086"/>
                  </a:lnTo>
                  <a:lnTo>
                    <a:pt x="89623" y="74790"/>
                  </a:lnTo>
                  <a:lnTo>
                    <a:pt x="50304" y="3086"/>
                  </a:lnTo>
                  <a:lnTo>
                    <a:pt x="0" y="3086"/>
                  </a:lnTo>
                  <a:lnTo>
                    <a:pt x="58216" y="101574"/>
                  </a:lnTo>
                  <a:lnTo>
                    <a:pt x="58343" y="104140"/>
                  </a:lnTo>
                  <a:lnTo>
                    <a:pt x="44462" y="111213"/>
                  </a:lnTo>
                  <a:lnTo>
                    <a:pt x="37401" y="111213"/>
                  </a:lnTo>
                  <a:lnTo>
                    <a:pt x="37401" y="146100"/>
                  </a:lnTo>
                  <a:lnTo>
                    <a:pt x="80670" y="141757"/>
                  </a:lnTo>
                  <a:lnTo>
                    <a:pt x="108712" y="124129"/>
                  </a:lnTo>
                  <a:lnTo>
                    <a:pt x="180403" y="3086"/>
                  </a:lnTo>
                  <a:close/>
                </a:path>
                <a:path w="3736975" h="164465">
                  <a:moveTo>
                    <a:pt x="356768" y="2717"/>
                  </a:moveTo>
                  <a:lnTo>
                    <a:pt x="309346" y="2717"/>
                  </a:lnTo>
                  <a:lnTo>
                    <a:pt x="309346" y="53517"/>
                  </a:lnTo>
                  <a:lnTo>
                    <a:pt x="233222" y="53517"/>
                  </a:lnTo>
                  <a:lnTo>
                    <a:pt x="233222" y="2717"/>
                  </a:lnTo>
                  <a:lnTo>
                    <a:pt x="185610" y="2717"/>
                  </a:lnTo>
                  <a:lnTo>
                    <a:pt x="185610" y="53517"/>
                  </a:lnTo>
                  <a:lnTo>
                    <a:pt x="185610" y="91617"/>
                  </a:lnTo>
                  <a:lnTo>
                    <a:pt x="185610" y="146227"/>
                  </a:lnTo>
                  <a:lnTo>
                    <a:pt x="233222" y="146227"/>
                  </a:lnTo>
                  <a:lnTo>
                    <a:pt x="233222" y="91617"/>
                  </a:lnTo>
                  <a:lnTo>
                    <a:pt x="309346" y="91617"/>
                  </a:lnTo>
                  <a:lnTo>
                    <a:pt x="309346" y="146227"/>
                  </a:lnTo>
                  <a:lnTo>
                    <a:pt x="356768" y="146227"/>
                  </a:lnTo>
                  <a:lnTo>
                    <a:pt x="356768" y="91617"/>
                  </a:lnTo>
                  <a:lnTo>
                    <a:pt x="356768" y="53517"/>
                  </a:lnTo>
                  <a:lnTo>
                    <a:pt x="356768" y="2717"/>
                  </a:lnTo>
                  <a:close/>
                </a:path>
                <a:path w="3736975" h="164465">
                  <a:moveTo>
                    <a:pt x="546620" y="3086"/>
                  </a:moveTo>
                  <a:lnTo>
                    <a:pt x="499198" y="3086"/>
                  </a:lnTo>
                  <a:lnTo>
                    <a:pt x="420179" y="91554"/>
                  </a:lnTo>
                  <a:lnTo>
                    <a:pt x="420179" y="3086"/>
                  </a:lnTo>
                  <a:lnTo>
                    <a:pt x="372567" y="3086"/>
                  </a:lnTo>
                  <a:lnTo>
                    <a:pt x="372567" y="145707"/>
                  </a:lnTo>
                  <a:lnTo>
                    <a:pt x="420179" y="145707"/>
                  </a:lnTo>
                  <a:lnTo>
                    <a:pt x="499198" y="57048"/>
                  </a:lnTo>
                  <a:lnTo>
                    <a:pt x="499198" y="145707"/>
                  </a:lnTo>
                  <a:lnTo>
                    <a:pt x="546620" y="145707"/>
                  </a:lnTo>
                  <a:lnTo>
                    <a:pt x="546620" y="3086"/>
                  </a:lnTo>
                  <a:close/>
                </a:path>
                <a:path w="3736975" h="164465">
                  <a:moveTo>
                    <a:pt x="815289" y="74587"/>
                  </a:moveTo>
                  <a:lnTo>
                    <a:pt x="808482" y="52044"/>
                  </a:lnTo>
                  <a:lnTo>
                    <a:pt x="808355" y="51803"/>
                  </a:lnTo>
                  <a:lnTo>
                    <a:pt x="768946" y="24282"/>
                  </a:lnTo>
                  <a:lnTo>
                    <a:pt x="764997" y="23126"/>
                  </a:lnTo>
                  <a:lnTo>
                    <a:pt x="764997" y="65722"/>
                  </a:lnTo>
                  <a:lnTo>
                    <a:pt x="764997" y="83451"/>
                  </a:lnTo>
                  <a:lnTo>
                    <a:pt x="728599" y="99098"/>
                  </a:lnTo>
                  <a:lnTo>
                    <a:pt x="719505" y="99453"/>
                  </a:lnTo>
                  <a:lnTo>
                    <a:pt x="711212" y="99453"/>
                  </a:lnTo>
                  <a:lnTo>
                    <a:pt x="711212" y="49530"/>
                  </a:lnTo>
                  <a:lnTo>
                    <a:pt x="719505" y="49530"/>
                  </a:lnTo>
                  <a:lnTo>
                    <a:pt x="760526" y="59169"/>
                  </a:lnTo>
                  <a:lnTo>
                    <a:pt x="764997" y="65722"/>
                  </a:lnTo>
                  <a:lnTo>
                    <a:pt x="764997" y="23126"/>
                  </a:lnTo>
                  <a:lnTo>
                    <a:pt x="758126" y="21094"/>
                  </a:lnTo>
                  <a:lnTo>
                    <a:pt x="758304" y="21094"/>
                  </a:lnTo>
                  <a:lnTo>
                    <a:pt x="746125" y="18643"/>
                  </a:lnTo>
                  <a:lnTo>
                    <a:pt x="746302" y="18643"/>
                  </a:lnTo>
                  <a:lnTo>
                    <a:pt x="733425" y="17145"/>
                  </a:lnTo>
                  <a:lnTo>
                    <a:pt x="720077" y="16573"/>
                  </a:lnTo>
                  <a:lnTo>
                    <a:pt x="711212" y="16573"/>
                  </a:lnTo>
                  <a:lnTo>
                    <a:pt x="711212" y="3086"/>
                  </a:lnTo>
                  <a:lnTo>
                    <a:pt x="663803" y="3086"/>
                  </a:lnTo>
                  <a:lnTo>
                    <a:pt x="663803" y="16573"/>
                  </a:lnTo>
                  <a:lnTo>
                    <a:pt x="663803" y="49530"/>
                  </a:lnTo>
                  <a:lnTo>
                    <a:pt x="663803" y="99453"/>
                  </a:lnTo>
                  <a:lnTo>
                    <a:pt x="656666" y="99453"/>
                  </a:lnTo>
                  <a:lnTo>
                    <a:pt x="613079" y="89662"/>
                  </a:lnTo>
                  <a:lnTo>
                    <a:pt x="608101" y="65722"/>
                  </a:lnTo>
                  <a:lnTo>
                    <a:pt x="613041" y="59334"/>
                  </a:lnTo>
                  <a:lnTo>
                    <a:pt x="656666" y="49530"/>
                  </a:lnTo>
                  <a:lnTo>
                    <a:pt x="663803" y="49530"/>
                  </a:lnTo>
                  <a:lnTo>
                    <a:pt x="663803" y="16573"/>
                  </a:lnTo>
                  <a:lnTo>
                    <a:pt x="654354" y="16573"/>
                  </a:lnTo>
                  <a:lnTo>
                    <a:pt x="641565" y="17145"/>
                  </a:lnTo>
                  <a:lnTo>
                    <a:pt x="595223" y="28676"/>
                  </a:lnTo>
                  <a:lnTo>
                    <a:pt x="564172" y="52044"/>
                  </a:lnTo>
                  <a:lnTo>
                    <a:pt x="560082" y="59004"/>
                  </a:lnTo>
                  <a:lnTo>
                    <a:pt x="559981" y="59169"/>
                  </a:lnTo>
                  <a:lnTo>
                    <a:pt x="557479" y="66687"/>
                  </a:lnTo>
                  <a:lnTo>
                    <a:pt x="556641" y="74587"/>
                  </a:lnTo>
                  <a:lnTo>
                    <a:pt x="557517" y="82499"/>
                  </a:lnTo>
                  <a:lnTo>
                    <a:pt x="559955" y="89662"/>
                  </a:lnTo>
                  <a:lnTo>
                    <a:pt x="560031" y="89890"/>
                  </a:lnTo>
                  <a:lnTo>
                    <a:pt x="595655" y="120510"/>
                  </a:lnTo>
                  <a:lnTo>
                    <a:pt x="642302" y="131940"/>
                  </a:lnTo>
                  <a:lnTo>
                    <a:pt x="654939" y="132410"/>
                  </a:lnTo>
                  <a:lnTo>
                    <a:pt x="663803" y="132410"/>
                  </a:lnTo>
                  <a:lnTo>
                    <a:pt x="663803" y="145707"/>
                  </a:lnTo>
                  <a:lnTo>
                    <a:pt x="711212" y="145707"/>
                  </a:lnTo>
                  <a:lnTo>
                    <a:pt x="711212" y="132410"/>
                  </a:lnTo>
                  <a:lnTo>
                    <a:pt x="720077" y="132410"/>
                  </a:lnTo>
                  <a:lnTo>
                    <a:pt x="768845" y="124802"/>
                  </a:lnTo>
                  <a:lnTo>
                    <a:pt x="802957" y="103987"/>
                  </a:lnTo>
                  <a:lnTo>
                    <a:pt x="814527" y="82499"/>
                  </a:lnTo>
                  <a:lnTo>
                    <a:pt x="815289" y="74587"/>
                  </a:lnTo>
                  <a:close/>
                </a:path>
                <a:path w="3736975" h="164465">
                  <a:moveTo>
                    <a:pt x="1008037" y="74980"/>
                  </a:moveTo>
                  <a:lnTo>
                    <a:pt x="1007287" y="64630"/>
                  </a:lnTo>
                  <a:lnTo>
                    <a:pt x="1005052" y="54787"/>
                  </a:lnTo>
                  <a:lnTo>
                    <a:pt x="1001306" y="45453"/>
                  </a:lnTo>
                  <a:lnTo>
                    <a:pt x="1001255" y="45326"/>
                  </a:lnTo>
                  <a:lnTo>
                    <a:pt x="996048" y="36626"/>
                  </a:lnTo>
                  <a:lnTo>
                    <a:pt x="989431" y="28511"/>
                  </a:lnTo>
                  <a:lnTo>
                    <a:pt x="981659" y="21323"/>
                  </a:lnTo>
                  <a:lnTo>
                    <a:pt x="972731" y="15062"/>
                  </a:lnTo>
                  <a:lnTo>
                    <a:pt x="962647" y="9728"/>
                  </a:lnTo>
                  <a:lnTo>
                    <a:pt x="958113" y="7975"/>
                  </a:lnTo>
                  <a:lnTo>
                    <a:pt x="958113" y="67005"/>
                  </a:lnTo>
                  <a:lnTo>
                    <a:pt x="958113" y="82943"/>
                  </a:lnTo>
                  <a:lnTo>
                    <a:pt x="929233" y="111988"/>
                  </a:lnTo>
                  <a:lnTo>
                    <a:pt x="922324" y="113525"/>
                  </a:lnTo>
                  <a:lnTo>
                    <a:pt x="907808" y="113525"/>
                  </a:lnTo>
                  <a:lnTo>
                    <a:pt x="874014" y="89814"/>
                  </a:lnTo>
                  <a:lnTo>
                    <a:pt x="871956" y="82943"/>
                  </a:lnTo>
                  <a:lnTo>
                    <a:pt x="871994" y="67005"/>
                  </a:lnTo>
                  <a:lnTo>
                    <a:pt x="900480" y="37973"/>
                  </a:lnTo>
                  <a:lnTo>
                    <a:pt x="906551" y="36626"/>
                  </a:lnTo>
                  <a:lnTo>
                    <a:pt x="922832" y="36626"/>
                  </a:lnTo>
                  <a:lnTo>
                    <a:pt x="956030" y="60109"/>
                  </a:lnTo>
                  <a:lnTo>
                    <a:pt x="958113" y="67005"/>
                  </a:lnTo>
                  <a:lnTo>
                    <a:pt x="958113" y="7975"/>
                  </a:lnTo>
                  <a:lnTo>
                    <a:pt x="951674" y="5473"/>
                  </a:lnTo>
                  <a:lnTo>
                    <a:pt x="940066" y="2438"/>
                  </a:lnTo>
                  <a:lnTo>
                    <a:pt x="927823" y="609"/>
                  </a:lnTo>
                  <a:lnTo>
                    <a:pt x="914946" y="0"/>
                  </a:lnTo>
                  <a:lnTo>
                    <a:pt x="902462" y="609"/>
                  </a:lnTo>
                  <a:lnTo>
                    <a:pt x="857821" y="15062"/>
                  </a:lnTo>
                  <a:lnTo>
                    <a:pt x="828446" y="45326"/>
                  </a:lnTo>
                  <a:lnTo>
                    <a:pt x="821270" y="74980"/>
                  </a:lnTo>
                  <a:lnTo>
                    <a:pt x="822083" y="85305"/>
                  </a:lnTo>
                  <a:lnTo>
                    <a:pt x="840828" y="121170"/>
                  </a:lnTo>
                  <a:lnTo>
                    <a:pt x="879144" y="144094"/>
                  </a:lnTo>
                  <a:lnTo>
                    <a:pt x="915136" y="149567"/>
                  </a:lnTo>
                  <a:lnTo>
                    <a:pt x="928014" y="148958"/>
                  </a:lnTo>
                  <a:lnTo>
                    <a:pt x="972769" y="134518"/>
                  </a:lnTo>
                  <a:lnTo>
                    <a:pt x="995667" y="113525"/>
                  </a:lnTo>
                  <a:lnTo>
                    <a:pt x="995984" y="113144"/>
                  </a:lnTo>
                  <a:lnTo>
                    <a:pt x="1001255" y="104394"/>
                  </a:lnTo>
                  <a:lnTo>
                    <a:pt x="1005027" y="95123"/>
                  </a:lnTo>
                  <a:lnTo>
                    <a:pt x="1007287" y="85305"/>
                  </a:lnTo>
                  <a:lnTo>
                    <a:pt x="1008037" y="74980"/>
                  </a:lnTo>
                  <a:close/>
                </a:path>
                <a:path w="3736975" h="164465">
                  <a:moveTo>
                    <a:pt x="1188250" y="50495"/>
                  </a:moveTo>
                  <a:lnTo>
                    <a:pt x="1171486" y="16217"/>
                  </a:lnTo>
                  <a:lnTo>
                    <a:pt x="1145463" y="4826"/>
                  </a:lnTo>
                  <a:lnTo>
                    <a:pt x="1145463" y="46583"/>
                  </a:lnTo>
                  <a:lnTo>
                    <a:pt x="1145463" y="56210"/>
                  </a:lnTo>
                  <a:lnTo>
                    <a:pt x="1125740" y="65913"/>
                  </a:lnTo>
                  <a:lnTo>
                    <a:pt x="1067396" y="65913"/>
                  </a:lnTo>
                  <a:lnTo>
                    <a:pt x="1067396" y="36296"/>
                  </a:lnTo>
                  <a:lnTo>
                    <a:pt x="1130236" y="36296"/>
                  </a:lnTo>
                  <a:lnTo>
                    <a:pt x="1137170" y="37325"/>
                  </a:lnTo>
                  <a:lnTo>
                    <a:pt x="1140002" y="38671"/>
                  </a:lnTo>
                  <a:lnTo>
                    <a:pt x="1144371" y="43053"/>
                  </a:lnTo>
                  <a:lnTo>
                    <a:pt x="1145463" y="46583"/>
                  </a:lnTo>
                  <a:lnTo>
                    <a:pt x="1145463" y="4826"/>
                  </a:lnTo>
                  <a:lnTo>
                    <a:pt x="1144422" y="4572"/>
                  </a:lnTo>
                  <a:lnTo>
                    <a:pt x="1136243" y="3454"/>
                  </a:lnTo>
                  <a:lnTo>
                    <a:pt x="1127531" y="3086"/>
                  </a:lnTo>
                  <a:lnTo>
                    <a:pt x="1019797" y="3086"/>
                  </a:lnTo>
                  <a:lnTo>
                    <a:pt x="1019797" y="145707"/>
                  </a:lnTo>
                  <a:lnTo>
                    <a:pt x="1067396" y="145707"/>
                  </a:lnTo>
                  <a:lnTo>
                    <a:pt x="1067396" y="99644"/>
                  </a:lnTo>
                  <a:lnTo>
                    <a:pt x="1129271" y="99644"/>
                  </a:lnTo>
                  <a:lnTo>
                    <a:pt x="1172438" y="87020"/>
                  </a:lnTo>
                  <a:lnTo>
                    <a:pt x="1186103" y="65913"/>
                  </a:lnTo>
                  <a:lnTo>
                    <a:pt x="1187259" y="62179"/>
                  </a:lnTo>
                  <a:lnTo>
                    <a:pt x="1188250" y="51269"/>
                  </a:lnTo>
                  <a:lnTo>
                    <a:pt x="1188250" y="50495"/>
                  </a:lnTo>
                  <a:close/>
                </a:path>
                <a:path w="3736975" h="164465">
                  <a:moveTo>
                    <a:pt x="1403921" y="3086"/>
                  </a:moveTo>
                  <a:lnTo>
                    <a:pt x="1350924" y="3086"/>
                  </a:lnTo>
                  <a:lnTo>
                    <a:pt x="1303121" y="101180"/>
                  </a:lnTo>
                  <a:lnTo>
                    <a:pt x="1254556" y="3086"/>
                  </a:lnTo>
                  <a:lnTo>
                    <a:pt x="1200200" y="3086"/>
                  </a:lnTo>
                  <a:lnTo>
                    <a:pt x="1200200" y="145707"/>
                  </a:lnTo>
                  <a:lnTo>
                    <a:pt x="1247800" y="145707"/>
                  </a:lnTo>
                  <a:lnTo>
                    <a:pt x="1247800" y="80568"/>
                  </a:lnTo>
                  <a:lnTo>
                    <a:pt x="1281341" y="145707"/>
                  </a:lnTo>
                  <a:lnTo>
                    <a:pt x="1325092" y="145707"/>
                  </a:lnTo>
                  <a:lnTo>
                    <a:pt x="1356512" y="81330"/>
                  </a:lnTo>
                  <a:lnTo>
                    <a:pt x="1356512" y="145707"/>
                  </a:lnTo>
                  <a:lnTo>
                    <a:pt x="1403921" y="145707"/>
                  </a:lnTo>
                  <a:lnTo>
                    <a:pt x="1403921" y="3086"/>
                  </a:lnTo>
                  <a:close/>
                </a:path>
                <a:path w="3736975" h="164465">
                  <a:moveTo>
                    <a:pt x="1611693" y="145707"/>
                  </a:moveTo>
                  <a:lnTo>
                    <a:pt x="1598434" y="121234"/>
                  </a:lnTo>
                  <a:lnTo>
                    <a:pt x="1580997" y="89052"/>
                  </a:lnTo>
                  <a:lnTo>
                    <a:pt x="1558010" y="46647"/>
                  </a:lnTo>
                  <a:lnTo>
                    <a:pt x="1534414" y="3086"/>
                  </a:lnTo>
                  <a:lnTo>
                    <a:pt x="1533055" y="3086"/>
                  </a:lnTo>
                  <a:lnTo>
                    <a:pt x="1533055" y="89052"/>
                  </a:lnTo>
                  <a:lnTo>
                    <a:pt x="1486992" y="89052"/>
                  </a:lnTo>
                  <a:lnTo>
                    <a:pt x="1510118" y="46647"/>
                  </a:lnTo>
                  <a:lnTo>
                    <a:pt x="1533055" y="89052"/>
                  </a:lnTo>
                  <a:lnTo>
                    <a:pt x="1533055" y="3086"/>
                  </a:lnTo>
                  <a:lnTo>
                    <a:pt x="1485646" y="3086"/>
                  </a:lnTo>
                  <a:lnTo>
                    <a:pt x="1408353" y="145707"/>
                  </a:lnTo>
                  <a:lnTo>
                    <a:pt x="1456347" y="145707"/>
                  </a:lnTo>
                  <a:lnTo>
                    <a:pt x="1469644" y="121234"/>
                  </a:lnTo>
                  <a:lnTo>
                    <a:pt x="1550403" y="121234"/>
                  </a:lnTo>
                  <a:lnTo>
                    <a:pt x="1563700" y="145707"/>
                  </a:lnTo>
                  <a:lnTo>
                    <a:pt x="1611693" y="145707"/>
                  </a:lnTo>
                  <a:close/>
                </a:path>
                <a:path w="3736975" h="164465">
                  <a:moveTo>
                    <a:pt x="1864575" y="111023"/>
                  </a:moveTo>
                  <a:lnTo>
                    <a:pt x="1845487" y="111023"/>
                  </a:lnTo>
                  <a:lnTo>
                    <a:pt x="1845373" y="41338"/>
                  </a:lnTo>
                  <a:lnTo>
                    <a:pt x="1845360" y="37198"/>
                  </a:lnTo>
                  <a:lnTo>
                    <a:pt x="1845297" y="3086"/>
                  </a:lnTo>
                  <a:lnTo>
                    <a:pt x="1801164" y="3086"/>
                  </a:lnTo>
                  <a:lnTo>
                    <a:pt x="1801164" y="37388"/>
                  </a:lnTo>
                  <a:lnTo>
                    <a:pt x="1801164" y="111023"/>
                  </a:lnTo>
                  <a:lnTo>
                    <a:pt x="1730819" y="111023"/>
                  </a:lnTo>
                  <a:lnTo>
                    <a:pt x="1735670" y="100596"/>
                  </a:lnTo>
                  <a:lnTo>
                    <a:pt x="1740039" y="90728"/>
                  </a:lnTo>
                  <a:lnTo>
                    <a:pt x="1754898" y="46355"/>
                  </a:lnTo>
                  <a:lnTo>
                    <a:pt x="1756600" y="37388"/>
                  </a:lnTo>
                  <a:lnTo>
                    <a:pt x="1756638" y="37198"/>
                  </a:lnTo>
                  <a:lnTo>
                    <a:pt x="1801164" y="37388"/>
                  </a:lnTo>
                  <a:lnTo>
                    <a:pt x="1801164" y="3086"/>
                  </a:lnTo>
                  <a:lnTo>
                    <a:pt x="1715198" y="3086"/>
                  </a:lnTo>
                  <a:lnTo>
                    <a:pt x="1714995" y="13284"/>
                  </a:lnTo>
                  <a:lnTo>
                    <a:pt x="1714360" y="23050"/>
                  </a:lnTo>
                  <a:lnTo>
                    <a:pt x="1705089" y="66700"/>
                  </a:lnTo>
                  <a:lnTo>
                    <a:pt x="1685328" y="111023"/>
                  </a:lnTo>
                  <a:lnTo>
                    <a:pt x="1671066" y="111023"/>
                  </a:lnTo>
                  <a:lnTo>
                    <a:pt x="1671066" y="164211"/>
                  </a:lnTo>
                  <a:lnTo>
                    <a:pt x="1715592" y="164211"/>
                  </a:lnTo>
                  <a:lnTo>
                    <a:pt x="1715592" y="145707"/>
                  </a:lnTo>
                  <a:lnTo>
                    <a:pt x="1820049" y="145910"/>
                  </a:lnTo>
                  <a:lnTo>
                    <a:pt x="1820049" y="164211"/>
                  </a:lnTo>
                  <a:lnTo>
                    <a:pt x="1864575" y="164211"/>
                  </a:lnTo>
                  <a:lnTo>
                    <a:pt x="1864575" y="145707"/>
                  </a:lnTo>
                  <a:lnTo>
                    <a:pt x="1864575" y="111023"/>
                  </a:lnTo>
                  <a:close/>
                </a:path>
                <a:path w="3736975" h="164465">
                  <a:moveTo>
                    <a:pt x="2046528" y="3086"/>
                  </a:moveTo>
                  <a:lnTo>
                    <a:pt x="1908517" y="3086"/>
                  </a:lnTo>
                  <a:lnTo>
                    <a:pt x="1906219" y="27482"/>
                  </a:lnTo>
                  <a:lnTo>
                    <a:pt x="1902790" y="50736"/>
                  </a:lnTo>
                  <a:lnTo>
                    <a:pt x="1892528" y="93865"/>
                  </a:lnTo>
                  <a:lnTo>
                    <a:pt x="1877682" y="107353"/>
                  </a:lnTo>
                  <a:lnTo>
                    <a:pt x="1871510" y="107353"/>
                  </a:lnTo>
                  <a:lnTo>
                    <a:pt x="1871510" y="145707"/>
                  </a:lnTo>
                  <a:lnTo>
                    <a:pt x="1913051" y="137693"/>
                  </a:lnTo>
                  <a:lnTo>
                    <a:pt x="1937435" y="98513"/>
                  </a:lnTo>
                  <a:lnTo>
                    <a:pt x="1947545" y="60261"/>
                  </a:lnTo>
                  <a:lnTo>
                    <a:pt x="1951888" y="36817"/>
                  </a:lnTo>
                  <a:lnTo>
                    <a:pt x="1998916" y="36817"/>
                  </a:lnTo>
                  <a:lnTo>
                    <a:pt x="1998916" y="145707"/>
                  </a:lnTo>
                  <a:lnTo>
                    <a:pt x="2046528" y="145707"/>
                  </a:lnTo>
                  <a:lnTo>
                    <a:pt x="2046528" y="3086"/>
                  </a:lnTo>
                  <a:close/>
                </a:path>
                <a:path w="3736975" h="164465">
                  <a:moveTo>
                    <a:pt x="2225192" y="2895"/>
                  </a:moveTo>
                  <a:lnTo>
                    <a:pt x="2179904" y="2895"/>
                  </a:lnTo>
                  <a:lnTo>
                    <a:pt x="2179904" y="35852"/>
                  </a:lnTo>
                  <a:lnTo>
                    <a:pt x="2179904" y="66497"/>
                  </a:lnTo>
                  <a:lnTo>
                    <a:pt x="2124011" y="66497"/>
                  </a:lnTo>
                  <a:lnTo>
                    <a:pt x="2119020" y="66243"/>
                  </a:lnTo>
                  <a:lnTo>
                    <a:pt x="2112213" y="65214"/>
                  </a:lnTo>
                  <a:lnTo>
                    <a:pt x="2109457" y="63893"/>
                  </a:lnTo>
                  <a:lnTo>
                    <a:pt x="2105215" y="59651"/>
                  </a:lnTo>
                  <a:lnTo>
                    <a:pt x="2104148" y="56210"/>
                  </a:lnTo>
                  <a:lnTo>
                    <a:pt x="2104148" y="46443"/>
                  </a:lnTo>
                  <a:lnTo>
                    <a:pt x="2105215" y="42786"/>
                  </a:lnTo>
                  <a:lnTo>
                    <a:pt x="2109457" y="38163"/>
                  </a:lnTo>
                  <a:lnTo>
                    <a:pt x="2112213" y="36753"/>
                  </a:lnTo>
                  <a:lnTo>
                    <a:pt x="2118169" y="35852"/>
                  </a:lnTo>
                  <a:lnTo>
                    <a:pt x="2116493" y="35852"/>
                  </a:lnTo>
                  <a:lnTo>
                    <a:pt x="2124011" y="35471"/>
                  </a:lnTo>
                  <a:lnTo>
                    <a:pt x="2131758" y="35471"/>
                  </a:lnTo>
                  <a:lnTo>
                    <a:pt x="2162581" y="35852"/>
                  </a:lnTo>
                  <a:lnTo>
                    <a:pt x="2179904" y="35852"/>
                  </a:lnTo>
                  <a:lnTo>
                    <a:pt x="2179904" y="2895"/>
                  </a:lnTo>
                  <a:lnTo>
                    <a:pt x="2117445" y="2895"/>
                  </a:lnTo>
                  <a:lnTo>
                    <a:pt x="2079244" y="12153"/>
                  </a:lnTo>
                  <a:lnTo>
                    <a:pt x="2057209" y="43484"/>
                  </a:lnTo>
                  <a:lnTo>
                    <a:pt x="2056739" y="50304"/>
                  </a:lnTo>
                  <a:lnTo>
                    <a:pt x="2056739" y="51079"/>
                  </a:lnTo>
                  <a:lnTo>
                    <a:pt x="2057387" y="59651"/>
                  </a:lnTo>
                  <a:lnTo>
                    <a:pt x="2057400" y="59829"/>
                  </a:lnTo>
                  <a:lnTo>
                    <a:pt x="2080183" y="91313"/>
                  </a:lnTo>
                  <a:lnTo>
                    <a:pt x="2097024" y="97332"/>
                  </a:lnTo>
                  <a:lnTo>
                    <a:pt x="2055583" y="145516"/>
                  </a:lnTo>
                  <a:lnTo>
                    <a:pt x="2109355" y="145516"/>
                  </a:lnTo>
                  <a:lnTo>
                    <a:pt x="2148865" y="99453"/>
                  </a:lnTo>
                  <a:lnTo>
                    <a:pt x="2179904" y="99453"/>
                  </a:lnTo>
                  <a:lnTo>
                    <a:pt x="2179904" y="145516"/>
                  </a:lnTo>
                  <a:lnTo>
                    <a:pt x="2225192" y="145516"/>
                  </a:lnTo>
                  <a:lnTo>
                    <a:pt x="2225192" y="99453"/>
                  </a:lnTo>
                  <a:lnTo>
                    <a:pt x="2225192" y="66497"/>
                  </a:lnTo>
                  <a:lnTo>
                    <a:pt x="2225192" y="54737"/>
                  </a:lnTo>
                  <a:lnTo>
                    <a:pt x="2225192" y="35471"/>
                  </a:lnTo>
                  <a:lnTo>
                    <a:pt x="2225192" y="2895"/>
                  </a:lnTo>
                  <a:close/>
                </a:path>
                <a:path w="3736975" h="164465">
                  <a:moveTo>
                    <a:pt x="2466886" y="3086"/>
                  </a:moveTo>
                  <a:lnTo>
                    <a:pt x="2298433" y="3086"/>
                  </a:lnTo>
                  <a:lnTo>
                    <a:pt x="2298433" y="41630"/>
                  </a:lnTo>
                  <a:lnTo>
                    <a:pt x="2298433" y="41821"/>
                  </a:lnTo>
                  <a:lnTo>
                    <a:pt x="2359342" y="41821"/>
                  </a:lnTo>
                  <a:lnTo>
                    <a:pt x="2359342" y="145707"/>
                  </a:lnTo>
                  <a:lnTo>
                    <a:pt x="2406751" y="145707"/>
                  </a:lnTo>
                  <a:lnTo>
                    <a:pt x="2406751" y="41821"/>
                  </a:lnTo>
                  <a:lnTo>
                    <a:pt x="2466886" y="41821"/>
                  </a:lnTo>
                  <a:lnTo>
                    <a:pt x="2466886" y="3086"/>
                  </a:lnTo>
                  <a:close/>
                </a:path>
                <a:path w="3736975" h="164465">
                  <a:moveTo>
                    <a:pt x="2648254" y="50495"/>
                  </a:moveTo>
                  <a:lnTo>
                    <a:pt x="2631490" y="16217"/>
                  </a:lnTo>
                  <a:lnTo>
                    <a:pt x="2605468" y="4826"/>
                  </a:lnTo>
                  <a:lnTo>
                    <a:pt x="2605468" y="46583"/>
                  </a:lnTo>
                  <a:lnTo>
                    <a:pt x="2605468" y="56210"/>
                  </a:lnTo>
                  <a:lnTo>
                    <a:pt x="2585745" y="65913"/>
                  </a:lnTo>
                  <a:lnTo>
                    <a:pt x="2527414" y="65913"/>
                  </a:lnTo>
                  <a:lnTo>
                    <a:pt x="2527414" y="36296"/>
                  </a:lnTo>
                  <a:lnTo>
                    <a:pt x="2590241" y="36296"/>
                  </a:lnTo>
                  <a:lnTo>
                    <a:pt x="2597188" y="37325"/>
                  </a:lnTo>
                  <a:lnTo>
                    <a:pt x="2600007" y="38671"/>
                  </a:lnTo>
                  <a:lnTo>
                    <a:pt x="2604376" y="43053"/>
                  </a:lnTo>
                  <a:lnTo>
                    <a:pt x="2605468" y="46583"/>
                  </a:lnTo>
                  <a:lnTo>
                    <a:pt x="2605468" y="4826"/>
                  </a:lnTo>
                  <a:lnTo>
                    <a:pt x="2604439" y="4572"/>
                  </a:lnTo>
                  <a:lnTo>
                    <a:pt x="2596248" y="3454"/>
                  </a:lnTo>
                  <a:lnTo>
                    <a:pt x="2587548" y="3086"/>
                  </a:lnTo>
                  <a:lnTo>
                    <a:pt x="2479802" y="3086"/>
                  </a:lnTo>
                  <a:lnTo>
                    <a:pt x="2479802" y="145707"/>
                  </a:lnTo>
                  <a:lnTo>
                    <a:pt x="2527414" y="145707"/>
                  </a:lnTo>
                  <a:lnTo>
                    <a:pt x="2527414" y="99644"/>
                  </a:lnTo>
                  <a:lnTo>
                    <a:pt x="2589276" y="99644"/>
                  </a:lnTo>
                  <a:lnTo>
                    <a:pt x="2632456" y="87020"/>
                  </a:lnTo>
                  <a:lnTo>
                    <a:pt x="2648254" y="51269"/>
                  </a:lnTo>
                  <a:lnTo>
                    <a:pt x="2648254" y="50495"/>
                  </a:lnTo>
                  <a:close/>
                </a:path>
                <a:path w="3736975" h="164465">
                  <a:moveTo>
                    <a:pt x="2813151" y="2717"/>
                  </a:moveTo>
                  <a:lnTo>
                    <a:pt x="2660218" y="2717"/>
                  </a:lnTo>
                  <a:lnTo>
                    <a:pt x="2660218" y="37007"/>
                  </a:lnTo>
                  <a:lnTo>
                    <a:pt x="2660218" y="56057"/>
                  </a:lnTo>
                  <a:lnTo>
                    <a:pt x="2660218" y="90347"/>
                  </a:lnTo>
                  <a:lnTo>
                    <a:pt x="2660218" y="110667"/>
                  </a:lnTo>
                  <a:lnTo>
                    <a:pt x="2660218" y="111937"/>
                  </a:lnTo>
                  <a:lnTo>
                    <a:pt x="2660218" y="146227"/>
                  </a:lnTo>
                  <a:lnTo>
                    <a:pt x="2813062" y="146227"/>
                  </a:lnTo>
                  <a:lnTo>
                    <a:pt x="2813062" y="111937"/>
                  </a:lnTo>
                  <a:lnTo>
                    <a:pt x="2813062" y="110667"/>
                  </a:lnTo>
                  <a:lnTo>
                    <a:pt x="2800032" y="110667"/>
                  </a:lnTo>
                  <a:lnTo>
                    <a:pt x="2800032" y="111937"/>
                  </a:lnTo>
                  <a:lnTo>
                    <a:pt x="2707817" y="111937"/>
                  </a:lnTo>
                  <a:lnTo>
                    <a:pt x="2707817" y="110667"/>
                  </a:lnTo>
                  <a:lnTo>
                    <a:pt x="2707817" y="90347"/>
                  </a:lnTo>
                  <a:lnTo>
                    <a:pt x="2796870" y="90347"/>
                  </a:lnTo>
                  <a:lnTo>
                    <a:pt x="2796870" y="56057"/>
                  </a:lnTo>
                  <a:lnTo>
                    <a:pt x="2707817" y="56057"/>
                  </a:lnTo>
                  <a:lnTo>
                    <a:pt x="2707817" y="37007"/>
                  </a:lnTo>
                  <a:lnTo>
                    <a:pt x="2813151" y="37007"/>
                  </a:lnTo>
                  <a:lnTo>
                    <a:pt x="2813151" y="2717"/>
                  </a:lnTo>
                  <a:close/>
                </a:path>
                <a:path w="3736975" h="164465">
                  <a:moveTo>
                    <a:pt x="2997314" y="2717"/>
                  </a:moveTo>
                  <a:lnTo>
                    <a:pt x="2949905" y="2717"/>
                  </a:lnTo>
                  <a:lnTo>
                    <a:pt x="2949905" y="53517"/>
                  </a:lnTo>
                  <a:lnTo>
                    <a:pt x="2873768" y="53517"/>
                  </a:lnTo>
                  <a:lnTo>
                    <a:pt x="2873768" y="2717"/>
                  </a:lnTo>
                  <a:lnTo>
                    <a:pt x="2826156" y="2717"/>
                  </a:lnTo>
                  <a:lnTo>
                    <a:pt x="2826156" y="53517"/>
                  </a:lnTo>
                  <a:lnTo>
                    <a:pt x="2826156" y="91617"/>
                  </a:lnTo>
                  <a:lnTo>
                    <a:pt x="2826156" y="146227"/>
                  </a:lnTo>
                  <a:lnTo>
                    <a:pt x="2873768" y="146227"/>
                  </a:lnTo>
                  <a:lnTo>
                    <a:pt x="2873768" y="91617"/>
                  </a:lnTo>
                  <a:lnTo>
                    <a:pt x="2949905" y="91617"/>
                  </a:lnTo>
                  <a:lnTo>
                    <a:pt x="2949905" y="146227"/>
                  </a:lnTo>
                  <a:lnTo>
                    <a:pt x="2997314" y="146227"/>
                  </a:lnTo>
                  <a:lnTo>
                    <a:pt x="2997314" y="91617"/>
                  </a:lnTo>
                  <a:lnTo>
                    <a:pt x="2997314" y="53517"/>
                  </a:lnTo>
                  <a:lnTo>
                    <a:pt x="2997314" y="2717"/>
                  </a:lnTo>
                  <a:close/>
                </a:path>
                <a:path w="3736975" h="164465">
                  <a:moveTo>
                    <a:pt x="3166059" y="2717"/>
                  </a:moveTo>
                  <a:lnTo>
                    <a:pt x="3013113" y="2717"/>
                  </a:lnTo>
                  <a:lnTo>
                    <a:pt x="3013113" y="37007"/>
                  </a:lnTo>
                  <a:lnTo>
                    <a:pt x="3013113" y="56057"/>
                  </a:lnTo>
                  <a:lnTo>
                    <a:pt x="3013113" y="90347"/>
                  </a:lnTo>
                  <a:lnTo>
                    <a:pt x="3013113" y="110667"/>
                  </a:lnTo>
                  <a:lnTo>
                    <a:pt x="3013113" y="111937"/>
                  </a:lnTo>
                  <a:lnTo>
                    <a:pt x="3013113" y="146227"/>
                  </a:lnTo>
                  <a:lnTo>
                    <a:pt x="3165970" y="146227"/>
                  </a:lnTo>
                  <a:lnTo>
                    <a:pt x="3165970" y="111937"/>
                  </a:lnTo>
                  <a:lnTo>
                    <a:pt x="3165970" y="110667"/>
                  </a:lnTo>
                  <a:lnTo>
                    <a:pt x="3152940" y="110667"/>
                  </a:lnTo>
                  <a:lnTo>
                    <a:pt x="3152940" y="111937"/>
                  </a:lnTo>
                  <a:lnTo>
                    <a:pt x="3060725" y="111937"/>
                  </a:lnTo>
                  <a:lnTo>
                    <a:pt x="3060725" y="110667"/>
                  </a:lnTo>
                  <a:lnTo>
                    <a:pt x="3060725" y="90347"/>
                  </a:lnTo>
                  <a:lnTo>
                    <a:pt x="3149777" y="90347"/>
                  </a:lnTo>
                  <a:lnTo>
                    <a:pt x="3149777" y="56057"/>
                  </a:lnTo>
                  <a:lnTo>
                    <a:pt x="3060725" y="56057"/>
                  </a:lnTo>
                  <a:lnTo>
                    <a:pt x="3060725" y="37007"/>
                  </a:lnTo>
                  <a:lnTo>
                    <a:pt x="3166059" y="37007"/>
                  </a:lnTo>
                  <a:lnTo>
                    <a:pt x="3166059" y="2717"/>
                  </a:lnTo>
                  <a:close/>
                </a:path>
                <a:path w="3736975" h="164465">
                  <a:moveTo>
                    <a:pt x="3347529" y="50495"/>
                  </a:moveTo>
                  <a:lnTo>
                    <a:pt x="3330752" y="16217"/>
                  </a:lnTo>
                  <a:lnTo>
                    <a:pt x="3304743" y="4826"/>
                  </a:lnTo>
                  <a:lnTo>
                    <a:pt x="3304743" y="46583"/>
                  </a:lnTo>
                  <a:lnTo>
                    <a:pt x="3304743" y="56210"/>
                  </a:lnTo>
                  <a:lnTo>
                    <a:pt x="3285007" y="65913"/>
                  </a:lnTo>
                  <a:lnTo>
                    <a:pt x="3226676" y="65913"/>
                  </a:lnTo>
                  <a:lnTo>
                    <a:pt x="3226676" y="36296"/>
                  </a:lnTo>
                  <a:lnTo>
                    <a:pt x="3289516" y="36296"/>
                  </a:lnTo>
                  <a:lnTo>
                    <a:pt x="3296450" y="37325"/>
                  </a:lnTo>
                  <a:lnTo>
                    <a:pt x="3299282" y="38671"/>
                  </a:lnTo>
                  <a:lnTo>
                    <a:pt x="3303638" y="43053"/>
                  </a:lnTo>
                  <a:lnTo>
                    <a:pt x="3304743" y="46583"/>
                  </a:lnTo>
                  <a:lnTo>
                    <a:pt x="3304743" y="4826"/>
                  </a:lnTo>
                  <a:lnTo>
                    <a:pt x="3303701" y="4572"/>
                  </a:lnTo>
                  <a:lnTo>
                    <a:pt x="3295510" y="3454"/>
                  </a:lnTo>
                  <a:lnTo>
                    <a:pt x="3286810" y="3086"/>
                  </a:lnTo>
                  <a:lnTo>
                    <a:pt x="3179064" y="3086"/>
                  </a:lnTo>
                  <a:lnTo>
                    <a:pt x="3179064" y="145707"/>
                  </a:lnTo>
                  <a:lnTo>
                    <a:pt x="3226676" y="145707"/>
                  </a:lnTo>
                  <a:lnTo>
                    <a:pt x="3226676" y="99644"/>
                  </a:lnTo>
                  <a:lnTo>
                    <a:pt x="3288550" y="99644"/>
                  </a:lnTo>
                  <a:lnTo>
                    <a:pt x="3331718" y="87020"/>
                  </a:lnTo>
                  <a:lnTo>
                    <a:pt x="3347529" y="51269"/>
                  </a:lnTo>
                  <a:lnTo>
                    <a:pt x="3347529" y="50495"/>
                  </a:lnTo>
                  <a:close/>
                </a:path>
                <a:path w="3736975" h="164465">
                  <a:moveTo>
                    <a:pt x="3542195" y="74980"/>
                  </a:moveTo>
                  <a:lnTo>
                    <a:pt x="3541445" y="64630"/>
                  </a:lnTo>
                  <a:lnTo>
                    <a:pt x="3539210" y="54787"/>
                  </a:lnTo>
                  <a:lnTo>
                    <a:pt x="3535464" y="45453"/>
                  </a:lnTo>
                  <a:lnTo>
                    <a:pt x="3535413" y="45326"/>
                  </a:lnTo>
                  <a:lnTo>
                    <a:pt x="3530206" y="36626"/>
                  </a:lnTo>
                  <a:lnTo>
                    <a:pt x="3523589" y="28511"/>
                  </a:lnTo>
                  <a:lnTo>
                    <a:pt x="3515817" y="21323"/>
                  </a:lnTo>
                  <a:lnTo>
                    <a:pt x="3506889" y="15062"/>
                  </a:lnTo>
                  <a:lnTo>
                    <a:pt x="3496805" y="9728"/>
                  </a:lnTo>
                  <a:lnTo>
                    <a:pt x="3492271" y="7975"/>
                  </a:lnTo>
                  <a:lnTo>
                    <a:pt x="3492271" y="67005"/>
                  </a:lnTo>
                  <a:lnTo>
                    <a:pt x="3492271" y="82943"/>
                  </a:lnTo>
                  <a:lnTo>
                    <a:pt x="3463391" y="111988"/>
                  </a:lnTo>
                  <a:lnTo>
                    <a:pt x="3456482" y="113525"/>
                  </a:lnTo>
                  <a:lnTo>
                    <a:pt x="3441966" y="113525"/>
                  </a:lnTo>
                  <a:lnTo>
                    <a:pt x="3408172" y="89814"/>
                  </a:lnTo>
                  <a:lnTo>
                    <a:pt x="3406127" y="82943"/>
                  </a:lnTo>
                  <a:lnTo>
                    <a:pt x="3406165" y="67005"/>
                  </a:lnTo>
                  <a:lnTo>
                    <a:pt x="3434638" y="37973"/>
                  </a:lnTo>
                  <a:lnTo>
                    <a:pt x="3440709" y="36626"/>
                  </a:lnTo>
                  <a:lnTo>
                    <a:pt x="3456990" y="36626"/>
                  </a:lnTo>
                  <a:lnTo>
                    <a:pt x="3490188" y="60109"/>
                  </a:lnTo>
                  <a:lnTo>
                    <a:pt x="3492271" y="67005"/>
                  </a:lnTo>
                  <a:lnTo>
                    <a:pt x="3492271" y="7975"/>
                  </a:lnTo>
                  <a:lnTo>
                    <a:pt x="3485832" y="5473"/>
                  </a:lnTo>
                  <a:lnTo>
                    <a:pt x="3474224" y="2438"/>
                  </a:lnTo>
                  <a:lnTo>
                    <a:pt x="3461982" y="609"/>
                  </a:lnTo>
                  <a:lnTo>
                    <a:pt x="3449104" y="0"/>
                  </a:lnTo>
                  <a:lnTo>
                    <a:pt x="3436632" y="609"/>
                  </a:lnTo>
                  <a:lnTo>
                    <a:pt x="3391979" y="15062"/>
                  </a:lnTo>
                  <a:lnTo>
                    <a:pt x="3362617" y="45326"/>
                  </a:lnTo>
                  <a:lnTo>
                    <a:pt x="3362528" y="45453"/>
                  </a:lnTo>
                  <a:lnTo>
                    <a:pt x="3358591" y="54787"/>
                  </a:lnTo>
                  <a:lnTo>
                    <a:pt x="3356216" y="64630"/>
                  </a:lnTo>
                  <a:lnTo>
                    <a:pt x="3355429" y="74980"/>
                  </a:lnTo>
                  <a:lnTo>
                    <a:pt x="3356241" y="85305"/>
                  </a:lnTo>
                  <a:lnTo>
                    <a:pt x="3374987" y="121170"/>
                  </a:lnTo>
                  <a:lnTo>
                    <a:pt x="3413302" y="144094"/>
                  </a:lnTo>
                  <a:lnTo>
                    <a:pt x="3449294" y="149567"/>
                  </a:lnTo>
                  <a:lnTo>
                    <a:pt x="3462172" y="148958"/>
                  </a:lnTo>
                  <a:lnTo>
                    <a:pt x="3506927" y="134518"/>
                  </a:lnTo>
                  <a:lnTo>
                    <a:pt x="3529825" y="113525"/>
                  </a:lnTo>
                  <a:lnTo>
                    <a:pt x="3530142" y="113144"/>
                  </a:lnTo>
                  <a:lnTo>
                    <a:pt x="3535413" y="104394"/>
                  </a:lnTo>
                  <a:lnTo>
                    <a:pt x="3539185" y="95123"/>
                  </a:lnTo>
                  <a:lnTo>
                    <a:pt x="3541445" y="85305"/>
                  </a:lnTo>
                  <a:lnTo>
                    <a:pt x="3542195" y="74980"/>
                  </a:lnTo>
                  <a:close/>
                </a:path>
                <a:path w="3736975" h="164465">
                  <a:moveTo>
                    <a:pt x="3736860" y="95148"/>
                  </a:moveTo>
                  <a:lnTo>
                    <a:pt x="3704094" y="70929"/>
                  </a:lnTo>
                  <a:lnTo>
                    <a:pt x="3711029" y="68364"/>
                  </a:lnTo>
                  <a:lnTo>
                    <a:pt x="3716236" y="64439"/>
                  </a:lnTo>
                  <a:lnTo>
                    <a:pt x="3719830" y="58978"/>
                  </a:lnTo>
                  <a:lnTo>
                    <a:pt x="3723182" y="53898"/>
                  </a:lnTo>
                  <a:lnTo>
                    <a:pt x="3724910" y="47091"/>
                  </a:lnTo>
                  <a:lnTo>
                    <a:pt x="3724910" y="37973"/>
                  </a:lnTo>
                  <a:lnTo>
                    <a:pt x="3724579" y="34823"/>
                  </a:lnTo>
                  <a:lnTo>
                    <a:pt x="3724452" y="33693"/>
                  </a:lnTo>
                  <a:lnTo>
                    <a:pt x="3724338" y="32575"/>
                  </a:lnTo>
                  <a:lnTo>
                    <a:pt x="3696055" y="5499"/>
                  </a:lnTo>
                  <a:lnTo>
                    <a:pt x="3688092" y="4025"/>
                  </a:lnTo>
                  <a:lnTo>
                    <a:pt x="3688092" y="94373"/>
                  </a:lnTo>
                  <a:lnTo>
                    <a:pt x="3688092" y="103505"/>
                  </a:lnTo>
                  <a:lnTo>
                    <a:pt x="3687013" y="106870"/>
                  </a:lnTo>
                  <a:lnTo>
                    <a:pt x="3682631" y="111112"/>
                  </a:lnTo>
                  <a:lnTo>
                    <a:pt x="3679748" y="112395"/>
                  </a:lnTo>
                  <a:lnTo>
                    <a:pt x="3670757" y="113525"/>
                  </a:lnTo>
                  <a:lnTo>
                    <a:pt x="3598481" y="113525"/>
                  </a:lnTo>
                  <a:lnTo>
                    <a:pt x="3598481" y="84810"/>
                  </a:lnTo>
                  <a:lnTo>
                    <a:pt x="3667150" y="84810"/>
                  </a:lnTo>
                  <a:lnTo>
                    <a:pt x="3688092" y="94373"/>
                  </a:lnTo>
                  <a:lnTo>
                    <a:pt x="3688092" y="4025"/>
                  </a:lnTo>
                  <a:lnTo>
                    <a:pt x="3686568" y="3733"/>
                  </a:lnTo>
                  <a:lnTo>
                    <a:pt x="3678656" y="3251"/>
                  </a:lnTo>
                  <a:lnTo>
                    <a:pt x="3678656" y="41376"/>
                  </a:lnTo>
                  <a:lnTo>
                    <a:pt x="3678656" y="49987"/>
                  </a:lnTo>
                  <a:lnTo>
                    <a:pt x="3677589" y="53200"/>
                  </a:lnTo>
                  <a:lnTo>
                    <a:pt x="3673360" y="57048"/>
                  </a:lnTo>
                  <a:lnTo>
                    <a:pt x="3670782" y="58178"/>
                  </a:lnTo>
                  <a:lnTo>
                    <a:pt x="3663251" y="58978"/>
                  </a:lnTo>
                  <a:lnTo>
                    <a:pt x="3598481" y="58978"/>
                  </a:lnTo>
                  <a:lnTo>
                    <a:pt x="3598481" y="32575"/>
                  </a:lnTo>
                  <a:lnTo>
                    <a:pt x="3659771" y="32575"/>
                  </a:lnTo>
                  <a:lnTo>
                    <a:pt x="3678656" y="41376"/>
                  </a:lnTo>
                  <a:lnTo>
                    <a:pt x="3678656" y="3251"/>
                  </a:lnTo>
                  <a:lnTo>
                    <a:pt x="3675951" y="3086"/>
                  </a:lnTo>
                  <a:lnTo>
                    <a:pt x="3553955" y="3086"/>
                  </a:lnTo>
                  <a:lnTo>
                    <a:pt x="3553955" y="145707"/>
                  </a:lnTo>
                  <a:lnTo>
                    <a:pt x="3667087" y="145707"/>
                  </a:lnTo>
                  <a:lnTo>
                    <a:pt x="3708844" y="140487"/>
                  </a:lnTo>
                  <a:lnTo>
                    <a:pt x="3735997" y="113525"/>
                  </a:lnTo>
                  <a:lnTo>
                    <a:pt x="3736746" y="106870"/>
                  </a:lnTo>
                  <a:lnTo>
                    <a:pt x="3736860" y="9514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57244" y="4800614"/>
            <a:ext cx="442595" cy="203835"/>
            <a:chOff x="657244" y="4800614"/>
            <a:chExt cx="442595" cy="20383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7244" y="4800614"/>
              <a:ext cx="204354" cy="20369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2534" y="4804214"/>
              <a:ext cx="197157" cy="196495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59701" y="1548940"/>
            <a:ext cx="662940" cy="157480"/>
          </a:xfrm>
          <a:custGeom>
            <a:avLst/>
            <a:gdLst/>
            <a:ahLst/>
            <a:cxnLst/>
            <a:rect l="l" t="t" r="r" b="b"/>
            <a:pathLst>
              <a:path w="662940" h="157480">
                <a:moveTo>
                  <a:pt x="224409" y="157403"/>
                </a:moveTo>
                <a:lnTo>
                  <a:pt x="209778" y="130390"/>
                </a:lnTo>
                <a:lnTo>
                  <a:pt x="190525" y="94869"/>
                </a:lnTo>
                <a:lnTo>
                  <a:pt x="165163" y="48069"/>
                </a:lnTo>
                <a:lnTo>
                  <a:pt x="139115" y="0"/>
                </a:lnTo>
                <a:lnTo>
                  <a:pt x="137629" y="0"/>
                </a:lnTo>
                <a:lnTo>
                  <a:pt x="137629" y="94869"/>
                </a:lnTo>
                <a:lnTo>
                  <a:pt x="86791" y="94869"/>
                </a:lnTo>
                <a:lnTo>
                  <a:pt x="112318" y="48069"/>
                </a:lnTo>
                <a:lnTo>
                  <a:pt x="137629" y="94869"/>
                </a:lnTo>
                <a:lnTo>
                  <a:pt x="137629" y="0"/>
                </a:lnTo>
                <a:lnTo>
                  <a:pt x="85293" y="0"/>
                </a:lnTo>
                <a:lnTo>
                  <a:pt x="0" y="157403"/>
                </a:lnTo>
                <a:lnTo>
                  <a:pt x="52971" y="157403"/>
                </a:lnTo>
                <a:lnTo>
                  <a:pt x="67640" y="130390"/>
                </a:lnTo>
                <a:lnTo>
                  <a:pt x="156768" y="130390"/>
                </a:lnTo>
                <a:lnTo>
                  <a:pt x="171450" y="157403"/>
                </a:lnTo>
                <a:lnTo>
                  <a:pt x="224409" y="157403"/>
                </a:lnTo>
                <a:close/>
              </a:path>
              <a:path w="662940" h="157480">
                <a:moveTo>
                  <a:pt x="415010" y="52324"/>
                </a:moveTo>
                <a:lnTo>
                  <a:pt x="396494" y="14490"/>
                </a:lnTo>
                <a:lnTo>
                  <a:pt x="367779" y="1930"/>
                </a:lnTo>
                <a:lnTo>
                  <a:pt x="367779" y="48006"/>
                </a:lnTo>
                <a:lnTo>
                  <a:pt x="367779" y="58635"/>
                </a:lnTo>
                <a:lnTo>
                  <a:pt x="346011" y="69342"/>
                </a:lnTo>
                <a:lnTo>
                  <a:pt x="281635" y="69342"/>
                </a:lnTo>
                <a:lnTo>
                  <a:pt x="281635" y="36652"/>
                </a:lnTo>
                <a:lnTo>
                  <a:pt x="350977" y="36652"/>
                </a:lnTo>
                <a:lnTo>
                  <a:pt x="358635" y="37795"/>
                </a:lnTo>
                <a:lnTo>
                  <a:pt x="361759" y="39281"/>
                </a:lnTo>
                <a:lnTo>
                  <a:pt x="366572" y="44107"/>
                </a:lnTo>
                <a:lnTo>
                  <a:pt x="367779" y="48006"/>
                </a:lnTo>
                <a:lnTo>
                  <a:pt x="367779" y="1930"/>
                </a:lnTo>
                <a:lnTo>
                  <a:pt x="366636" y="1651"/>
                </a:lnTo>
                <a:lnTo>
                  <a:pt x="357606" y="419"/>
                </a:lnTo>
                <a:lnTo>
                  <a:pt x="347992" y="0"/>
                </a:lnTo>
                <a:lnTo>
                  <a:pt x="229095" y="0"/>
                </a:lnTo>
                <a:lnTo>
                  <a:pt x="229095" y="157403"/>
                </a:lnTo>
                <a:lnTo>
                  <a:pt x="281635" y="157403"/>
                </a:lnTo>
                <a:lnTo>
                  <a:pt x="281635" y="106565"/>
                </a:lnTo>
                <a:lnTo>
                  <a:pt x="349910" y="106565"/>
                </a:lnTo>
                <a:lnTo>
                  <a:pt x="388035" y="98729"/>
                </a:lnTo>
                <a:lnTo>
                  <a:pt x="412635" y="69342"/>
                </a:lnTo>
                <a:lnTo>
                  <a:pt x="413918" y="65214"/>
                </a:lnTo>
                <a:lnTo>
                  <a:pt x="415010" y="53174"/>
                </a:lnTo>
                <a:lnTo>
                  <a:pt x="415010" y="52324"/>
                </a:lnTo>
                <a:close/>
              </a:path>
              <a:path w="662940" h="157480">
                <a:moveTo>
                  <a:pt x="610908" y="0"/>
                </a:moveTo>
                <a:lnTo>
                  <a:pt x="424992" y="0"/>
                </a:lnTo>
                <a:lnTo>
                  <a:pt x="424992" y="42545"/>
                </a:lnTo>
                <a:lnTo>
                  <a:pt x="424992" y="42760"/>
                </a:lnTo>
                <a:lnTo>
                  <a:pt x="492213" y="42760"/>
                </a:lnTo>
                <a:lnTo>
                  <a:pt x="492213" y="157403"/>
                </a:lnTo>
                <a:lnTo>
                  <a:pt x="544537" y="157403"/>
                </a:lnTo>
                <a:lnTo>
                  <a:pt x="544537" y="42760"/>
                </a:lnTo>
                <a:lnTo>
                  <a:pt x="610908" y="42760"/>
                </a:lnTo>
                <a:lnTo>
                  <a:pt x="610908" y="0"/>
                </a:lnTo>
                <a:close/>
              </a:path>
              <a:path w="662940" h="157480">
                <a:moveTo>
                  <a:pt x="662597" y="118059"/>
                </a:moveTo>
                <a:lnTo>
                  <a:pt x="616432" y="118059"/>
                </a:lnTo>
                <a:lnTo>
                  <a:pt x="616432" y="157403"/>
                </a:lnTo>
                <a:lnTo>
                  <a:pt x="662597" y="157403"/>
                </a:lnTo>
                <a:lnTo>
                  <a:pt x="662597" y="1180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8668" y="1544680"/>
            <a:ext cx="398835" cy="166129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670349" y="4599543"/>
            <a:ext cx="748030" cy="110489"/>
            <a:chOff x="670349" y="4599543"/>
            <a:chExt cx="748030" cy="110489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349" y="4599543"/>
              <a:ext cx="463125" cy="11015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3839" y="4599543"/>
              <a:ext cx="264236" cy="89258"/>
            </a:xfrm>
            <a:prstGeom prst="rect">
              <a:avLst/>
            </a:prstGeom>
          </p:spPr>
        </p:pic>
      </p:grpSp>
      <p:grpSp>
        <p:nvGrpSpPr>
          <p:cNvPr id="10" name="object 10" descr=""/>
          <p:cNvGrpSpPr/>
          <p:nvPr/>
        </p:nvGrpSpPr>
        <p:grpSpPr>
          <a:xfrm>
            <a:off x="1488387" y="4599543"/>
            <a:ext cx="685800" cy="126364"/>
            <a:chOff x="1488387" y="4599543"/>
            <a:chExt cx="685800" cy="126364"/>
          </a:xfrm>
        </p:grpSpPr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8387" y="4601668"/>
              <a:ext cx="77572" cy="8500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5086" y="4599543"/>
              <a:ext cx="183297" cy="8925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94596" y="4599543"/>
              <a:ext cx="379354" cy="126097"/>
            </a:xfrm>
            <a:prstGeom prst="rect">
              <a:avLst/>
            </a:prstGeom>
          </p:spPr>
        </p:pic>
      </p:grpSp>
      <p:grpSp>
        <p:nvGrpSpPr>
          <p:cNvPr id="14" name="object 14" descr=""/>
          <p:cNvGrpSpPr/>
          <p:nvPr/>
        </p:nvGrpSpPr>
        <p:grpSpPr>
          <a:xfrm>
            <a:off x="674662" y="2018816"/>
            <a:ext cx="728345" cy="165100"/>
            <a:chOff x="674662" y="2018816"/>
            <a:chExt cx="728345" cy="165100"/>
          </a:xfrm>
        </p:grpSpPr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4662" y="2018816"/>
              <a:ext cx="448069" cy="165059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43449" y="2055655"/>
              <a:ext cx="259099" cy="89258"/>
            </a:xfrm>
            <a:prstGeom prst="rect">
              <a:avLst/>
            </a:prstGeom>
          </p:spPr>
        </p:pic>
      </p:grpSp>
      <p:pic>
        <p:nvPicPr>
          <p:cNvPr id="17" name="object 17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65628" y="2262863"/>
            <a:ext cx="73145" cy="89258"/>
          </a:xfrm>
          <a:prstGeom prst="rect">
            <a:avLst/>
          </a:prstGeom>
        </p:spPr>
      </p:pic>
      <p:grpSp>
        <p:nvGrpSpPr>
          <p:cNvPr id="18" name="object 18" descr=""/>
          <p:cNvGrpSpPr/>
          <p:nvPr/>
        </p:nvGrpSpPr>
        <p:grpSpPr>
          <a:xfrm>
            <a:off x="803592" y="2024485"/>
            <a:ext cx="3305810" cy="535305"/>
            <a:chOff x="803592" y="2024485"/>
            <a:chExt cx="3305810" cy="535305"/>
          </a:xfrm>
        </p:grpSpPr>
        <p:pic>
          <p:nvPicPr>
            <p:cNvPr id="19" name="object 1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3592" y="2262863"/>
              <a:ext cx="278758" cy="89258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02719" y="2262863"/>
              <a:ext cx="268488" cy="89258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97415" y="2264987"/>
              <a:ext cx="78282" cy="85009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01905" y="2262863"/>
              <a:ext cx="173206" cy="89258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95478" y="2264987"/>
              <a:ext cx="92803" cy="8500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67017" y="2024485"/>
              <a:ext cx="2642360" cy="534845"/>
            </a:xfrm>
            <a:prstGeom prst="rect">
              <a:avLst/>
            </a:prstGeom>
          </p:spPr>
        </p:pic>
      </p:grpSp>
      <p:grpSp>
        <p:nvGrpSpPr>
          <p:cNvPr id="25" name="object 25" descr=""/>
          <p:cNvGrpSpPr/>
          <p:nvPr/>
        </p:nvGrpSpPr>
        <p:grpSpPr>
          <a:xfrm>
            <a:off x="671471" y="2469895"/>
            <a:ext cx="937260" cy="126364"/>
            <a:chOff x="671471" y="2469895"/>
            <a:chExt cx="937260" cy="126364"/>
          </a:xfrm>
        </p:grpSpPr>
        <p:pic>
          <p:nvPicPr>
            <p:cNvPr id="26" name="object 2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1471" y="2472195"/>
              <a:ext cx="77572" cy="85009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75252" y="2470072"/>
              <a:ext cx="194814" cy="126097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90432" y="2469895"/>
              <a:ext cx="270254" cy="126273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81586" y="2472195"/>
              <a:ext cx="77571" cy="85009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85366" y="2472195"/>
              <a:ext cx="103960" cy="85009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15535" y="2472195"/>
              <a:ext cx="92803" cy="85009"/>
            </a:xfrm>
            <a:prstGeom prst="rect">
              <a:avLst/>
            </a:prstGeom>
          </p:spPr>
        </p:pic>
      </p:grpSp>
      <p:pic>
        <p:nvPicPr>
          <p:cNvPr id="32" name="object 32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566457" y="2472195"/>
            <a:ext cx="78281" cy="85009"/>
          </a:xfrm>
          <a:prstGeom prst="rect">
            <a:avLst/>
          </a:prstGeom>
        </p:spPr>
      </p:pic>
      <p:grpSp>
        <p:nvGrpSpPr>
          <p:cNvPr id="33" name="object 33" descr=""/>
          <p:cNvGrpSpPr/>
          <p:nvPr/>
        </p:nvGrpSpPr>
        <p:grpSpPr>
          <a:xfrm>
            <a:off x="671471" y="2677280"/>
            <a:ext cx="186055" cy="89535"/>
            <a:chOff x="671471" y="2677280"/>
            <a:chExt cx="186055" cy="89535"/>
          </a:xfrm>
        </p:grpSpPr>
        <p:pic>
          <p:nvPicPr>
            <p:cNvPr id="34" name="object 34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1471" y="2679405"/>
              <a:ext cx="77572" cy="85009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68172" y="2677280"/>
              <a:ext cx="89258" cy="89258"/>
            </a:xfrm>
            <a:prstGeom prst="rect">
              <a:avLst/>
            </a:prstGeom>
          </p:spPr>
        </p:pic>
      </p:grpSp>
      <p:pic>
        <p:nvPicPr>
          <p:cNvPr id="36" name="object 36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916758" y="2679405"/>
            <a:ext cx="92803" cy="85009"/>
          </a:xfrm>
          <a:prstGeom prst="rect">
            <a:avLst/>
          </a:prstGeom>
        </p:spPr>
      </p:pic>
      <p:pic>
        <p:nvPicPr>
          <p:cNvPr id="37" name="object 37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678647" y="2470072"/>
            <a:ext cx="1230692" cy="296466"/>
          </a:xfrm>
          <a:prstGeom prst="rect">
            <a:avLst/>
          </a:prstGeom>
        </p:spPr>
      </p:pic>
      <p:pic>
        <p:nvPicPr>
          <p:cNvPr id="38" name="object 38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029928" y="2677280"/>
            <a:ext cx="187548" cy="89258"/>
          </a:xfrm>
          <a:prstGeom prst="rect">
            <a:avLst/>
          </a:prstGeom>
        </p:spPr>
      </p:pic>
      <p:grpSp>
        <p:nvGrpSpPr>
          <p:cNvPr id="39" name="object 39" descr=""/>
          <p:cNvGrpSpPr/>
          <p:nvPr/>
        </p:nvGrpSpPr>
        <p:grpSpPr>
          <a:xfrm>
            <a:off x="1243688" y="2677280"/>
            <a:ext cx="367030" cy="89535"/>
            <a:chOff x="1243688" y="2677280"/>
            <a:chExt cx="367030" cy="89535"/>
          </a:xfrm>
        </p:grpSpPr>
        <p:pic>
          <p:nvPicPr>
            <p:cNvPr id="40" name="object 40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47468" y="2679405"/>
              <a:ext cx="78282" cy="85009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43688" y="2679405"/>
              <a:ext cx="77572" cy="85009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1451952" y="2677284"/>
              <a:ext cx="158750" cy="89535"/>
            </a:xfrm>
            <a:custGeom>
              <a:avLst/>
              <a:gdLst/>
              <a:ahLst/>
              <a:cxnLst/>
              <a:rect l="l" t="t" r="r" b="b"/>
              <a:pathLst>
                <a:path w="158750" h="89535">
                  <a:moveTo>
                    <a:pt x="125387" y="44627"/>
                  </a:moveTo>
                  <a:lnTo>
                    <a:pt x="121564" y="25400"/>
                  </a:lnTo>
                  <a:lnTo>
                    <a:pt x="112903" y="13462"/>
                  </a:lnTo>
                  <a:lnTo>
                    <a:pt x="111417" y="11430"/>
                  </a:lnTo>
                  <a:lnTo>
                    <a:pt x="111226" y="11328"/>
                  </a:lnTo>
                  <a:lnTo>
                    <a:pt x="111226" y="44627"/>
                  </a:lnTo>
                  <a:lnTo>
                    <a:pt x="108788" y="57797"/>
                  </a:lnTo>
                  <a:lnTo>
                    <a:pt x="102146" y="67589"/>
                  </a:lnTo>
                  <a:lnTo>
                    <a:pt x="92240" y="73698"/>
                  </a:lnTo>
                  <a:lnTo>
                    <a:pt x="80048" y="75806"/>
                  </a:lnTo>
                  <a:lnTo>
                    <a:pt x="67856" y="73698"/>
                  </a:lnTo>
                  <a:lnTo>
                    <a:pt x="57962" y="67589"/>
                  </a:lnTo>
                  <a:lnTo>
                    <a:pt x="51308" y="57797"/>
                  </a:lnTo>
                  <a:lnTo>
                    <a:pt x="50088" y="51181"/>
                  </a:lnTo>
                  <a:lnTo>
                    <a:pt x="48882" y="44627"/>
                  </a:lnTo>
                  <a:lnTo>
                    <a:pt x="50088" y="38074"/>
                  </a:lnTo>
                  <a:lnTo>
                    <a:pt x="51308" y="31470"/>
                  </a:lnTo>
                  <a:lnTo>
                    <a:pt x="57912" y="21742"/>
                  </a:lnTo>
                  <a:lnTo>
                    <a:pt x="67856" y="15570"/>
                  </a:lnTo>
                  <a:lnTo>
                    <a:pt x="80048" y="13462"/>
                  </a:lnTo>
                  <a:lnTo>
                    <a:pt x="92240" y="15570"/>
                  </a:lnTo>
                  <a:lnTo>
                    <a:pt x="102196" y="21742"/>
                  </a:lnTo>
                  <a:lnTo>
                    <a:pt x="108788" y="31470"/>
                  </a:lnTo>
                  <a:lnTo>
                    <a:pt x="111226" y="44627"/>
                  </a:lnTo>
                  <a:lnTo>
                    <a:pt x="111226" y="11328"/>
                  </a:lnTo>
                  <a:lnTo>
                    <a:pt x="96926" y="2895"/>
                  </a:lnTo>
                  <a:lnTo>
                    <a:pt x="80048" y="0"/>
                  </a:lnTo>
                  <a:lnTo>
                    <a:pt x="64477" y="2489"/>
                  </a:lnTo>
                  <a:lnTo>
                    <a:pt x="50723" y="9804"/>
                  </a:lnTo>
                  <a:lnTo>
                    <a:pt x="40373" y="21742"/>
                  </a:lnTo>
                  <a:lnTo>
                    <a:pt x="35064" y="38074"/>
                  </a:lnTo>
                  <a:lnTo>
                    <a:pt x="14173" y="38074"/>
                  </a:lnTo>
                  <a:lnTo>
                    <a:pt x="14173" y="2120"/>
                  </a:lnTo>
                  <a:lnTo>
                    <a:pt x="0" y="2120"/>
                  </a:lnTo>
                  <a:lnTo>
                    <a:pt x="0" y="87134"/>
                  </a:lnTo>
                  <a:lnTo>
                    <a:pt x="14173" y="87134"/>
                  </a:lnTo>
                  <a:lnTo>
                    <a:pt x="14173" y="51181"/>
                  </a:lnTo>
                  <a:lnTo>
                    <a:pt x="35064" y="51181"/>
                  </a:lnTo>
                  <a:lnTo>
                    <a:pt x="64477" y="86779"/>
                  </a:lnTo>
                  <a:lnTo>
                    <a:pt x="80048" y="89255"/>
                  </a:lnTo>
                  <a:lnTo>
                    <a:pt x="96926" y="86372"/>
                  </a:lnTo>
                  <a:lnTo>
                    <a:pt x="111417" y="77838"/>
                  </a:lnTo>
                  <a:lnTo>
                    <a:pt x="112890" y="75806"/>
                  </a:lnTo>
                  <a:lnTo>
                    <a:pt x="121564" y="63855"/>
                  </a:lnTo>
                  <a:lnTo>
                    <a:pt x="125387" y="44627"/>
                  </a:lnTo>
                  <a:close/>
                </a:path>
                <a:path w="158750" h="89535">
                  <a:moveTo>
                    <a:pt x="158153" y="73850"/>
                  </a:moveTo>
                  <a:lnTo>
                    <a:pt x="153898" y="70840"/>
                  </a:lnTo>
                  <a:lnTo>
                    <a:pt x="143979" y="70840"/>
                  </a:lnTo>
                  <a:lnTo>
                    <a:pt x="139560" y="73850"/>
                  </a:lnTo>
                  <a:lnTo>
                    <a:pt x="139560" y="85712"/>
                  </a:lnTo>
                  <a:lnTo>
                    <a:pt x="143979" y="88734"/>
                  </a:lnTo>
                  <a:lnTo>
                    <a:pt x="153898" y="88734"/>
                  </a:lnTo>
                  <a:lnTo>
                    <a:pt x="158153" y="85712"/>
                  </a:lnTo>
                  <a:lnTo>
                    <a:pt x="158153" y="79705"/>
                  </a:lnTo>
                  <a:lnTo>
                    <a:pt x="158153" y="7385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3" name="object 43" descr=""/>
          <p:cNvGrpSpPr/>
          <p:nvPr/>
        </p:nvGrpSpPr>
        <p:grpSpPr>
          <a:xfrm>
            <a:off x="2974158" y="2677104"/>
            <a:ext cx="673735" cy="110489"/>
            <a:chOff x="2974158" y="2677104"/>
            <a:chExt cx="673735" cy="110489"/>
          </a:xfrm>
        </p:grpSpPr>
        <p:pic>
          <p:nvPicPr>
            <p:cNvPr id="44" name="object 44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74158" y="2679405"/>
              <a:ext cx="78281" cy="85009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072629" y="2677104"/>
              <a:ext cx="374388" cy="110332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473229" y="2679405"/>
              <a:ext cx="174269" cy="85009"/>
            </a:xfrm>
            <a:prstGeom prst="rect">
              <a:avLst/>
            </a:prstGeom>
          </p:spPr>
        </p:pic>
      </p:grpSp>
      <p:grpSp>
        <p:nvGrpSpPr>
          <p:cNvPr id="47" name="object 47" descr=""/>
          <p:cNvGrpSpPr/>
          <p:nvPr/>
        </p:nvGrpSpPr>
        <p:grpSpPr>
          <a:xfrm>
            <a:off x="665628" y="2847651"/>
            <a:ext cx="982980" cy="163195"/>
            <a:chOff x="665628" y="2847651"/>
            <a:chExt cx="982980" cy="163195"/>
          </a:xfrm>
        </p:grpSpPr>
        <p:pic>
          <p:nvPicPr>
            <p:cNvPr id="48" name="object 48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65628" y="2847651"/>
              <a:ext cx="323744" cy="162935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09738" y="2884490"/>
              <a:ext cx="89615" cy="126097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19718" y="2886613"/>
              <a:ext cx="197824" cy="86428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337910" y="2884490"/>
              <a:ext cx="82499" cy="89258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440450" y="2886613"/>
              <a:ext cx="77572" cy="85009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44231" y="2886613"/>
              <a:ext cx="103960" cy="85009"/>
            </a:xfrm>
            <a:prstGeom prst="rect">
              <a:avLst/>
            </a:prstGeom>
          </p:spPr>
        </p:pic>
      </p:grpSp>
      <p:grpSp>
        <p:nvGrpSpPr>
          <p:cNvPr id="54" name="object 54" descr=""/>
          <p:cNvGrpSpPr/>
          <p:nvPr/>
        </p:nvGrpSpPr>
        <p:grpSpPr>
          <a:xfrm>
            <a:off x="2519358" y="2853320"/>
            <a:ext cx="950594" cy="120650"/>
            <a:chOff x="2519358" y="2853320"/>
            <a:chExt cx="950594" cy="120650"/>
          </a:xfrm>
        </p:grpSpPr>
        <p:pic>
          <p:nvPicPr>
            <p:cNvPr id="55" name="object 55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519358" y="2884490"/>
              <a:ext cx="171612" cy="89258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710101" y="2884490"/>
              <a:ext cx="353495" cy="89258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083961" y="2886613"/>
              <a:ext cx="72259" cy="85009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182428" y="2886613"/>
              <a:ext cx="77572" cy="85009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280366" y="2884490"/>
              <a:ext cx="90676" cy="89258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391409" y="2853320"/>
              <a:ext cx="78281" cy="118303"/>
            </a:xfrm>
            <a:prstGeom prst="rect">
              <a:avLst/>
            </a:prstGeom>
          </p:spPr>
        </p:pic>
      </p:grpSp>
      <p:grpSp>
        <p:nvGrpSpPr>
          <p:cNvPr id="61" name="object 61" descr=""/>
          <p:cNvGrpSpPr/>
          <p:nvPr/>
        </p:nvGrpSpPr>
        <p:grpSpPr>
          <a:xfrm>
            <a:off x="3539999" y="2853320"/>
            <a:ext cx="771525" cy="157480"/>
            <a:chOff x="3539999" y="2853320"/>
            <a:chExt cx="771525" cy="157480"/>
          </a:xfrm>
        </p:grpSpPr>
        <p:pic>
          <p:nvPicPr>
            <p:cNvPr id="62" name="object 62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539999" y="2884313"/>
              <a:ext cx="270254" cy="126273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831152" y="2886613"/>
              <a:ext cx="78282" cy="85009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935642" y="2886613"/>
              <a:ext cx="77572" cy="85009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039423" y="2884490"/>
              <a:ext cx="173206" cy="89258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232995" y="2853320"/>
              <a:ext cx="78281" cy="118303"/>
            </a:xfrm>
            <a:prstGeom prst="rect">
              <a:avLst/>
            </a:prstGeom>
          </p:spPr>
        </p:pic>
      </p:grpSp>
      <p:pic>
        <p:nvPicPr>
          <p:cNvPr id="67" name="object 67" descr="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662973" y="2853320"/>
            <a:ext cx="1998596" cy="348534"/>
          </a:xfrm>
          <a:prstGeom prst="rect">
            <a:avLst/>
          </a:prstGeom>
        </p:spPr>
      </p:pic>
      <p:sp>
        <p:nvSpPr>
          <p:cNvPr id="68" name="object 68" descr=""/>
          <p:cNvSpPr/>
          <p:nvPr/>
        </p:nvSpPr>
        <p:spPr>
          <a:xfrm>
            <a:off x="2676791" y="3093590"/>
            <a:ext cx="441325" cy="107950"/>
          </a:xfrm>
          <a:custGeom>
            <a:avLst/>
            <a:gdLst/>
            <a:ahLst/>
            <a:cxnLst/>
            <a:rect l="l" t="t" r="r" b="b"/>
            <a:pathLst>
              <a:path w="441325" h="107950">
                <a:moveTo>
                  <a:pt x="131064" y="72390"/>
                </a:moveTo>
                <a:lnTo>
                  <a:pt x="118656" y="72390"/>
                </a:lnTo>
                <a:lnTo>
                  <a:pt x="118656" y="0"/>
                </a:lnTo>
                <a:lnTo>
                  <a:pt x="104495" y="0"/>
                </a:lnTo>
                <a:lnTo>
                  <a:pt x="104495" y="72390"/>
                </a:lnTo>
                <a:lnTo>
                  <a:pt x="66421" y="72390"/>
                </a:lnTo>
                <a:lnTo>
                  <a:pt x="66421" y="0"/>
                </a:lnTo>
                <a:lnTo>
                  <a:pt x="52247" y="0"/>
                </a:lnTo>
                <a:lnTo>
                  <a:pt x="52247" y="72390"/>
                </a:lnTo>
                <a:lnTo>
                  <a:pt x="14173" y="72390"/>
                </a:lnTo>
                <a:lnTo>
                  <a:pt x="14173" y="0"/>
                </a:lnTo>
                <a:lnTo>
                  <a:pt x="0" y="0"/>
                </a:lnTo>
                <a:lnTo>
                  <a:pt x="0" y="72390"/>
                </a:lnTo>
                <a:lnTo>
                  <a:pt x="0" y="85090"/>
                </a:lnTo>
                <a:lnTo>
                  <a:pt x="117246" y="85090"/>
                </a:lnTo>
                <a:lnTo>
                  <a:pt x="117246" y="107950"/>
                </a:lnTo>
                <a:lnTo>
                  <a:pt x="131064" y="107950"/>
                </a:lnTo>
                <a:lnTo>
                  <a:pt x="131064" y="85090"/>
                </a:lnTo>
                <a:lnTo>
                  <a:pt x="131064" y="72390"/>
                </a:lnTo>
                <a:close/>
              </a:path>
              <a:path w="441325" h="107950">
                <a:moveTo>
                  <a:pt x="228282" y="241"/>
                </a:moveTo>
                <a:lnTo>
                  <a:pt x="216242" y="241"/>
                </a:lnTo>
                <a:lnTo>
                  <a:pt x="164172" y="62407"/>
                </a:lnTo>
                <a:lnTo>
                  <a:pt x="164172" y="241"/>
                </a:lnTo>
                <a:lnTo>
                  <a:pt x="149999" y="241"/>
                </a:lnTo>
                <a:lnTo>
                  <a:pt x="149999" y="85242"/>
                </a:lnTo>
                <a:lnTo>
                  <a:pt x="162052" y="85242"/>
                </a:lnTo>
                <a:lnTo>
                  <a:pt x="214122" y="23088"/>
                </a:lnTo>
                <a:lnTo>
                  <a:pt x="214122" y="85242"/>
                </a:lnTo>
                <a:lnTo>
                  <a:pt x="228282" y="85242"/>
                </a:lnTo>
                <a:lnTo>
                  <a:pt x="228282" y="241"/>
                </a:lnTo>
                <a:close/>
              </a:path>
              <a:path w="441325" h="107950">
                <a:moveTo>
                  <a:pt x="321094" y="241"/>
                </a:moveTo>
                <a:lnTo>
                  <a:pt x="244398" y="241"/>
                </a:lnTo>
                <a:lnTo>
                  <a:pt x="244398" y="13347"/>
                </a:lnTo>
                <a:lnTo>
                  <a:pt x="275755" y="13347"/>
                </a:lnTo>
                <a:lnTo>
                  <a:pt x="275755" y="85242"/>
                </a:lnTo>
                <a:lnTo>
                  <a:pt x="289915" y="85242"/>
                </a:lnTo>
                <a:lnTo>
                  <a:pt x="289915" y="13347"/>
                </a:lnTo>
                <a:lnTo>
                  <a:pt x="321094" y="13347"/>
                </a:lnTo>
                <a:lnTo>
                  <a:pt x="321094" y="241"/>
                </a:lnTo>
                <a:close/>
              </a:path>
              <a:path w="441325" h="107950">
                <a:moveTo>
                  <a:pt x="410527" y="57619"/>
                </a:moveTo>
                <a:lnTo>
                  <a:pt x="408292" y="46659"/>
                </a:lnTo>
                <a:lnTo>
                  <a:pt x="405396" y="42748"/>
                </a:lnTo>
                <a:lnTo>
                  <a:pt x="401828" y="37896"/>
                </a:lnTo>
                <a:lnTo>
                  <a:pt x="396176" y="34734"/>
                </a:lnTo>
                <a:lnTo>
                  <a:pt x="396176" y="47523"/>
                </a:lnTo>
                <a:lnTo>
                  <a:pt x="396176" y="67716"/>
                </a:lnTo>
                <a:lnTo>
                  <a:pt x="388213" y="72491"/>
                </a:lnTo>
                <a:lnTo>
                  <a:pt x="351370" y="72491"/>
                </a:lnTo>
                <a:lnTo>
                  <a:pt x="351370" y="42748"/>
                </a:lnTo>
                <a:lnTo>
                  <a:pt x="388213" y="42748"/>
                </a:lnTo>
                <a:lnTo>
                  <a:pt x="396176" y="47523"/>
                </a:lnTo>
                <a:lnTo>
                  <a:pt x="396176" y="34734"/>
                </a:lnTo>
                <a:lnTo>
                  <a:pt x="391464" y="32092"/>
                </a:lnTo>
                <a:lnTo>
                  <a:pt x="377583" y="29997"/>
                </a:lnTo>
                <a:lnTo>
                  <a:pt x="351370" y="29997"/>
                </a:lnTo>
                <a:lnTo>
                  <a:pt x="351370" y="241"/>
                </a:lnTo>
                <a:lnTo>
                  <a:pt x="337197" y="241"/>
                </a:lnTo>
                <a:lnTo>
                  <a:pt x="337197" y="85242"/>
                </a:lnTo>
                <a:lnTo>
                  <a:pt x="377583" y="85242"/>
                </a:lnTo>
                <a:lnTo>
                  <a:pt x="391464" y="83146"/>
                </a:lnTo>
                <a:lnTo>
                  <a:pt x="401828" y="77343"/>
                </a:lnTo>
                <a:lnTo>
                  <a:pt x="405396" y="72491"/>
                </a:lnTo>
                <a:lnTo>
                  <a:pt x="408292" y="68592"/>
                </a:lnTo>
                <a:lnTo>
                  <a:pt x="410527" y="57619"/>
                </a:lnTo>
                <a:close/>
              </a:path>
              <a:path w="441325" h="107950">
                <a:moveTo>
                  <a:pt x="441159" y="241"/>
                </a:moveTo>
                <a:lnTo>
                  <a:pt x="426986" y="241"/>
                </a:lnTo>
                <a:lnTo>
                  <a:pt x="426986" y="85242"/>
                </a:lnTo>
                <a:lnTo>
                  <a:pt x="441159" y="85242"/>
                </a:lnTo>
                <a:lnTo>
                  <a:pt x="441159" y="241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9" name="object 69" descr="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3182425" y="3091698"/>
            <a:ext cx="174801" cy="89258"/>
          </a:xfrm>
          <a:prstGeom prst="rect">
            <a:avLst/>
          </a:prstGeom>
        </p:spPr>
      </p:pic>
      <p:pic>
        <p:nvPicPr>
          <p:cNvPr id="70" name="object 70" descr="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3417440" y="3091698"/>
            <a:ext cx="466844" cy="126097"/>
          </a:xfrm>
          <a:prstGeom prst="rect">
            <a:avLst/>
          </a:prstGeom>
        </p:spPr>
      </p:pic>
      <p:pic>
        <p:nvPicPr>
          <p:cNvPr id="71" name="object 71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71471" y="3301031"/>
            <a:ext cx="78281" cy="85011"/>
          </a:xfrm>
          <a:prstGeom prst="rect">
            <a:avLst/>
          </a:prstGeom>
        </p:spPr>
      </p:pic>
      <p:grpSp>
        <p:nvGrpSpPr>
          <p:cNvPr id="72" name="object 72" descr=""/>
          <p:cNvGrpSpPr/>
          <p:nvPr/>
        </p:nvGrpSpPr>
        <p:grpSpPr>
          <a:xfrm>
            <a:off x="814218" y="3298907"/>
            <a:ext cx="966469" cy="126364"/>
            <a:chOff x="814218" y="3298907"/>
            <a:chExt cx="966469" cy="126364"/>
          </a:xfrm>
        </p:grpSpPr>
        <p:sp>
          <p:nvSpPr>
            <p:cNvPr id="73" name="object 73" descr=""/>
            <p:cNvSpPr/>
            <p:nvPr/>
          </p:nvSpPr>
          <p:spPr>
            <a:xfrm>
              <a:off x="814209" y="3298911"/>
              <a:ext cx="565150" cy="126364"/>
            </a:xfrm>
            <a:custGeom>
              <a:avLst/>
              <a:gdLst/>
              <a:ahLst/>
              <a:cxnLst/>
              <a:rect l="l" t="t" r="r" b="b"/>
              <a:pathLst>
                <a:path w="565150" h="126364">
                  <a:moveTo>
                    <a:pt x="73152" y="69253"/>
                  </a:moveTo>
                  <a:lnTo>
                    <a:pt x="67437" y="72123"/>
                  </a:lnTo>
                  <a:lnTo>
                    <a:pt x="61099" y="74295"/>
                  </a:lnTo>
                  <a:lnTo>
                    <a:pt x="54368" y="75679"/>
                  </a:lnTo>
                  <a:lnTo>
                    <a:pt x="47459" y="76161"/>
                  </a:lnTo>
                  <a:lnTo>
                    <a:pt x="35242" y="74295"/>
                  </a:lnTo>
                  <a:lnTo>
                    <a:pt x="24574" y="68567"/>
                  </a:lnTo>
                  <a:lnTo>
                    <a:pt x="17030" y="58750"/>
                  </a:lnTo>
                  <a:lnTo>
                    <a:pt x="14173" y="44627"/>
                  </a:lnTo>
                  <a:lnTo>
                    <a:pt x="17119" y="30289"/>
                  </a:lnTo>
                  <a:lnTo>
                    <a:pt x="24815" y="20497"/>
                  </a:lnTo>
                  <a:lnTo>
                    <a:pt x="35610" y="14897"/>
                  </a:lnTo>
                  <a:lnTo>
                    <a:pt x="47828" y="13106"/>
                  </a:lnTo>
                  <a:lnTo>
                    <a:pt x="54559" y="13601"/>
                  </a:lnTo>
                  <a:lnTo>
                    <a:pt x="61036" y="15049"/>
                  </a:lnTo>
                  <a:lnTo>
                    <a:pt x="67017" y="17437"/>
                  </a:lnTo>
                  <a:lnTo>
                    <a:pt x="72263" y="20726"/>
                  </a:lnTo>
                  <a:lnTo>
                    <a:pt x="72263" y="6908"/>
                  </a:lnTo>
                  <a:lnTo>
                    <a:pt x="66446" y="3810"/>
                  </a:lnTo>
                  <a:lnTo>
                    <a:pt x="60020" y="1663"/>
                  </a:lnTo>
                  <a:lnTo>
                    <a:pt x="53162" y="406"/>
                  </a:lnTo>
                  <a:lnTo>
                    <a:pt x="46050" y="0"/>
                  </a:lnTo>
                  <a:lnTo>
                    <a:pt x="29514" y="2667"/>
                  </a:lnTo>
                  <a:lnTo>
                    <a:pt x="14719" y="10871"/>
                  </a:lnTo>
                  <a:lnTo>
                    <a:pt x="4089" y="24879"/>
                  </a:lnTo>
                  <a:lnTo>
                    <a:pt x="0" y="44983"/>
                  </a:lnTo>
                  <a:lnTo>
                    <a:pt x="3975" y="64681"/>
                  </a:lnTo>
                  <a:lnTo>
                    <a:pt x="14389" y="78486"/>
                  </a:lnTo>
                  <a:lnTo>
                    <a:pt x="28994" y="86601"/>
                  </a:lnTo>
                  <a:lnTo>
                    <a:pt x="45516" y="89255"/>
                  </a:lnTo>
                  <a:lnTo>
                    <a:pt x="53200" y="88900"/>
                  </a:lnTo>
                  <a:lnTo>
                    <a:pt x="60325" y="87795"/>
                  </a:lnTo>
                  <a:lnTo>
                    <a:pt x="66967" y="85979"/>
                  </a:lnTo>
                  <a:lnTo>
                    <a:pt x="73152" y="83413"/>
                  </a:lnTo>
                  <a:lnTo>
                    <a:pt x="73152" y="69253"/>
                  </a:lnTo>
                  <a:close/>
                </a:path>
                <a:path w="565150" h="126364">
                  <a:moveTo>
                    <a:pt x="177101" y="44627"/>
                  </a:moveTo>
                  <a:lnTo>
                    <a:pt x="173278" y="25400"/>
                  </a:lnTo>
                  <a:lnTo>
                    <a:pt x="164617" y="13462"/>
                  </a:lnTo>
                  <a:lnTo>
                    <a:pt x="163131" y="11430"/>
                  </a:lnTo>
                  <a:lnTo>
                    <a:pt x="162941" y="11328"/>
                  </a:lnTo>
                  <a:lnTo>
                    <a:pt x="162941" y="44627"/>
                  </a:lnTo>
                  <a:lnTo>
                    <a:pt x="160502" y="57797"/>
                  </a:lnTo>
                  <a:lnTo>
                    <a:pt x="153860" y="67589"/>
                  </a:lnTo>
                  <a:lnTo>
                    <a:pt x="143954" y="73698"/>
                  </a:lnTo>
                  <a:lnTo>
                    <a:pt x="131762" y="75806"/>
                  </a:lnTo>
                  <a:lnTo>
                    <a:pt x="119570" y="73698"/>
                  </a:lnTo>
                  <a:lnTo>
                    <a:pt x="109677" y="67589"/>
                  </a:lnTo>
                  <a:lnTo>
                    <a:pt x="103022" y="57797"/>
                  </a:lnTo>
                  <a:lnTo>
                    <a:pt x="100596" y="44627"/>
                  </a:lnTo>
                  <a:lnTo>
                    <a:pt x="103022" y="31470"/>
                  </a:lnTo>
                  <a:lnTo>
                    <a:pt x="109677" y="21678"/>
                  </a:lnTo>
                  <a:lnTo>
                    <a:pt x="119570" y="15570"/>
                  </a:lnTo>
                  <a:lnTo>
                    <a:pt x="131762" y="13462"/>
                  </a:lnTo>
                  <a:lnTo>
                    <a:pt x="143954" y="15570"/>
                  </a:lnTo>
                  <a:lnTo>
                    <a:pt x="153860" y="21678"/>
                  </a:lnTo>
                  <a:lnTo>
                    <a:pt x="160502" y="31470"/>
                  </a:lnTo>
                  <a:lnTo>
                    <a:pt x="162941" y="44627"/>
                  </a:lnTo>
                  <a:lnTo>
                    <a:pt x="162941" y="11328"/>
                  </a:lnTo>
                  <a:lnTo>
                    <a:pt x="148640" y="2895"/>
                  </a:lnTo>
                  <a:lnTo>
                    <a:pt x="131762" y="0"/>
                  </a:lnTo>
                  <a:lnTo>
                    <a:pt x="114973" y="2895"/>
                  </a:lnTo>
                  <a:lnTo>
                    <a:pt x="100469" y="11430"/>
                  </a:lnTo>
                  <a:lnTo>
                    <a:pt x="90271" y="25400"/>
                  </a:lnTo>
                  <a:lnTo>
                    <a:pt x="86423" y="44627"/>
                  </a:lnTo>
                  <a:lnTo>
                    <a:pt x="90271" y="63855"/>
                  </a:lnTo>
                  <a:lnTo>
                    <a:pt x="100469" y="77838"/>
                  </a:lnTo>
                  <a:lnTo>
                    <a:pt x="114973" y="86372"/>
                  </a:lnTo>
                  <a:lnTo>
                    <a:pt x="131762" y="89255"/>
                  </a:lnTo>
                  <a:lnTo>
                    <a:pt x="148640" y="86372"/>
                  </a:lnTo>
                  <a:lnTo>
                    <a:pt x="163131" y="77838"/>
                  </a:lnTo>
                  <a:lnTo>
                    <a:pt x="164617" y="75806"/>
                  </a:lnTo>
                  <a:lnTo>
                    <a:pt x="173278" y="63855"/>
                  </a:lnTo>
                  <a:lnTo>
                    <a:pt x="177101" y="44627"/>
                  </a:lnTo>
                  <a:close/>
                </a:path>
                <a:path w="565150" h="126364">
                  <a:moveTo>
                    <a:pt x="264947" y="87134"/>
                  </a:moveTo>
                  <a:lnTo>
                    <a:pt x="232003" y="43395"/>
                  </a:lnTo>
                  <a:lnTo>
                    <a:pt x="263182" y="2120"/>
                  </a:lnTo>
                  <a:lnTo>
                    <a:pt x="246888" y="2120"/>
                  </a:lnTo>
                  <a:lnTo>
                    <a:pt x="223862" y="33477"/>
                  </a:lnTo>
                  <a:lnTo>
                    <a:pt x="200660" y="2120"/>
                  </a:lnTo>
                  <a:lnTo>
                    <a:pt x="184365" y="2120"/>
                  </a:lnTo>
                  <a:lnTo>
                    <a:pt x="215709" y="43395"/>
                  </a:lnTo>
                  <a:lnTo>
                    <a:pt x="182600" y="87134"/>
                  </a:lnTo>
                  <a:lnTo>
                    <a:pt x="198894" y="87134"/>
                  </a:lnTo>
                  <a:lnTo>
                    <a:pt x="223862" y="53492"/>
                  </a:lnTo>
                  <a:lnTo>
                    <a:pt x="248653" y="87134"/>
                  </a:lnTo>
                  <a:lnTo>
                    <a:pt x="264947" y="87134"/>
                  </a:lnTo>
                  <a:close/>
                </a:path>
                <a:path w="565150" h="126364">
                  <a:moveTo>
                    <a:pt x="369785" y="44627"/>
                  </a:moveTo>
                  <a:lnTo>
                    <a:pt x="366560" y="26898"/>
                  </a:lnTo>
                  <a:lnTo>
                    <a:pt x="357860" y="13106"/>
                  </a:lnTo>
                  <a:lnTo>
                    <a:pt x="357632" y="12750"/>
                  </a:lnTo>
                  <a:lnTo>
                    <a:pt x="355625" y="11366"/>
                  </a:lnTo>
                  <a:lnTo>
                    <a:pt x="355625" y="44627"/>
                  </a:lnTo>
                  <a:lnTo>
                    <a:pt x="353263" y="57772"/>
                  </a:lnTo>
                  <a:lnTo>
                    <a:pt x="346837" y="67703"/>
                  </a:lnTo>
                  <a:lnTo>
                    <a:pt x="337324" y="73964"/>
                  </a:lnTo>
                  <a:lnTo>
                    <a:pt x="325691" y="76161"/>
                  </a:lnTo>
                  <a:lnTo>
                    <a:pt x="315048" y="74434"/>
                  </a:lnTo>
                  <a:lnTo>
                    <a:pt x="306095" y="69824"/>
                  </a:lnTo>
                  <a:lnTo>
                    <a:pt x="299123" y="63157"/>
                  </a:lnTo>
                  <a:lnTo>
                    <a:pt x="294347" y="55257"/>
                  </a:lnTo>
                  <a:lnTo>
                    <a:pt x="294347" y="33997"/>
                  </a:lnTo>
                  <a:lnTo>
                    <a:pt x="325691" y="13106"/>
                  </a:lnTo>
                  <a:lnTo>
                    <a:pt x="337324" y="15290"/>
                  </a:lnTo>
                  <a:lnTo>
                    <a:pt x="346837" y="21564"/>
                  </a:lnTo>
                  <a:lnTo>
                    <a:pt x="353263" y="31483"/>
                  </a:lnTo>
                  <a:lnTo>
                    <a:pt x="355625" y="44627"/>
                  </a:lnTo>
                  <a:lnTo>
                    <a:pt x="355625" y="11366"/>
                  </a:lnTo>
                  <a:lnTo>
                    <a:pt x="344170" y="3390"/>
                  </a:lnTo>
                  <a:lnTo>
                    <a:pt x="327291" y="0"/>
                  </a:lnTo>
                  <a:lnTo>
                    <a:pt x="316115" y="1333"/>
                  </a:lnTo>
                  <a:lnTo>
                    <a:pt x="306857" y="4889"/>
                  </a:lnTo>
                  <a:lnTo>
                    <a:pt x="299224" y="10083"/>
                  </a:lnTo>
                  <a:lnTo>
                    <a:pt x="292925" y="16294"/>
                  </a:lnTo>
                  <a:lnTo>
                    <a:pt x="292925" y="2120"/>
                  </a:lnTo>
                  <a:lnTo>
                    <a:pt x="280174" y="2120"/>
                  </a:lnTo>
                  <a:lnTo>
                    <a:pt x="280174" y="126098"/>
                  </a:lnTo>
                  <a:lnTo>
                    <a:pt x="294347" y="126098"/>
                  </a:lnTo>
                  <a:lnTo>
                    <a:pt x="294347" y="74434"/>
                  </a:lnTo>
                  <a:lnTo>
                    <a:pt x="299821" y="79768"/>
                  </a:lnTo>
                  <a:lnTo>
                    <a:pt x="307035" y="84543"/>
                  </a:lnTo>
                  <a:lnTo>
                    <a:pt x="316141" y="87960"/>
                  </a:lnTo>
                  <a:lnTo>
                    <a:pt x="327291" y="89255"/>
                  </a:lnTo>
                  <a:lnTo>
                    <a:pt x="344170" y="85877"/>
                  </a:lnTo>
                  <a:lnTo>
                    <a:pt x="357632" y="76504"/>
                  </a:lnTo>
                  <a:lnTo>
                    <a:pt x="357860" y="76161"/>
                  </a:lnTo>
                  <a:lnTo>
                    <a:pt x="366560" y="62369"/>
                  </a:lnTo>
                  <a:lnTo>
                    <a:pt x="369785" y="44627"/>
                  </a:lnTo>
                  <a:close/>
                </a:path>
                <a:path w="565150" h="126364">
                  <a:moveTo>
                    <a:pt x="472338" y="74739"/>
                  </a:moveTo>
                  <a:lnTo>
                    <a:pt x="470204" y="75450"/>
                  </a:lnTo>
                  <a:lnTo>
                    <a:pt x="467906" y="75984"/>
                  </a:lnTo>
                  <a:lnTo>
                    <a:pt x="462064" y="75984"/>
                  </a:lnTo>
                  <a:lnTo>
                    <a:pt x="459232" y="74561"/>
                  </a:lnTo>
                  <a:lnTo>
                    <a:pt x="459232" y="46583"/>
                  </a:lnTo>
                  <a:lnTo>
                    <a:pt x="459232" y="37363"/>
                  </a:lnTo>
                  <a:lnTo>
                    <a:pt x="459168" y="35775"/>
                  </a:lnTo>
                  <a:lnTo>
                    <a:pt x="456628" y="20472"/>
                  </a:lnTo>
                  <a:lnTo>
                    <a:pt x="451802" y="13106"/>
                  </a:lnTo>
                  <a:lnTo>
                    <a:pt x="449224" y="9169"/>
                  </a:lnTo>
                  <a:lnTo>
                    <a:pt x="437565" y="2311"/>
                  </a:lnTo>
                  <a:lnTo>
                    <a:pt x="422211" y="0"/>
                  </a:lnTo>
                  <a:lnTo>
                    <a:pt x="412191" y="558"/>
                  </a:lnTo>
                  <a:lnTo>
                    <a:pt x="403288" y="1968"/>
                  </a:lnTo>
                  <a:lnTo>
                    <a:pt x="395744" y="3810"/>
                  </a:lnTo>
                  <a:lnTo>
                    <a:pt x="389801" y="5664"/>
                  </a:lnTo>
                  <a:lnTo>
                    <a:pt x="389801" y="19481"/>
                  </a:lnTo>
                  <a:lnTo>
                    <a:pt x="395947" y="17145"/>
                  </a:lnTo>
                  <a:lnTo>
                    <a:pt x="403174" y="15100"/>
                  </a:lnTo>
                  <a:lnTo>
                    <a:pt x="411467" y="13652"/>
                  </a:lnTo>
                  <a:lnTo>
                    <a:pt x="420801" y="13106"/>
                  </a:lnTo>
                  <a:lnTo>
                    <a:pt x="431165" y="14630"/>
                  </a:lnTo>
                  <a:lnTo>
                    <a:pt x="438772" y="18948"/>
                  </a:lnTo>
                  <a:lnTo>
                    <a:pt x="443458" y="25654"/>
                  </a:lnTo>
                  <a:lnTo>
                    <a:pt x="445058" y="34366"/>
                  </a:lnTo>
                  <a:lnTo>
                    <a:pt x="445058" y="37363"/>
                  </a:lnTo>
                  <a:lnTo>
                    <a:pt x="445058" y="49060"/>
                  </a:lnTo>
                  <a:lnTo>
                    <a:pt x="445058" y="64643"/>
                  </a:lnTo>
                  <a:lnTo>
                    <a:pt x="438899" y="69938"/>
                  </a:lnTo>
                  <a:lnTo>
                    <a:pt x="431800" y="73837"/>
                  </a:lnTo>
                  <a:lnTo>
                    <a:pt x="424065" y="76225"/>
                  </a:lnTo>
                  <a:lnTo>
                    <a:pt x="416013" y="77038"/>
                  </a:lnTo>
                  <a:lnTo>
                    <a:pt x="406628" y="77038"/>
                  </a:lnTo>
                  <a:lnTo>
                    <a:pt x="397598" y="72618"/>
                  </a:lnTo>
                  <a:lnTo>
                    <a:pt x="397598" y="62699"/>
                  </a:lnTo>
                  <a:lnTo>
                    <a:pt x="399897" y="54952"/>
                  </a:lnTo>
                  <a:lnTo>
                    <a:pt x="405879" y="49987"/>
                  </a:lnTo>
                  <a:lnTo>
                    <a:pt x="414185" y="47358"/>
                  </a:lnTo>
                  <a:lnTo>
                    <a:pt x="423456" y="46583"/>
                  </a:lnTo>
                  <a:lnTo>
                    <a:pt x="430364" y="46583"/>
                  </a:lnTo>
                  <a:lnTo>
                    <a:pt x="439039" y="47815"/>
                  </a:lnTo>
                  <a:lnTo>
                    <a:pt x="445058" y="49060"/>
                  </a:lnTo>
                  <a:lnTo>
                    <a:pt x="445058" y="37363"/>
                  </a:lnTo>
                  <a:lnTo>
                    <a:pt x="437972" y="35775"/>
                  </a:lnTo>
                  <a:lnTo>
                    <a:pt x="428942" y="34709"/>
                  </a:lnTo>
                  <a:lnTo>
                    <a:pt x="421500" y="34709"/>
                  </a:lnTo>
                  <a:lnTo>
                    <a:pt x="407568" y="36131"/>
                  </a:lnTo>
                  <a:lnTo>
                    <a:pt x="407746" y="36131"/>
                  </a:lnTo>
                  <a:lnTo>
                    <a:pt x="395452" y="40817"/>
                  </a:lnTo>
                  <a:lnTo>
                    <a:pt x="386511" y="49657"/>
                  </a:lnTo>
                  <a:lnTo>
                    <a:pt x="383070" y="63411"/>
                  </a:lnTo>
                  <a:lnTo>
                    <a:pt x="385533" y="74561"/>
                  </a:lnTo>
                  <a:lnTo>
                    <a:pt x="385635" y="74993"/>
                  </a:lnTo>
                  <a:lnTo>
                    <a:pt x="392391" y="83045"/>
                  </a:lnTo>
                  <a:lnTo>
                    <a:pt x="401980" y="87731"/>
                  </a:lnTo>
                  <a:lnTo>
                    <a:pt x="413004" y="89255"/>
                  </a:lnTo>
                  <a:lnTo>
                    <a:pt x="422808" y="88480"/>
                  </a:lnTo>
                  <a:lnTo>
                    <a:pt x="431558" y="86245"/>
                  </a:lnTo>
                  <a:lnTo>
                    <a:pt x="439305" y="82689"/>
                  </a:lnTo>
                  <a:lnTo>
                    <a:pt x="446125" y="77927"/>
                  </a:lnTo>
                  <a:lnTo>
                    <a:pt x="448602" y="85369"/>
                  </a:lnTo>
                  <a:lnTo>
                    <a:pt x="454799" y="88201"/>
                  </a:lnTo>
                  <a:lnTo>
                    <a:pt x="465251" y="88201"/>
                  </a:lnTo>
                  <a:lnTo>
                    <a:pt x="468972" y="87490"/>
                  </a:lnTo>
                  <a:lnTo>
                    <a:pt x="472338" y="86245"/>
                  </a:lnTo>
                  <a:lnTo>
                    <a:pt x="472338" y="77927"/>
                  </a:lnTo>
                  <a:lnTo>
                    <a:pt x="472338" y="77038"/>
                  </a:lnTo>
                  <a:lnTo>
                    <a:pt x="472338" y="75984"/>
                  </a:lnTo>
                  <a:lnTo>
                    <a:pt x="472338" y="74739"/>
                  </a:lnTo>
                  <a:close/>
                </a:path>
                <a:path w="565150" h="126364">
                  <a:moveTo>
                    <a:pt x="565137" y="2120"/>
                  </a:moveTo>
                  <a:lnTo>
                    <a:pt x="550964" y="2120"/>
                  </a:lnTo>
                  <a:lnTo>
                    <a:pt x="550964" y="38074"/>
                  </a:lnTo>
                  <a:lnTo>
                    <a:pt x="501726" y="38074"/>
                  </a:lnTo>
                  <a:lnTo>
                    <a:pt x="501726" y="2120"/>
                  </a:lnTo>
                  <a:lnTo>
                    <a:pt x="487565" y="2120"/>
                  </a:lnTo>
                  <a:lnTo>
                    <a:pt x="487565" y="87134"/>
                  </a:lnTo>
                  <a:lnTo>
                    <a:pt x="501726" y="87134"/>
                  </a:lnTo>
                  <a:lnTo>
                    <a:pt x="501726" y="51181"/>
                  </a:lnTo>
                  <a:lnTo>
                    <a:pt x="550964" y="51181"/>
                  </a:lnTo>
                  <a:lnTo>
                    <a:pt x="550964" y="87134"/>
                  </a:lnTo>
                  <a:lnTo>
                    <a:pt x="565137" y="87134"/>
                  </a:lnTo>
                  <a:lnTo>
                    <a:pt x="565137" y="212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399716" y="3298907"/>
              <a:ext cx="82498" cy="89258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502255" y="3301030"/>
              <a:ext cx="77572" cy="85011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606035" y="3301030"/>
              <a:ext cx="174268" cy="85011"/>
            </a:xfrm>
            <a:prstGeom prst="rect">
              <a:avLst/>
            </a:prstGeom>
          </p:spPr>
        </p:pic>
      </p:grpSp>
      <p:grpSp>
        <p:nvGrpSpPr>
          <p:cNvPr id="77" name="object 77" descr=""/>
          <p:cNvGrpSpPr/>
          <p:nvPr/>
        </p:nvGrpSpPr>
        <p:grpSpPr>
          <a:xfrm>
            <a:off x="1840522" y="3298907"/>
            <a:ext cx="508634" cy="89535"/>
            <a:chOff x="1840522" y="3298907"/>
            <a:chExt cx="508634" cy="89535"/>
          </a:xfrm>
        </p:grpSpPr>
        <p:pic>
          <p:nvPicPr>
            <p:cNvPr id="78" name="object 78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840522" y="3298907"/>
              <a:ext cx="166623" cy="89258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027185" y="3301030"/>
              <a:ext cx="182591" cy="86428"/>
            </a:xfrm>
            <a:prstGeom prst="rect">
              <a:avLst/>
            </a:prstGeom>
          </p:spPr>
        </p:pic>
        <p:sp>
          <p:nvSpPr>
            <p:cNvPr id="80" name="object 80" descr=""/>
            <p:cNvSpPr/>
            <p:nvPr/>
          </p:nvSpPr>
          <p:spPr>
            <a:xfrm>
              <a:off x="2228900" y="3298911"/>
              <a:ext cx="120014" cy="89535"/>
            </a:xfrm>
            <a:custGeom>
              <a:avLst/>
              <a:gdLst/>
              <a:ahLst/>
              <a:cxnLst/>
              <a:rect l="l" t="t" r="r" b="b"/>
              <a:pathLst>
                <a:path w="120014" h="89535">
                  <a:moveTo>
                    <a:pt x="89255" y="74739"/>
                  </a:moveTo>
                  <a:lnTo>
                    <a:pt x="87134" y="75450"/>
                  </a:lnTo>
                  <a:lnTo>
                    <a:pt x="84836" y="75984"/>
                  </a:lnTo>
                  <a:lnTo>
                    <a:pt x="78994" y="75984"/>
                  </a:lnTo>
                  <a:lnTo>
                    <a:pt x="76149" y="74561"/>
                  </a:lnTo>
                  <a:lnTo>
                    <a:pt x="76149" y="46583"/>
                  </a:lnTo>
                  <a:lnTo>
                    <a:pt x="76149" y="37363"/>
                  </a:lnTo>
                  <a:lnTo>
                    <a:pt x="54483" y="2311"/>
                  </a:lnTo>
                  <a:lnTo>
                    <a:pt x="39141" y="0"/>
                  </a:lnTo>
                  <a:lnTo>
                    <a:pt x="29121" y="558"/>
                  </a:lnTo>
                  <a:lnTo>
                    <a:pt x="20205" y="1968"/>
                  </a:lnTo>
                  <a:lnTo>
                    <a:pt x="12661" y="3810"/>
                  </a:lnTo>
                  <a:lnTo>
                    <a:pt x="6731" y="5664"/>
                  </a:lnTo>
                  <a:lnTo>
                    <a:pt x="6731" y="19481"/>
                  </a:lnTo>
                  <a:lnTo>
                    <a:pt x="12865" y="17145"/>
                  </a:lnTo>
                  <a:lnTo>
                    <a:pt x="20104" y="15100"/>
                  </a:lnTo>
                  <a:lnTo>
                    <a:pt x="28397" y="13652"/>
                  </a:lnTo>
                  <a:lnTo>
                    <a:pt x="37719" y="13106"/>
                  </a:lnTo>
                  <a:lnTo>
                    <a:pt x="48082" y="14630"/>
                  </a:lnTo>
                  <a:lnTo>
                    <a:pt x="55702" y="18948"/>
                  </a:lnTo>
                  <a:lnTo>
                    <a:pt x="60388" y="25654"/>
                  </a:lnTo>
                  <a:lnTo>
                    <a:pt x="61988" y="34366"/>
                  </a:lnTo>
                  <a:lnTo>
                    <a:pt x="61988" y="37363"/>
                  </a:lnTo>
                  <a:lnTo>
                    <a:pt x="61988" y="49060"/>
                  </a:lnTo>
                  <a:lnTo>
                    <a:pt x="61988" y="64643"/>
                  </a:lnTo>
                  <a:lnTo>
                    <a:pt x="55829" y="69938"/>
                  </a:lnTo>
                  <a:lnTo>
                    <a:pt x="48729" y="73837"/>
                  </a:lnTo>
                  <a:lnTo>
                    <a:pt x="40995" y="76225"/>
                  </a:lnTo>
                  <a:lnTo>
                    <a:pt x="32943" y="77038"/>
                  </a:lnTo>
                  <a:lnTo>
                    <a:pt x="23558" y="77038"/>
                  </a:lnTo>
                  <a:lnTo>
                    <a:pt x="14528" y="72618"/>
                  </a:lnTo>
                  <a:lnTo>
                    <a:pt x="14528" y="62699"/>
                  </a:lnTo>
                  <a:lnTo>
                    <a:pt x="16814" y="54952"/>
                  </a:lnTo>
                  <a:lnTo>
                    <a:pt x="22796" y="49987"/>
                  </a:lnTo>
                  <a:lnTo>
                    <a:pt x="31102" y="47358"/>
                  </a:lnTo>
                  <a:lnTo>
                    <a:pt x="40373" y="46583"/>
                  </a:lnTo>
                  <a:lnTo>
                    <a:pt x="47282" y="46583"/>
                  </a:lnTo>
                  <a:lnTo>
                    <a:pt x="55968" y="47815"/>
                  </a:lnTo>
                  <a:lnTo>
                    <a:pt x="61988" y="49060"/>
                  </a:lnTo>
                  <a:lnTo>
                    <a:pt x="61988" y="37363"/>
                  </a:lnTo>
                  <a:lnTo>
                    <a:pt x="54902" y="35775"/>
                  </a:lnTo>
                  <a:lnTo>
                    <a:pt x="45872" y="34709"/>
                  </a:lnTo>
                  <a:lnTo>
                    <a:pt x="38430" y="34709"/>
                  </a:lnTo>
                  <a:lnTo>
                    <a:pt x="24498" y="36131"/>
                  </a:lnTo>
                  <a:lnTo>
                    <a:pt x="24663" y="36131"/>
                  </a:lnTo>
                  <a:lnTo>
                    <a:pt x="12369" y="40817"/>
                  </a:lnTo>
                  <a:lnTo>
                    <a:pt x="3441" y="49657"/>
                  </a:lnTo>
                  <a:lnTo>
                    <a:pt x="0" y="63411"/>
                  </a:lnTo>
                  <a:lnTo>
                    <a:pt x="2463" y="74561"/>
                  </a:lnTo>
                  <a:lnTo>
                    <a:pt x="2565" y="74993"/>
                  </a:lnTo>
                  <a:lnTo>
                    <a:pt x="9321" y="83045"/>
                  </a:lnTo>
                  <a:lnTo>
                    <a:pt x="18897" y="87731"/>
                  </a:lnTo>
                  <a:lnTo>
                    <a:pt x="29933" y="89255"/>
                  </a:lnTo>
                  <a:lnTo>
                    <a:pt x="39738" y="88480"/>
                  </a:lnTo>
                  <a:lnTo>
                    <a:pt x="48475" y="86245"/>
                  </a:lnTo>
                  <a:lnTo>
                    <a:pt x="56235" y="82689"/>
                  </a:lnTo>
                  <a:lnTo>
                    <a:pt x="63042" y="77927"/>
                  </a:lnTo>
                  <a:lnTo>
                    <a:pt x="65532" y="85369"/>
                  </a:lnTo>
                  <a:lnTo>
                    <a:pt x="71729" y="88201"/>
                  </a:lnTo>
                  <a:lnTo>
                    <a:pt x="82169" y="88201"/>
                  </a:lnTo>
                  <a:lnTo>
                    <a:pt x="85890" y="87490"/>
                  </a:lnTo>
                  <a:lnTo>
                    <a:pt x="89255" y="86245"/>
                  </a:lnTo>
                  <a:lnTo>
                    <a:pt x="89255" y="77927"/>
                  </a:lnTo>
                  <a:lnTo>
                    <a:pt x="89255" y="77038"/>
                  </a:lnTo>
                  <a:lnTo>
                    <a:pt x="89255" y="75984"/>
                  </a:lnTo>
                  <a:lnTo>
                    <a:pt x="89255" y="74739"/>
                  </a:lnTo>
                  <a:close/>
                </a:path>
                <a:path w="120014" h="89535">
                  <a:moveTo>
                    <a:pt x="119722" y="73850"/>
                  </a:moveTo>
                  <a:lnTo>
                    <a:pt x="115468" y="70840"/>
                  </a:lnTo>
                  <a:lnTo>
                    <a:pt x="105549" y="70840"/>
                  </a:lnTo>
                  <a:lnTo>
                    <a:pt x="101130" y="73850"/>
                  </a:lnTo>
                  <a:lnTo>
                    <a:pt x="101130" y="85712"/>
                  </a:lnTo>
                  <a:lnTo>
                    <a:pt x="105549" y="88734"/>
                  </a:lnTo>
                  <a:lnTo>
                    <a:pt x="115468" y="88734"/>
                  </a:lnTo>
                  <a:lnTo>
                    <a:pt x="119722" y="85712"/>
                  </a:lnTo>
                  <a:lnTo>
                    <a:pt x="119722" y="79692"/>
                  </a:lnTo>
                  <a:lnTo>
                    <a:pt x="119722" y="7385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1" name="object 81" descr="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660999" y="3855683"/>
            <a:ext cx="94568" cy="128685"/>
          </a:xfrm>
          <a:prstGeom prst="rect">
            <a:avLst/>
          </a:prstGeom>
        </p:spPr>
      </p:pic>
      <p:grpSp>
        <p:nvGrpSpPr>
          <p:cNvPr id="82" name="object 82" descr=""/>
          <p:cNvGrpSpPr/>
          <p:nvPr/>
        </p:nvGrpSpPr>
        <p:grpSpPr>
          <a:xfrm>
            <a:off x="788536" y="3855683"/>
            <a:ext cx="250825" cy="131445"/>
            <a:chOff x="788536" y="3855683"/>
            <a:chExt cx="250825" cy="131445"/>
          </a:xfrm>
        </p:grpSpPr>
        <p:pic>
          <p:nvPicPr>
            <p:cNvPr id="83" name="object 83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24044" y="3855683"/>
              <a:ext cx="114962" cy="131281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88536" y="3855683"/>
              <a:ext cx="105322" cy="131281"/>
            </a:xfrm>
            <a:prstGeom prst="rect">
              <a:avLst/>
            </a:prstGeom>
          </p:spPr>
        </p:pic>
      </p:grpSp>
      <p:grpSp>
        <p:nvGrpSpPr>
          <p:cNvPr id="85" name="object 85" descr=""/>
          <p:cNvGrpSpPr/>
          <p:nvPr/>
        </p:nvGrpSpPr>
        <p:grpSpPr>
          <a:xfrm>
            <a:off x="1134986" y="3843630"/>
            <a:ext cx="628650" cy="151765"/>
            <a:chOff x="1134986" y="3843630"/>
            <a:chExt cx="628650" cy="151765"/>
          </a:xfrm>
        </p:grpSpPr>
        <p:sp>
          <p:nvSpPr>
            <p:cNvPr id="86" name="object 86" descr=""/>
            <p:cNvSpPr/>
            <p:nvPr/>
          </p:nvSpPr>
          <p:spPr>
            <a:xfrm>
              <a:off x="1134986" y="3854320"/>
              <a:ext cx="90805" cy="129539"/>
            </a:xfrm>
            <a:custGeom>
              <a:avLst/>
              <a:gdLst/>
              <a:ahLst/>
              <a:cxnLst/>
              <a:rect l="l" t="t" r="r" b="b"/>
              <a:pathLst>
                <a:path w="90805" h="129539">
                  <a:moveTo>
                    <a:pt x="90665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129540"/>
                  </a:lnTo>
                  <a:lnTo>
                    <a:pt x="27813" y="129540"/>
                  </a:lnTo>
                  <a:lnTo>
                    <a:pt x="27813" y="25400"/>
                  </a:lnTo>
                  <a:lnTo>
                    <a:pt x="90665" y="25400"/>
                  </a:lnTo>
                  <a:lnTo>
                    <a:pt x="9066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7" name="object 87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258257" y="3843630"/>
              <a:ext cx="197441" cy="151678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490338" y="3854570"/>
              <a:ext cx="140368" cy="129797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668495" y="3855683"/>
              <a:ext cx="94568" cy="128685"/>
            </a:xfrm>
            <a:prstGeom prst="rect">
              <a:avLst/>
            </a:prstGeom>
          </p:spPr>
        </p:pic>
      </p:grpSp>
      <p:pic>
        <p:nvPicPr>
          <p:cNvPr id="90" name="object 90" descr="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920153" y="4028871"/>
            <a:ext cx="160019" cy="152045"/>
          </a:xfrm>
          <a:prstGeom prst="rect">
            <a:avLst/>
          </a:prstGeom>
        </p:spPr>
      </p:pic>
      <p:sp>
        <p:nvSpPr>
          <p:cNvPr id="91" name="object 91" descr=""/>
          <p:cNvSpPr/>
          <p:nvPr/>
        </p:nvSpPr>
        <p:spPr>
          <a:xfrm>
            <a:off x="1173556" y="4065140"/>
            <a:ext cx="27940" cy="104139"/>
          </a:xfrm>
          <a:custGeom>
            <a:avLst/>
            <a:gdLst/>
            <a:ahLst/>
            <a:cxnLst/>
            <a:rect l="l" t="t" r="r" b="b"/>
            <a:pathLst>
              <a:path w="27940" h="104139">
                <a:moveTo>
                  <a:pt x="0" y="104139"/>
                </a:moveTo>
                <a:lnTo>
                  <a:pt x="27814" y="104139"/>
                </a:lnTo>
                <a:lnTo>
                  <a:pt x="27814" y="0"/>
                </a:lnTo>
                <a:lnTo>
                  <a:pt x="0" y="0"/>
                </a:lnTo>
                <a:lnTo>
                  <a:pt x="0" y="10413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2" name="object 92" descr=""/>
          <p:cNvGrpSpPr/>
          <p:nvPr/>
        </p:nvGrpSpPr>
        <p:grpSpPr>
          <a:xfrm>
            <a:off x="1173556" y="4037399"/>
            <a:ext cx="875665" cy="135255"/>
            <a:chOff x="1173556" y="4037399"/>
            <a:chExt cx="875665" cy="135255"/>
          </a:xfrm>
        </p:grpSpPr>
        <p:sp>
          <p:nvSpPr>
            <p:cNvPr id="93" name="object 93" descr=""/>
            <p:cNvSpPr/>
            <p:nvPr/>
          </p:nvSpPr>
          <p:spPr>
            <a:xfrm>
              <a:off x="1173556" y="4039740"/>
              <a:ext cx="113030" cy="129539"/>
            </a:xfrm>
            <a:custGeom>
              <a:avLst/>
              <a:gdLst/>
              <a:ahLst/>
              <a:cxnLst/>
              <a:rect l="l" t="t" r="r" b="b"/>
              <a:pathLst>
                <a:path w="113030" h="129539">
                  <a:moveTo>
                    <a:pt x="112915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85293" y="25400"/>
                  </a:lnTo>
                  <a:lnTo>
                    <a:pt x="85293" y="129540"/>
                  </a:lnTo>
                  <a:lnTo>
                    <a:pt x="112915" y="129540"/>
                  </a:lnTo>
                  <a:lnTo>
                    <a:pt x="112915" y="25400"/>
                  </a:lnTo>
                  <a:lnTo>
                    <a:pt x="11291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4" name="object 94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323529" y="4037399"/>
              <a:ext cx="137955" cy="134989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483333" y="4039995"/>
              <a:ext cx="124232" cy="131469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651845" y="4039995"/>
              <a:ext cx="113849" cy="129797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804413" y="4037399"/>
              <a:ext cx="106804" cy="134989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941220" y="4037399"/>
              <a:ext cx="107734" cy="134989"/>
            </a:xfrm>
            <a:prstGeom prst="rect">
              <a:avLst/>
            </a:prstGeom>
          </p:spPr>
        </p:pic>
      </p:grpSp>
      <p:grpSp>
        <p:nvGrpSpPr>
          <p:cNvPr id="99" name="object 99" descr=""/>
          <p:cNvGrpSpPr/>
          <p:nvPr/>
        </p:nvGrpSpPr>
        <p:grpSpPr>
          <a:xfrm>
            <a:off x="2074694" y="4039740"/>
            <a:ext cx="376555" cy="130175"/>
            <a:chOff x="2074694" y="4039740"/>
            <a:chExt cx="376555" cy="130175"/>
          </a:xfrm>
        </p:grpSpPr>
        <p:sp>
          <p:nvSpPr>
            <p:cNvPr id="100" name="object 100" descr=""/>
            <p:cNvSpPr/>
            <p:nvPr/>
          </p:nvSpPr>
          <p:spPr>
            <a:xfrm>
              <a:off x="2074684" y="4039740"/>
              <a:ext cx="233045" cy="129539"/>
            </a:xfrm>
            <a:custGeom>
              <a:avLst/>
              <a:gdLst/>
              <a:ahLst/>
              <a:cxnLst/>
              <a:rect l="l" t="t" r="r" b="b"/>
              <a:pathLst>
                <a:path w="233044" h="129539">
                  <a:moveTo>
                    <a:pt x="107365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39865" y="25400"/>
                  </a:lnTo>
                  <a:lnTo>
                    <a:pt x="39865" y="129540"/>
                  </a:lnTo>
                  <a:lnTo>
                    <a:pt x="67500" y="129540"/>
                  </a:lnTo>
                  <a:lnTo>
                    <a:pt x="67500" y="25400"/>
                  </a:lnTo>
                  <a:lnTo>
                    <a:pt x="107365" y="25400"/>
                  </a:lnTo>
                  <a:lnTo>
                    <a:pt x="107365" y="0"/>
                  </a:lnTo>
                  <a:close/>
                </a:path>
                <a:path w="233044" h="129539">
                  <a:moveTo>
                    <a:pt x="232676" y="105410"/>
                  </a:moveTo>
                  <a:lnTo>
                    <a:pt x="167957" y="105410"/>
                  </a:lnTo>
                  <a:lnTo>
                    <a:pt x="167957" y="76200"/>
                  </a:lnTo>
                  <a:lnTo>
                    <a:pt x="225996" y="76200"/>
                  </a:lnTo>
                  <a:lnTo>
                    <a:pt x="225996" y="52070"/>
                  </a:lnTo>
                  <a:lnTo>
                    <a:pt x="167957" y="52070"/>
                  </a:lnTo>
                  <a:lnTo>
                    <a:pt x="167957" y="24130"/>
                  </a:lnTo>
                  <a:lnTo>
                    <a:pt x="231559" y="24130"/>
                  </a:lnTo>
                  <a:lnTo>
                    <a:pt x="231559" y="0"/>
                  </a:lnTo>
                  <a:lnTo>
                    <a:pt x="140144" y="0"/>
                  </a:lnTo>
                  <a:lnTo>
                    <a:pt x="140144" y="24130"/>
                  </a:lnTo>
                  <a:lnTo>
                    <a:pt x="140144" y="52070"/>
                  </a:lnTo>
                  <a:lnTo>
                    <a:pt x="140144" y="76200"/>
                  </a:lnTo>
                  <a:lnTo>
                    <a:pt x="140144" y="105410"/>
                  </a:lnTo>
                  <a:lnTo>
                    <a:pt x="140144" y="129540"/>
                  </a:lnTo>
                  <a:lnTo>
                    <a:pt x="232676" y="129540"/>
                  </a:lnTo>
                  <a:lnTo>
                    <a:pt x="232676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1" name="object 101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345712" y="4039995"/>
              <a:ext cx="104951" cy="129797"/>
            </a:xfrm>
            <a:prstGeom prst="rect">
              <a:avLst/>
            </a:prstGeom>
          </p:spPr>
        </p:pic>
      </p:grpSp>
      <p:grpSp>
        <p:nvGrpSpPr>
          <p:cNvPr id="102" name="object 102" descr=""/>
          <p:cNvGrpSpPr/>
          <p:nvPr/>
        </p:nvGrpSpPr>
        <p:grpSpPr>
          <a:xfrm>
            <a:off x="2537928" y="4028871"/>
            <a:ext cx="283210" cy="152400"/>
            <a:chOff x="2537928" y="4028871"/>
            <a:chExt cx="283210" cy="152400"/>
          </a:xfrm>
        </p:grpSpPr>
        <p:pic>
          <p:nvPicPr>
            <p:cNvPr id="103" name="object 103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537928" y="4043520"/>
              <a:ext cx="94009" cy="128869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660644" y="4028871"/>
              <a:ext cx="160020" cy="152045"/>
            </a:xfrm>
            <a:prstGeom prst="rect">
              <a:avLst/>
            </a:prstGeom>
          </p:spPr>
        </p:pic>
      </p:grpSp>
      <p:grpSp>
        <p:nvGrpSpPr>
          <p:cNvPr id="105" name="object 105" descr=""/>
          <p:cNvGrpSpPr/>
          <p:nvPr/>
        </p:nvGrpSpPr>
        <p:grpSpPr>
          <a:xfrm>
            <a:off x="2908486" y="4037399"/>
            <a:ext cx="878205" cy="135255"/>
            <a:chOff x="2908486" y="4037399"/>
            <a:chExt cx="878205" cy="135255"/>
          </a:xfrm>
        </p:grpSpPr>
        <p:pic>
          <p:nvPicPr>
            <p:cNvPr id="106" name="object 106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908486" y="4037399"/>
              <a:ext cx="106804" cy="134989"/>
            </a:xfrm>
            <a:prstGeom prst="rect">
              <a:avLst/>
            </a:prstGeom>
          </p:spPr>
        </p:pic>
        <p:pic>
          <p:nvPicPr>
            <p:cNvPr id="107" name="object 107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037320" y="4039995"/>
              <a:ext cx="124231" cy="131469"/>
            </a:xfrm>
            <a:prstGeom prst="rect">
              <a:avLst/>
            </a:prstGeom>
          </p:spPr>
        </p:pic>
        <p:pic>
          <p:nvPicPr>
            <p:cNvPr id="108" name="object 108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192484" y="4037399"/>
              <a:ext cx="261410" cy="134989"/>
            </a:xfrm>
            <a:prstGeom prst="rect">
              <a:avLst/>
            </a:prstGeom>
          </p:spPr>
        </p:pic>
        <p:pic>
          <p:nvPicPr>
            <p:cNvPr id="109" name="object 109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479633" y="4039740"/>
              <a:ext cx="248061" cy="130053"/>
            </a:xfrm>
            <a:prstGeom prst="rect">
              <a:avLst/>
            </a:prstGeom>
          </p:spPr>
        </p:pic>
        <p:sp>
          <p:nvSpPr>
            <p:cNvPr id="110" name="object 110" descr=""/>
            <p:cNvSpPr/>
            <p:nvPr/>
          </p:nvSpPr>
          <p:spPr>
            <a:xfrm>
              <a:off x="3758627" y="4117210"/>
              <a:ext cx="27940" cy="52069"/>
            </a:xfrm>
            <a:custGeom>
              <a:avLst/>
              <a:gdLst/>
              <a:ahLst/>
              <a:cxnLst/>
              <a:rect l="l" t="t" r="r" b="b"/>
              <a:pathLst>
                <a:path w="27939" h="52070">
                  <a:moveTo>
                    <a:pt x="0" y="52070"/>
                  </a:moveTo>
                  <a:lnTo>
                    <a:pt x="27812" y="52070"/>
                  </a:lnTo>
                  <a:lnTo>
                    <a:pt x="27812" y="0"/>
                  </a:lnTo>
                  <a:lnTo>
                    <a:pt x="0" y="0"/>
                  </a:lnTo>
                  <a:lnTo>
                    <a:pt x="0" y="5207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1" name="object 111" descr=""/>
          <p:cNvSpPr/>
          <p:nvPr/>
        </p:nvSpPr>
        <p:spPr>
          <a:xfrm>
            <a:off x="3758615" y="4039740"/>
            <a:ext cx="114300" cy="129539"/>
          </a:xfrm>
          <a:custGeom>
            <a:avLst/>
            <a:gdLst/>
            <a:ahLst/>
            <a:cxnLst/>
            <a:rect l="l" t="t" r="r" b="b"/>
            <a:pathLst>
              <a:path w="114300" h="129539">
                <a:moveTo>
                  <a:pt x="113855" y="0"/>
                </a:moveTo>
                <a:lnTo>
                  <a:pt x="86042" y="0"/>
                </a:lnTo>
                <a:lnTo>
                  <a:pt x="86042" y="52070"/>
                </a:lnTo>
                <a:lnTo>
                  <a:pt x="27813" y="52070"/>
                </a:lnTo>
                <a:lnTo>
                  <a:pt x="27813" y="0"/>
                </a:lnTo>
                <a:lnTo>
                  <a:pt x="0" y="0"/>
                </a:lnTo>
                <a:lnTo>
                  <a:pt x="0" y="52070"/>
                </a:lnTo>
                <a:lnTo>
                  <a:pt x="0" y="77470"/>
                </a:lnTo>
                <a:lnTo>
                  <a:pt x="86042" y="77470"/>
                </a:lnTo>
                <a:lnTo>
                  <a:pt x="86042" y="129540"/>
                </a:lnTo>
                <a:lnTo>
                  <a:pt x="113855" y="129540"/>
                </a:lnTo>
                <a:lnTo>
                  <a:pt x="113855" y="77470"/>
                </a:lnTo>
                <a:lnTo>
                  <a:pt x="113855" y="52070"/>
                </a:lnTo>
                <a:lnTo>
                  <a:pt x="11385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2" name="object 112" descr=""/>
          <p:cNvGrpSpPr/>
          <p:nvPr/>
        </p:nvGrpSpPr>
        <p:grpSpPr>
          <a:xfrm>
            <a:off x="659333" y="4041108"/>
            <a:ext cx="232410" cy="131445"/>
            <a:chOff x="659333" y="4041108"/>
            <a:chExt cx="232410" cy="131445"/>
          </a:xfrm>
        </p:grpSpPr>
        <p:pic>
          <p:nvPicPr>
            <p:cNvPr id="113" name="object 113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59333" y="4041108"/>
              <a:ext cx="105321" cy="131281"/>
            </a:xfrm>
            <a:prstGeom prst="rect">
              <a:avLst/>
            </a:prstGeom>
          </p:spPr>
        </p:pic>
        <p:pic>
          <p:nvPicPr>
            <p:cNvPr id="114" name="object 114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97435" y="4043520"/>
              <a:ext cx="94010" cy="128869"/>
            </a:xfrm>
            <a:prstGeom prst="rect">
              <a:avLst/>
            </a:prstGeom>
          </p:spPr>
        </p:pic>
      </p:grpSp>
      <p:grpSp>
        <p:nvGrpSpPr>
          <p:cNvPr id="115" name="object 115" descr=""/>
          <p:cNvGrpSpPr/>
          <p:nvPr/>
        </p:nvGrpSpPr>
        <p:grpSpPr>
          <a:xfrm>
            <a:off x="650706" y="1159049"/>
            <a:ext cx="3259454" cy="309880"/>
            <a:chOff x="650706" y="1159049"/>
            <a:chExt cx="3259454" cy="309880"/>
          </a:xfrm>
        </p:grpSpPr>
        <p:sp>
          <p:nvSpPr>
            <p:cNvPr id="116" name="object 116" descr=""/>
            <p:cNvSpPr/>
            <p:nvPr/>
          </p:nvSpPr>
          <p:spPr>
            <a:xfrm>
              <a:off x="659706" y="1169175"/>
              <a:ext cx="699135" cy="290830"/>
            </a:xfrm>
            <a:custGeom>
              <a:avLst/>
              <a:gdLst/>
              <a:ahLst/>
              <a:cxnLst/>
              <a:rect l="l" t="t" r="r" b="b"/>
              <a:pathLst>
                <a:path w="699135" h="290830">
                  <a:moveTo>
                    <a:pt x="0" y="80899"/>
                  </a:moveTo>
                  <a:lnTo>
                    <a:pt x="0" y="5990"/>
                  </a:lnTo>
                </a:path>
                <a:path w="699135" h="290830">
                  <a:moveTo>
                    <a:pt x="327348" y="5990"/>
                  </a:moveTo>
                  <a:lnTo>
                    <a:pt x="327348" y="81273"/>
                  </a:lnTo>
                  <a:lnTo>
                    <a:pt x="210492" y="81273"/>
                  </a:lnTo>
                  <a:lnTo>
                    <a:pt x="210492" y="283150"/>
                  </a:lnTo>
                  <a:lnTo>
                    <a:pt x="118353" y="283150"/>
                  </a:lnTo>
                  <a:lnTo>
                    <a:pt x="118353" y="81273"/>
                  </a:lnTo>
                  <a:lnTo>
                    <a:pt x="0" y="81273"/>
                  </a:lnTo>
                  <a:lnTo>
                    <a:pt x="0" y="5990"/>
                  </a:lnTo>
                  <a:lnTo>
                    <a:pt x="327348" y="5990"/>
                  </a:lnTo>
                  <a:close/>
                </a:path>
                <a:path w="699135" h="290830">
                  <a:moveTo>
                    <a:pt x="517989" y="0"/>
                  </a:moveTo>
                  <a:lnTo>
                    <a:pt x="566819" y="4727"/>
                  </a:lnTo>
                  <a:lnTo>
                    <a:pt x="610687" y="18910"/>
                  </a:lnTo>
                  <a:lnTo>
                    <a:pt x="647580" y="41385"/>
                  </a:lnTo>
                  <a:lnTo>
                    <a:pt x="675482" y="70973"/>
                  </a:lnTo>
                  <a:lnTo>
                    <a:pt x="693040" y="106227"/>
                  </a:lnTo>
                  <a:lnTo>
                    <a:pt x="698893" y="145695"/>
                  </a:lnTo>
                  <a:lnTo>
                    <a:pt x="697430" y="165779"/>
                  </a:lnTo>
                  <a:lnTo>
                    <a:pt x="685724" y="202858"/>
                  </a:lnTo>
                  <a:lnTo>
                    <a:pt x="662666" y="235455"/>
                  </a:lnTo>
                  <a:lnTo>
                    <a:pt x="630362" y="261392"/>
                  </a:lnTo>
                  <a:lnTo>
                    <a:pt x="589642" y="280001"/>
                  </a:lnTo>
                  <a:lnTo>
                    <a:pt x="543388" y="289459"/>
                  </a:lnTo>
                  <a:lnTo>
                    <a:pt x="518364" y="290642"/>
                  </a:lnTo>
                  <a:lnTo>
                    <a:pt x="494112" y="289459"/>
                  </a:lnTo>
                  <a:lnTo>
                    <a:pt x="448418" y="280001"/>
                  </a:lnTo>
                  <a:lnTo>
                    <a:pt x="407089" y="261380"/>
                  </a:lnTo>
                  <a:lnTo>
                    <a:pt x="373848" y="235349"/>
                  </a:lnTo>
                  <a:lnTo>
                    <a:pt x="349761" y="202611"/>
                  </a:lnTo>
                  <a:lnTo>
                    <a:pt x="337496" y="165627"/>
                  </a:lnTo>
                  <a:lnTo>
                    <a:pt x="335963" y="145695"/>
                  </a:lnTo>
                  <a:lnTo>
                    <a:pt x="337496" y="125586"/>
                  </a:lnTo>
                  <a:lnTo>
                    <a:pt x="349761" y="88320"/>
                  </a:lnTo>
                  <a:lnTo>
                    <a:pt x="373836" y="55395"/>
                  </a:lnTo>
                  <a:lnTo>
                    <a:pt x="406984" y="29269"/>
                  </a:lnTo>
                  <a:lnTo>
                    <a:pt x="448148" y="10637"/>
                  </a:lnTo>
                  <a:lnTo>
                    <a:pt x="493749" y="1182"/>
                  </a:lnTo>
                  <a:lnTo>
                    <a:pt x="517989" y="0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7" name="object 117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085173" y="1230963"/>
              <a:ext cx="185417" cy="167812"/>
            </a:xfrm>
            <a:prstGeom prst="rect">
              <a:avLst/>
            </a:prstGeom>
          </p:spPr>
        </p:pic>
        <p:sp>
          <p:nvSpPr>
            <p:cNvPr id="118" name="object 118" descr=""/>
            <p:cNvSpPr/>
            <p:nvPr/>
          </p:nvSpPr>
          <p:spPr>
            <a:xfrm>
              <a:off x="1357102" y="1168049"/>
              <a:ext cx="1438275" cy="292100"/>
            </a:xfrm>
            <a:custGeom>
              <a:avLst/>
              <a:gdLst/>
              <a:ahLst/>
              <a:cxnLst/>
              <a:rect l="l" t="t" r="r" b="b"/>
              <a:pathLst>
                <a:path w="1438275" h="292100">
                  <a:moveTo>
                    <a:pt x="340080" y="7117"/>
                  </a:moveTo>
                  <a:lnTo>
                    <a:pt x="340080" y="284276"/>
                  </a:lnTo>
                  <a:lnTo>
                    <a:pt x="247571" y="284276"/>
                  </a:lnTo>
                  <a:lnTo>
                    <a:pt x="247571" y="72661"/>
                  </a:lnTo>
                  <a:lnTo>
                    <a:pt x="156182" y="72661"/>
                  </a:lnTo>
                  <a:lnTo>
                    <a:pt x="147754" y="118215"/>
                  </a:lnTo>
                  <a:lnTo>
                    <a:pt x="138953" y="156747"/>
                  </a:lnTo>
                  <a:lnTo>
                    <a:pt x="121256" y="211066"/>
                  </a:lnTo>
                  <a:lnTo>
                    <a:pt x="104226" y="246131"/>
                  </a:lnTo>
                  <a:lnTo>
                    <a:pt x="66480" y="275101"/>
                  </a:lnTo>
                  <a:lnTo>
                    <a:pt x="28628" y="283950"/>
                  </a:lnTo>
                  <a:lnTo>
                    <a:pt x="19288" y="284464"/>
                  </a:lnTo>
                  <a:lnTo>
                    <a:pt x="7927" y="284339"/>
                  </a:lnTo>
                  <a:lnTo>
                    <a:pt x="1497" y="284276"/>
                  </a:lnTo>
                  <a:lnTo>
                    <a:pt x="0" y="284276"/>
                  </a:lnTo>
                  <a:lnTo>
                    <a:pt x="0" y="209743"/>
                  </a:lnTo>
                  <a:lnTo>
                    <a:pt x="8450" y="209310"/>
                  </a:lnTo>
                  <a:lnTo>
                    <a:pt x="15824" y="208011"/>
                  </a:lnTo>
                  <a:lnTo>
                    <a:pt x="51895" y="142724"/>
                  </a:lnTo>
                  <a:lnTo>
                    <a:pt x="60767" y="99721"/>
                  </a:lnTo>
                  <a:lnTo>
                    <a:pt x="67439" y="54519"/>
                  </a:lnTo>
                  <a:lnTo>
                    <a:pt x="71909" y="7117"/>
                  </a:lnTo>
                  <a:lnTo>
                    <a:pt x="340080" y="7117"/>
                  </a:lnTo>
                  <a:close/>
                </a:path>
                <a:path w="1438275" h="292100">
                  <a:moveTo>
                    <a:pt x="363305" y="146072"/>
                  </a:moveTo>
                  <a:lnTo>
                    <a:pt x="369436" y="106558"/>
                  </a:lnTo>
                  <a:lnTo>
                    <a:pt x="387835" y="71164"/>
                  </a:lnTo>
                  <a:lnTo>
                    <a:pt x="416862" y="41435"/>
                  </a:lnTo>
                  <a:lnTo>
                    <a:pt x="454878" y="18914"/>
                  </a:lnTo>
                  <a:lnTo>
                    <a:pt x="499684" y="4729"/>
                  </a:lnTo>
                  <a:lnTo>
                    <a:pt x="549075" y="0"/>
                  </a:lnTo>
                  <a:lnTo>
                    <a:pt x="571736" y="924"/>
                  </a:lnTo>
                  <a:lnTo>
                    <a:pt x="613684" y="8322"/>
                  </a:lnTo>
                  <a:lnTo>
                    <a:pt x="650857" y="22942"/>
                  </a:lnTo>
                  <a:lnTo>
                    <a:pt x="694396" y="56368"/>
                  </a:lnTo>
                  <a:lnTo>
                    <a:pt x="721295" y="101700"/>
                  </a:lnTo>
                  <a:lnTo>
                    <a:pt x="726235" y="119105"/>
                  </a:lnTo>
                  <a:lnTo>
                    <a:pt x="630353" y="119105"/>
                  </a:lnTo>
                  <a:lnTo>
                    <a:pt x="627062" y="111859"/>
                  </a:lnTo>
                  <a:lnTo>
                    <a:pt x="622813" y="105105"/>
                  </a:lnTo>
                  <a:lnTo>
                    <a:pt x="589702" y="79555"/>
                  </a:lnTo>
                  <a:lnTo>
                    <a:pt x="549450" y="70789"/>
                  </a:lnTo>
                  <a:lnTo>
                    <a:pt x="538483" y="71351"/>
                  </a:lnTo>
                  <a:lnTo>
                    <a:pt x="496663" y="84775"/>
                  </a:lnTo>
                  <a:lnTo>
                    <a:pt x="467202" y="114714"/>
                  </a:lnTo>
                  <a:lnTo>
                    <a:pt x="459935" y="146072"/>
                  </a:lnTo>
                  <a:lnTo>
                    <a:pt x="460731" y="157296"/>
                  </a:lnTo>
                  <a:lnTo>
                    <a:pt x="479515" y="194341"/>
                  </a:lnTo>
                  <a:lnTo>
                    <a:pt x="516199" y="216027"/>
                  </a:lnTo>
                  <a:lnTo>
                    <a:pt x="549450" y="220978"/>
                  </a:lnTo>
                  <a:lnTo>
                    <a:pt x="562126" y="220206"/>
                  </a:lnTo>
                  <a:lnTo>
                    <a:pt x="607445" y="201784"/>
                  </a:lnTo>
                  <a:lnTo>
                    <a:pt x="629603" y="173412"/>
                  </a:lnTo>
                  <a:lnTo>
                    <a:pt x="725860" y="173412"/>
                  </a:lnTo>
                  <a:lnTo>
                    <a:pt x="704649" y="221834"/>
                  </a:lnTo>
                  <a:lnTo>
                    <a:pt x="666399" y="259510"/>
                  </a:lnTo>
                  <a:lnTo>
                    <a:pt x="632598" y="277159"/>
                  </a:lnTo>
                  <a:lnTo>
                    <a:pt x="593178" y="288116"/>
                  </a:lnTo>
                  <a:lnTo>
                    <a:pt x="549075" y="291768"/>
                  </a:lnTo>
                  <a:lnTo>
                    <a:pt x="523970" y="290574"/>
                  </a:lnTo>
                  <a:lnTo>
                    <a:pt x="477058" y="281023"/>
                  </a:lnTo>
                  <a:lnTo>
                    <a:pt x="435109" y="262226"/>
                  </a:lnTo>
                  <a:lnTo>
                    <a:pt x="401494" y="236007"/>
                  </a:lnTo>
                  <a:lnTo>
                    <a:pt x="377208" y="203094"/>
                  </a:lnTo>
                  <a:lnTo>
                    <a:pt x="364850" y="166016"/>
                  </a:lnTo>
                  <a:lnTo>
                    <a:pt x="363305" y="146072"/>
                  </a:lnTo>
                  <a:close/>
                </a:path>
                <a:path w="1438275" h="292100">
                  <a:moveTo>
                    <a:pt x="738968" y="7117"/>
                  </a:moveTo>
                  <a:lnTo>
                    <a:pt x="1066316" y="7117"/>
                  </a:lnTo>
                </a:path>
                <a:path w="1438275" h="292100">
                  <a:moveTo>
                    <a:pt x="1066316" y="7117"/>
                  </a:moveTo>
                  <a:lnTo>
                    <a:pt x="1066316" y="82400"/>
                  </a:lnTo>
                  <a:lnTo>
                    <a:pt x="949459" y="82400"/>
                  </a:lnTo>
                  <a:lnTo>
                    <a:pt x="949459" y="284276"/>
                  </a:lnTo>
                  <a:lnTo>
                    <a:pt x="857322" y="284276"/>
                  </a:lnTo>
                  <a:lnTo>
                    <a:pt x="857322" y="82400"/>
                  </a:lnTo>
                  <a:lnTo>
                    <a:pt x="738968" y="82400"/>
                  </a:lnTo>
                  <a:lnTo>
                    <a:pt x="738968" y="7117"/>
                  </a:lnTo>
                  <a:lnTo>
                    <a:pt x="1066316" y="7117"/>
                  </a:lnTo>
                  <a:close/>
                </a:path>
                <a:path w="1438275" h="292100">
                  <a:moveTo>
                    <a:pt x="1256958" y="1126"/>
                  </a:moveTo>
                  <a:lnTo>
                    <a:pt x="1305787" y="5854"/>
                  </a:lnTo>
                  <a:lnTo>
                    <a:pt x="1349654" y="20036"/>
                  </a:lnTo>
                  <a:lnTo>
                    <a:pt x="1386547" y="42511"/>
                  </a:lnTo>
                  <a:lnTo>
                    <a:pt x="1414451" y="72100"/>
                  </a:lnTo>
                  <a:lnTo>
                    <a:pt x="1432008" y="107353"/>
                  </a:lnTo>
                  <a:lnTo>
                    <a:pt x="1437860" y="146822"/>
                  </a:lnTo>
                  <a:lnTo>
                    <a:pt x="1436397" y="166906"/>
                  </a:lnTo>
                  <a:lnTo>
                    <a:pt x="1424692" y="203985"/>
                  </a:lnTo>
                  <a:lnTo>
                    <a:pt x="1401634" y="236581"/>
                  </a:lnTo>
                  <a:lnTo>
                    <a:pt x="1369330" y="262518"/>
                  </a:lnTo>
                  <a:lnTo>
                    <a:pt x="1328610" y="281128"/>
                  </a:lnTo>
                  <a:lnTo>
                    <a:pt x="1282355" y="290586"/>
                  </a:lnTo>
                  <a:lnTo>
                    <a:pt x="1257331" y="291768"/>
                  </a:lnTo>
                  <a:lnTo>
                    <a:pt x="1233079" y="290586"/>
                  </a:lnTo>
                  <a:lnTo>
                    <a:pt x="1187385" y="281128"/>
                  </a:lnTo>
                  <a:lnTo>
                    <a:pt x="1146057" y="262507"/>
                  </a:lnTo>
                  <a:lnTo>
                    <a:pt x="1112816" y="236475"/>
                  </a:lnTo>
                  <a:lnTo>
                    <a:pt x="1088729" y="203738"/>
                  </a:lnTo>
                  <a:lnTo>
                    <a:pt x="1076463" y="166754"/>
                  </a:lnTo>
                  <a:lnTo>
                    <a:pt x="1074930" y="146822"/>
                  </a:lnTo>
                  <a:lnTo>
                    <a:pt x="1076463" y="126713"/>
                  </a:lnTo>
                  <a:lnTo>
                    <a:pt x="1088729" y="89446"/>
                  </a:lnTo>
                  <a:lnTo>
                    <a:pt x="1112804" y="56521"/>
                  </a:lnTo>
                  <a:lnTo>
                    <a:pt x="1145952" y="30396"/>
                  </a:lnTo>
                  <a:lnTo>
                    <a:pt x="1187116" y="11763"/>
                  </a:lnTo>
                  <a:lnTo>
                    <a:pt x="1232717" y="2308"/>
                  </a:lnTo>
                  <a:lnTo>
                    <a:pt x="1256958" y="1126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9" name="object 119" descr="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521537" y="1230963"/>
              <a:ext cx="185417" cy="167812"/>
            </a:xfrm>
            <a:prstGeom prst="rect">
              <a:avLst/>
            </a:prstGeom>
          </p:spPr>
        </p:pic>
        <p:sp>
          <p:nvSpPr>
            <p:cNvPr id="120" name="object 120" descr=""/>
            <p:cNvSpPr/>
            <p:nvPr/>
          </p:nvSpPr>
          <p:spPr>
            <a:xfrm>
              <a:off x="2817809" y="1175166"/>
              <a:ext cx="355600" cy="277495"/>
            </a:xfrm>
            <a:custGeom>
              <a:avLst/>
              <a:gdLst/>
              <a:ahLst/>
              <a:cxnLst/>
              <a:rect l="l" t="t" r="r" b="b"/>
              <a:pathLst>
                <a:path w="355600" h="277494">
                  <a:moveTo>
                    <a:pt x="291765" y="131838"/>
                  </a:moveTo>
                  <a:lnTo>
                    <a:pt x="330319" y="146551"/>
                  </a:lnTo>
                  <a:lnTo>
                    <a:pt x="354431" y="184543"/>
                  </a:lnTo>
                  <a:lnTo>
                    <a:pt x="355438" y="198132"/>
                  </a:lnTo>
                  <a:lnTo>
                    <a:pt x="355438" y="199631"/>
                  </a:lnTo>
                  <a:lnTo>
                    <a:pt x="335739" y="249105"/>
                  </a:lnTo>
                  <a:lnTo>
                    <a:pt x="301000" y="267012"/>
                  </a:lnTo>
                  <a:lnTo>
                    <a:pt x="250717" y="275908"/>
                  </a:lnTo>
                  <a:lnTo>
                    <a:pt x="219852" y="277159"/>
                  </a:lnTo>
                  <a:lnTo>
                    <a:pt x="219102" y="277159"/>
                  </a:lnTo>
                  <a:lnTo>
                    <a:pt x="204497" y="277159"/>
                  </a:lnTo>
                  <a:lnTo>
                    <a:pt x="0" y="277159"/>
                  </a:lnTo>
                  <a:lnTo>
                    <a:pt x="0" y="0"/>
                  </a:lnTo>
                  <a:lnTo>
                    <a:pt x="237081" y="0"/>
                  </a:lnTo>
                  <a:lnTo>
                    <a:pt x="257705" y="1264"/>
                  </a:lnTo>
                  <a:lnTo>
                    <a:pt x="306370" y="17978"/>
                  </a:lnTo>
                  <a:lnTo>
                    <a:pt x="330600" y="52598"/>
                  </a:lnTo>
                  <a:lnTo>
                    <a:pt x="332215" y="67791"/>
                  </a:lnTo>
                  <a:lnTo>
                    <a:pt x="332215" y="69288"/>
                  </a:lnTo>
                  <a:lnTo>
                    <a:pt x="322102" y="108990"/>
                  </a:lnTo>
                  <a:lnTo>
                    <a:pt x="291765" y="131838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1" name="object 121" descr="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895328" y="1223471"/>
              <a:ext cx="173808" cy="69310"/>
            </a:xfrm>
            <a:prstGeom prst="rect">
              <a:avLst/>
            </a:prstGeom>
          </p:spPr>
        </p:pic>
        <p:pic>
          <p:nvPicPr>
            <p:cNvPr id="122" name="object 122" descr="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895328" y="1324973"/>
              <a:ext cx="192161" cy="73802"/>
            </a:xfrm>
            <a:prstGeom prst="rect">
              <a:avLst/>
            </a:prstGeom>
          </p:spPr>
        </p:pic>
        <p:sp>
          <p:nvSpPr>
            <p:cNvPr id="123" name="object 123" descr=""/>
            <p:cNvSpPr/>
            <p:nvPr/>
          </p:nvSpPr>
          <p:spPr>
            <a:xfrm>
              <a:off x="3196842" y="1175166"/>
              <a:ext cx="704215" cy="277495"/>
            </a:xfrm>
            <a:custGeom>
              <a:avLst/>
              <a:gdLst/>
              <a:ahLst/>
              <a:cxnLst/>
              <a:rect l="l" t="t" r="r" b="b"/>
              <a:pathLst>
                <a:path w="704214" h="277494">
                  <a:moveTo>
                    <a:pt x="167419" y="126968"/>
                  </a:moveTo>
                  <a:lnTo>
                    <a:pt x="318359" y="277159"/>
                  </a:lnTo>
                  <a:lnTo>
                    <a:pt x="204872" y="277159"/>
                  </a:lnTo>
                  <a:lnTo>
                    <a:pt x="92509" y="161052"/>
                  </a:lnTo>
                  <a:lnTo>
                    <a:pt x="92509" y="277159"/>
                  </a:lnTo>
                  <a:lnTo>
                    <a:pt x="0" y="277159"/>
                  </a:lnTo>
                  <a:lnTo>
                    <a:pt x="0" y="0"/>
                  </a:lnTo>
                  <a:lnTo>
                    <a:pt x="92509" y="0"/>
                  </a:lnTo>
                  <a:lnTo>
                    <a:pt x="92509" y="96257"/>
                  </a:lnTo>
                  <a:lnTo>
                    <a:pt x="198130" y="0"/>
                  </a:lnTo>
                  <a:lnTo>
                    <a:pt x="312740" y="0"/>
                  </a:lnTo>
                  <a:lnTo>
                    <a:pt x="167419" y="126968"/>
                  </a:lnTo>
                  <a:close/>
                </a:path>
                <a:path w="704214" h="277494">
                  <a:moveTo>
                    <a:pt x="703757" y="277159"/>
                  </a:moveTo>
                  <a:lnTo>
                    <a:pt x="610499" y="277159"/>
                  </a:lnTo>
                  <a:lnTo>
                    <a:pt x="584654" y="229593"/>
                  </a:lnTo>
                  <a:lnTo>
                    <a:pt x="427723" y="229593"/>
                  </a:lnTo>
                  <a:lnTo>
                    <a:pt x="401878" y="277159"/>
                  </a:lnTo>
                  <a:lnTo>
                    <a:pt x="308617" y="277159"/>
                  </a:lnTo>
                  <a:lnTo>
                    <a:pt x="458809" y="0"/>
                  </a:lnTo>
                  <a:lnTo>
                    <a:pt x="553568" y="0"/>
                  </a:lnTo>
                  <a:lnTo>
                    <a:pt x="703757" y="277159"/>
                  </a:lnTo>
                  <a:close/>
                </a:path>
                <a:path w="704214" h="277494">
                  <a:moveTo>
                    <a:pt x="506376" y="84646"/>
                  </a:moveTo>
                  <a:lnTo>
                    <a:pt x="461430" y="167046"/>
                  </a:lnTo>
                  <a:lnTo>
                    <a:pt x="550945" y="167046"/>
                  </a:lnTo>
                  <a:lnTo>
                    <a:pt x="506376" y="84646"/>
                  </a:lnTo>
                  <a:close/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24" name="object 124" descr="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5670227" y="190767"/>
            <a:ext cx="3208986" cy="5929232"/>
          </a:xfrm>
          <a:prstGeom prst="rect">
            <a:avLst/>
          </a:prstGeom>
        </p:spPr>
      </p:pic>
      <p:grpSp>
        <p:nvGrpSpPr>
          <p:cNvPr id="125" name="object 125" descr=""/>
          <p:cNvGrpSpPr/>
          <p:nvPr/>
        </p:nvGrpSpPr>
        <p:grpSpPr>
          <a:xfrm>
            <a:off x="-190" y="341215"/>
            <a:ext cx="4119245" cy="396875"/>
            <a:chOff x="-190" y="341215"/>
            <a:chExt cx="4119245" cy="396875"/>
          </a:xfrm>
        </p:grpSpPr>
        <p:sp>
          <p:nvSpPr>
            <p:cNvPr id="126" name="object 126" descr=""/>
            <p:cNvSpPr/>
            <p:nvPr/>
          </p:nvSpPr>
          <p:spPr>
            <a:xfrm>
              <a:off x="-190" y="341215"/>
              <a:ext cx="4119245" cy="396875"/>
            </a:xfrm>
            <a:custGeom>
              <a:avLst/>
              <a:gdLst/>
              <a:ahLst/>
              <a:cxnLst/>
              <a:rect l="l" t="t" r="r" b="b"/>
              <a:pathLst>
                <a:path w="4119245" h="396875">
                  <a:moveTo>
                    <a:pt x="4119123" y="0"/>
                  </a:moveTo>
                  <a:lnTo>
                    <a:pt x="0" y="0"/>
                  </a:lnTo>
                  <a:lnTo>
                    <a:pt x="0" y="396647"/>
                  </a:lnTo>
                  <a:lnTo>
                    <a:pt x="4119123" y="396647"/>
                  </a:lnTo>
                  <a:lnTo>
                    <a:pt x="4119123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256311" y="482292"/>
              <a:ext cx="3736975" cy="164465"/>
            </a:xfrm>
            <a:custGeom>
              <a:avLst/>
              <a:gdLst/>
              <a:ahLst/>
              <a:cxnLst/>
              <a:rect l="l" t="t" r="r" b="b"/>
              <a:pathLst>
                <a:path w="3736975" h="164465">
                  <a:moveTo>
                    <a:pt x="180403" y="3086"/>
                  </a:moveTo>
                  <a:lnTo>
                    <a:pt x="130098" y="3086"/>
                  </a:lnTo>
                  <a:lnTo>
                    <a:pt x="89623" y="74790"/>
                  </a:lnTo>
                  <a:lnTo>
                    <a:pt x="50304" y="3086"/>
                  </a:lnTo>
                  <a:lnTo>
                    <a:pt x="0" y="3086"/>
                  </a:lnTo>
                  <a:lnTo>
                    <a:pt x="58216" y="101574"/>
                  </a:lnTo>
                  <a:lnTo>
                    <a:pt x="58343" y="104140"/>
                  </a:lnTo>
                  <a:lnTo>
                    <a:pt x="44462" y="111213"/>
                  </a:lnTo>
                  <a:lnTo>
                    <a:pt x="37401" y="111213"/>
                  </a:lnTo>
                  <a:lnTo>
                    <a:pt x="37401" y="146100"/>
                  </a:lnTo>
                  <a:lnTo>
                    <a:pt x="80670" y="141757"/>
                  </a:lnTo>
                  <a:lnTo>
                    <a:pt x="108712" y="124129"/>
                  </a:lnTo>
                  <a:lnTo>
                    <a:pt x="180403" y="3086"/>
                  </a:lnTo>
                  <a:close/>
                </a:path>
                <a:path w="3736975" h="164465">
                  <a:moveTo>
                    <a:pt x="356768" y="2717"/>
                  </a:moveTo>
                  <a:lnTo>
                    <a:pt x="309346" y="2717"/>
                  </a:lnTo>
                  <a:lnTo>
                    <a:pt x="309346" y="53517"/>
                  </a:lnTo>
                  <a:lnTo>
                    <a:pt x="233222" y="53517"/>
                  </a:lnTo>
                  <a:lnTo>
                    <a:pt x="233222" y="2717"/>
                  </a:lnTo>
                  <a:lnTo>
                    <a:pt x="185610" y="2717"/>
                  </a:lnTo>
                  <a:lnTo>
                    <a:pt x="185610" y="53517"/>
                  </a:lnTo>
                  <a:lnTo>
                    <a:pt x="185610" y="91617"/>
                  </a:lnTo>
                  <a:lnTo>
                    <a:pt x="185610" y="146227"/>
                  </a:lnTo>
                  <a:lnTo>
                    <a:pt x="233222" y="146227"/>
                  </a:lnTo>
                  <a:lnTo>
                    <a:pt x="233222" y="91617"/>
                  </a:lnTo>
                  <a:lnTo>
                    <a:pt x="309346" y="91617"/>
                  </a:lnTo>
                  <a:lnTo>
                    <a:pt x="309346" y="146227"/>
                  </a:lnTo>
                  <a:lnTo>
                    <a:pt x="356768" y="146227"/>
                  </a:lnTo>
                  <a:lnTo>
                    <a:pt x="356768" y="91617"/>
                  </a:lnTo>
                  <a:lnTo>
                    <a:pt x="356768" y="53517"/>
                  </a:lnTo>
                  <a:lnTo>
                    <a:pt x="356768" y="2717"/>
                  </a:lnTo>
                  <a:close/>
                </a:path>
                <a:path w="3736975" h="164465">
                  <a:moveTo>
                    <a:pt x="546620" y="3086"/>
                  </a:moveTo>
                  <a:lnTo>
                    <a:pt x="499198" y="3086"/>
                  </a:lnTo>
                  <a:lnTo>
                    <a:pt x="420179" y="91554"/>
                  </a:lnTo>
                  <a:lnTo>
                    <a:pt x="420179" y="3086"/>
                  </a:lnTo>
                  <a:lnTo>
                    <a:pt x="372567" y="3086"/>
                  </a:lnTo>
                  <a:lnTo>
                    <a:pt x="372567" y="145707"/>
                  </a:lnTo>
                  <a:lnTo>
                    <a:pt x="420179" y="145707"/>
                  </a:lnTo>
                  <a:lnTo>
                    <a:pt x="499198" y="57048"/>
                  </a:lnTo>
                  <a:lnTo>
                    <a:pt x="499198" y="145707"/>
                  </a:lnTo>
                  <a:lnTo>
                    <a:pt x="546620" y="145707"/>
                  </a:lnTo>
                  <a:lnTo>
                    <a:pt x="546620" y="3086"/>
                  </a:lnTo>
                  <a:close/>
                </a:path>
                <a:path w="3736975" h="164465">
                  <a:moveTo>
                    <a:pt x="815289" y="74587"/>
                  </a:moveTo>
                  <a:lnTo>
                    <a:pt x="808482" y="52044"/>
                  </a:lnTo>
                  <a:lnTo>
                    <a:pt x="808355" y="51803"/>
                  </a:lnTo>
                  <a:lnTo>
                    <a:pt x="768946" y="24282"/>
                  </a:lnTo>
                  <a:lnTo>
                    <a:pt x="764997" y="23126"/>
                  </a:lnTo>
                  <a:lnTo>
                    <a:pt x="764997" y="65722"/>
                  </a:lnTo>
                  <a:lnTo>
                    <a:pt x="764997" y="83451"/>
                  </a:lnTo>
                  <a:lnTo>
                    <a:pt x="728599" y="99098"/>
                  </a:lnTo>
                  <a:lnTo>
                    <a:pt x="719505" y="99453"/>
                  </a:lnTo>
                  <a:lnTo>
                    <a:pt x="711212" y="99453"/>
                  </a:lnTo>
                  <a:lnTo>
                    <a:pt x="711212" y="49530"/>
                  </a:lnTo>
                  <a:lnTo>
                    <a:pt x="719505" y="49530"/>
                  </a:lnTo>
                  <a:lnTo>
                    <a:pt x="760526" y="59169"/>
                  </a:lnTo>
                  <a:lnTo>
                    <a:pt x="764997" y="65722"/>
                  </a:lnTo>
                  <a:lnTo>
                    <a:pt x="764997" y="23126"/>
                  </a:lnTo>
                  <a:lnTo>
                    <a:pt x="758126" y="21094"/>
                  </a:lnTo>
                  <a:lnTo>
                    <a:pt x="758304" y="21094"/>
                  </a:lnTo>
                  <a:lnTo>
                    <a:pt x="746125" y="18643"/>
                  </a:lnTo>
                  <a:lnTo>
                    <a:pt x="746302" y="18643"/>
                  </a:lnTo>
                  <a:lnTo>
                    <a:pt x="733425" y="17145"/>
                  </a:lnTo>
                  <a:lnTo>
                    <a:pt x="720077" y="16573"/>
                  </a:lnTo>
                  <a:lnTo>
                    <a:pt x="711212" y="16573"/>
                  </a:lnTo>
                  <a:lnTo>
                    <a:pt x="711212" y="3086"/>
                  </a:lnTo>
                  <a:lnTo>
                    <a:pt x="663803" y="3086"/>
                  </a:lnTo>
                  <a:lnTo>
                    <a:pt x="663803" y="16573"/>
                  </a:lnTo>
                  <a:lnTo>
                    <a:pt x="663803" y="49530"/>
                  </a:lnTo>
                  <a:lnTo>
                    <a:pt x="663803" y="99453"/>
                  </a:lnTo>
                  <a:lnTo>
                    <a:pt x="656666" y="99453"/>
                  </a:lnTo>
                  <a:lnTo>
                    <a:pt x="613079" y="89662"/>
                  </a:lnTo>
                  <a:lnTo>
                    <a:pt x="608101" y="65722"/>
                  </a:lnTo>
                  <a:lnTo>
                    <a:pt x="613041" y="59334"/>
                  </a:lnTo>
                  <a:lnTo>
                    <a:pt x="656666" y="49530"/>
                  </a:lnTo>
                  <a:lnTo>
                    <a:pt x="663803" y="49530"/>
                  </a:lnTo>
                  <a:lnTo>
                    <a:pt x="663803" y="16573"/>
                  </a:lnTo>
                  <a:lnTo>
                    <a:pt x="654354" y="16573"/>
                  </a:lnTo>
                  <a:lnTo>
                    <a:pt x="641565" y="17145"/>
                  </a:lnTo>
                  <a:lnTo>
                    <a:pt x="595223" y="28676"/>
                  </a:lnTo>
                  <a:lnTo>
                    <a:pt x="564172" y="52044"/>
                  </a:lnTo>
                  <a:lnTo>
                    <a:pt x="560082" y="59004"/>
                  </a:lnTo>
                  <a:lnTo>
                    <a:pt x="559981" y="59169"/>
                  </a:lnTo>
                  <a:lnTo>
                    <a:pt x="557479" y="66687"/>
                  </a:lnTo>
                  <a:lnTo>
                    <a:pt x="556641" y="74587"/>
                  </a:lnTo>
                  <a:lnTo>
                    <a:pt x="557517" y="82499"/>
                  </a:lnTo>
                  <a:lnTo>
                    <a:pt x="559955" y="89662"/>
                  </a:lnTo>
                  <a:lnTo>
                    <a:pt x="560031" y="89890"/>
                  </a:lnTo>
                  <a:lnTo>
                    <a:pt x="595655" y="120510"/>
                  </a:lnTo>
                  <a:lnTo>
                    <a:pt x="642302" y="131940"/>
                  </a:lnTo>
                  <a:lnTo>
                    <a:pt x="654939" y="132410"/>
                  </a:lnTo>
                  <a:lnTo>
                    <a:pt x="663803" y="132410"/>
                  </a:lnTo>
                  <a:lnTo>
                    <a:pt x="663803" y="145707"/>
                  </a:lnTo>
                  <a:lnTo>
                    <a:pt x="711212" y="145707"/>
                  </a:lnTo>
                  <a:lnTo>
                    <a:pt x="711212" y="132410"/>
                  </a:lnTo>
                  <a:lnTo>
                    <a:pt x="720077" y="132410"/>
                  </a:lnTo>
                  <a:lnTo>
                    <a:pt x="768845" y="124802"/>
                  </a:lnTo>
                  <a:lnTo>
                    <a:pt x="802957" y="103987"/>
                  </a:lnTo>
                  <a:lnTo>
                    <a:pt x="814527" y="82499"/>
                  </a:lnTo>
                  <a:lnTo>
                    <a:pt x="815289" y="74587"/>
                  </a:lnTo>
                  <a:close/>
                </a:path>
                <a:path w="3736975" h="164465">
                  <a:moveTo>
                    <a:pt x="1008037" y="74980"/>
                  </a:moveTo>
                  <a:lnTo>
                    <a:pt x="1007287" y="64630"/>
                  </a:lnTo>
                  <a:lnTo>
                    <a:pt x="1005052" y="54787"/>
                  </a:lnTo>
                  <a:lnTo>
                    <a:pt x="1001306" y="45453"/>
                  </a:lnTo>
                  <a:lnTo>
                    <a:pt x="1001255" y="45326"/>
                  </a:lnTo>
                  <a:lnTo>
                    <a:pt x="996048" y="36626"/>
                  </a:lnTo>
                  <a:lnTo>
                    <a:pt x="989431" y="28511"/>
                  </a:lnTo>
                  <a:lnTo>
                    <a:pt x="981659" y="21323"/>
                  </a:lnTo>
                  <a:lnTo>
                    <a:pt x="972731" y="15062"/>
                  </a:lnTo>
                  <a:lnTo>
                    <a:pt x="962647" y="9728"/>
                  </a:lnTo>
                  <a:lnTo>
                    <a:pt x="958113" y="7975"/>
                  </a:lnTo>
                  <a:lnTo>
                    <a:pt x="958113" y="67005"/>
                  </a:lnTo>
                  <a:lnTo>
                    <a:pt x="958113" y="82943"/>
                  </a:lnTo>
                  <a:lnTo>
                    <a:pt x="929233" y="111988"/>
                  </a:lnTo>
                  <a:lnTo>
                    <a:pt x="922324" y="113525"/>
                  </a:lnTo>
                  <a:lnTo>
                    <a:pt x="907808" y="113525"/>
                  </a:lnTo>
                  <a:lnTo>
                    <a:pt x="874014" y="89814"/>
                  </a:lnTo>
                  <a:lnTo>
                    <a:pt x="871956" y="82943"/>
                  </a:lnTo>
                  <a:lnTo>
                    <a:pt x="871994" y="67005"/>
                  </a:lnTo>
                  <a:lnTo>
                    <a:pt x="900480" y="37973"/>
                  </a:lnTo>
                  <a:lnTo>
                    <a:pt x="906551" y="36626"/>
                  </a:lnTo>
                  <a:lnTo>
                    <a:pt x="922832" y="36626"/>
                  </a:lnTo>
                  <a:lnTo>
                    <a:pt x="956030" y="60109"/>
                  </a:lnTo>
                  <a:lnTo>
                    <a:pt x="958113" y="67005"/>
                  </a:lnTo>
                  <a:lnTo>
                    <a:pt x="958113" y="7975"/>
                  </a:lnTo>
                  <a:lnTo>
                    <a:pt x="951674" y="5473"/>
                  </a:lnTo>
                  <a:lnTo>
                    <a:pt x="940066" y="2438"/>
                  </a:lnTo>
                  <a:lnTo>
                    <a:pt x="927823" y="609"/>
                  </a:lnTo>
                  <a:lnTo>
                    <a:pt x="914946" y="0"/>
                  </a:lnTo>
                  <a:lnTo>
                    <a:pt x="902462" y="609"/>
                  </a:lnTo>
                  <a:lnTo>
                    <a:pt x="857821" y="15062"/>
                  </a:lnTo>
                  <a:lnTo>
                    <a:pt x="828446" y="45326"/>
                  </a:lnTo>
                  <a:lnTo>
                    <a:pt x="821270" y="74980"/>
                  </a:lnTo>
                  <a:lnTo>
                    <a:pt x="822083" y="85305"/>
                  </a:lnTo>
                  <a:lnTo>
                    <a:pt x="840828" y="121170"/>
                  </a:lnTo>
                  <a:lnTo>
                    <a:pt x="879144" y="144094"/>
                  </a:lnTo>
                  <a:lnTo>
                    <a:pt x="915136" y="149567"/>
                  </a:lnTo>
                  <a:lnTo>
                    <a:pt x="928014" y="148958"/>
                  </a:lnTo>
                  <a:lnTo>
                    <a:pt x="972769" y="134518"/>
                  </a:lnTo>
                  <a:lnTo>
                    <a:pt x="995667" y="113525"/>
                  </a:lnTo>
                  <a:lnTo>
                    <a:pt x="995984" y="113144"/>
                  </a:lnTo>
                  <a:lnTo>
                    <a:pt x="1001255" y="104394"/>
                  </a:lnTo>
                  <a:lnTo>
                    <a:pt x="1005027" y="95123"/>
                  </a:lnTo>
                  <a:lnTo>
                    <a:pt x="1007287" y="85305"/>
                  </a:lnTo>
                  <a:lnTo>
                    <a:pt x="1008037" y="74980"/>
                  </a:lnTo>
                  <a:close/>
                </a:path>
                <a:path w="3736975" h="164465">
                  <a:moveTo>
                    <a:pt x="1188250" y="50495"/>
                  </a:moveTo>
                  <a:lnTo>
                    <a:pt x="1171486" y="16217"/>
                  </a:lnTo>
                  <a:lnTo>
                    <a:pt x="1145463" y="4826"/>
                  </a:lnTo>
                  <a:lnTo>
                    <a:pt x="1145463" y="46583"/>
                  </a:lnTo>
                  <a:lnTo>
                    <a:pt x="1145463" y="56210"/>
                  </a:lnTo>
                  <a:lnTo>
                    <a:pt x="1125740" y="65913"/>
                  </a:lnTo>
                  <a:lnTo>
                    <a:pt x="1067396" y="65913"/>
                  </a:lnTo>
                  <a:lnTo>
                    <a:pt x="1067396" y="36296"/>
                  </a:lnTo>
                  <a:lnTo>
                    <a:pt x="1130236" y="36296"/>
                  </a:lnTo>
                  <a:lnTo>
                    <a:pt x="1137170" y="37325"/>
                  </a:lnTo>
                  <a:lnTo>
                    <a:pt x="1140002" y="38671"/>
                  </a:lnTo>
                  <a:lnTo>
                    <a:pt x="1144371" y="43053"/>
                  </a:lnTo>
                  <a:lnTo>
                    <a:pt x="1145463" y="46583"/>
                  </a:lnTo>
                  <a:lnTo>
                    <a:pt x="1145463" y="4826"/>
                  </a:lnTo>
                  <a:lnTo>
                    <a:pt x="1144422" y="4572"/>
                  </a:lnTo>
                  <a:lnTo>
                    <a:pt x="1136243" y="3454"/>
                  </a:lnTo>
                  <a:lnTo>
                    <a:pt x="1127531" y="3086"/>
                  </a:lnTo>
                  <a:lnTo>
                    <a:pt x="1019797" y="3086"/>
                  </a:lnTo>
                  <a:lnTo>
                    <a:pt x="1019797" y="145707"/>
                  </a:lnTo>
                  <a:lnTo>
                    <a:pt x="1067396" y="145707"/>
                  </a:lnTo>
                  <a:lnTo>
                    <a:pt x="1067396" y="99644"/>
                  </a:lnTo>
                  <a:lnTo>
                    <a:pt x="1129271" y="99644"/>
                  </a:lnTo>
                  <a:lnTo>
                    <a:pt x="1172438" y="87020"/>
                  </a:lnTo>
                  <a:lnTo>
                    <a:pt x="1186103" y="65913"/>
                  </a:lnTo>
                  <a:lnTo>
                    <a:pt x="1187259" y="62179"/>
                  </a:lnTo>
                  <a:lnTo>
                    <a:pt x="1188250" y="51269"/>
                  </a:lnTo>
                  <a:lnTo>
                    <a:pt x="1188250" y="50495"/>
                  </a:lnTo>
                  <a:close/>
                </a:path>
                <a:path w="3736975" h="164465">
                  <a:moveTo>
                    <a:pt x="1403921" y="3086"/>
                  </a:moveTo>
                  <a:lnTo>
                    <a:pt x="1350924" y="3086"/>
                  </a:lnTo>
                  <a:lnTo>
                    <a:pt x="1303121" y="101180"/>
                  </a:lnTo>
                  <a:lnTo>
                    <a:pt x="1254556" y="3086"/>
                  </a:lnTo>
                  <a:lnTo>
                    <a:pt x="1200200" y="3086"/>
                  </a:lnTo>
                  <a:lnTo>
                    <a:pt x="1200200" y="145707"/>
                  </a:lnTo>
                  <a:lnTo>
                    <a:pt x="1247800" y="145707"/>
                  </a:lnTo>
                  <a:lnTo>
                    <a:pt x="1247800" y="80568"/>
                  </a:lnTo>
                  <a:lnTo>
                    <a:pt x="1281341" y="145707"/>
                  </a:lnTo>
                  <a:lnTo>
                    <a:pt x="1325092" y="145707"/>
                  </a:lnTo>
                  <a:lnTo>
                    <a:pt x="1356512" y="81330"/>
                  </a:lnTo>
                  <a:lnTo>
                    <a:pt x="1356512" y="145707"/>
                  </a:lnTo>
                  <a:lnTo>
                    <a:pt x="1403921" y="145707"/>
                  </a:lnTo>
                  <a:lnTo>
                    <a:pt x="1403921" y="3086"/>
                  </a:lnTo>
                  <a:close/>
                </a:path>
                <a:path w="3736975" h="164465">
                  <a:moveTo>
                    <a:pt x="1611693" y="145707"/>
                  </a:moveTo>
                  <a:lnTo>
                    <a:pt x="1598434" y="121234"/>
                  </a:lnTo>
                  <a:lnTo>
                    <a:pt x="1580997" y="89052"/>
                  </a:lnTo>
                  <a:lnTo>
                    <a:pt x="1558010" y="46647"/>
                  </a:lnTo>
                  <a:lnTo>
                    <a:pt x="1534414" y="3086"/>
                  </a:lnTo>
                  <a:lnTo>
                    <a:pt x="1533055" y="3086"/>
                  </a:lnTo>
                  <a:lnTo>
                    <a:pt x="1533055" y="89052"/>
                  </a:lnTo>
                  <a:lnTo>
                    <a:pt x="1486992" y="89052"/>
                  </a:lnTo>
                  <a:lnTo>
                    <a:pt x="1510118" y="46647"/>
                  </a:lnTo>
                  <a:lnTo>
                    <a:pt x="1533055" y="89052"/>
                  </a:lnTo>
                  <a:lnTo>
                    <a:pt x="1533055" y="3086"/>
                  </a:lnTo>
                  <a:lnTo>
                    <a:pt x="1485646" y="3086"/>
                  </a:lnTo>
                  <a:lnTo>
                    <a:pt x="1408353" y="145707"/>
                  </a:lnTo>
                  <a:lnTo>
                    <a:pt x="1456347" y="145707"/>
                  </a:lnTo>
                  <a:lnTo>
                    <a:pt x="1469644" y="121234"/>
                  </a:lnTo>
                  <a:lnTo>
                    <a:pt x="1550403" y="121234"/>
                  </a:lnTo>
                  <a:lnTo>
                    <a:pt x="1563700" y="145707"/>
                  </a:lnTo>
                  <a:lnTo>
                    <a:pt x="1611693" y="145707"/>
                  </a:lnTo>
                  <a:close/>
                </a:path>
                <a:path w="3736975" h="164465">
                  <a:moveTo>
                    <a:pt x="1864575" y="111023"/>
                  </a:moveTo>
                  <a:lnTo>
                    <a:pt x="1845487" y="111023"/>
                  </a:lnTo>
                  <a:lnTo>
                    <a:pt x="1845373" y="41338"/>
                  </a:lnTo>
                  <a:lnTo>
                    <a:pt x="1845360" y="37198"/>
                  </a:lnTo>
                  <a:lnTo>
                    <a:pt x="1845297" y="3086"/>
                  </a:lnTo>
                  <a:lnTo>
                    <a:pt x="1801164" y="3086"/>
                  </a:lnTo>
                  <a:lnTo>
                    <a:pt x="1801164" y="37388"/>
                  </a:lnTo>
                  <a:lnTo>
                    <a:pt x="1801164" y="111023"/>
                  </a:lnTo>
                  <a:lnTo>
                    <a:pt x="1730819" y="111023"/>
                  </a:lnTo>
                  <a:lnTo>
                    <a:pt x="1735670" y="100596"/>
                  </a:lnTo>
                  <a:lnTo>
                    <a:pt x="1740039" y="90728"/>
                  </a:lnTo>
                  <a:lnTo>
                    <a:pt x="1754898" y="46355"/>
                  </a:lnTo>
                  <a:lnTo>
                    <a:pt x="1756600" y="37388"/>
                  </a:lnTo>
                  <a:lnTo>
                    <a:pt x="1756638" y="37198"/>
                  </a:lnTo>
                  <a:lnTo>
                    <a:pt x="1801164" y="37388"/>
                  </a:lnTo>
                  <a:lnTo>
                    <a:pt x="1801164" y="3086"/>
                  </a:lnTo>
                  <a:lnTo>
                    <a:pt x="1715198" y="3086"/>
                  </a:lnTo>
                  <a:lnTo>
                    <a:pt x="1714995" y="13284"/>
                  </a:lnTo>
                  <a:lnTo>
                    <a:pt x="1714360" y="23050"/>
                  </a:lnTo>
                  <a:lnTo>
                    <a:pt x="1705089" y="66700"/>
                  </a:lnTo>
                  <a:lnTo>
                    <a:pt x="1685328" y="111023"/>
                  </a:lnTo>
                  <a:lnTo>
                    <a:pt x="1671066" y="111023"/>
                  </a:lnTo>
                  <a:lnTo>
                    <a:pt x="1671066" y="164211"/>
                  </a:lnTo>
                  <a:lnTo>
                    <a:pt x="1715592" y="164211"/>
                  </a:lnTo>
                  <a:lnTo>
                    <a:pt x="1715592" y="145707"/>
                  </a:lnTo>
                  <a:lnTo>
                    <a:pt x="1820049" y="145910"/>
                  </a:lnTo>
                  <a:lnTo>
                    <a:pt x="1820049" y="164211"/>
                  </a:lnTo>
                  <a:lnTo>
                    <a:pt x="1864575" y="164211"/>
                  </a:lnTo>
                  <a:lnTo>
                    <a:pt x="1864575" y="145707"/>
                  </a:lnTo>
                  <a:lnTo>
                    <a:pt x="1864575" y="111023"/>
                  </a:lnTo>
                  <a:close/>
                </a:path>
                <a:path w="3736975" h="164465">
                  <a:moveTo>
                    <a:pt x="2046528" y="3086"/>
                  </a:moveTo>
                  <a:lnTo>
                    <a:pt x="1908517" y="3086"/>
                  </a:lnTo>
                  <a:lnTo>
                    <a:pt x="1906219" y="27482"/>
                  </a:lnTo>
                  <a:lnTo>
                    <a:pt x="1902790" y="50736"/>
                  </a:lnTo>
                  <a:lnTo>
                    <a:pt x="1892528" y="93865"/>
                  </a:lnTo>
                  <a:lnTo>
                    <a:pt x="1877682" y="107353"/>
                  </a:lnTo>
                  <a:lnTo>
                    <a:pt x="1871510" y="107353"/>
                  </a:lnTo>
                  <a:lnTo>
                    <a:pt x="1871510" y="145707"/>
                  </a:lnTo>
                  <a:lnTo>
                    <a:pt x="1913051" y="137693"/>
                  </a:lnTo>
                  <a:lnTo>
                    <a:pt x="1937435" y="98513"/>
                  </a:lnTo>
                  <a:lnTo>
                    <a:pt x="1947545" y="60261"/>
                  </a:lnTo>
                  <a:lnTo>
                    <a:pt x="1951888" y="36817"/>
                  </a:lnTo>
                  <a:lnTo>
                    <a:pt x="1998916" y="36817"/>
                  </a:lnTo>
                  <a:lnTo>
                    <a:pt x="1998916" y="145707"/>
                  </a:lnTo>
                  <a:lnTo>
                    <a:pt x="2046528" y="145707"/>
                  </a:lnTo>
                  <a:lnTo>
                    <a:pt x="2046528" y="3086"/>
                  </a:lnTo>
                  <a:close/>
                </a:path>
                <a:path w="3736975" h="164465">
                  <a:moveTo>
                    <a:pt x="2225192" y="2895"/>
                  </a:moveTo>
                  <a:lnTo>
                    <a:pt x="2179904" y="2895"/>
                  </a:lnTo>
                  <a:lnTo>
                    <a:pt x="2179904" y="35852"/>
                  </a:lnTo>
                  <a:lnTo>
                    <a:pt x="2179904" y="66497"/>
                  </a:lnTo>
                  <a:lnTo>
                    <a:pt x="2124011" y="66497"/>
                  </a:lnTo>
                  <a:lnTo>
                    <a:pt x="2119020" y="66243"/>
                  </a:lnTo>
                  <a:lnTo>
                    <a:pt x="2112213" y="65214"/>
                  </a:lnTo>
                  <a:lnTo>
                    <a:pt x="2109457" y="63893"/>
                  </a:lnTo>
                  <a:lnTo>
                    <a:pt x="2105215" y="59651"/>
                  </a:lnTo>
                  <a:lnTo>
                    <a:pt x="2104148" y="56210"/>
                  </a:lnTo>
                  <a:lnTo>
                    <a:pt x="2104148" y="46443"/>
                  </a:lnTo>
                  <a:lnTo>
                    <a:pt x="2105215" y="42786"/>
                  </a:lnTo>
                  <a:lnTo>
                    <a:pt x="2109457" y="38163"/>
                  </a:lnTo>
                  <a:lnTo>
                    <a:pt x="2112213" y="36753"/>
                  </a:lnTo>
                  <a:lnTo>
                    <a:pt x="2118169" y="35852"/>
                  </a:lnTo>
                  <a:lnTo>
                    <a:pt x="2116493" y="35852"/>
                  </a:lnTo>
                  <a:lnTo>
                    <a:pt x="2124011" y="35471"/>
                  </a:lnTo>
                  <a:lnTo>
                    <a:pt x="2131758" y="35471"/>
                  </a:lnTo>
                  <a:lnTo>
                    <a:pt x="2162581" y="35852"/>
                  </a:lnTo>
                  <a:lnTo>
                    <a:pt x="2179904" y="35852"/>
                  </a:lnTo>
                  <a:lnTo>
                    <a:pt x="2179904" y="2895"/>
                  </a:lnTo>
                  <a:lnTo>
                    <a:pt x="2117445" y="2895"/>
                  </a:lnTo>
                  <a:lnTo>
                    <a:pt x="2079244" y="12153"/>
                  </a:lnTo>
                  <a:lnTo>
                    <a:pt x="2057209" y="43484"/>
                  </a:lnTo>
                  <a:lnTo>
                    <a:pt x="2056739" y="50304"/>
                  </a:lnTo>
                  <a:lnTo>
                    <a:pt x="2056739" y="51079"/>
                  </a:lnTo>
                  <a:lnTo>
                    <a:pt x="2057387" y="59651"/>
                  </a:lnTo>
                  <a:lnTo>
                    <a:pt x="2057400" y="59829"/>
                  </a:lnTo>
                  <a:lnTo>
                    <a:pt x="2080183" y="91313"/>
                  </a:lnTo>
                  <a:lnTo>
                    <a:pt x="2097024" y="97332"/>
                  </a:lnTo>
                  <a:lnTo>
                    <a:pt x="2055583" y="145516"/>
                  </a:lnTo>
                  <a:lnTo>
                    <a:pt x="2109355" y="145516"/>
                  </a:lnTo>
                  <a:lnTo>
                    <a:pt x="2148865" y="99453"/>
                  </a:lnTo>
                  <a:lnTo>
                    <a:pt x="2179904" y="99453"/>
                  </a:lnTo>
                  <a:lnTo>
                    <a:pt x="2179904" y="145516"/>
                  </a:lnTo>
                  <a:lnTo>
                    <a:pt x="2225192" y="145516"/>
                  </a:lnTo>
                  <a:lnTo>
                    <a:pt x="2225192" y="99453"/>
                  </a:lnTo>
                  <a:lnTo>
                    <a:pt x="2225192" y="66497"/>
                  </a:lnTo>
                  <a:lnTo>
                    <a:pt x="2225192" y="54737"/>
                  </a:lnTo>
                  <a:lnTo>
                    <a:pt x="2225192" y="35471"/>
                  </a:lnTo>
                  <a:lnTo>
                    <a:pt x="2225192" y="2895"/>
                  </a:lnTo>
                  <a:close/>
                </a:path>
                <a:path w="3736975" h="164465">
                  <a:moveTo>
                    <a:pt x="2466886" y="3086"/>
                  </a:moveTo>
                  <a:lnTo>
                    <a:pt x="2298433" y="3086"/>
                  </a:lnTo>
                  <a:lnTo>
                    <a:pt x="2298433" y="41630"/>
                  </a:lnTo>
                  <a:lnTo>
                    <a:pt x="2298433" y="41821"/>
                  </a:lnTo>
                  <a:lnTo>
                    <a:pt x="2359342" y="41821"/>
                  </a:lnTo>
                  <a:lnTo>
                    <a:pt x="2359342" y="145707"/>
                  </a:lnTo>
                  <a:lnTo>
                    <a:pt x="2406751" y="145707"/>
                  </a:lnTo>
                  <a:lnTo>
                    <a:pt x="2406751" y="41821"/>
                  </a:lnTo>
                  <a:lnTo>
                    <a:pt x="2466886" y="41821"/>
                  </a:lnTo>
                  <a:lnTo>
                    <a:pt x="2466886" y="3086"/>
                  </a:lnTo>
                  <a:close/>
                </a:path>
                <a:path w="3736975" h="164465">
                  <a:moveTo>
                    <a:pt x="2648254" y="50495"/>
                  </a:moveTo>
                  <a:lnTo>
                    <a:pt x="2631490" y="16217"/>
                  </a:lnTo>
                  <a:lnTo>
                    <a:pt x="2605468" y="4826"/>
                  </a:lnTo>
                  <a:lnTo>
                    <a:pt x="2605468" y="46583"/>
                  </a:lnTo>
                  <a:lnTo>
                    <a:pt x="2605468" y="56210"/>
                  </a:lnTo>
                  <a:lnTo>
                    <a:pt x="2585745" y="65913"/>
                  </a:lnTo>
                  <a:lnTo>
                    <a:pt x="2527414" y="65913"/>
                  </a:lnTo>
                  <a:lnTo>
                    <a:pt x="2527414" y="36296"/>
                  </a:lnTo>
                  <a:lnTo>
                    <a:pt x="2590241" y="36296"/>
                  </a:lnTo>
                  <a:lnTo>
                    <a:pt x="2597188" y="37325"/>
                  </a:lnTo>
                  <a:lnTo>
                    <a:pt x="2600007" y="38671"/>
                  </a:lnTo>
                  <a:lnTo>
                    <a:pt x="2604376" y="43053"/>
                  </a:lnTo>
                  <a:lnTo>
                    <a:pt x="2605468" y="46583"/>
                  </a:lnTo>
                  <a:lnTo>
                    <a:pt x="2605468" y="4826"/>
                  </a:lnTo>
                  <a:lnTo>
                    <a:pt x="2604439" y="4572"/>
                  </a:lnTo>
                  <a:lnTo>
                    <a:pt x="2596248" y="3454"/>
                  </a:lnTo>
                  <a:lnTo>
                    <a:pt x="2587548" y="3086"/>
                  </a:lnTo>
                  <a:lnTo>
                    <a:pt x="2479802" y="3086"/>
                  </a:lnTo>
                  <a:lnTo>
                    <a:pt x="2479802" y="145707"/>
                  </a:lnTo>
                  <a:lnTo>
                    <a:pt x="2527414" y="145707"/>
                  </a:lnTo>
                  <a:lnTo>
                    <a:pt x="2527414" y="99644"/>
                  </a:lnTo>
                  <a:lnTo>
                    <a:pt x="2589276" y="99644"/>
                  </a:lnTo>
                  <a:lnTo>
                    <a:pt x="2632456" y="87020"/>
                  </a:lnTo>
                  <a:lnTo>
                    <a:pt x="2648254" y="51269"/>
                  </a:lnTo>
                  <a:lnTo>
                    <a:pt x="2648254" y="50495"/>
                  </a:lnTo>
                  <a:close/>
                </a:path>
                <a:path w="3736975" h="164465">
                  <a:moveTo>
                    <a:pt x="2813151" y="2717"/>
                  </a:moveTo>
                  <a:lnTo>
                    <a:pt x="2660218" y="2717"/>
                  </a:lnTo>
                  <a:lnTo>
                    <a:pt x="2660218" y="37007"/>
                  </a:lnTo>
                  <a:lnTo>
                    <a:pt x="2660218" y="56057"/>
                  </a:lnTo>
                  <a:lnTo>
                    <a:pt x="2660218" y="90347"/>
                  </a:lnTo>
                  <a:lnTo>
                    <a:pt x="2660218" y="110667"/>
                  </a:lnTo>
                  <a:lnTo>
                    <a:pt x="2660218" y="111937"/>
                  </a:lnTo>
                  <a:lnTo>
                    <a:pt x="2660218" y="146227"/>
                  </a:lnTo>
                  <a:lnTo>
                    <a:pt x="2813062" y="146227"/>
                  </a:lnTo>
                  <a:lnTo>
                    <a:pt x="2813062" y="111937"/>
                  </a:lnTo>
                  <a:lnTo>
                    <a:pt x="2813062" y="110667"/>
                  </a:lnTo>
                  <a:lnTo>
                    <a:pt x="2800032" y="110667"/>
                  </a:lnTo>
                  <a:lnTo>
                    <a:pt x="2800032" y="111937"/>
                  </a:lnTo>
                  <a:lnTo>
                    <a:pt x="2707817" y="111937"/>
                  </a:lnTo>
                  <a:lnTo>
                    <a:pt x="2707817" y="110667"/>
                  </a:lnTo>
                  <a:lnTo>
                    <a:pt x="2707817" y="90347"/>
                  </a:lnTo>
                  <a:lnTo>
                    <a:pt x="2796870" y="90347"/>
                  </a:lnTo>
                  <a:lnTo>
                    <a:pt x="2796870" y="56057"/>
                  </a:lnTo>
                  <a:lnTo>
                    <a:pt x="2707817" y="56057"/>
                  </a:lnTo>
                  <a:lnTo>
                    <a:pt x="2707817" y="37007"/>
                  </a:lnTo>
                  <a:lnTo>
                    <a:pt x="2813151" y="37007"/>
                  </a:lnTo>
                  <a:lnTo>
                    <a:pt x="2813151" y="2717"/>
                  </a:lnTo>
                  <a:close/>
                </a:path>
                <a:path w="3736975" h="164465">
                  <a:moveTo>
                    <a:pt x="2997314" y="2717"/>
                  </a:moveTo>
                  <a:lnTo>
                    <a:pt x="2949905" y="2717"/>
                  </a:lnTo>
                  <a:lnTo>
                    <a:pt x="2949905" y="53517"/>
                  </a:lnTo>
                  <a:lnTo>
                    <a:pt x="2873768" y="53517"/>
                  </a:lnTo>
                  <a:lnTo>
                    <a:pt x="2873768" y="2717"/>
                  </a:lnTo>
                  <a:lnTo>
                    <a:pt x="2826156" y="2717"/>
                  </a:lnTo>
                  <a:lnTo>
                    <a:pt x="2826156" y="53517"/>
                  </a:lnTo>
                  <a:lnTo>
                    <a:pt x="2826156" y="91617"/>
                  </a:lnTo>
                  <a:lnTo>
                    <a:pt x="2826156" y="146227"/>
                  </a:lnTo>
                  <a:lnTo>
                    <a:pt x="2873768" y="146227"/>
                  </a:lnTo>
                  <a:lnTo>
                    <a:pt x="2873768" y="91617"/>
                  </a:lnTo>
                  <a:lnTo>
                    <a:pt x="2949905" y="91617"/>
                  </a:lnTo>
                  <a:lnTo>
                    <a:pt x="2949905" y="146227"/>
                  </a:lnTo>
                  <a:lnTo>
                    <a:pt x="2997314" y="146227"/>
                  </a:lnTo>
                  <a:lnTo>
                    <a:pt x="2997314" y="91617"/>
                  </a:lnTo>
                  <a:lnTo>
                    <a:pt x="2997314" y="53517"/>
                  </a:lnTo>
                  <a:lnTo>
                    <a:pt x="2997314" y="2717"/>
                  </a:lnTo>
                  <a:close/>
                </a:path>
                <a:path w="3736975" h="164465">
                  <a:moveTo>
                    <a:pt x="3166059" y="2717"/>
                  </a:moveTo>
                  <a:lnTo>
                    <a:pt x="3013113" y="2717"/>
                  </a:lnTo>
                  <a:lnTo>
                    <a:pt x="3013113" y="37007"/>
                  </a:lnTo>
                  <a:lnTo>
                    <a:pt x="3013113" y="56057"/>
                  </a:lnTo>
                  <a:lnTo>
                    <a:pt x="3013113" y="90347"/>
                  </a:lnTo>
                  <a:lnTo>
                    <a:pt x="3013113" y="110667"/>
                  </a:lnTo>
                  <a:lnTo>
                    <a:pt x="3013113" y="111937"/>
                  </a:lnTo>
                  <a:lnTo>
                    <a:pt x="3013113" y="146227"/>
                  </a:lnTo>
                  <a:lnTo>
                    <a:pt x="3165970" y="146227"/>
                  </a:lnTo>
                  <a:lnTo>
                    <a:pt x="3165970" y="111937"/>
                  </a:lnTo>
                  <a:lnTo>
                    <a:pt x="3165970" y="110667"/>
                  </a:lnTo>
                  <a:lnTo>
                    <a:pt x="3152940" y="110667"/>
                  </a:lnTo>
                  <a:lnTo>
                    <a:pt x="3152940" y="111937"/>
                  </a:lnTo>
                  <a:lnTo>
                    <a:pt x="3060725" y="111937"/>
                  </a:lnTo>
                  <a:lnTo>
                    <a:pt x="3060725" y="110667"/>
                  </a:lnTo>
                  <a:lnTo>
                    <a:pt x="3060725" y="90347"/>
                  </a:lnTo>
                  <a:lnTo>
                    <a:pt x="3149777" y="90347"/>
                  </a:lnTo>
                  <a:lnTo>
                    <a:pt x="3149777" y="56057"/>
                  </a:lnTo>
                  <a:lnTo>
                    <a:pt x="3060725" y="56057"/>
                  </a:lnTo>
                  <a:lnTo>
                    <a:pt x="3060725" y="37007"/>
                  </a:lnTo>
                  <a:lnTo>
                    <a:pt x="3166059" y="37007"/>
                  </a:lnTo>
                  <a:lnTo>
                    <a:pt x="3166059" y="2717"/>
                  </a:lnTo>
                  <a:close/>
                </a:path>
                <a:path w="3736975" h="164465">
                  <a:moveTo>
                    <a:pt x="3347529" y="50495"/>
                  </a:moveTo>
                  <a:lnTo>
                    <a:pt x="3330752" y="16217"/>
                  </a:lnTo>
                  <a:lnTo>
                    <a:pt x="3304743" y="4826"/>
                  </a:lnTo>
                  <a:lnTo>
                    <a:pt x="3304743" y="46583"/>
                  </a:lnTo>
                  <a:lnTo>
                    <a:pt x="3304743" y="56210"/>
                  </a:lnTo>
                  <a:lnTo>
                    <a:pt x="3285007" y="65913"/>
                  </a:lnTo>
                  <a:lnTo>
                    <a:pt x="3226676" y="65913"/>
                  </a:lnTo>
                  <a:lnTo>
                    <a:pt x="3226676" y="36296"/>
                  </a:lnTo>
                  <a:lnTo>
                    <a:pt x="3289516" y="36296"/>
                  </a:lnTo>
                  <a:lnTo>
                    <a:pt x="3296450" y="37325"/>
                  </a:lnTo>
                  <a:lnTo>
                    <a:pt x="3299282" y="38671"/>
                  </a:lnTo>
                  <a:lnTo>
                    <a:pt x="3303638" y="43053"/>
                  </a:lnTo>
                  <a:lnTo>
                    <a:pt x="3304743" y="46583"/>
                  </a:lnTo>
                  <a:lnTo>
                    <a:pt x="3304743" y="4826"/>
                  </a:lnTo>
                  <a:lnTo>
                    <a:pt x="3303701" y="4572"/>
                  </a:lnTo>
                  <a:lnTo>
                    <a:pt x="3295510" y="3454"/>
                  </a:lnTo>
                  <a:lnTo>
                    <a:pt x="3286810" y="3086"/>
                  </a:lnTo>
                  <a:lnTo>
                    <a:pt x="3179064" y="3086"/>
                  </a:lnTo>
                  <a:lnTo>
                    <a:pt x="3179064" y="145707"/>
                  </a:lnTo>
                  <a:lnTo>
                    <a:pt x="3226676" y="145707"/>
                  </a:lnTo>
                  <a:lnTo>
                    <a:pt x="3226676" y="99644"/>
                  </a:lnTo>
                  <a:lnTo>
                    <a:pt x="3288550" y="99644"/>
                  </a:lnTo>
                  <a:lnTo>
                    <a:pt x="3331718" y="87020"/>
                  </a:lnTo>
                  <a:lnTo>
                    <a:pt x="3347529" y="51269"/>
                  </a:lnTo>
                  <a:lnTo>
                    <a:pt x="3347529" y="50495"/>
                  </a:lnTo>
                  <a:close/>
                </a:path>
                <a:path w="3736975" h="164465">
                  <a:moveTo>
                    <a:pt x="3542195" y="74980"/>
                  </a:moveTo>
                  <a:lnTo>
                    <a:pt x="3541445" y="64630"/>
                  </a:lnTo>
                  <a:lnTo>
                    <a:pt x="3539210" y="54787"/>
                  </a:lnTo>
                  <a:lnTo>
                    <a:pt x="3535464" y="45453"/>
                  </a:lnTo>
                  <a:lnTo>
                    <a:pt x="3535413" y="45326"/>
                  </a:lnTo>
                  <a:lnTo>
                    <a:pt x="3530206" y="36626"/>
                  </a:lnTo>
                  <a:lnTo>
                    <a:pt x="3523589" y="28511"/>
                  </a:lnTo>
                  <a:lnTo>
                    <a:pt x="3515817" y="21323"/>
                  </a:lnTo>
                  <a:lnTo>
                    <a:pt x="3506889" y="15062"/>
                  </a:lnTo>
                  <a:lnTo>
                    <a:pt x="3496805" y="9728"/>
                  </a:lnTo>
                  <a:lnTo>
                    <a:pt x="3492271" y="7975"/>
                  </a:lnTo>
                  <a:lnTo>
                    <a:pt x="3492271" y="67005"/>
                  </a:lnTo>
                  <a:lnTo>
                    <a:pt x="3492271" y="82943"/>
                  </a:lnTo>
                  <a:lnTo>
                    <a:pt x="3463391" y="111988"/>
                  </a:lnTo>
                  <a:lnTo>
                    <a:pt x="3456482" y="113525"/>
                  </a:lnTo>
                  <a:lnTo>
                    <a:pt x="3441966" y="113525"/>
                  </a:lnTo>
                  <a:lnTo>
                    <a:pt x="3408172" y="89814"/>
                  </a:lnTo>
                  <a:lnTo>
                    <a:pt x="3406127" y="82943"/>
                  </a:lnTo>
                  <a:lnTo>
                    <a:pt x="3406165" y="67005"/>
                  </a:lnTo>
                  <a:lnTo>
                    <a:pt x="3434638" y="37973"/>
                  </a:lnTo>
                  <a:lnTo>
                    <a:pt x="3440709" y="36626"/>
                  </a:lnTo>
                  <a:lnTo>
                    <a:pt x="3456990" y="36626"/>
                  </a:lnTo>
                  <a:lnTo>
                    <a:pt x="3490188" y="60109"/>
                  </a:lnTo>
                  <a:lnTo>
                    <a:pt x="3492271" y="67005"/>
                  </a:lnTo>
                  <a:lnTo>
                    <a:pt x="3492271" y="7975"/>
                  </a:lnTo>
                  <a:lnTo>
                    <a:pt x="3485832" y="5473"/>
                  </a:lnTo>
                  <a:lnTo>
                    <a:pt x="3474224" y="2438"/>
                  </a:lnTo>
                  <a:lnTo>
                    <a:pt x="3461982" y="609"/>
                  </a:lnTo>
                  <a:lnTo>
                    <a:pt x="3449104" y="0"/>
                  </a:lnTo>
                  <a:lnTo>
                    <a:pt x="3436632" y="609"/>
                  </a:lnTo>
                  <a:lnTo>
                    <a:pt x="3391979" y="15062"/>
                  </a:lnTo>
                  <a:lnTo>
                    <a:pt x="3362617" y="45326"/>
                  </a:lnTo>
                  <a:lnTo>
                    <a:pt x="3362528" y="45453"/>
                  </a:lnTo>
                  <a:lnTo>
                    <a:pt x="3358591" y="54787"/>
                  </a:lnTo>
                  <a:lnTo>
                    <a:pt x="3356216" y="64630"/>
                  </a:lnTo>
                  <a:lnTo>
                    <a:pt x="3355429" y="74980"/>
                  </a:lnTo>
                  <a:lnTo>
                    <a:pt x="3356241" y="85305"/>
                  </a:lnTo>
                  <a:lnTo>
                    <a:pt x="3374987" y="121170"/>
                  </a:lnTo>
                  <a:lnTo>
                    <a:pt x="3413302" y="144094"/>
                  </a:lnTo>
                  <a:lnTo>
                    <a:pt x="3449294" y="149567"/>
                  </a:lnTo>
                  <a:lnTo>
                    <a:pt x="3462172" y="148958"/>
                  </a:lnTo>
                  <a:lnTo>
                    <a:pt x="3506927" y="134518"/>
                  </a:lnTo>
                  <a:lnTo>
                    <a:pt x="3529825" y="113525"/>
                  </a:lnTo>
                  <a:lnTo>
                    <a:pt x="3530142" y="113144"/>
                  </a:lnTo>
                  <a:lnTo>
                    <a:pt x="3535413" y="104394"/>
                  </a:lnTo>
                  <a:lnTo>
                    <a:pt x="3539185" y="95123"/>
                  </a:lnTo>
                  <a:lnTo>
                    <a:pt x="3541445" y="85305"/>
                  </a:lnTo>
                  <a:lnTo>
                    <a:pt x="3542195" y="74980"/>
                  </a:lnTo>
                  <a:close/>
                </a:path>
                <a:path w="3736975" h="164465">
                  <a:moveTo>
                    <a:pt x="3736860" y="95148"/>
                  </a:moveTo>
                  <a:lnTo>
                    <a:pt x="3704094" y="70929"/>
                  </a:lnTo>
                  <a:lnTo>
                    <a:pt x="3711029" y="68364"/>
                  </a:lnTo>
                  <a:lnTo>
                    <a:pt x="3716236" y="64439"/>
                  </a:lnTo>
                  <a:lnTo>
                    <a:pt x="3719830" y="58978"/>
                  </a:lnTo>
                  <a:lnTo>
                    <a:pt x="3723182" y="53898"/>
                  </a:lnTo>
                  <a:lnTo>
                    <a:pt x="3724910" y="47091"/>
                  </a:lnTo>
                  <a:lnTo>
                    <a:pt x="3724910" y="37973"/>
                  </a:lnTo>
                  <a:lnTo>
                    <a:pt x="3724579" y="34823"/>
                  </a:lnTo>
                  <a:lnTo>
                    <a:pt x="3724452" y="33693"/>
                  </a:lnTo>
                  <a:lnTo>
                    <a:pt x="3724338" y="32575"/>
                  </a:lnTo>
                  <a:lnTo>
                    <a:pt x="3696055" y="5499"/>
                  </a:lnTo>
                  <a:lnTo>
                    <a:pt x="3688092" y="4025"/>
                  </a:lnTo>
                  <a:lnTo>
                    <a:pt x="3688092" y="94373"/>
                  </a:lnTo>
                  <a:lnTo>
                    <a:pt x="3688092" y="103505"/>
                  </a:lnTo>
                  <a:lnTo>
                    <a:pt x="3687013" y="106870"/>
                  </a:lnTo>
                  <a:lnTo>
                    <a:pt x="3682631" y="111112"/>
                  </a:lnTo>
                  <a:lnTo>
                    <a:pt x="3679748" y="112395"/>
                  </a:lnTo>
                  <a:lnTo>
                    <a:pt x="3670757" y="113525"/>
                  </a:lnTo>
                  <a:lnTo>
                    <a:pt x="3598481" y="113525"/>
                  </a:lnTo>
                  <a:lnTo>
                    <a:pt x="3598481" y="84810"/>
                  </a:lnTo>
                  <a:lnTo>
                    <a:pt x="3667150" y="84810"/>
                  </a:lnTo>
                  <a:lnTo>
                    <a:pt x="3688092" y="94373"/>
                  </a:lnTo>
                  <a:lnTo>
                    <a:pt x="3688092" y="4025"/>
                  </a:lnTo>
                  <a:lnTo>
                    <a:pt x="3686568" y="3733"/>
                  </a:lnTo>
                  <a:lnTo>
                    <a:pt x="3678656" y="3251"/>
                  </a:lnTo>
                  <a:lnTo>
                    <a:pt x="3678656" y="41376"/>
                  </a:lnTo>
                  <a:lnTo>
                    <a:pt x="3678656" y="49987"/>
                  </a:lnTo>
                  <a:lnTo>
                    <a:pt x="3677589" y="53200"/>
                  </a:lnTo>
                  <a:lnTo>
                    <a:pt x="3673360" y="57048"/>
                  </a:lnTo>
                  <a:lnTo>
                    <a:pt x="3670782" y="58178"/>
                  </a:lnTo>
                  <a:lnTo>
                    <a:pt x="3663251" y="58978"/>
                  </a:lnTo>
                  <a:lnTo>
                    <a:pt x="3598481" y="58978"/>
                  </a:lnTo>
                  <a:lnTo>
                    <a:pt x="3598481" y="32575"/>
                  </a:lnTo>
                  <a:lnTo>
                    <a:pt x="3659771" y="32575"/>
                  </a:lnTo>
                  <a:lnTo>
                    <a:pt x="3678656" y="41376"/>
                  </a:lnTo>
                  <a:lnTo>
                    <a:pt x="3678656" y="3251"/>
                  </a:lnTo>
                  <a:lnTo>
                    <a:pt x="3675951" y="3086"/>
                  </a:lnTo>
                  <a:lnTo>
                    <a:pt x="3553955" y="3086"/>
                  </a:lnTo>
                  <a:lnTo>
                    <a:pt x="3553955" y="145707"/>
                  </a:lnTo>
                  <a:lnTo>
                    <a:pt x="3667087" y="145707"/>
                  </a:lnTo>
                  <a:lnTo>
                    <a:pt x="3708844" y="140487"/>
                  </a:lnTo>
                  <a:lnTo>
                    <a:pt x="3735997" y="113525"/>
                  </a:lnTo>
                  <a:lnTo>
                    <a:pt x="3736746" y="106870"/>
                  </a:lnTo>
                  <a:lnTo>
                    <a:pt x="3736860" y="9514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Шепелюк Наталия</dc:creator>
  <dc:title>тренер2.cdr</dc:title>
  <dcterms:created xsi:type="dcterms:W3CDTF">2025-09-29T06:30:16Z</dcterms:created>
  <dcterms:modified xsi:type="dcterms:W3CDTF">2025-09-29T06:30:16Z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2025-09-29T00:00:00Z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2025-09-29T00:00:00Z</vt:filetime>
  </property>
  <property fmtid="{D5CDD505-2E9C-101B-9397-08002B2CF9AE}" pid="5" name="Producer">
    <vt:lpwstr>Corel PDF Engine Version 24.5.0.731</vt:lpwstr>
  </property>
</Properties>
</file>