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90"/>
            <a:ext cx="10690212" cy="75598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19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9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20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1237" y="4976279"/>
            <a:ext cx="2920187" cy="22736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1325" y="1022565"/>
            <a:ext cx="177761" cy="2281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888223" y="1025854"/>
            <a:ext cx="189230" cy="222250"/>
          </a:xfrm>
          <a:custGeom>
            <a:avLst/>
            <a:gdLst/>
            <a:ahLst/>
            <a:cxnLst/>
            <a:rect l="l" t="t" r="r" b="b"/>
            <a:pathLst>
              <a:path w="189230" h="222250">
                <a:moveTo>
                  <a:pt x="188887" y="0"/>
                </a:moveTo>
                <a:lnTo>
                  <a:pt x="0" y="0"/>
                </a:lnTo>
                <a:lnTo>
                  <a:pt x="0" y="34290"/>
                </a:lnTo>
                <a:lnTo>
                  <a:pt x="73774" y="34290"/>
                </a:lnTo>
                <a:lnTo>
                  <a:pt x="73774" y="222250"/>
                </a:lnTo>
                <a:lnTo>
                  <a:pt x="115112" y="222250"/>
                </a:lnTo>
                <a:lnTo>
                  <a:pt x="115112" y="34290"/>
                </a:lnTo>
                <a:lnTo>
                  <a:pt x="188887" y="34290"/>
                </a:lnTo>
                <a:lnTo>
                  <a:pt x="188887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5570" y="1025728"/>
            <a:ext cx="241363" cy="2217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5145" y="1025728"/>
            <a:ext cx="197789" cy="2217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7982" y="821080"/>
            <a:ext cx="117859" cy="11742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54297" y="821080"/>
            <a:ext cx="664845" cy="496570"/>
            <a:chOff x="754297" y="821080"/>
            <a:chExt cx="664845" cy="49657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9697" y="821080"/>
              <a:ext cx="117861" cy="1174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4297" y="956094"/>
              <a:ext cx="385445" cy="361315"/>
            </a:xfrm>
            <a:custGeom>
              <a:avLst/>
              <a:gdLst/>
              <a:ahLst/>
              <a:cxnLst/>
              <a:rect l="l" t="t" r="r" b="b"/>
              <a:pathLst>
                <a:path w="385444" h="361315">
                  <a:moveTo>
                    <a:pt x="181183" y="0"/>
                  </a:moveTo>
                  <a:lnTo>
                    <a:pt x="142436" y="16002"/>
                  </a:lnTo>
                  <a:lnTo>
                    <a:pt x="16059" y="141947"/>
                  </a:lnTo>
                  <a:lnTo>
                    <a:pt x="0" y="180543"/>
                  </a:lnTo>
                  <a:lnTo>
                    <a:pt x="1003" y="190961"/>
                  </a:lnTo>
                  <a:lnTo>
                    <a:pt x="142436" y="345084"/>
                  </a:lnTo>
                  <a:lnTo>
                    <a:pt x="181183" y="361057"/>
                  </a:lnTo>
                  <a:lnTo>
                    <a:pt x="201801" y="357064"/>
                  </a:lnTo>
                  <a:lnTo>
                    <a:pt x="219930" y="345084"/>
                  </a:lnTo>
                  <a:lnTo>
                    <a:pt x="384882" y="180543"/>
                  </a:lnTo>
                  <a:lnTo>
                    <a:pt x="279457" y="180543"/>
                  </a:lnTo>
                  <a:lnTo>
                    <a:pt x="181202" y="278434"/>
                  </a:lnTo>
                  <a:lnTo>
                    <a:pt x="82943" y="180543"/>
                  </a:lnTo>
                  <a:lnTo>
                    <a:pt x="181202" y="82638"/>
                  </a:lnTo>
                  <a:lnTo>
                    <a:pt x="203907" y="105295"/>
                  </a:lnTo>
                  <a:lnTo>
                    <a:pt x="215612" y="114824"/>
                  </a:lnTo>
                  <a:lnTo>
                    <a:pt x="228596" y="121635"/>
                  </a:lnTo>
                  <a:lnTo>
                    <a:pt x="242438" y="125725"/>
                  </a:lnTo>
                  <a:lnTo>
                    <a:pt x="256715" y="127088"/>
                  </a:lnTo>
                  <a:lnTo>
                    <a:pt x="270976" y="125724"/>
                  </a:lnTo>
                  <a:lnTo>
                    <a:pt x="284813" y="121632"/>
                  </a:lnTo>
                  <a:lnTo>
                    <a:pt x="297804" y="114814"/>
                  </a:lnTo>
                  <a:lnTo>
                    <a:pt x="309528" y="105270"/>
                  </a:lnTo>
                  <a:lnTo>
                    <a:pt x="219930" y="16002"/>
                  </a:lnTo>
                  <a:lnTo>
                    <a:pt x="201801" y="4000"/>
                  </a:lnTo>
                  <a:lnTo>
                    <a:pt x="18118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3758" y="956094"/>
              <a:ext cx="384810" cy="361315"/>
            </a:xfrm>
            <a:custGeom>
              <a:avLst/>
              <a:gdLst/>
              <a:ahLst/>
              <a:cxnLst/>
              <a:rect l="l" t="t" r="r" b="b"/>
              <a:pathLst>
                <a:path w="384809" h="361315">
                  <a:moveTo>
                    <a:pt x="203644" y="0"/>
                  </a:moveTo>
                  <a:lnTo>
                    <a:pt x="183029" y="4000"/>
                  </a:lnTo>
                  <a:lnTo>
                    <a:pt x="164912" y="16002"/>
                  </a:lnTo>
                  <a:lnTo>
                    <a:pt x="34350" y="146088"/>
                  </a:lnTo>
                  <a:lnTo>
                    <a:pt x="0" y="180543"/>
                  </a:lnTo>
                  <a:lnTo>
                    <a:pt x="105421" y="180543"/>
                  </a:lnTo>
                  <a:lnTo>
                    <a:pt x="161250" y="124891"/>
                  </a:lnTo>
                  <a:lnTo>
                    <a:pt x="172440" y="114665"/>
                  </a:lnTo>
                  <a:lnTo>
                    <a:pt x="183338" y="104314"/>
                  </a:lnTo>
                  <a:lnTo>
                    <a:pt x="193946" y="93845"/>
                  </a:lnTo>
                  <a:lnTo>
                    <a:pt x="204262" y="83261"/>
                  </a:lnTo>
                  <a:lnTo>
                    <a:pt x="301900" y="180543"/>
                  </a:lnTo>
                  <a:lnTo>
                    <a:pt x="203640" y="278434"/>
                  </a:lnTo>
                  <a:lnTo>
                    <a:pt x="181100" y="255943"/>
                  </a:lnTo>
                  <a:lnTo>
                    <a:pt x="169378" y="246415"/>
                  </a:lnTo>
                  <a:lnTo>
                    <a:pt x="128322" y="234162"/>
                  </a:lnTo>
                  <a:lnTo>
                    <a:pt x="87276" y="246399"/>
                  </a:lnTo>
                  <a:lnTo>
                    <a:pt x="75577" y="255905"/>
                  </a:lnTo>
                  <a:lnTo>
                    <a:pt x="164912" y="345084"/>
                  </a:lnTo>
                  <a:lnTo>
                    <a:pt x="183029" y="357064"/>
                  </a:lnTo>
                  <a:lnTo>
                    <a:pt x="203644" y="361057"/>
                  </a:lnTo>
                  <a:lnTo>
                    <a:pt x="224259" y="357064"/>
                  </a:lnTo>
                  <a:lnTo>
                    <a:pt x="368791" y="219125"/>
                  </a:lnTo>
                  <a:lnTo>
                    <a:pt x="384806" y="180543"/>
                  </a:lnTo>
                  <a:lnTo>
                    <a:pt x="383807" y="170119"/>
                  </a:lnTo>
                  <a:lnTo>
                    <a:pt x="242375" y="16002"/>
                  </a:lnTo>
                  <a:lnTo>
                    <a:pt x="224259" y="4000"/>
                  </a:lnTo>
                  <a:lnTo>
                    <a:pt x="203644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45248" y="1815794"/>
            <a:ext cx="506730" cy="304800"/>
          </a:xfrm>
          <a:custGeom>
            <a:avLst/>
            <a:gdLst/>
            <a:ahLst/>
            <a:cxnLst/>
            <a:rect l="l" t="t" r="r" b="b"/>
            <a:pathLst>
              <a:path w="506730" h="304800">
                <a:moveTo>
                  <a:pt x="251587" y="0"/>
                </a:moveTo>
                <a:lnTo>
                  <a:pt x="0" y="0"/>
                </a:lnTo>
                <a:lnTo>
                  <a:pt x="0" y="58420"/>
                </a:lnTo>
                <a:lnTo>
                  <a:pt x="93421" y="58420"/>
                </a:lnTo>
                <a:lnTo>
                  <a:pt x="93421" y="304800"/>
                </a:lnTo>
                <a:lnTo>
                  <a:pt x="158165" y="304800"/>
                </a:lnTo>
                <a:lnTo>
                  <a:pt x="158165" y="58420"/>
                </a:lnTo>
                <a:lnTo>
                  <a:pt x="251587" y="58420"/>
                </a:lnTo>
                <a:lnTo>
                  <a:pt x="251587" y="0"/>
                </a:lnTo>
                <a:close/>
              </a:path>
              <a:path w="506730" h="304800">
                <a:moveTo>
                  <a:pt x="506641" y="247650"/>
                </a:moveTo>
                <a:lnTo>
                  <a:pt x="354990" y="247650"/>
                </a:lnTo>
                <a:lnTo>
                  <a:pt x="354990" y="179070"/>
                </a:lnTo>
                <a:lnTo>
                  <a:pt x="490994" y="179070"/>
                </a:lnTo>
                <a:lnTo>
                  <a:pt x="490994" y="121920"/>
                </a:lnTo>
                <a:lnTo>
                  <a:pt x="354990" y="121920"/>
                </a:lnTo>
                <a:lnTo>
                  <a:pt x="354990" y="57150"/>
                </a:lnTo>
                <a:lnTo>
                  <a:pt x="504037" y="57150"/>
                </a:lnTo>
                <a:lnTo>
                  <a:pt x="504037" y="0"/>
                </a:lnTo>
                <a:lnTo>
                  <a:pt x="289814" y="0"/>
                </a:lnTo>
                <a:lnTo>
                  <a:pt x="289814" y="57150"/>
                </a:lnTo>
                <a:lnTo>
                  <a:pt x="289814" y="121920"/>
                </a:lnTo>
                <a:lnTo>
                  <a:pt x="289814" y="179070"/>
                </a:lnTo>
                <a:lnTo>
                  <a:pt x="289814" y="247650"/>
                </a:lnTo>
                <a:lnTo>
                  <a:pt x="289814" y="304800"/>
                </a:lnTo>
                <a:lnTo>
                  <a:pt x="506641" y="304800"/>
                </a:lnTo>
                <a:lnTo>
                  <a:pt x="506641" y="24765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03172" y="1874215"/>
            <a:ext cx="65405" cy="246379"/>
          </a:xfrm>
          <a:custGeom>
            <a:avLst/>
            <a:gdLst/>
            <a:ahLst/>
            <a:cxnLst/>
            <a:rect l="l" t="t" r="r" b="b"/>
            <a:pathLst>
              <a:path w="65405" h="246380">
                <a:moveTo>
                  <a:pt x="0" y="246380"/>
                </a:moveTo>
                <a:lnTo>
                  <a:pt x="65176" y="246380"/>
                </a:lnTo>
                <a:lnTo>
                  <a:pt x="65176" y="0"/>
                </a:lnTo>
                <a:lnTo>
                  <a:pt x="0" y="0"/>
                </a:lnTo>
                <a:lnTo>
                  <a:pt x="0" y="24638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03172" y="1815794"/>
            <a:ext cx="592455" cy="308610"/>
          </a:xfrm>
          <a:custGeom>
            <a:avLst/>
            <a:gdLst/>
            <a:ahLst/>
            <a:cxnLst/>
            <a:rect l="l" t="t" r="r" b="b"/>
            <a:pathLst>
              <a:path w="592455" h="308610">
                <a:moveTo>
                  <a:pt x="264617" y="0"/>
                </a:moveTo>
                <a:lnTo>
                  <a:pt x="0" y="0"/>
                </a:lnTo>
                <a:lnTo>
                  <a:pt x="0" y="58420"/>
                </a:lnTo>
                <a:lnTo>
                  <a:pt x="199872" y="58420"/>
                </a:lnTo>
                <a:lnTo>
                  <a:pt x="199872" y="304800"/>
                </a:lnTo>
                <a:lnTo>
                  <a:pt x="264617" y="304800"/>
                </a:lnTo>
                <a:lnTo>
                  <a:pt x="264617" y="58420"/>
                </a:lnTo>
                <a:lnTo>
                  <a:pt x="264617" y="0"/>
                </a:lnTo>
                <a:close/>
              </a:path>
              <a:path w="592455" h="308610">
                <a:moveTo>
                  <a:pt x="592239" y="381"/>
                </a:moveTo>
                <a:lnTo>
                  <a:pt x="383679" y="381"/>
                </a:lnTo>
                <a:lnTo>
                  <a:pt x="379945" y="55575"/>
                </a:lnTo>
                <a:lnTo>
                  <a:pt x="375589" y="111213"/>
                </a:lnTo>
                <a:lnTo>
                  <a:pt x="369112" y="162788"/>
                </a:lnTo>
                <a:lnTo>
                  <a:pt x="359016" y="205727"/>
                </a:lnTo>
                <a:lnTo>
                  <a:pt x="321970" y="247611"/>
                </a:lnTo>
                <a:lnTo>
                  <a:pt x="313283" y="248056"/>
                </a:lnTo>
                <a:lnTo>
                  <a:pt x="306768" y="247180"/>
                </a:lnTo>
                <a:lnTo>
                  <a:pt x="301117" y="245440"/>
                </a:lnTo>
                <a:lnTo>
                  <a:pt x="301117" y="302793"/>
                </a:lnTo>
                <a:lnTo>
                  <a:pt x="310070" y="305523"/>
                </a:lnTo>
                <a:lnTo>
                  <a:pt x="318706" y="307263"/>
                </a:lnTo>
                <a:lnTo>
                  <a:pt x="327025" y="308178"/>
                </a:lnTo>
                <a:lnTo>
                  <a:pt x="335013" y="308444"/>
                </a:lnTo>
                <a:lnTo>
                  <a:pt x="367017" y="301294"/>
                </a:lnTo>
                <a:lnTo>
                  <a:pt x="409867" y="250875"/>
                </a:lnTo>
                <a:lnTo>
                  <a:pt x="423037" y="211429"/>
                </a:lnTo>
                <a:lnTo>
                  <a:pt x="432282" y="165036"/>
                </a:lnTo>
                <a:lnTo>
                  <a:pt x="438759" y="113614"/>
                </a:lnTo>
                <a:lnTo>
                  <a:pt x="443636" y="59042"/>
                </a:lnTo>
                <a:lnTo>
                  <a:pt x="527062" y="59042"/>
                </a:lnTo>
                <a:lnTo>
                  <a:pt x="527062" y="304533"/>
                </a:lnTo>
                <a:lnTo>
                  <a:pt x="592239" y="304533"/>
                </a:lnTo>
                <a:lnTo>
                  <a:pt x="592239" y="381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60587" y="1816176"/>
            <a:ext cx="335915" cy="304165"/>
          </a:xfrm>
          <a:custGeom>
            <a:avLst/>
            <a:gdLst/>
            <a:ahLst/>
            <a:cxnLst/>
            <a:rect l="l" t="t" r="r" b="b"/>
            <a:pathLst>
              <a:path w="335914" h="304164">
                <a:moveTo>
                  <a:pt x="65176" y="0"/>
                </a:moveTo>
                <a:lnTo>
                  <a:pt x="0" y="0"/>
                </a:lnTo>
                <a:lnTo>
                  <a:pt x="0" y="304152"/>
                </a:lnTo>
                <a:lnTo>
                  <a:pt x="114719" y="304152"/>
                </a:lnTo>
                <a:lnTo>
                  <a:pt x="166200" y="299258"/>
                </a:lnTo>
                <a:lnTo>
                  <a:pt x="207864" y="282592"/>
                </a:lnTo>
                <a:lnTo>
                  <a:pt x="235759" y="251179"/>
                </a:lnTo>
                <a:lnTo>
                  <a:pt x="236666" y="246799"/>
                </a:lnTo>
                <a:lnTo>
                  <a:pt x="65176" y="246799"/>
                </a:lnTo>
                <a:lnTo>
                  <a:pt x="65176" y="157289"/>
                </a:lnTo>
                <a:lnTo>
                  <a:pt x="236654" y="157289"/>
                </a:lnTo>
                <a:lnTo>
                  <a:pt x="235759" y="152969"/>
                </a:lnTo>
                <a:lnTo>
                  <a:pt x="207864" y="121658"/>
                </a:lnTo>
                <a:lnTo>
                  <a:pt x="166200" y="105012"/>
                </a:lnTo>
                <a:lnTo>
                  <a:pt x="114719" y="99936"/>
                </a:lnTo>
                <a:lnTo>
                  <a:pt x="65176" y="99936"/>
                </a:lnTo>
                <a:lnTo>
                  <a:pt x="65176" y="0"/>
                </a:lnTo>
                <a:close/>
              </a:path>
              <a:path w="335914" h="304164">
                <a:moveTo>
                  <a:pt x="236654" y="157289"/>
                </a:moveTo>
                <a:lnTo>
                  <a:pt x="117754" y="157289"/>
                </a:lnTo>
                <a:lnTo>
                  <a:pt x="141514" y="159271"/>
                </a:lnTo>
                <a:lnTo>
                  <a:pt x="161158" y="166303"/>
                </a:lnTo>
                <a:lnTo>
                  <a:pt x="174527" y="180017"/>
                </a:lnTo>
                <a:lnTo>
                  <a:pt x="179463" y="202044"/>
                </a:lnTo>
                <a:lnTo>
                  <a:pt x="174527" y="224071"/>
                </a:lnTo>
                <a:lnTo>
                  <a:pt x="161158" y="237785"/>
                </a:lnTo>
                <a:lnTo>
                  <a:pt x="141514" y="244817"/>
                </a:lnTo>
                <a:lnTo>
                  <a:pt x="117754" y="246799"/>
                </a:lnTo>
                <a:lnTo>
                  <a:pt x="236666" y="246799"/>
                </a:lnTo>
                <a:lnTo>
                  <a:pt x="245935" y="202044"/>
                </a:lnTo>
                <a:lnTo>
                  <a:pt x="236654" y="157289"/>
                </a:lnTo>
                <a:close/>
              </a:path>
              <a:path w="335914" h="304164">
                <a:moveTo>
                  <a:pt x="335889" y="0"/>
                </a:moveTo>
                <a:lnTo>
                  <a:pt x="270713" y="0"/>
                </a:lnTo>
                <a:lnTo>
                  <a:pt x="270713" y="304152"/>
                </a:lnTo>
                <a:lnTo>
                  <a:pt x="335889" y="304152"/>
                </a:lnTo>
                <a:lnTo>
                  <a:pt x="335889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61653" y="1727961"/>
            <a:ext cx="267335" cy="392430"/>
          </a:xfrm>
          <a:custGeom>
            <a:avLst/>
            <a:gdLst/>
            <a:ahLst/>
            <a:cxnLst/>
            <a:rect l="l" t="t" r="r" b="b"/>
            <a:pathLst>
              <a:path w="267335" h="392430">
                <a:moveTo>
                  <a:pt x="65176" y="88214"/>
                </a:moveTo>
                <a:lnTo>
                  <a:pt x="0" y="88214"/>
                </a:lnTo>
                <a:lnTo>
                  <a:pt x="0" y="392366"/>
                </a:lnTo>
                <a:lnTo>
                  <a:pt x="61264" y="392366"/>
                </a:lnTo>
                <a:lnTo>
                  <a:pt x="136591" y="286778"/>
                </a:lnTo>
                <a:lnTo>
                  <a:pt x="63868" y="286778"/>
                </a:lnTo>
                <a:lnTo>
                  <a:pt x="64442" y="276902"/>
                </a:lnTo>
                <a:lnTo>
                  <a:pt x="64850" y="266415"/>
                </a:lnTo>
                <a:lnTo>
                  <a:pt x="65095" y="255683"/>
                </a:lnTo>
                <a:lnTo>
                  <a:pt x="65176" y="88214"/>
                </a:lnTo>
                <a:close/>
              </a:path>
              <a:path w="267335" h="392430">
                <a:moveTo>
                  <a:pt x="266788" y="193801"/>
                </a:moveTo>
                <a:lnTo>
                  <a:pt x="202920" y="193801"/>
                </a:lnTo>
                <a:lnTo>
                  <a:pt x="202346" y="203678"/>
                </a:lnTo>
                <a:lnTo>
                  <a:pt x="201937" y="214164"/>
                </a:lnTo>
                <a:lnTo>
                  <a:pt x="201693" y="224896"/>
                </a:lnTo>
                <a:lnTo>
                  <a:pt x="201612" y="392366"/>
                </a:lnTo>
                <a:lnTo>
                  <a:pt x="266788" y="392366"/>
                </a:lnTo>
                <a:lnTo>
                  <a:pt x="266788" y="193801"/>
                </a:lnTo>
                <a:close/>
              </a:path>
              <a:path w="267335" h="392430">
                <a:moveTo>
                  <a:pt x="266788" y="88214"/>
                </a:moveTo>
                <a:lnTo>
                  <a:pt x="205524" y="88214"/>
                </a:lnTo>
                <a:lnTo>
                  <a:pt x="63868" y="286778"/>
                </a:lnTo>
                <a:lnTo>
                  <a:pt x="136591" y="286778"/>
                </a:lnTo>
                <a:lnTo>
                  <a:pt x="202920" y="193801"/>
                </a:lnTo>
                <a:lnTo>
                  <a:pt x="266788" y="193801"/>
                </a:lnTo>
                <a:lnTo>
                  <a:pt x="266788" y="88214"/>
                </a:lnTo>
                <a:close/>
              </a:path>
              <a:path w="267335" h="392430">
                <a:moveTo>
                  <a:pt x="65608" y="0"/>
                </a:moveTo>
                <a:lnTo>
                  <a:pt x="65608" y="47371"/>
                </a:lnTo>
                <a:lnTo>
                  <a:pt x="80297" y="56104"/>
                </a:lnTo>
                <a:lnTo>
                  <a:pt x="96085" y="62191"/>
                </a:lnTo>
                <a:lnTo>
                  <a:pt x="113582" y="65755"/>
                </a:lnTo>
                <a:lnTo>
                  <a:pt x="133400" y="66916"/>
                </a:lnTo>
                <a:lnTo>
                  <a:pt x="153281" y="65755"/>
                </a:lnTo>
                <a:lnTo>
                  <a:pt x="170926" y="62191"/>
                </a:lnTo>
                <a:lnTo>
                  <a:pt x="186861" y="56104"/>
                </a:lnTo>
                <a:lnTo>
                  <a:pt x="201612" y="47371"/>
                </a:lnTo>
                <a:lnTo>
                  <a:pt x="201612" y="18694"/>
                </a:lnTo>
                <a:lnTo>
                  <a:pt x="133400" y="18694"/>
                </a:lnTo>
                <a:lnTo>
                  <a:pt x="116146" y="17789"/>
                </a:lnTo>
                <a:lnTo>
                  <a:pt x="99342" y="14724"/>
                </a:lnTo>
                <a:lnTo>
                  <a:pt x="82619" y="8969"/>
                </a:lnTo>
                <a:lnTo>
                  <a:pt x="65608" y="0"/>
                </a:lnTo>
                <a:close/>
              </a:path>
              <a:path w="267335" h="392430">
                <a:moveTo>
                  <a:pt x="201612" y="0"/>
                </a:moveTo>
                <a:lnTo>
                  <a:pt x="184539" y="8969"/>
                </a:lnTo>
                <a:lnTo>
                  <a:pt x="167668" y="14724"/>
                </a:lnTo>
                <a:lnTo>
                  <a:pt x="150716" y="17789"/>
                </a:lnTo>
                <a:lnTo>
                  <a:pt x="133400" y="18694"/>
                </a:lnTo>
                <a:lnTo>
                  <a:pt x="201612" y="18694"/>
                </a:lnTo>
                <a:lnTo>
                  <a:pt x="201612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90088" y="1810092"/>
            <a:ext cx="591820" cy="316865"/>
          </a:xfrm>
          <a:custGeom>
            <a:avLst/>
            <a:gdLst/>
            <a:ahLst/>
            <a:cxnLst/>
            <a:rect l="l" t="t" r="r" b="b"/>
            <a:pathLst>
              <a:path w="591820" h="316864">
                <a:moveTo>
                  <a:pt x="269392" y="310235"/>
                </a:moveTo>
                <a:lnTo>
                  <a:pt x="165112" y="154254"/>
                </a:lnTo>
                <a:lnTo>
                  <a:pt x="263753" y="6083"/>
                </a:lnTo>
                <a:lnTo>
                  <a:pt x="191185" y="6083"/>
                </a:lnTo>
                <a:lnTo>
                  <a:pt x="114274" y="126873"/>
                </a:lnTo>
                <a:lnTo>
                  <a:pt x="65176" y="126873"/>
                </a:lnTo>
                <a:lnTo>
                  <a:pt x="65176" y="6083"/>
                </a:lnTo>
                <a:lnTo>
                  <a:pt x="0" y="6083"/>
                </a:lnTo>
                <a:lnTo>
                  <a:pt x="0" y="310235"/>
                </a:lnTo>
                <a:lnTo>
                  <a:pt x="65176" y="310235"/>
                </a:lnTo>
                <a:lnTo>
                  <a:pt x="65176" y="185966"/>
                </a:lnTo>
                <a:lnTo>
                  <a:pt x="114274" y="185966"/>
                </a:lnTo>
                <a:lnTo>
                  <a:pt x="197269" y="310235"/>
                </a:lnTo>
                <a:lnTo>
                  <a:pt x="269392" y="310235"/>
                </a:lnTo>
                <a:close/>
              </a:path>
              <a:path w="591820" h="316864">
                <a:moveTo>
                  <a:pt x="591807" y="158153"/>
                </a:moveTo>
                <a:lnTo>
                  <a:pt x="587311" y="117779"/>
                </a:lnTo>
                <a:lnTo>
                  <a:pt x="573836" y="80467"/>
                </a:lnTo>
                <a:lnTo>
                  <a:pt x="551383" y="48120"/>
                </a:lnTo>
                <a:lnTo>
                  <a:pt x="524891" y="26670"/>
                </a:lnTo>
                <a:lnTo>
                  <a:pt x="524891" y="158153"/>
                </a:lnTo>
                <a:lnTo>
                  <a:pt x="518947" y="195986"/>
                </a:lnTo>
                <a:lnTo>
                  <a:pt x="501142" y="227088"/>
                </a:lnTo>
                <a:lnTo>
                  <a:pt x="471538" y="248170"/>
                </a:lnTo>
                <a:lnTo>
                  <a:pt x="430161" y="255930"/>
                </a:lnTo>
                <a:lnTo>
                  <a:pt x="388518" y="248170"/>
                </a:lnTo>
                <a:lnTo>
                  <a:pt x="358787" y="227088"/>
                </a:lnTo>
                <a:lnTo>
                  <a:pt x="340944" y="195986"/>
                </a:lnTo>
                <a:lnTo>
                  <a:pt x="335000" y="158153"/>
                </a:lnTo>
                <a:lnTo>
                  <a:pt x="340944" y="120332"/>
                </a:lnTo>
                <a:lnTo>
                  <a:pt x="358787" y="89230"/>
                </a:lnTo>
                <a:lnTo>
                  <a:pt x="388518" y="68160"/>
                </a:lnTo>
                <a:lnTo>
                  <a:pt x="430161" y="60388"/>
                </a:lnTo>
                <a:lnTo>
                  <a:pt x="471538" y="68160"/>
                </a:lnTo>
                <a:lnTo>
                  <a:pt x="501142" y="89230"/>
                </a:lnTo>
                <a:lnTo>
                  <a:pt x="518947" y="120332"/>
                </a:lnTo>
                <a:lnTo>
                  <a:pt x="524891" y="158153"/>
                </a:lnTo>
                <a:lnTo>
                  <a:pt x="524891" y="26670"/>
                </a:lnTo>
                <a:lnTo>
                  <a:pt x="519950" y="22669"/>
                </a:lnTo>
                <a:lnTo>
                  <a:pt x="479539" y="5994"/>
                </a:lnTo>
                <a:lnTo>
                  <a:pt x="430161" y="0"/>
                </a:lnTo>
                <a:lnTo>
                  <a:pt x="380771" y="5994"/>
                </a:lnTo>
                <a:lnTo>
                  <a:pt x="340360" y="22669"/>
                </a:lnTo>
                <a:lnTo>
                  <a:pt x="308927" y="48120"/>
                </a:lnTo>
                <a:lnTo>
                  <a:pt x="286486" y="80467"/>
                </a:lnTo>
                <a:lnTo>
                  <a:pt x="273011" y="117779"/>
                </a:lnTo>
                <a:lnTo>
                  <a:pt x="268528" y="158153"/>
                </a:lnTo>
                <a:lnTo>
                  <a:pt x="273011" y="198539"/>
                </a:lnTo>
                <a:lnTo>
                  <a:pt x="286486" y="235864"/>
                </a:lnTo>
                <a:lnTo>
                  <a:pt x="308927" y="268198"/>
                </a:lnTo>
                <a:lnTo>
                  <a:pt x="340360" y="293662"/>
                </a:lnTo>
                <a:lnTo>
                  <a:pt x="380771" y="310337"/>
                </a:lnTo>
                <a:lnTo>
                  <a:pt x="430161" y="316318"/>
                </a:lnTo>
                <a:lnTo>
                  <a:pt x="479539" y="310337"/>
                </a:lnTo>
                <a:lnTo>
                  <a:pt x="519950" y="293662"/>
                </a:lnTo>
                <a:lnTo>
                  <a:pt x="551383" y="268198"/>
                </a:lnTo>
                <a:lnTo>
                  <a:pt x="573836" y="235864"/>
                </a:lnTo>
                <a:lnTo>
                  <a:pt x="587311" y="198539"/>
                </a:lnTo>
                <a:lnTo>
                  <a:pt x="591807" y="158153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30117" y="1816175"/>
            <a:ext cx="355600" cy="304800"/>
          </a:xfrm>
          <a:custGeom>
            <a:avLst/>
            <a:gdLst/>
            <a:ahLst/>
            <a:cxnLst/>
            <a:rect l="l" t="t" r="r" b="b"/>
            <a:pathLst>
              <a:path w="355600" h="304800">
                <a:moveTo>
                  <a:pt x="245948" y="102108"/>
                </a:moveTo>
                <a:lnTo>
                  <a:pt x="236677" y="57353"/>
                </a:lnTo>
                <a:lnTo>
                  <a:pt x="235762" y="52984"/>
                </a:lnTo>
                <a:lnTo>
                  <a:pt x="207860" y="21564"/>
                </a:lnTo>
                <a:lnTo>
                  <a:pt x="179463" y="10210"/>
                </a:lnTo>
                <a:lnTo>
                  <a:pt x="179463" y="102108"/>
                </a:lnTo>
                <a:lnTo>
                  <a:pt x="174523" y="124129"/>
                </a:lnTo>
                <a:lnTo>
                  <a:pt x="161150" y="137845"/>
                </a:lnTo>
                <a:lnTo>
                  <a:pt x="141516" y="144881"/>
                </a:lnTo>
                <a:lnTo>
                  <a:pt x="117767" y="146862"/>
                </a:lnTo>
                <a:lnTo>
                  <a:pt x="65189" y="146862"/>
                </a:lnTo>
                <a:lnTo>
                  <a:pt x="65189" y="57353"/>
                </a:lnTo>
                <a:lnTo>
                  <a:pt x="117767" y="57353"/>
                </a:lnTo>
                <a:lnTo>
                  <a:pt x="141516" y="59283"/>
                </a:lnTo>
                <a:lnTo>
                  <a:pt x="161150" y="66205"/>
                </a:lnTo>
                <a:lnTo>
                  <a:pt x="174523" y="79908"/>
                </a:lnTo>
                <a:lnTo>
                  <a:pt x="179463" y="102108"/>
                </a:lnTo>
                <a:lnTo>
                  <a:pt x="179463" y="10210"/>
                </a:lnTo>
                <a:lnTo>
                  <a:pt x="166192" y="4902"/>
                </a:lnTo>
                <a:lnTo>
                  <a:pt x="114719" y="0"/>
                </a:lnTo>
                <a:lnTo>
                  <a:pt x="0" y="0"/>
                </a:lnTo>
                <a:lnTo>
                  <a:pt x="0" y="304152"/>
                </a:lnTo>
                <a:lnTo>
                  <a:pt x="65189" y="304152"/>
                </a:lnTo>
                <a:lnTo>
                  <a:pt x="65189" y="204216"/>
                </a:lnTo>
                <a:lnTo>
                  <a:pt x="114719" y="204216"/>
                </a:lnTo>
                <a:lnTo>
                  <a:pt x="166192" y="199326"/>
                </a:lnTo>
                <a:lnTo>
                  <a:pt x="207860" y="182664"/>
                </a:lnTo>
                <a:lnTo>
                  <a:pt x="235762" y="151244"/>
                </a:lnTo>
                <a:lnTo>
                  <a:pt x="236677" y="146862"/>
                </a:lnTo>
                <a:lnTo>
                  <a:pt x="245948" y="102108"/>
                </a:lnTo>
                <a:close/>
              </a:path>
              <a:path w="355600" h="304800">
                <a:moveTo>
                  <a:pt x="355003" y="58039"/>
                </a:moveTo>
                <a:lnTo>
                  <a:pt x="289826" y="58039"/>
                </a:lnTo>
                <a:lnTo>
                  <a:pt x="289826" y="304419"/>
                </a:lnTo>
                <a:lnTo>
                  <a:pt x="355003" y="304419"/>
                </a:lnTo>
                <a:lnTo>
                  <a:pt x="355003" y="58039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19944" y="1815794"/>
            <a:ext cx="264795" cy="304800"/>
          </a:xfrm>
          <a:custGeom>
            <a:avLst/>
            <a:gdLst/>
            <a:ahLst/>
            <a:cxnLst/>
            <a:rect l="l" t="t" r="r" b="b"/>
            <a:pathLst>
              <a:path w="264795" h="304800">
                <a:moveTo>
                  <a:pt x="264617" y="0"/>
                </a:moveTo>
                <a:lnTo>
                  <a:pt x="0" y="0"/>
                </a:lnTo>
                <a:lnTo>
                  <a:pt x="0" y="58420"/>
                </a:lnTo>
                <a:lnTo>
                  <a:pt x="199885" y="58420"/>
                </a:lnTo>
                <a:lnTo>
                  <a:pt x="199885" y="304800"/>
                </a:lnTo>
                <a:lnTo>
                  <a:pt x="264617" y="304800"/>
                </a:lnTo>
                <a:lnTo>
                  <a:pt x="264617" y="58420"/>
                </a:lnTo>
                <a:lnTo>
                  <a:pt x="264617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32796" y="1810093"/>
            <a:ext cx="323850" cy="316865"/>
          </a:xfrm>
          <a:custGeom>
            <a:avLst/>
            <a:gdLst/>
            <a:ahLst/>
            <a:cxnLst/>
            <a:rect l="l" t="t" r="r" b="b"/>
            <a:pathLst>
              <a:path w="323850" h="316864">
                <a:moveTo>
                  <a:pt x="161645" y="0"/>
                </a:moveTo>
                <a:lnTo>
                  <a:pt x="112255" y="5982"/>
                </a:lnTo>
                <a:lnTo>
                  <a:pt x="71844" y="22658"/>
                </a:lnTo>
                <a:lnTo>
                  <a:pt x="40412" y="48120"/>
                </a:lnTo>
                <a:lnTo>
                  <a:pt x="17961" y="80461"/>
                </a:lnTo>
                <a:lnTo>
                  <a:pt x="4490" y="117774"/>
                </a:lnTo>
                <a:lnTo>
                  <a:pt x="0" y="158153"/>
                </a:lnTo>
                <a:lnTo>
                  <a:pt x="4490" y="198536"/>
                </a:lnTo>
                <a:lnTo>
                  <a:pt x="17961" y="235853"/>
                </a:lnTo>
                <a:lnTo>
                  <a:pt x="40412" y="268197"/>
                </a:lnTo>
                <a:lnTo>
                  <a:pt x="71844" y="293660"/>
                </a:lnTo>
                <a:lnTo>
                  <a:pt x="112255" y="310336"/>
                </a:lnTo>
                <a:lnTo>
                  <a:pt x="161645" y="316318"/>
                </a:lnTo>
                <a:lnTo>
                  <a:pt x="211034" y="310336"/>
                </a:lnTo>
                <a:lnTo>
                  <a:pt x="251443" y="293660"/>
                </a:lnTo>
                <a:lnTo>
                  <a:pt x="282871" y="268197"/>
                </a:lnTo>
                <a:lnTo>
                  <a:pt x="291385" y="255930"/>
                </a:lnTo>
                <a:lnTo>
                  <a:pt x="161645" y="255930"/>
                </a:lnTo>
                <a:lnTo>
                  <a:pt x="120014" y="248169"/>
                </a:lnTo>
                <a:lnTo>
                  <a:pt x="90276" y="227087"/>
                </a:lnTo>
                <a:lnTo>
                  <a:pt x="72432" y="195981"/>
                </a:lnTo>
                <a:lnTo>
                  <a:pt x="66484" y="158153"/>
                </a:lnTo>
                <a:lnTo>
                  <a:pt x="72432" y="120331"/>
                </a:lnTo>
                <a:lnTo>
                  <a:pt x="90276" y="89230"/>
                </a:lnTo>
                <a:lnTo>
                  <a:pt x="120014" y="68148"/>
                </a:lnTo>
                <a:lnTo>
                  <a:pt x="161645" y="60388"/>
                </a:lnTo>
                <a:lnTo>
                  <a:pt x="291387" y="60388"/>
                </a:lnTo>
                <a:lnTo>
                  <a:pt x="282871" y="48120"/>
                </a:lnTo>
                <a:lnTo>
                  <a:pt x="251443" y="22658"/>
                </a:lnTo>
                <a:lnTo>
                  <a:pt x="211034" y="5982"/>
                </a:lnTo>
                <a:lnTo>
                  <a:pt x="161645" y="0"/>
                </a:lnTo>
                <a:close/>
              </a:path>
              <a:path w="323850" h="316864">
                <a:moveTo>
                  <a:pt x="291387" y="60388"/>
                </a:moveTo>
                <a:lnTo>
                  <a:pt x="161645" y="60388"/>
                </a:lnTo>
                <a:lnTo>
                  <a:pt x="203027" y="68148"/>
                </a:lnTo>
                <a:lnTo>
                  <a:pt x="232637" y="89230"/>
                </a:lnTo>
                <a:lnTo>
                  <a:pt x="250433" y="120331"/>
                </a:lnTo>
                <a:lnTo>
                  <a:pt x="256374" y="158153"/>
                </a:lnTo>
                <a:lnTo>
                  <a:pt x="250433" y="195981"/>
                </a:lnTo>
                <a:lnTo>
                  <a:pt x="232637" y="227087"/>
                </a:lnTo>
                <a:lnTo>
                  <a:pt x="203027" y="248169"/>
                </a:lnTo>
                <a:lnTo>
                  <a:pt x="161645" y="255930"/>
                </a:lnTo>
                <a:lnTo>
                  <a:pt x="291385" y="255930"/>
                </a:lnTo>
                <a:lnTo>
                  <a:pt x="305320" y="235853"/>
                </a:lnTo>
                <a:lnTo>
                  <a:pt x="318788" y="198536"/>
                </a:lnTo>
                <a:lnTo>
                  <a:pt x="323278" y="158153"/>
                </a:lnTo>
                <a:lnTo>
                  <a:pt x="318788" y="117774"/>
                </a:lnTo>
                <a:lnTo>
                  <a:pt x="305320" y="80461"/>
                </a:lnTo>
                <a:lnTo>
                  <a:pt x="291387" y="60388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404309" y="1816175"/>
            <a:ext cx="549275" cy="304165"/>
          </a:xfrm>
          <a:custGeom>
            <a:avLst/>
            <a:gdLst/>
            <a:ahLst/>
            <a:cxnLst/>
            <a:rect l="l" t="t" r="r" b="b"/>
            <a:pathLst>
              <a:path w="549275" h="304164">
                <a:moveTo>
                  <a:pt x="245935" y="102108"/>
                </a:moveTo>
                <a:lnTo>
                  <a:pt x="236664" y="57353"/>
                </a:lnTo>
                <a:lnTo>
                  <a:pt x="235750" y="52984"/>
                </a:lnTo>
                <a:lnTo>
                  <a:pt x="207860" y="21564"/>
                </a:lnTo>
                <a:lnTo>
                  <a:pt x="179451" y="10210"/>
                </a:lnTo>
                <a:lnTo>
                  <a:pt x="179451" y="102108"/>
                </a:lnTo>
                <a:lnTo>
                  <a:pt x="174510" y="124129"/>
                </a:lnTo>
                <a:lnTo>
                  <a:pt x="161150" y="137845"/>
                </a:lnTo>
                <a:lnTo>
                  <a:pt x="141503" y="144881"/>
                </a:lnTo>
                <a:lnTo>
                  <a:pt x="117754" y="146862"/>
                </a:lnTo>
                <a:lnTo>
                  <a:pt x="65176" y="146862"/>
                </a:lnTo>
                <a:lnTo>
                  <a:pt x="65176" y="57353"/>
                </a:lnTo>
                <a:lnTo>
                  <a:pt x="117754" y="57353"/>
                </a:lnTo>
                <a:lnTo>
                  <a:pt x="141503" y="59283"/>
                </a:lnTo>
                <a:lnTo>
                  <a:pt x="161150" y="66205"/>
                </a:lnTo>
                <a:lnTo>
                  <a:pt x="174510" y="79908"/>
                </a:lnTo>
                <a:lnTo>
                  <a:pt x="179451" y="102108"/>
                </a:lnTo>
                <a:lnTo>
                  <a:pt x="179451" y="10210"/>
                </a:lnTo>
                <a:lnTo>
                  <a:pt x="166192" y="4902"/>
                </a:lnTo>
                <a:lnTo>
                  <a:pt x="114706" y="0"/>
                </a:lnTo>
                <a:lnTo>
                  <a:pt x="0" y="0"/>
                </a:lnTo>
                <a:lnTo>
                  <a:pt x="0" y="304152"/>
                </a:lnTo>
                <a:lnTo>
                  <a:pt x="65176" y="304152"/>
                </a:lnTo>
                <a:lnTo>
                  <a:pt x="65176" y="204216"/>
                </a:lnTo>
                <a:lnTo>
                  <a:pt x="114706" y="204216"/>
                </a:lnTo>
                <a:lnTo>
                  <a:pt x="166192" y="199326"/>
                </a:lnTo>
                <a:lnTo>
                  <a:pt x="207860" y="182664"/>
                </a:lnTo>
                <a:lnTo>
                  <a:pt x="235750" y="151244"/>
                </a:lnTo>
                <a:lnTo>
                  <a:pt x="236664" y="146862"/>
                </a:lnTo>
                <a:lnTo>
                  <a:pt x="245935" y="102108"/>
                </a:lnTo>
                <a:close/>
              </a:path>
              <a:path w="549275" h="304164">
                <a:moveTo>
                  <a:pt x="548792" y="304152"/>
                </a:moveTo>
                <a:lnTo>
                  <a:pt x="525614" y="247230"/>
                </a:lnTo>
                <a:lnTo>
                  <a:pt x="503669" y="193357"/>
                </a:lnTo>
                <a:lnTo>
                  <a:pt x="449541" y="60388"/>
                </a:lnTo>
                <a:lnTo>
                  <a:pt x="438861" y="34163"/>
                </a:lnTo>
                <a:lnTo>
                  <a:pt x="438861" y="193357"/>
                </a:lnTo>
                <a:lnTo>
                  <a:pt x="340664" y="193357"/>
                </a:lnTo>
                <a:lnTo>
                  <a:pt x="382803" y="84289"/>
                </a:lnTo>
                <a:lnTo>
                  <a:pt x="385419" y="78206"/>
                </a:lnTo>
                <a:lnTo>
                  <a:pt x="387591" y="72123"/>
                </a:lnTo>
                <a:lnTo>
                  <a:pt x="389763" y="60388"/>
                </a:lnTo>
                <a:lnTo>
                  <a:pt x="391934" y="72123"/>
                </a:lnTo>
                <a:lnTo>
                  <a:pt x="396278" y="84289"/>
                </a:lnTo>
                <a:lnTo>
                  <a:pt x="438861" y="193357"/>
                </a:lnTo>
                <a:lnTo>
                  <a:pt x="438861" y="34163"/>
                </a:lnTo>
                <a:lnTo>
                  <a:pt x="424954" y="0"/>
                </a:lnTo>
                <a:lnTo>
                  <a:pt x="354571" y="0"/>
                </a:lnTo>
                <a:lnTo>
                  <a:pt x="230289" y="304152"/>
                </a:lnTo>
                <a:lnTo>
                  <a:pt x="297637" y="304152"/>
                </a:lnTo>
                <a:lnTo>
                  <a:pt x="320243" y="247230"/>
                </a:lnTo>
                <a:lnTo>
                  <a:pt x="459282" y="247230"/>
                </a:lnTo>
                <a:lnTo>
                  <a:pt x="481444" y="304152"/>
                </a:lnTo>
                <a:lnTo>
                  <a:pt x="548792" y="304152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925733" y="1815794"/>
            <a:ext cx="556895" cy="304800"/>
          </a:xfrm>
          <a:custGeom>
            <a:avLst/>
            <a:gdLst/>
            <a:ahLst/>
            <a:cxnLst/>
            <a:rect l="l" t="t" r="r" b="b"/>
            <a:pathLst>
              <a:path w="556895" h="304800">
                <a:moveTo>
                  <a:pt x="251587" y="0"/>
                </a:moveTo>
                <a:lnTo>
                  <a:pt x="0" y="0"/>
                </a:lnTo>
                <a:lnTo>
                  <a:pt x="0" y="58420"/>
                </a:lnTo>
                <a:lnTo>
                  <a:pt x="93421" y="58420"/>
                </a:lnTo>
                <a:lnTo>
                  <a:pt x="93421" y="304800"/>
                </a:lnTo>
                <a:lnTo>
                  <a:pt x="158165" y="304800"/>
                </a:lnTo>
                <a:lnTo>
                  <a:pt x="158165" y="58420"/>
                </a:lnTo>
                <a:lnTo>
                  <a:pt x="251587" y="58420"/>
                </a:lnTo>
                <a:lnTo>
                  <a:pt x="251587" y="0"/>
                </a:lnTo>
                <a:close/>
              </a:path>
              <a:path w="556895" h="304800">
                <a:moveTo>
                  <a:pt x="556615" y="381"/>
                </a:moveTo>
                <a:lnTo>
                  <a:pt x="495338" y="381"/>
                </a:lnTo>
                <a:lnTo>
                  <a:pt x="353695" y="198945"/>
                </a:lnTo>
                <a:lnTo>
                  <a:pt x="354660" y="178587"/>
                </a:lnTo>
                <a:lnTo>
                  <a:pt x="354990" y="157238"/>
                </a:lnTo>
                <a:lnTo>
                  <a:pt x="354990" y="381"/>
                </a:lnTo>
                <a:lnTo>
                  <a:pt x="289814" y="381"/>
                </a:lnTo>
                <a:lnTo>
                  <a:pt x="289814" y="304533"/>
                </a:lnTo>
                <a:lnTo>
                  <a:pt x="351078" y="304533"/>
                </a:lnTo>
                <a:lnTo>
                  <a:pt x="492734" y="105968"/>
                </a:lnTo>
                <a:lnTo>
                  <a:pt x="491756" y="126339"/>
                </a:lnTo>
                <a:lnTo>
                  <a:pt x="491439" y="147675"/>
                </a:lnTo>
                <a:lnTo>
                  <a:pt x="491439" y="304533"/>
                </a:lnTo>
                <a:lnTo>
                  <a:pt x="556615" y="304533"/>
                </a:lnTo>
                <a:lnTo>
                  <a:pt x="556615" y="381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547524" y="1816176"/>
            <a:ext cx="250825" cy="304165"/>
          </a:xfrm>
          <a:custGeom>
            <a:avLst/>
            <a:gdLst/>
            <a:ahLst/>
            <a:cxnLst/>
            <a:rect l="l" t="t" r="r" b="b"/>
            <a:pathLst>
              <a:path w="250825" h="304164">
                <a:moveTo>
                  <a:pt x="132956" y="0"/>
                </a:moveTo>
                <a:lnTo>
                  <a:pt x="0" y="0"/>
                </a:lnTo>
                <a:lnTo>
                  <a:pt x="0" y="304152"/>
                </a:lnTo>
                <a:lnTo>
                  <a:pt x="130784" y="304152"/>
                </a:lnTo>
                <a:lnTo>
                  <a:pt x="171819" y="300560"/>
                </a:lnTo>
                <a:lnTo>
                  <a:pt x="210410" y="287477"/>
                </a:lnTo>
                <a:lnTo>
                  <a:pt x="239062" y="261439"/>
                </a:lnTo>
                <a:lnTo>
                  <a:pt x="241783" y="251142"/>
                </a:lnTo>
                <a:lnTo>
                  <a:pt x="64744" y="251142"/>
                </a:lnTo>
                <a:lnTo>
                  <a:pt x="64744" y="172935"/>
                </a:lnTo>
                <a:lnTo>
                  <a:pt x="235544" y="172935"/>
                </a:lnTo>
                <a:lnTo>
                  <a:pt x="232408" y="167659"/>
                </a:lnTo>
                <a:lnTo>
                  <a:pt x="213797" y="152567"/>
                </a:lnTo>
                <a:lnTo>
                  <a:pt x="192049" y="143382"/>
                </a:lnTo>
                <a:lnTo>
                  <a:pt x="210616" y="134159"/>
                </a:lnTo>
                <a:lnTo>
                  <a:pt x="222208" y="122961"/>
                </a:lnTo>
                <a:lnTo>
                  <a:pt x="65176" y="122961"/>
                </a:lnTo>
                <a:lnTo>
                  <a:pt x="65176" y="53441"/>
                </a:lnTo>
                <a:lnTo>
                  <a:pt x="233059" y="53441"/>
                </a:lnTo>
                <a:lnTo>
                  <a:pt x="230786" y="42889"/>
                </a:lnTo>
                <a:lnTo>
                  <a:pt x="209813" y="18899"/>
                </a:lnTo>
                <a:lnTo>
                  <a:pt x="176701" y="4684"/>
                </a:lnTo>
                <a:lnTo>
                  <a:pt x="132956" y="0"/>
                </a:lnTo>
                <a:close/>
              </a:path>
              <a:path w="250825" h="304164">
                <a:moveTo>
                  <a:pt x="235544" y="172935"/>
                </a:moveTo>
                <a:lnTo>
                  <a:pt x="133388" y="172935"/>
                </a:lnTo>
                <a:lnTo>
                  <a:pt x="152468" y="174523"/>
                </a:lnTo>
                <a:lnTo>
                  <a:pt x="169022" y="180428"/>
                </a:lnTo>
                <a:lnTo>
                  <a:pt x="180688" y="192363"/>
                </a:lnTo>
                <a:lnTo>
                  <a:pt x="185102" y="212039"/>
                </a:lnTo>
                <a:lnTo>
                  <a:pt x="180573" y="232079"/>
                </a:lnTo>
                <a:lnTo>
                  <a:pt x="168427" y="243973"/>
                </a:lnTo>
                <a:lnTo>
                  <a:pt x="150823" y="249676"/>
                </a:lnTo>
                <a:lnTo>
                  <a:pt x="129921" y="251142"/>
                </a:lnTo>
                <a:lnTo>
                  <a:pt x="241783" y="251142"/>
                </a:lnTo>
                <a:lnTo>
                  <a:pt x="250278" y="218986"/>
                </a:lnTo>
                <a:lnTo>
                  <a:pt x="245397" y="189513"/>
                </a:lnTo>
                <a:lnTo>
                  <a:pt x="235544" y="172935"/>
                </a:lnTo>
                <a:close/>
              </a:path>
              <a:path w="250825" h="304164">
                <a:moveTo>
                  <a:pt x="233059" y="53441"/>
                </a:moveTo>
                <a:lnTo>
                  <a:pt x="127304" y="53441"/>
                </a:lnTo>
                <a:lnTo>
                  <a:pt x="146600" y="55511"/>
                </a:lnTo>
                <a:lnTo>
                  <a:pt x="161089" y="61858"/>
                </a:lnTo>
                <a:lnTo>
                  <a:pt x="170203" y="72686"/>
                </a:lnTo>
                <a:lnTo>
                  <a:pt x="173367" y="88201"/>
                </a:lnTo>
                <a:lnTo>
                  <a:pt x="170196" y="103533"/>
                </a:lnTo>
                <a:lnTo>
                  <a:pt x="161363" y="114382"/>
                </a:lnTo>
                <a:lnTo>
                  <a:pt x="147885" y="120830"/>
                </a:lnTo>
                <a:lnTo>
                  <a:pt x="130784" y="122961"/>
                </a:lnTo>
                <a:lnTo>
                  <a:pt x="222208" y="122961"/>
                </a:lnTo>
                <a:lnTo>
                  <a:pt x="225186" y="120084"/>
                </a:lnTo>
                <a:lnTo>
                  <a:pt x="234704" y="101038"/>
                </a:lnTo>
                <a:lnTo>
                  <a:pt x="238112" y="76898"/>
                </a:lnTo>
                <a:lnTo>
                  <a:pt x="233059" y="53441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46038" y="1997405"/>
            <a:ext cx="65405" cy="123189"/>
          </a:xfrm>
          <a:custGeom>
            <a:avLst/>
            <a:gdLst/>
            <a:ahLst/>
            <a:cxnLst/>
            <a:rect l="l" t="t" r="r" b="b"/>
            <a:pathLst>
              <a:path w="65404" h="123189">
                <a:moveTo>
                  <a:pt x="0" y="123189"/>
                </a:moveTo>
                <a:lnTo>
                  <a:pt x="65176" y="123189"/>
                </a:lnTo>
                <a:lnTo>
                  <a:pt x="65176" y="0"/>
                </a:lnTo>
                <a:lnTo>
                  <a:pt x="0" y="0"/>
                </a:lnTo>
                <a:lnTo>
                  <a:pt x="0" y="123189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46038" y="1815794"/>
            <a:ext cx="267335" cy="304800"/>
          </a:xfrm>
          <a:custGeom>
            <a:avLst/>
            <a:gdLst/>
            <a:ahLst/>
            <a:cxnLst/>
            <a:rect l="l" t="t" r="r" b="b"/>
            <a:pathLst>
              <a:path w="267335" h="304800">
                <a:moveTo>
                  <a:pt x="266788" y="0"/>
                </a:moveTo>
                <a:lnTo>
                  <a:pt x="201612" y="0"/>
                </a:lnTo>
                <a:lnTo>
                  <a:pt x="201612" y="123190"/>
                </a:lnTo>
                <a:lnTo>
                  <a:pt x="65176" y="123190"/>
                </a:lnTo>
                <a:lnTo>
                  <a:pt x="65176" y="0"/>
                </a:lnTo>
                <a:lnTo>
                  <a:pt x="0" y="0"/>
                </a:lnTo>
                <a:lnTo>
                  <a:pt x="0" y="123190"/>
                </a:lnTo>
                <a:lnTo>
                  <a:pt x="0" y="181610"/>
                </a:lnTo>
                <a:lnTo>
                  <a:pt x="201612" y="181610"/>
                </a:lnTo>
                <a:lnTo>
                  <a:pt x="201612" y="304800"/>
                </a:lnTo>
                <a:lnTo>
                  <a:pt x="266788" y="304800"/>
                </a:lnTo>
                <a:lnTo>
                  <a:pt x="266788" y="181610"/>
                </a:lnTo>
                <a:lnTo>
                  <a:pt x="266788" y="123190"/>
                </a:lnTo>
                <a:lnTo>
                  <a:pt x="266788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178003" y="1816176"/>
            <a:ext cx="335915" cy="304165"/>
          </a:xfrm>
          <a:custGeom>
            <a:avLst/>
            <a:gdLst/>
            <a:ahLst/>
            <a:cxnLst/>
            <a:rect l="l" t="t" r="r" b="b"/>
            <a:pathLst>
              <a:path w="335915" h="304164">
                <a:moveTo>
                  <a:pt x="65176" y="0"/>
                </a:moveTo>
                <a:lnTo>
                  <a:pt x="0" y="0"/>
                </a:lnTo>
                <a:lnTo>
                  <a:pt x="0" y="304152"/>
                </a:lnTo>
                <a:lnTo>
                  <a:pt x="114706" y="304152"/>
                </a:lnTo>
                <a:lnTo>
                  <a:pt x="166195" y="299258"/>
                </a:lnTo>
                <a:lnTo>
                  <a:pt x="207862" y="282592"/>
                </a:lnTo>
                <a:lnTo>
                  <a:pt x="235759" y="251179"/>
                </a:lnTo>
                <a:lnTo>
                  <a:pt x="236666" y="246799"/>
                </a:lnTo>
                <a:lnTo>
                  <a:pt x="65176" y="246799"/>
                </a:lnTo>
                <a:lnTo>
                  <a:pt x="65176" y="157289"/>
                </a:lnTo>
                <a:lnTo>
                  <a:pt x="236654" y="157289"/>
                </a:lnTo>
                <a:lnTo>
                  <a:pt x="235759" y="152969"/>
                </a:lnTo>
                <a:lnTo>
                  <a:pt x="207862" y="121658"/>
                </a:lnTo>
                <a:lnTo>
                  <a:pt x="166195" y="105012"/>
                </a:lnTo>
                <a:lnTo>
                  <a:pt x="114706" y="99936"/>
                </a:lnTo>
                <a:lnTo>
                  <a:pt x="65176" y="99936"/>
                </a:lnTo>
                <a:lnTo>
                  <a:pt x="65176" y="0"/>
                </a:lnTo>
                <a:close/>
              </a:path>
              <a:path w="335915" h="304164">
                <a:moveTo>
                  <a:pt x="236654" y="157289"/>
                </a:moveTo>
                <a:lnTo>
                  <a:pt x="117754" y="157289"/>
                </a:lnTo>
                <a:lnTo>
                  <a:pt x="141512" y="159271"/>
                </a:lnTo>
                <a:lnTo>
                  <a:pt x="161151" y="166303"/>
                </a:lnTo>
                <a:lnTo>
                  <a:pt x="174516" y="180017"/>
                </a:lnTo>
                <a:lnTo>
                  <a:pt x="179450" y="202044"/>
                </a:lnTo>
                <a:lnTo>
                  <a:pt x="174516" y="224071"/>
                </a:lnTo>
                <a:lnTo>
                  <a:pt x="161151" y="237785"/>
                </a:lnTo>
                <a:lnTo>
                  <a:pt x="141512" y="244817"/>
                </a:lnTo>
                <a:lnTo>
                  <a:pt x="117754" y="246799"/>
                </a:lnTo>
                <a:lnTo>
                  <a:pt x="236666" y="246799"/>
                </a:lnTo>
                <a:lnTo>
                  <a:pt x="245935" y="202044"/>
                </a:lnTo>
                <a:lnTo>
                  <a:pt x="236654" y="157289"/>
                </a:lnTo>
                <a:close/>
              </a:path>
              <a:path w="335915" h="304164">
                <a:moveTo>
                  <a:pt x="335876" y="0"/>
                </a:moveTo>
                <a:lnTo>
                  <a:pt x="270700" y="0"/>
                </a:lnTo>
                <a:lnTo>
                  <a:pt x="270700" y="304152"/>
                </a:lnTo>
                <a:lnTo>
                  <a:pt x="335876" y="304152"/>
                </a:lnTo>
                <a:lnTo>
                  <a:pt x="335876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79057" y="1727961"/>
            <a:ext cx="267335" cy="392430"/>
          </a:xfrm>
          <a:custGeom>
            <a:avLst/>
            <a:gdLst/>
            <a:ahLst/>
            <a:cxnLst/>
            <a:rect l="l" t="t" r="r" b="b"/>
            <a:pathLst>
              <a:path w="267334" h="392430">
                <a:moveTo>
                  <a:pt x="65176" y="88214"/>
                </a:moveTo>
                <a:lnTo>
                  <a:pt x="0" y="88214"/>
                </a:lnTo>
                <a:lnTo>
                  <a:pt x="0" y="392366"/>
                </a:lnTo>
                <a:lnTo>
                  <a:pt x="61277" y="392366"/>
                </a:lnTo>
                <a:lnTo>
                  <a:pt x="136597" y="286778"/>
                </a:lnTo>
                <a:lnTo>
                  <a:pt x="63881" y="286778"/>
                </a:lnTo>
                <a:lnTo>
                  <a:pt x="64447" y="276902"/>
                </a:lnTo>
                <a:lnTo>
                  <a:pt x="64852" y="266415"/>
                </a:lnTo>
                <a:lnTo>
                  <a:pt x="65095" y="255683"/>
                </a:lnTo>
                <a:lnTo>
                  <a:pt x="65176" y="88214"/>
                </a:lnTo>
                <a:close/>
              </a:path>
              <a:path w="267334" h="392430">
                <a:moveTo>
                  <a:pt x="266801" y="193801"/>
                </a:moveTo>
                <a:lnTo>
                  <a:pt x="202920" y="193801"/>
                </a:lnTo>
                <a:lnTo>
                  <a:pt x="202353" y="203678"/>
                </a:lnTo>
                <a:lnTo>
                  <a:pt x="201949" y="214164"/>
                </a:lnTo>
                <a:lnTo>
                  <a:pt x="201706" y="224896"/>
                </a:lnTo>
                <a:lnTo>
                  <a:pt x="201625" y="392366"/>
                </a:lnTo>
                <a:lnTo>
                  <a:pt x="266801" y="392366"/>
                </a:lnTo>
                <a:lnTo>
                  <a:pt x="266801" y="193801"/>
                </a:lnTo>
                <a:close/>
              </a:path>
              <a:path w="267334" h="392430">
                <a:moveTo>
                  <a:pt x="266801" y="88214"/>
                </a:moveTo>
                <a:lnTo>
                  <a:pt x="205536" y="88214"/>
                </a:lnTo>
                <a:lnTo>
                  <a:pt x="63881" y="286778"/>
                </a:lnTo>
                <a:lnTo>
                  <a:pt x="136597" y="286778"/>
                </a:lnTo>
                <a:lnTo>
                  <a:pt x="202920" y="193801"/>
                </a:lnTo>
                <a:lnTo>
                  <a:pt x="266801" y="193801"/>
                </a:lnTo>
                <a:lnTo>
                  <a:pt x="266801" y="88214"/>
                </a:lnTo>
                <a:close/>
              </a:path>
              <a:path w="267334" h="392430">
                <a:moveTo>
                  <a:pt x="65620" y="0"/>
                </a:moveTo>
                <a:lnTo>
                  <a:pt x="65620" y="47371"/>
                </a:lnTo>
                <a:lnTo>
                  <a:pt x="80303" y="56104"/>
                </a:lnTo>
                <a:lnTo>
                  <a:pt x="96086" y="62191"/>
                </a:lnTo>
                <a:lnTo>
                  <a:pt x="113582" y="65755"/>
                </a:lnTo>
                <a:lnTo>
                  <a:pt x="133400" y="66916"/>
                </a:lnTo>
                <a:lnTo>
                  <a:pt x="153287" y="65755"/>
                </a:lnTo>
                <a:lnTo>
                  <a:pt x="170932" y="62191"/>
                </a:lnTo>
                <a:lnTo>
                  <a:pt x="186868" y="56104"/>
                </a:lnTo>
                <a:lnTo>
                  <a:pt x="201625" y="47371"/>
                </a:lnTo>
                <a:lnTo>
                  <a:pt x="201625" y="18694"/>
                </a:lnTo>
                <a:lnTo>
                  <a:pt x="133400" y="18694"/>
                </a:lnTo>
                <a:lnTo>
                  <a:pt x="116146" y="17789"/>
                </a:lnTo>
                <a:lnTo>
                  <a:pt x="99344" y="14724"/>
                </a:lnTo>
                <a:lnTo>
                  <a:pt x="82624" y="8969"/>
                </a:lnTo>
                <a:lnTo>
                  <a:pt x="65620" y="0"/>
                </a:lnTo>
                <a:close/>
              </a:path>
              <a:path w="267334" h="392430">
                <a:moveTo>
                  <a:pt x="201625" y="0"/>
                </a:moveTo>
                <a:lnTo>
                  <a:pt x="184546" y="8969"/>
                </a:lnTo>
                <a:lnTo>
                  <a:pt x="167674" y="14724"/>
                </a:lnTo>
                <a:lnTo>
                  <a:pt x="150722" y="17789"/>
                </a:lnTo>
                <a:lnTo>
                  <a:pt x="133400" y="18694"/>
                </a:lnTo>
                <a:lnTo>
                  <a:pt x="201625" y="18694"/>
                </a:lnTo>
                <a:lnTo>
                  <a:pt x="201625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45248" y="2250134"/>
            <a:ext cx="506730" cy="304800"/>
          </a:xfrm>
          <a:custGeom>
            <a:avLst/>
            <a:gdLst/>
            <a:ahLst/>
            <a:cxnLst/>
            <a:rect l="l" t="t" r="r" b="b"/>
            <a:pathLst>
              <a:path w="506730" h="304800">
                <a:moveTo>
                  <a:pt x="251587" y="0"/>
                </a:moveTo>
                <a:lnTo>
                  <a:pt x="0" y="0"/>
                </a:lnTo>
                <a:lnTo>
                  <a:pt x="0" y="59690"/>
                </a:lnTo>
                <a:lnTo>
                  <a:pt x="93421" y="59690"/>
                </a:lnTo>
                <a:lnTo>
                  <a:pt x="93421" y="304800"/>
                </a:lnTo>
                <a:lnTo>
                  <a:pt x="158165" y="304800"/>
                </a:lnTo>
                <a:lnTo>
                  <a:pt x="158165" y="59690"/>
                </a:lnTo>
                <a:lnTo>
                  <a:pt x="251587" y="59690"/>
                </a:lnTo>
                <a:lnTo>
                  <a:pt x="251587" y="0"/>
                </a:lnTo>
                <a:close/>
              </a:path>
              <a:path w="506730" h="304800">
                <a:moveTo>
                  <a:pt x="506641" y="247650"/>
                </a:moveTo>
                <a:lnTo>
                  <a:pt x="354990" y="247650"/>
                </a:lnTo>
                <a:lnTo>
                  <a:pt x="354990" y="179070"/>
                </a:lnTo>
                <a:lnTo>
                  <a:pt x="490994" y="179070"/>
                </a:lnTo>
                <a:lnTo>
                  <a:pt x="490994" y="123190"/>
                </a:lnTo>
                <a:lnTo>
                  <a:pt x="354990" y="123190"/>
                </a:lnTo>
                <a:lnTo>
                  <a:pt x="354990" y="58420"/>
                </a:lnTo>
                <a:lnTo>
                  <a:pt x="504037" y="58420"/>
                </a:lnTo>
                <a:lnTo>
                  <a:pt x="504037" y="0"/>
                </a:lnTo>
                <a:lnTo>
                  <a:pt x="289814" y="0"/>
                </a:lnTo>
                <a:lnTo>
                  <a:pt x="289814" y="58420"/>
                </a:lnTo>
                <a:lnTo>
                  <a:pt x="289814" y="123190"/>
                </a:lnTo>
                <a:lnTo>
                  <a:pt x="289814" y="179070"/>
                </a:lnTo>
                <a:lnTo>
                  <a:pt x="289814" y="247650"/>
                </a:lnTo>
                <a:lnTo>
                  <a:pt x="289814" y="304800"/>
                </a:lnTo>
                <a:lnTo>
                  <a:pt x="506641" y="304800"/>
                </a:lnTo>
                <a:lnTo>
                  <a:pt x="506641" y="247650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03172" y="2244610"/>
            <a:ext cx="521334" cy="316865"/>
          </a:xfrm>
          <a:custGeom>
            <a:avLst/>
            <a:gdLst/>
            <a:ahLst/>
            <a:cxnLst/>
            <a:rect l="l" t="t" r="r" b="b"/>
            <a:pathLst>
              <a:path w="521335" h="316864">
                <a:moveTo>
                  <a:pt x="269392" y="310235"/>
                </a:moveTo>
                <a:lnTo>
                  <a:pt x="165112" y="154254"/>
                </a:lnTo>
                <a:lnTo>
                  <a:pt x="263753" y="6083"/>
                </a:lnTo>
                <a:lnTo>
                  <a:pt x="191185" y="6083"/>
                </a:lnTo>
                <a:lnTo>
                  <a:pt x="114274" y="126873"/>
                </a:lnTo>
                <a:lnTo>
                  <a:pt x="65176" y="126873"/>
                </a:lnTo>
                <a:lnTo>
                  <a:pt x="65176" y="6083"/>
                </a:lnTo>
                <a:lnTo>
                  <a:pt x="0" y="6083"/>
                </a:lnTo>
                <a:lnTo>
                  <a:pt x="0" y="310235"/>
                </a:lnTo>
                <a:lnTo>
                  <a:pt x="65176" y="310235"/>
                </a:lnTo>
                <a:lnTo>
                  <a:pt x="65176" y="185966"/>
                </a:lnTo>
                <a:lnTo>
                  <a:pt x="114274" y="185966"/>
                </a:lnTo>
                <a:lnTo>
                  <a:pt x="197269" y="310235"/>
                </a:lnTo>
                <a:lnTo>
                  <a:pt x="269392" y="310235"/>
                </a:lnTo>
                <a:close/>
              </a:path>
              <a:path w="521335" h="316864">
                <a:moveTo>
                  <a:pt x="520979" y="232892"/>
                </a:moveTo>
                <a:lnTo>
                  <a:pt x="505447" y="243801"/>
                </a:lnTo>
                <a:lnTo>
                  <a:pt x="486752" y="251688"/>
                </a:lnTo>
                <a:lnTo>
                  <a:pt x="465607" y="256489"/>
                </a:lnTo>
                <a:lnTo>
                  <a:pt x="442760" y="258102"/>
                </a:lnTo>
                <a:lnTo>
                  <a:pt x="403567" y="252450"/>
                </a:lnTo>
                <a:lnTo>
                  <a:pt x="369062" y="234962"/>
                </a:lnTo>
                <a:lnTo>
                  <a:pt x="344576" y="204939"/>
                </a:lnTo>
                <a:lnTo>
                  <a:pt x="335445" y="161632"/>
                </a:lnTo>
                <a:lnTo>
                  <a:pt x="344690" y="114439"/>
                </a:lnTo>
                <a:lnTo>
                  <a:pt x="369062" y="82181"/>
                </a:lnTo>
                <a:lnTo>
                  <a:pt x="403440" y="63690"/>
                </a:lnTo>
                <a:lnTo>
                  <a:pt x="442760" y="57785"/>
                </a:lnTo>
                <a:lnTo>
                  <a:pt x="463804" y="59385"/>
                </a:lnTo>
                <a:lnTo>
                  <a:pt x="484035" y="64033"/>
                </a:lnTo>
                <a:lnTo>
                  <a:pt x="502640" y="71539"/>
                </a:lnTo>
                <a:lnTo>
                  <a:pt x="518807" y="81686"/>
                </a:lnTo>
                <a:lnTo>
                  <a:pt x="518807" y="19545"/>
                </a:lnTo>
                <a:lnTo>
                  <a:pt x="498500" y="10998"/>
                </a:lnTo>
                <a:lnTo>
                  <a:pt x="476973" y="4889"/>
                </a:lnTo>
                <a:lnTo>
                  <a:pt x="454634" y="1231"/>
                </a:lnTo>
                <a:lnTo>
                  <a:pt x="431901" y="0"/>
                </a:lnTo>
                <a:lnTo>
                  <a:pt x="391604" y="4254"/>
                </a:lnTo>
                <a:lnTo>
                  <a:pt x="353517" y="17195"/>
                </a:lnTo>
                <a:lnTo>
                  <a:pt x="319900" y="39103"/>
                </a:lnTo>
                <a:lnTo>
                  <a:pt x="293014" y="70294"/>
                </a:lnTo>
                <a:lnTo>
                  <a:pt x="275132" y="111036"/>
                </a:lnTo>
                <a:lnTo>
                  <a:pt x="268528" y="161632"/>
                </a:lnTo>
                <a:lnTo>
                  <a:pt x="275043" y="209905"/>
                </a:lnTo>
                <a:lnTo>
                  <a:pt x="293052" y="248856"/>
                </a:lnTo>
                <a:lnTo>
                  <a:pt x="320179" y="278739"/>
                </a:lnTo>
                <a:lnTo>
                  <a:pt x="354076" y="299783"/>
                </a:lnTo>
                <a:lnTo>
                  <a:pt x="392391" y="312229"/>
                </a:lnTo>
                <a:lnTo>
                  <a:pt x="432777" y="316318"/>
                </a:lnTo>
                <a:lnTo>
                  <a:pt x="456450" y="315048"/>
                </a:lnTo>
                <a:lnTo>
                  <a:pt x="479145" y="311277"/>
                </a:lnTo>
                <a:lnTo>
                  <a:pt x="500710" y="305142"/>
                </a:lnTo>
                <a:lnTo>
                  <a:pt x="520979" y="296773"/>
                </a:lnTo>
                <a:lnTo>
                  <a:pt x="520979" y="23289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45881" y="2250134"/>
            <a:ext cx="884555" cy="309245"/>
          </a:xfrm>
          <a:custGeom>
            <a:avLst/>
            <a:gdLst/>
            <a:ahLst/>
            <a:cxnLst/>
            <a:rect l="l" t="t" r="r" b="b"/>
            <a:pathLst>
              <a:path w="884555" h="309244">
                <a:moveTo>
                  <a:pt x="251587" y="0"/>
                </a:moveTo>
                <a:lnTo>
                  <a:pt x="0" y="0"/>
                </a:lnTo>
                <a:lnTo>
                  <a:pt x="0" y="59690"/>
                </a:lnTo>
                <a:lnTo>
                  <a:pt x="93421" y="59690"/>
                </a:lnTo>
                <a:lnTo>
                  <a:pt x="93421" y="304800"/>
                </a:lnTo>
                <a:lnTo>
                  <a:pt x="158165" y="304800"/>
                </a:lnTo>
                <a:lnTo>
                  <a:pt x="158165" y="59690"/>
                </a:lnTo>
                <a:lnTo>
                  <a:pt x="251587" y="59690"/>
                </a:lnTo>
                <a:lnTo>
                  <a:pt x="251587" y="0"/>
                </a:lnTo>
                <a:close/>
              </a:path>
              <a:path w="884555" h="309244">
                <a:moveTo>
                  <a:pt x="556615" y="558"/>
                </a:moveTo>
                <a:lnTo>
                  <a:pt x="495350" y="558"/>
                </a:lnTo>
                <a:lnTo>
                  <a:pt x="353695" y="199123"/>
                </a:lnTo>
                <a:lnTo>
                  <a:pt x="354660" y="178765"/>
                </a:lnTo>
                <a:lnTo>
                  <a:pt x="354990" y="157416"/>
                </a:lnTo>
                <a:lnTo>
                  <a:pt x="354990" y="558"/>
                </a:lnTo>
                <a:lnTo>
                  <a:pt x="289814" y="558"/>
                </a:lnTo>
                <a:lnTo>
                  <a:pt x="289814" y="304711"/>
                </a:lnTo>
                <a:lnTo>
                  <a:pt x="351091" y="304711"/>
                </a:lnTo>
                <a:lnTo>
                  <a:pt x="492734" y="106146"/>
                </a:lnTo>
                <a:lnTo>
                  <a:pt x="491756" y="126517"/>
                </a:lnTo>
                <a:lnTo>
                  <a:pt x="491439" y="147853"/>
                </a:lnTo>
                <a:lnTo>
                  <a:pt x="491439" y="304711"/>
                </a:lnTo>
                <a:lnTo>
                  <a:pt x="556615" y="304711"/>
                </a:lnTo>
                <a:lnTo>
                  <a:pt x="556615" y="558"/>
                </a:lnTo>
                <a:close/>
              </a:path>
              <a:path w="884555" h="309244">
                <a:moveTo>
                  <a:pt x="884237" y="558"/>
                </a:moveTo>
                <a:lnTo>
                  <a:pt x="675665" y="558"/>
                </a:lnTo>
                <a:lnTo>
                  <a:pt x="671931" y="55753"/>
                </a:lnTo>
                <a:lnTo>
                  <a:pt x="667588" y="111391"/>
                </a:lnTo>
                <a:lnTo>
                  <a:pt x="661111" y="162966"/>
                </a:lnTo>
                <a:lnTo>
                  <a:pt x="651014" y="205905"/>
                </a:lnTo>
                <a:lnTo>
                  <a:pt x="613968" y="247789"/>
                </a:lnTo>
                <a:lnTo>
                  <a:pt x="605282" y="248221"/>
                </a:lnTo>
                <a:lnTo>
                  <a:pt x="598754" y="247357"/>
                </a:lnTo>
                <a:lnTo>
                  <a:pt x="593115" y="245618"/>
                </a:lnTo>
                <a:lnTo>
                  <a:pt x="593115" y="302971"/>
                </a:lnTo>
                <a:lnTo>
                  <a:pt x="602068" y="305701"/>
                </a:lnTo>
                <a:lnTo>
                  <a:pt x="610704" y="307441"/>
                </a:lnTo>
                <a:lnTo>
                  <a:pt x="619010" y="308356"/>
                </a:lnTo>
                <a:lnTo>
                  <a:pt x="626999" y="308622"/>
                </a:lnTo>
                <a:lnTo>
                  <a:pt x="659003" y="301472"/>
                </a:lnTo>
                <a:lnTo>
                  <a:pt x="701865" y="251053"/>
                </a:lnTo>
                <a:lnTo>
                  <a:pt x="715035" y="211607"/>
                </a:lnTo>
                <a:lnTo>
                  <a:pt x="724281" y="165214"/>
                </a:lnTo>
                <a:lnTo>
                  <a:pt x="730758" y="113779"/>
                </a:lnTo>
                <a:lnTo>
                  <a:pt x="735634" y="59207"/>
                </a:lnTo>
                <a:lnTo>
                  <a:pt x="819061" y="59207"/>
                </a:lnTo>
                <a:lnTo>
                  <a:pt x="819061" y="304711"/>
                </a:lnTo>
                <a:lnTo>
                  <a:pt x="884237" y="304711"/>
                </a:lnTo>
                <a:lnTo>
                  <a:pt x="884237" y="558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795295" y="2250694"/>
            <a:ext cx="246379" cy="304165"/>
          </a:xfrm>
          <a:custGeom>
            <a:avLst/>
            <a:gdLst/>
            <a:ahLst/>
            <a:cxnLst/>
            <a:rect l="l" t="t" r="r" b="b"/>
            <a:pathLst>
              <a:path w="246380" h="304164">
                <a:moveTo>
                  <a:pt x="65176" y="0"/>
                </a:moveTo>
                <a:lnTo>
                  <a:pt x="0" y="0"/>
                </a:lnTo>
                <a:lnTo>
                  <a:pt x="0" y="304152"/>
                </a:lnTo>
                <a:lnTo>
                  <a:pt x="114719" y="304152"/>
                </a:lnTo>
                <a:lnTo>
                  <a:pt x="166200" y="299258"/>
                </a:lnTo>
                <a:lnTo>
                  <a:pt x="207864" y="282592"/>
                </a:lnTo>
                <a:lnTo>
                  <a:pt x="235759" y="251179"/>
                </a:lnTo>
                <a:lnTo>
                  <a:pt x="236666" y="246799"/>
                </a:lnTo>
                <a:lnTo>
                  <a:pt x="65176" y="246799"/>
                </a:lnTo>
                <a:lnTo>
                  <a:pt x="65176" y="157289"/>
                </a:lnTo>
                <a:lnTo>
                  <a:pt x="236654" y="157289"/>
                </a:lnTo>
                <a:lnTo>
                  <a:pt x="235759" y="152969"/>
                </a:lnTo>
                <a:lnTo>
                  <a:pt x="207864" y="121658"/>
                </a:lnTo>
                <a:lnTo>
                  <a:pt x="166200" y="105012"/>
                </a:lnTo>
                <a:lnTo>
                  <a:pt x="114719" y="99936"/>
                </a:lnTo>
                <a:lnTo>
                  <a:pt x="65176" y="99936"/>
                </a:lnTo>
                <a:lnTo>
                  <a:pt x="65176" y="0"/>
                </a:lnTo>
                <a:close/>
              </a:path>
              <a:path w="246380" h="304164">
                <a:moveTo>
                  <a:pt x="236654" y="157289"/>
                </a:moveTo>
                <a:lnTo>
                  <a:pt x="117754" y="157289"/>
                </a:lnTo>
                <a:lnTo>
                  <a:pt x="141512" y="159271"/>
                </a:lnTo>
                <a:lnTo>
                  <a:pt x="161151" y="166303"/>
                </a:lnTo>
                <a:lnTo>
                  <a:pt x="174516" y="180017"/>
                </a:lnTo>
                <a:lnTo>
                  <a:pt x="179450" y="202044"/>
                </a:lnTo>
                <a:lnTo>
                  <a:pt x="174516" y="224065"/>
                </a:lnTo>
                <a:lnTo>
                  <a:pt x="161151" y="237780"/>
                </a:lnTo>
                <a:lnTo>
                  <a:pt x="141512" y="244815"/>
                </a:lnTo>
                <a:lnTo>
                  <a:pt x="117754" y="246799"/>
                </a:lnTo>
                <a:lnTo>
                  <a:pt x="236666" y="246799"/>
                </a:lnTo>
                <a:lnTo>
                  <a:pt x="245935" y="202044"/>
                </a:lnTo>
                <a:lnTo>
                  <a:pt x="236654" y="157289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057" y="4506188"/>
            <a:ext cx="2519045" cy="215265"/>
          </a:xfrm>
          <a:custGeom>
            <a:avLst/>
            <a:gdLst/>
            <a:ahLst/>
            <a:cxnLst/>
            <a:rect l="l" t="t" r="r" b="b"/>
            <a:pathLst>
              <a:path w="2519045" h="215264">
                <a:moveTo>
                  <a:pt x="24080" y="1523"/>
                </a:moveTo>
                <a:lnTo>
                  <a:pt x="0" y="1523"/>
                </a:lnTo>
                <a:lnTo>
                  <a:pt x="0" y="214883"/>
                </a:lnTo>
                <a:lnTo>
                  <a:pt x="275842" y="214883"/>
                </a:lnTo>
                <a:lnTo>
                  <a:pt x="275842" y="192938"/>
                </a:lnTo>
                <a:lnTo>
                  <a:pt x="24080" y="192938"/>
                </a:lnTo>
                <a:lnTo>
                  <a:pt x="24080" y="1523"/>
                </a:lnTo>
                <a:close/>
              </a:path>
              <a:path w="2519045" h="215264">
                <a:moveTo>
                  <a:pt x="149961" y="1523"/>
                </a:moveTo>
                <a:lnTo>
                  <a:pt x="125881" y="1523"/>
                </a:lnTo>
                <a:lnTo>
                  <a:pt x="125881" y="192938"/>
                </a:lnTo>
                <a:lnTo>
                  <a:pt x="149961" y="192938"/>
                </a:lnTo>
                <a:lnTo>
                  <a:pt x="149961" y="1523"/>
                </a:lnTo>
                <a:close/>
              </a:path>
              <a:path w="2519045" h="215264">
                <a:moveTo>
                  <a:pt x="275842" y="1523"/>
                </a:moveTo>
                <a:lnTo>
                  <a:pt x="251762" y="1523"/>
                </a:lnTo>
                <a:lnTo>
                  <a:pt x="251762" y="192938"/>
                </a:lnTo>
                <a:lnTo>
                  <a:pt x="275842" y="192938"/>
                </a:lnTo>
                <a:lnTo>
                  <a:pt x="275842" y="1523"/>
                </a:lnTo>
                <a:close/>
              </a:path>
              <a:path w="2519045" h="215264">
                <a:moveTo>
                  <a:pt x="437691" y="0"/>
                </a:moveTo>
                <a:lnTo>
                  <a:pt x="415133" y="0"/>
                </a:lnTo>
                <a:lnTo>
                  <a:pt x="317905" y="214883"/>
                </a:lnTo>
                <a:lnTo>
                  <a:pt x="342593" y="214883"/>
                </a:lnTo>
                <a:lnTo>
                  <a:pt x="367891" y="158495"/>
                </a:lnTo>
                <a:lnTo>
                  <a:pt x="509406" y="158495"/>
                </a:lnTo>
                <a:lnTo>
                  <a:pt x="499614" y="136855"/>
                </a:lnTo>
                <a:lnTo>
                  <a:pt x="377341" y="136855"/>
                </a:lnTo>
                <a:lnTo>
                  <a:pt x="426106" y="28041"/>
                </a:lnTo>
                <a:lnTo>
                  <a:pt x="450379" y="28041"/>
                </a:lnTo>
                <a:lnTo>
                  <a:pt x="437691" y="0"/>
                </a:lnTo>
                <a:close/>
              </a:path>
              <a:path w="2519045" h="215264">
                <a:moveTo>
                  <a:pt x="509406" y="158495"/>
                </a:moveTo>
                <a:lnTo>
                  <a:pt x="484019" y="158495"/>
                </a:lnTo>
                <a:lnTo>
                  <a:pt x="509014" y="214883"/>
                </a:lnTo>
                <a:lnTo>
                  <a:pt x="534920" y="214883"/>
                </a:lnTo>
                <a:lnTo>
                  <a:pt x="509406" y="158495"/>
                </a:lnTo>
                <a:close/>
              </a:path>
              <a:path w="2519045" h="215264">
                <a:moveTo>
                  <a:pt x="450379" y="28041"/>
                </a:moveTo>
                <a:lnTo>
                  <a:pt x="426106" y="28041"/>
                </a:lnTo>
                <a:lnTo>
                  <a:pt x="474569" y="136855"/>
                </a:lnTo>
                <a:lnTo>
                  <a:pt x="499614" y="136855"/>
                </a:lnTo>
                <a:lnTo>
                  <a:pt x="450379" y="28041"/>
                </a:lnTo>
                <a:close/>
              </a:path>
              <a:path w="2519045" h="215264">
                <a:moveTo>
                  <a:pt x="745229" y="1523"/>
                </a:moveTo>
                <a:lnTo>
                  <a:pt x="576982" y="1523"/>
                </a:lnTo>
                <a:lnTo>
                  <a:pt x="576982" y="214883"/>
                </a:lnTo>
                <a:lnTo>
                  <a:pt x="601063" y="214883"/>
                </a:lnTo>
                <a:lnTo>
                  <a:pt x="601063" y="23469"/>
                </a:lnTo>
                <a:lnTo>
                  <a:pt x="745229" y="23469"/>
                </a:lnTo>
                <a:lnTo>
                  <a:pt x="745229" y="1523"/>
                </a:lnTo>
                <a:close/>
              </a:path>
              <a:path w="2519045" h="215264">
                <a:moveTo>
                  <a:pt x="745229" y="23469"/>
                </a:moveTo>
                <a:lnTo>
                  <a:pt x="721150" y="23469"/>
                </a:lnTo>
                <a:lnTo>
                  <a:pt x="721150" y="214883"/>
                </a:lnTo>
                <a:lnTo>
                  <a:pt x="745229" y="214883"/>
                </a:lnTo>
                <a:lnTo>
                  <a:pt x="745229" y="23469"/>
                </a:lnTo>
                <a:close/>
              </a:path>
              <a:path w="2519045" h="215264">
                <a:moveTo>
                  <a:pt x="829659" y="1523"/>
                </a:moveTo>
                <a:lnTo>
                  <a:pt x="805580" y="1523"/>
                </a:lnTo>
                <a:lnTo>
                  <a:pt x="805580" y="214883"/>
                </a:lnTo>
                <a:lnTo>
                  <a:pt x="829659" y="214883"/>
                </a:lnTo>
                <a:lnTo>
                  <a:pt x="829659" y="157581"/>
                </a:lnTo>
                <a:lnTo>
                  <a:pt x="857930" y="128930"/>
                </a:lnTo>
                <a:lnTo>
                  <a:pt x="829659" y="128930"/>
                </a:lnTo>
                <a:lnTo>
                  <a:pt x="829659" y="1523"/>
                </a:lnTo>
                <a:close/>
              </a:path>
              <a:path w="2519045" h="215264">
                <a:moveTo>
                  <a:pt x="905156" y="111556"/>
                </a:moveTo>
                <a:lnTo>
                  <a:pt x="875074" y="111556"/>
                </a:lnTo>
                <a:lnTo>
                  <a:pt x="957065" y="214883"/>
                </a:lnTo>
                <a:lnTo>
                  <a:pt x="987240" y="214883"/>
                </a:lnTo>
                <a:lnTo>
                  <a:pt x="905156" y="111556"/>
                </a:lnTo>
                <a:close/>
              </a:path>
              <a:path w="2519045" h="215264">
                <a:moveTo>
                  <a:pt x="983278" y="1523"/>
                </a:moveTo>
                <a:lnTo>
                  <a:pt x="952188" y="1523"/>
                </a:lnTo>
                <a:lnTo>
                  <a:pt x="829659" y="128930"/>
                </a:lnTo>
                <a:lnTo>
                  <a:pt x="857930" y="128930"/>
                </a:lnTo>
                <a:lnTo>
                  <a:pt x="875074" y="111556"/>
                </a:lnTo>
                <a:lnTo>
                  <a:pt x="905156" y="111556"/>
                </a:lnTo>
                <a:lnTo>
                  <a:pt x="891838" y="94792"/>
                </a:lnTo>
                <a:lnTo>
                  <a:pt x="983278" y="1523"/>
                </a:lnTo>
                <a:close/>
              </a:path>
              <a:path w="2519045" h="215264">
                <a:moveTo>
                  <a:pt x="1126229" y="0"/>
                </a:moveTo>
                <a:lnTo>
                  <a:pt x="1103674" y="0"/>
                </a:lnTo>
                <a:lnTo>
                  <a:pt x="1006443" y="214883"/>
                </a:lnTo>
                <a:lnTo>
                  <a:pt x="1031132" y="214883"/>
                </a:lnTo>
                <a:lnTo>
                  <a:pt x="1056430" y="158495"/>
                </a:lnTo>
                <a:lnTo>
                  <a:pt x="1197946" y="158495"/>
                </a:lnTo>
                <a:lnTo>
                  <a:pt x="1188154" y="136855"/>
                </a:lnTo>
                <a:lnTo>
                  <a:pt x="1065879" y="136855"/>
                </a:lnTo>
                <a:lnTo>
                  <a:pt x="1114647" y="28041"/>
                </a:lnTo>
                <a:lnTo>
                  <a:pt x="1138917" y="28041"/>
                </a:lnTo>
                <a:lnTo>
                  <a:pt x="1126229" y="0"/>
                </a:lnTo>
                <a:close/>
              </a:path>
              <a:path w="2519045" h="215264">
                <a:moveTo>
                  <a:pt x="1197946" y="158495"/>
                </a:moveTo>
                <a:lnTo>
                  <a:pt x="1172559" y="158495"/>
                </a:lnTo>
                <a:lnTo>
                  <a:pt x="1197552" y="214883"/>
                </a:lnTo>
                <a:lnTo>
                  <a:pt x="1223460" y="214883"/>
                </a:lnTo>
                <a:lnTo>
                  <a:pt x="1197946" y="158495"/>
                </a:lnTo>
                <a:close/>
              </a:path>
              <a:path w="2519045" h="215264">
                <a:moveTo>
                  <a:pt x="1138917" y="28041"/>
                </a:moveTo>
                <a:lnTo>
                  <a:pt x="1114647" y="28041"/>
                </a:lnTo>
                <a:lnTo>
                  <a:pt x="1163110" y="136855"/>
                </a:lnTo>
                <a:lnTo>
                  <a:pt x="1188154" y="136855"/>
                </a:lnTo>
                <a:lnTo>
                  <a:pt x="1138917" y="28041"/>
                </a:lnTo>
                <a:close/>
              </a:path>
              <a:path w="2519045" h="215264">
                <a:moveTo>
                  <a:pt x="1458461" y="0"/>
                </a:moveTo>
                <a:lnTo>
                  <a:pt x="1435906" y="0"/>
                </a:lnTo>
                <a:lnTo>
                  <a:pt x="1338675" y="214883"/>
                </a:lnTo>
                <a:lnTo>
                  <a:pt x="1363364" y="214883"/>
                </a:lnTo>
                <a:lnTo>
                  <a:pt x="1388662" y="158495"/>
                </a:lnTo>
                <a:lnTo>
                  <a:pt x="1530178" y="158495"/>
                </a:lnTo>
                <a:lnTo>
                  <a:pt x="1520386" y="136855"/>
                </a:lnTo>
                <a:lnTo>
                  <a:pt x="1398111" y="136855"/>
                </a:lnTo>
                <a:lnTo>
                  <a:pt x="1446879" y="28041"/>
                </a:lnTo>
                <a:lnTo>
                  <a:pt x="1471149" y="28041"/>
                </a:lnTo>
                <a:lnTo>
                  <a:pt x="1458461" y="0"/>
                </a:lnTo>
                <a:close/>
              </a:path>
              <a:path w="2519045" h="215264">
                <a:moveTo>
                  <a:pt x="1530178" y="158495"/>
                </a:moveTo>
                <a:lnTo>
                  <a:pt x="1504791" y="158495"/>
                </a:lnTo>
                <a:lnTo>
                  <a:pt x="1529784" y="214883"/>
                </a:lnTo>
                <a:lnTo>
                  <a:pt x="1555692" y="214883"/>
                </a:lnTo>
                <a:lnTo>
                  <a:pt x="1530178" y="158495"/>
                </a:lnTo>
                <a:close/>
              </a:path>
              <a:path w="2519045" h="215264">
                <a:moveTo>
                  <a:pt x="1471149" y="28041"/>
                </a:moveTo>
                <a:lnTo>
                  <a:pt x="1446879" y="28041"/>
                </a:lnTo>
                <a:lnTo>
                  <a:pt x="1495342" y="136855"/>
                </a:lnTo>
                <a:lnTo>
                  <a:pt x="1520386" y="136855"/>
                </a:lnTo>
                <a:lnTo>
                  <a:pt x="1471149" y="28041"/>
                </a:lnTo>
                <a:close/>
              </a:path>
              <a:path w="2519045" h="215264">
                <a:moveTo>
                  <a:pt x="1677612" y="1523"/>
                </a:moveTo>
                <a:lnTo>
                  <a:pt x="1597755" y="1523"/>
                </a:lnTo>
                <a:lnTo>
                  <a:pt x="1597755" y="214883"/>
                </a:lnTo>
                <a:lnTo>
                  <a:pt x="1621834" y="214883"/>
                </a:lnTo>
                <a:lnTo>
                  <a:pt x="1621834" y="139598"/>
                </a:lnTo>
                <a:lnTo>
                  <a:pt x="1673650" y="139598"/>
                </a:lnTo>
                <a:lnTo>
                  <a:pt x="1720827" y="129311"/>
                </a:lnTo>
                <a:lnTo>
                  <a:pt x="1737342" y="117652"/>
                </a:lnTo>
                <a:lnTo>
                  <a:pt x="1621834" y="117652"/>
                </a:lnTo>
                <a:lnTo>
                  <a:pt x="1621834" y="23774"/>
                </a:lnTo>
                <a:lnTo>
                  <a:pt x="1739587" y="23774"/>
                </a:lnTo>
                <a:lnTo>
                  <a:pt x="1735829" y="19811"/>
                </a:lnTo>
                <a:lnTo>
                  <a:pt x="1724075" y="11810"/>
                </a:lnTo>
                <a:lnTo>
                  <a:pt x="1710455" y="6095"/>
                </a:lnTo>
                <a:lnTo>
                  <a:pt x="1694967" y="2666"/>
                </a:lnTo>
                <a:lnTo>
                  <a:pt x="1677612" y="1523"/>
                </a:lnTo>
                <a:close/>
              </a:path>
              <a:path w="2519045" h="215264">
                <a:moveTo>
                  <a:pt x="1739587" y="23774"/>
                </a:moveTo>
                <a:lnTo>
                  <a:pt x="1675771" y="23774"/>
                </a:lnTo>
                <a:lnTo>
                  <a:pt x="1688342" y="24526"/>
                </a:lnTo>
                <a:lnTo>
                  <a:pt x="1699518" y="26784"/>
                </a:lnTo>
                <a:lnTo>
                  <a:pt x="1732122" y="59616"/>
                </a:lnTo>
                <a:lnTo>
                  <a:pt x="1733086" y="70103"/>
                </a:lnTo>
                <a:lnTo>
                  <a:pt x="1732086" y="80381"/>
                </a:lnTo>
                <a:lnTo>
                  <a:pt x="1708419" y="110366"/>
                </a:lnTo>
                <a:lnTo>
                  <a:pt x="1674564" y="117652"/>
                </a:lnTo>
                <a:lnTo>
                  <a:pt x="1737342" y="117652"/>
                </a:lnTo>
                <a:lnTo>
                  <a:pt x="1744011" y="111232"/>
                </a:lnTo>
                <a:lnTo>
                  <a:pt x="1751488" y="99288"/>
                </a:lnTo>
                <a:lnTo>
                  <a:pt x="1755975" y="85477"/>
                </a:lnTo>
                <a:lnTo>
                  <a:pt x="1757470" y="69799"/>
                </a:lnTo>
                <a:lnTo>
                  <a:pt x="1756117" y="54787"/>
                </a:lnTo>
                <a:lnTo>
                  <a:pt x="1752060" y="41452"/>
                </a:lnTo>
                <a:lnTo>
                  <a:pt x="1745297" y="29794"/>
                </a:lnTo>
                <a:lnTo>
                  <a:pt x="1739587" y="23774"/>
                </a:lnTo>
                <a:close/>
              </a:path>
              <a:path w="2519045" h="215264">
                <a:moveTo>
                  <a:pt x="1882120" y="23469"/>
                </a:moveTo>
                <a:lnTo>
                  <a:pt x="1857736" y="23469"/>
                </a:lnTo>
                <a:lnTo>
                  <a:pt x="1857736" y="214883"/>
                </a:lnTo>
                <a:lnTo>
                  <a:pt x="1882120" y="214883"/>
                </a:lnTo>
                <a:lnTo>
                  <a:pt x="1882120" y="23469"/>
                </a:lnTo>
                <a:close/>
              </a:path>
              <a:path w="2519045" h="215264">
                <a:moveTo>
                  <a:pt x="1953748" y="1523"/>
                </a:moveTo>
                <a:lnTo>
                  <a:pt x="1786121" y="1523"/>
                </a:lnTo>
                <a:lnTo>
                  <a:pt x="1786121" y="23469"/>
                </a:lnTo>
                <a:lnTo>
                  <a:pt x="1953748" y="23469"/>
                </a:lnTo>
                <a:lnTo>
                  <a:pt x="1953748" y="1523"/>
                </a:lnTo>
                <a:close/>
              </a:path>
              <a:path w="2519045" h="215264">
                <a:moveTo>
                  <a:pt x="2020208" y="182879"/>
                </a:moveTo>
                <a:lnTo>
                  <a:pt x="1992153" y="182879"/>
                </a:lnTo>
                <a:lnTo>
                  <a:pt x="1992153" y="214883"/>
                </a:lnTo>
                <a:lnTo>
                  <a:pt x="2020208" y="214883"/>
                </a:lnTo>
                <a:lnTo>
                  <a:pt x="2020208" y="182879"/>
                </a:lnTo>
                <a:close/>
              </a:path>
              <a:path w="2519045" h="215264">
                <a:moveTo>
                  <a:pt x="2213133" y="24993"/>
                </a:moveTo>
                <a:lnTo>
                  <a:pt x="2189359" y="24993"/>
                </a:lnTo>
                <a:lnTo>
                  <a:pt x="2189359" y="214883"/>
                </a:lnTo>
                <a:lnTo>
                  <a:pt x="2213133" y="214883"/>
                </a:lnTo>
                <a:lnTo>
                  <a:pt x="2213133" y="24993"/>
                </a:lnTo>
                <a:close/>
              </a:path>
              <a:path w="2519045" h="215264">
                <a:moveTo>
                  <a:pt x="2213133" y="0"/>
                </a:moveTo>
                <a:lnTo>
                  <a:pt x="2195468" y="0"/>
                </a:lnTo>
                <a:lnTo>
                  <a:pt x="2143347" y="17983"/>
                </a:lnTo>
                <a:lnTo>
                  <a:pt x="2149125" y="37490"/>
                </a:lnTo>
                <a:lnTo>
                  <a:pt x="2189359" y="24993"/>
                </a:lnTo>
                <a:lnTo>
                  <a:pt x="2213133" y="24993"/>
                </a:lnTo>
                <a:lnTo>
                  <a:pt x="2213133" y="0"/>
                </a:lnTo>
                <a:close/>
              </a:path>
              <a:path w="2519045" h="215264">
                <a:moveTo>
                  <a:pt x="2322252" y="24993"/>
                </a:moveTo>
                <a:lnTo>
                  <a:pt x="2298477" y="24993"/>
                </a:lnTo>
                <a:lnTo>
                  <a:pt x="2298477" y="214883"/>
                </a:lnTo>
                <a:lnTo>
                  <a:pt x="2322252" y="214883"/>
                </a:lnTo>
                <a:lnTo>
                  <a:pt x="2322252" y="24993"/>
                </a:lnTo>
                <a:close/>
              </a:path>
              <a:path w="2519045" h="215264">
                <a:moveTo>
                  <a:pt x="2322252" y="0"/>
                </a:moveTo>
                <a:lnTo>
                  <a:pt x="2304573" y="0"/>
                </a:lnTo>
                <a:lnTo>
                  <a:pt x="2252452" y="17983"/>
                </a:lnTo>
                <a:lnTo>
                  <a:pt x="2258244" y="37490"/>
                </a:lnTo>
                <a:lnTo>
                  <a:pt x="2298477" y="24993"/>
                </a:lnTo>
                <a:lnTo>
                  <a:pt x="2322252" y="24993"/>
                </a:lnTo>
                <a:lnTo>
                  <a:pt x="2322252" y="0"/>
                </a:lnTo>
                <a:close/>
              </a:path>
              <a:path w="2519045" h="215264">
                <a:moveTo>
                  <a:pt x="2518543" y="1523"/>
                </a:moveTo>
                <a:lnTo>
                  <a:pt x="2373763" y="1523"/>
                </a:lnTo>
                <a:lnTo>
                  <a:pt x="2373763" y="23469"/>
                </a:lnTo>
                <a:lnTo>
                  <a:pt x="2491111" y="23469"/>
                </a:lnTo>
                <a:lnTo>
                  <a:pt x="2394794" y="214883"/>
                </a:lnTo>
                <a:lnTo>
                  <a:pt x="2421616" y="214883"/>
                </a:lnTo>
                <a:lnTo>
                  <a:pt x="2518543" y="19507"/>
                </a:lnTo>
                <a:lnTo>
                  <a:pt x="2518543" y="152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21106" y="5831675"/>
            <a:ext cx="2531110" cy="220979"/>
          </a:xfrm>
          <a:custGeom>
            <a:avLst/>
            <a:gdLst/>
            <a:ahLst/>
            <a:cxnLst/>
            <a:rect l="l" t="t" r="r" b="b"/>
            <a:pathLst>
              <a:path w="2531109" h="220979">
                <a:moveTo>
                  <a:pt x="24079" y="3670"/>
                </a:moveTo>
                <a:lnTo>
                  <a:pt x="0" y="3670"/>
                </a:lnTo>
                <a:lnTo>
                  <a:pt x="0" y="217017"/>
                </a:lnTo>
                <a:lnTo>
                  <a:pt x="275844" y="217017"/>
                </a:lnTo>
                <a:lnTo>
                  <a:pt x="275844" y="195072"/>
                </a:lnTo>
                <a:lnTo>
                  <a:pt x="24079" y="195072"/>
                </a:lnTo>
                <a:lnTo>
                  <a:pt x="24079" y="3670"/>
                </a:lnTo>
                <a:close/>
              </a:path>
              <a:path w="2531109" h="220979">
                <a:moveTo>
                  <a:pt x="149961" y="3670"/>
                </a:moveTo>
                <a:lnTo>
                  <a:pt x="125882" y="3670"/>
                </a:lnTo>
                <a:lnTo>
                  <a:pt x="125882" y="195072"/>
                </a:lnTo>
                <a:lnTo>
                  <a:pt x="149961" y="195072"/>
                </a:lnTo>
                <a:lnTo>
                  <a:pt x="149961" y="3670"/>
                </a:lnTo>
                <a:close/>
              </a:path>
              <a:path w="2531109" h="220979">
                <a:moveTo>
                  <a:pt x="275844" y="3670"/>
                </a:moveTo>
                <a:lnTo>
                  <a:pt x="251764" y="3670"/>
                </a:lnTo>
                <a:lnTo>
                  <a:pt x="251764" y="195072"/>
                </a:lnTo>
                <a:lnTo>
                  <a:pt x="275844" y="195072"/>
                </a:lnTo>
                <a:lnTo>
                  <a:pt x="275844" y="3670"/>
                </a:lnTo>
                <a:close/>
              </a:path>
              <a:path w="2531109" h="220979">
                <a:moveTo>
                  <a:pt x="437692" y="2133"/>
                </a:moveTo>
                <a:lnTo>
                  <a:pt x="415137" y="2133"/>
                </a:lnTo>
                <a:lnTo>
                  <a:pt x="317906" y="217017"/>
                </a:lnTo>
                <a:lnTo>
                  <a:pt x="342595" y="217017"/>
                </a:lnTo>
                <a:lnTo>
                  <a:pt x="367893" y="160629"/>
                </a:lnTo>
                <a:lnTo>
                  <a:pt x="509409" y="160629"/>
                </a:lnTo>
                <a:lnTo>
                  <a:pt x="499617" y="138988"/>
                </a:lnTo>
                <a:lnTo>
                  <a:pt x="377342" y="138988"/>
                </a:lnTo>
                <a:lnTo>
                  <a:pt x="426110" y="30187"/>
                </a:lnTo>
                <a:lnTo>
                  <a:pt x="450386" y="30187"/>
                </a:lnTo>
                <a:lnTo>
                  <a:pt x="437692" y="2133"/>
                </a:lnTo>
                <a:close/>
              </a:path>
              <a:path w="2531109" h="220979">
                <a:moveTo>
                  <a:pt x="509409" y="160629"/>
                </a:moveTo>
                <a:lnTo>
                  <a:pt x="484022" y="160629"/>
                </a:lnTo>
                <a:lnTo>
                  <a:pt x="509016" y="217017"/>
                </a:lnTo>
                <a:lnTo>
                  <a:pt x="534924" y="217017"/>
                </a:lnTo>
                <a:lnTo>
                  <a:pt x="509409" y="160629"/>
                </a:lnTo>
                <a:close/>
              </a:path>
              <a:path w="2531109" h="220979">
                <a:moveTo>
                  <a:pt x="450386" y="30187"/>
                </a:moveTo>
                <a:lnTo>
                  <a:pt x="426110" y="30187"/>
                </a:lnTo>
                <a:lnTo>
                  <a:pt x="474573" y="138988"/>
                </a:lnTo>
                <a:lnTo>
                  <a:pt x="499617" y="138988"/>
                </a:lnTo>
                <a:lnTo>
                  <a:pt x="450386" y="30187"/>
                </a:lnTo>
                <a:close/>
              </a:path>
              <a:path w="2531109" h="220979">
                <a:moveTo>
                  <a:pt x="745236" y="3670"/>
                </a:moveTo>
                <a:lnTo>
                  <a:pt x="576986" y="3670"/>
                </a:lnTo>
                <a:lnTo>
                  <a:pt x="576986" y="217017"/>
                </a:lnTo>
                <a:lnTo>
                  <a:pt x="601065" y="217017"/>
                </a:lnTo>
                <a:lnTo>
                  <a:pt x="601065" y="25615"/>
                </a:lnTo>
                <a:lnTo>
                  <a:pt x="745236" y="25615"/>
                </a:lnTo>
                <a:lnTo>
                  <a:pt x="745236" y="3670"/>
                </a:lnTo>
                <a:close/>
              </a:path>
              <a:path w="2531109" h="220979">
                <a:moveTo>
                  <a:pt x="745236" y="25615"/>
                </a:moveTo>
                <a:lnTo>
                  <a:pt x="721156" y="25615"/>
                </a:lnTo>
                <a:lnTo>
                  <a:pt x="721156" y="217017"/>
                </a:lnTo>
                <a:lnTo>
                  <a:pt x="745236" y="217017"/>
                </a:lnTo>
                <a:lnTo>
                  <a:pt x="745236" y="25615"/>
                </a:lnTo>
                <a:close/>
              </a:path>
              <a:path w="2531109" h="220979">
                <a:moveTo>
                  <a:pt x="829665" y="3670"/>
                </a:moveTo>
                <a:lnTo>
                  <a:pt x="805586" y="3670"/>
                </a:lnTo>
                <a:lnTo>
                  <a:pt x="805586" y="217017"/>
                </a:lnTo>
                <a:lnTo>
                  <a:pt x="829665" y="217017"/>
                </a:lnTo>
                <a:lnTo>
                  <a:pt x="829665" y="159715"/>
                </a:lnTo>
                <a:lnTo>
                  <a:pt x="857937" y="131063"/>
                </a:lnTo>
                <a:lnTo>
                  <a:pt x="829665" y="131063"/>
                </a:lnTo>
                <a:lnTo>
                  <a:pt x="829665" y="3670"/>
                </a:lnTo>
                <a:close/>
              </a:path>
              <a:path w="2531109" h="220979">
                <a:moveTo>
                  <a:pt x="905142" y="113690"/>
                </a:moveTo>
                <a:lnTo>
                  <a:pt x="875080" y="113690"/>
                </a:lnTo>
                <a:lnTo>
                  <a:pt x="957072" y="217017"/>
                </a:lnTo>
                <a:lnTo>
                  <a:pt x="987247" y="217017"/>
                </a:lnTo>
                <a:lnTo>
                  <a:pt x="905142" y="113690"/>
                </a:lnTo>
                <a:close/>
              </a:path>
              <a:path w="2531109" h="220979">
                <a:moveTo>
                  <a:pt x="983272" y="3670"/>
                </a:moveTo>
                <a:lnTo>
                  <a:pt x="952182" y="3670"/>
                </a:lnTo>
                <a:lnTo>
                  <a:pt x="829665" y="131063"/>
                </a:lnTo>
                <a:lnTo>
                  <a:pt x="857937" y="131063"/>
                </a:lnTo>
                <a:lnTo>
                  <a:pt x="875080" y="113690"/>
                </a:lnTo>
                <a:lnTo>
                  <a:pt x="905142" y="113690"/>
                </a:lnTo>
                <a:lnTo>
                  <a:pt x="891832" y="96939"/>
                </a:lnTo>
                <a:lnTo>
                  <a:pt x="983272" y="3670"/>
                </a:lnTo>
                <a:close/>
              </a:path>
              <a:path w="2531109" h="220979">
                <a:moveTo>
                  <a:pt x="1126236" y="2133"/>
                </a:moveTo>
                <a:lnTo>
                  <a:pt x="1103668" y="2133"/>
                </a:lnTo>
                <a:lnTo>
                  <a:pt x="1006449" y="217017"/>
                </a:lnTo>
                <a:lnTo>
                  <a:pt x="1031138" y="217017"/>
                </a:lnTo>
                <a:lnTo>
                  <a:pt x="1056424" y="160629"/>
                </a:lnTo>
                <a:lnTo>
                  <a:pt x="1197943" y="160629"/>
                </a:lnTo>
                <a:lnTo>
                  <a:pt x="1188152" y="138988"/>
                </a:lnTo>
                <a:lnTo>
                  <a:pt x="1065885" y="138988"/>
                </a:lnTo>
                <a:lnTo>
                  <a:pt x="1114640" y="30187"/>
                </a:lnTo>
                <a:lnTo>
                  <a:pt x="1138928" y="30187"/>
                </a:lnTo>
                <a:lnTo>
                  <a:pt x="1126236" y="2133"/>
                </a:lnTo>
                <a:close/>
              </a:path>
              <a:path w="2531109" h="220979">
                <a:moveTo>
                  <a:pt x="1197943" y="160629"/>
                </a:moveTo>
                <a:lnTo>
                  <a:pt x="1172565" y="160629"/>
                </a:lnTo>
                <a:lnTo>
                  <a:pt x="1197559" y="217017"/>
                </a:lnTo>
                <a:lnTo>
                  <a:pt x="1223454" y="217017"/>
                </a:lnTo>
                <a:lnTo>
                  <a:pt x="1197943" y="160629"/>
                </a:lnTo>
                <a:close/>
              </a:path>
              <a:path w="2531109" h="220979">
                <a:moveTo>
                  <a:pt x="1138928" y="30187"/>
                </a:moveTo>
                <a:lnTo>
                  <a:pt x="1114640" y="30187"/>
                </a:lnTo>
                <a:lnTo>
                  <a:pt x="1163104" y="138988"/>
                </a:lnTo>
                <a:lnTo>
                  <a:pt x="1188152" y="138988"/>
                </a:lnTo>
                <a:lnTo>
                  <a:pt x="1138928" y="30187"/>
                </a:lnTo>
                <a:close/>
              </a:path>
              <a:path w="2531109" h="220979">
                <a:moveTo>
                  <a:pt x="1458455" y="2133"/>
                </a:moveTo>
                <a:lnTo>
                  <a:pt x="1435900" y="2133"/>
                </a:lnTo>
                <a:lnTo>
                  <a:pt x="1338668" y="217017"/>
                </a:lnTo>
                <a:lnTo>
                  <a:pt x="1363357" y="217017"/>
                </a:lnTo>
                <a:lnTo>
                  <a:pt x="1388656" y="160629"/>
                </a:lnTo>
                <a:lnTo>
                  <a:pt x="1530171" y="160629"/>
                </a:lnTo>
                <a:lnTo>
                  <a:pt x="1520379" y="138988"/>
                </a:lnTo>
                <a:lnTo>
                  <a:pt x="1398104" y="138988"/>
                </a:lnTo>
                <a:lnTo>
                  <a:pt x="1446872" y="30187"/>
                </a:lnTo>
                <a:lnTo>
                  <a:pt x="1471149" y="30187"/>
                </a:lnTo>
                <a:lnTo>
                  <a:pt x="1458455" y="2133"/>
                </a:lnTo>
                <a:close/>
              </a:path>
              <a:path w="2531109" h="220979">
                <a:moveTo>
                  <a:pt x="1530171" y="160629"/>
                </a:moveTo>
                <a:lnTo>
                  <a:pt x="1504784" y="160629"/>
                </a:lnTo>
                <a:lnTo>
                  <a:pt x="1529778" y="217017"/>
                </a:lnTo>
                <a:lnTo>
                  <a:pt x="1555686" y="217017"/>
                </a:lnTo>
                <a:lnTo>
                  <a:pt x="1530171" y="160629"/>
                </a:lnTo>
                <a:close/>
              </a:path>
              <a:path w="2531109" h="220979">
                <a:moveTo>
                  <a:pt x="1471149" y="30187"/>
                </a:moveTo>
                <a:lnTo>
                  <a:pt x="1446872" y="30187"/>
                </a:lnTo>
                <a:lnTo>
                  <a:pt x="1495336" y="138988"/>
                </a:lnTo>
                <a:lnTo>
                  <a:pt x="1520379" y="138988"/>
                </a:lnTo>
                <a:lnTo>
                  <a:pt x="1471149" y="30187"/>
                </a:lnTo>
                <a:close/>
              </a:path>
              <a:path w="2531109" h="220979">
                <a:moveTo>
                  <a:pt x="1677606" y="3670"/>
                </a:moveTo>
                <a:lnTo>
                  <a:pt x="1597748" y="3670"/>
                </a:lnTo>
                <a:lnTo>
                  <a:pt x="1597748" y="217017"/>
                </a:lnTo>
                <a:lnTo>
                  <a:pt x="1621828" y="217017"/>
                </a:lnTo>
                <a:lnTo>
                  <a:pt x="1621828" y="141731"/>
                </a:lnTo>
                <a:lnTo>
                  <a:pt x="1673644" y="141731"/>
                </a:lnTo>
                <a:lnTo>
                  <a:pt x="1720821" y="131450"/>
                </a:lnTo>
                <a:lnTo>
                  <a:pt x="1737333" y="119799"/>
                </a:lnTo>
                <a:lnTo>
                  <a:pt x="1621828" y="119799"/>
                </a:lnTo>
                <a:lnTo>
                  <a:pt x="1621828" y="25907"/>
                </a:lnTo>
                <a:lnTo>
                  <a:pt x="1739572" y="25907"/>
                </a:lnTo>
                <a:lnTo>
                  <a:pt x="1735823" y="21958"/>
                </a:lnTo>
                <a:lnTo>
                  <a:pt x="1724069" y="13951"/>
                </a:lnTo>
                <a:lnTo>
                  <a:pt x="1710448" y="8237"/>
                </a:lnTo>
                <a:lnTo>
                  <a:pt x="1694961" y="4811"/>
                </a:lnTo>
                <a:lnTo>
                  <a:pt x="1677606" y="3670"/>
                </a:lnTo>
                <a:close/>
              </a:path>
              <a:path w="2531109" h="220979">
                <a:moveTo>
                  <a:pt x="1739572" y="25907"/>
                </a:moveTo>
                <a:lnTo>
                  <a:pt x="1675777" y="25907"/>
                </a:lnTo>
                <a:lnTo>
                  <a:pt x="1688341" y="26660"/>
                </a:lnTo>
                <a:lnTo>
                  <a:pt x="1699514" y="28919"/>
                </a:lnTo>
                <a:lnTo>
                  <a:pt x="1732118" y="61756"/>
                </a:lnTo>
                <a:lnTo>
                  <a:pt x="1733080" y="72250"/>
                </a:lnTo>
                <a:lnTo>
                  <a:pt x="1732079" y="82520"/>
                </a:lnTo>
                <a:lnTo>
                  <a:pt x="1708419" y="112501"/>
                </a:lnTo>
                <a:lnTo>
                  <a:pt x="1674558" y="119799"/>
                </a:lnTo>
                <a:lnTo>
                  <a:pt x="1737333" y="119799"/>
                </a:lnTo>
                <a:lnTo>
                  <a:pt x="1744005" y="113371"/>
                </a:lnTo>
                <a:lnTo>
                  <a:pt x="1751482" y="101423"/>
                </a:lnTo>
                <a:lnTo>
                  <a:pt x="1755968" y="87611"/>
                </a:lnTo>
                <a:lnTo>
                  <a:pt x="1757464" y="71932"/>
                </a:lnTo>
                <a:lnTo>
                  <a:pt x="1756111" y="56921"/>
                </a:lnTo>
                <a:lnTo>
                  <a:pt x="1752053" y="43587"/>
                </a:lnTo>
                <a:lnTo>
                  <a:pt x="1745291" y="31933"/>
                </a:lnTo>
                <a:lnTo>
                  <a:pt x="1739572" y="25907"/>
                </a:lnTo>
                <a:close/>
              </a:path>
              <a:path w="2531109" h="220979">
                <a:moveTo>
                  <a:pt x="1882127" y="25615"/>
                </a:moveTo>
                <a:lnTo>
                  <a:pt x="1857743" y="25615"/>
                </a:lnTo>
                <a:lnTo>
                  <a:pt x="1857743" y="217017"/>
                </a:lnTo>
                <a:lnTo>
                  <a:pt x="1882127" y="217017"/>
                </a:lnTo>
                <a:lnTo>
                  <a:pt x="1882127" y="25615"/>
                </a:lnTo>
                <a:close/>
              </a:path>
              <a:path w="2531109" h="220979">
                <a:moveTo>
                  <a:pt x="1953755" y="3670"/>
                </a:moveTo>
                <a:lnTo>
                  <a:pt x="1786115" y="3670"/>
                </a:lnTo>
                <a:lnTo>
                  <a:pt x="1786115" y="25615"/>
                </a:lnTo>
                <a:lnTo>
                  <a:pt x="1953755" y="25615"/>
                </a:lnTo>
                <a:lnTo>
                  <a:pt x="1953755" y="3670"/>
                </a:lnTo>
                <a:close/>
              </a:path>
              <a:path w="2531109" h="220979">
                <a:moveTo>
                  <a:pt x="2020201" y="185013"/>
                </a:moveTo>
                <a:lnTo>
                  <a:pt x="1992160" y="185013"/>
                </a:lnTo>
                <a:lnTo>
                  <a:pt x="1992160" y="217017"/>
                </a:lnTo>
                <a:lnTo>
                  <a:pt x="2020201" y="217017"/>
                </a:lnTo>
                <a:lnTo>
                  <a:pt x="2020201" y="185013"/>
                </a:lnTo>
                <a:close/>
              </a:path>
              <a:path w="2531109" h="220979">
                <a:moveTo>
                  <a:pt x="2213140" y="27127"/>
                </a:moveTo>
                <a:lnTo>
                  <a:pt x="2189365" y="27127"/>
                </a:lnTo>
                <a:lnTo>
                  <a:pt x="2189365" y="217017"/>
                </a:lnTo>
                <a:lnTo>
                  <a:pt x="2213140" y="217017"/>
                </a:lnTo>
                <a:lnTo>
                  <a:pt x="2213140" y="27127"/>
                </a:lnTo>
                <a:close/>
              </a:path>
              <a:path w="2531109" h="220979">
                <a:moveTo>
                  <a:pt x="2213140" y="2133"/>
                </a:moveTo>
                <a:lnTo>
                  <a:pt x="2195461" y="2133"/>
                </a:lnTo>
                <a:lnTo>
                  <a:pt x="2143340" y="20129"/>
                </a:lnTo>
                <a:lnTo>
                  <a:pt x="2149132" y="39624"/>
                </a:lnTo>
                <a:lnTo>
                  <a:pt x="2189365" y="27127"/>
                </a:lnTo>
                <a:lnTo>
                  <a:pt x="2213140" y="27127"/>
                </a:lnTo>
                <a:lnTo>
                  <a:pt x="2213140" y="2133"/>
                </a:lnTo>
                <a:close/>
              </a:path>
              <a:path w="2531109" h="220979">
                <a:moveTo>
                  <a:pt x="2322258" y="27127"/>
                </a:moveTo>
                <a:lnTo>
                  <a:pt x="2298484" y="27127"/>
                </a:lnTo>
                <a:lnTo>
                  <a:pt x="2298484" y="217017"/>
                </a:lnTo>
                <a:lnTo>
                  <a:pt x="2322258" y="217017"/>
                </a:lnTo>
                <a:lnTo>
                  <a:pt x="2322258" y="27127"/>
                </a:lnTo>
                <a:close/>
              </a:path>
              <a:path w="2531109" h="220979">
                <a:moveTo>
                  <a:pt x="2322258" y="2133"/>
                </a:moveTo>
                <a:lnTo>
                  <a:pt x="2304580" y="2133"/>
                </a:lnTo>
                <a:lnTo>
                  <a:pt x="2252459" y="20129"/>
                </a:lnTo>
                <a:lnTo>
                  <a:pt x="2258250" y="39624"/>
                </a:lnTo>
                <a:lnTo>
                  <a:pt x="2298484" y="27127"/>
                </a:lnTo>
                <a:lnTo>
                  <a:pt x="2322258" y="27127"/>
                </a:lnTo>
                <a:lnTo>
                  <a:pt x="2322258" y="2133"/>
                </a:lnTo>
                <a:close/>
              </a:path>
              <a:path w="2531109" h="220979">
                <a:moveTo>
                  <a:pt x="2460320" y="0"/>
                </a:moveTo>
                <a:lnTo>
                  <a:pt x="2408583" y="18527"/>
                </a:lnTo>
                <a:lnTo>
                  <a:pt x="2385094" y="50449"/>
                </a:lnTo>
                <a:lnTo>
                  <a:pt x="2373131" y="91897"/>
                </a:lnTo>
                <a:lnTo>
                  <a:pt x="2371652" y="116128"/>
                </a:lnTo>
                <a:lnTo>
                  <a:pt x="2373026" y="141141"/>
                </a:lnTo>
                <a:lnTo>
                  <a:pt x="2384146" y="180917"/>
                </a:lnTo>
                <a:lnTo>
                  <a:pt x="2420173" y="214350"/>
                </a:lnTo>
                <a:lnTo>
                  <a:pt x="2454541" y="220675"/>
                </a:lnTo>
                <a:lnTo>
                  <a:pt x="2470174" y="219417"/>
                </a:lnTo>
                <a:lnTo>
                  <a:pt x="2484477" y="215646"/>
                </a:lnTo>
                <a:lnTo>
                  <a:pt x="2497448" y="209359"/>
                </a:lnTo>
                <a:lnTo>
                  <a:pt x="2509088" y="200558"/>
                </a:lnTo>
                <a:lnTo>
                  <a:pt x="2510179" y="199339"/>
                </a:lnTo>
                <a:lnTo>
                  <a:pt x="2454833" y="199339"/>
                </a:lnTo>
                <a:lnTo>
                  <a:pt x="2443613" y="198481"/>
                </a:lnTo>
                <a:lnTo>
                  <a:pt x="2409469" y="178346"/>
                </a:lnTo>
                <a:lnTo>
                  <a:pt x="2400896" y="151485"/>
                </a:lnTo>
                <a:lnTo>
                  <a:pt x="2401839" y="142332"/>
                </a:lnTo>
                <a:lnTo>
                  <a:pt x="2404668" y="133769"/>
                </a:lnTo>
                <a:lnTo>
                  <a:pt x="2409383" y="125796"/>
                </a:lnTo>
                <a:lnTo>
                  <a:pt x="2415984" y="118414"/>
                </a:lnTo>
                <a:lnTo>
                  <a:pt x="2418951" y="116128"/>
                </a:lnTo>
                <a:lnTo>
                  <a:pt x="2396629" y="116128"/>
                </a:lnTo>
                <a:lnTo>
                  <a:pt x="2396629" y="115214"/>
                </a:lnTo>
                <a:lnTo>
                  <a:pt x="2397696" y="95459"/>
                </a:lnTo>
                <a:lnTo>
                  <a:pt x="2413698" y="47853"/>
                </a:lnTo>
                <a:lnTo>
                  <a:pt x="2445638" y="23575"/>
                </a:lnTo>
                <a:lnTo>
                  <a:pt x="2459113" y="21958"/>
                </a:lnTo>
                <a:lnTo>
                  <a:pt x="2519970" y="21958"/>
                </a:lnTo>
                <a:lnTo>
                  <a:pt x="2508276" y="13721"/>
                </a:lnTo>
                <a:lnTo>
                  <a:pt x="2492714" y="6100"/>
                </a:lnTo>
                <a:lnTo>
                  <a:pt x="2476729" y="1525"/>
                </a:lnTo>
                <a:lnTo>
                  <a:pt x="2460320" y="0"/>
                </a:lnTo>
                <a:close/>
              </a:path>
              <a:path w="2531109" h="220979">
                <a:moveTo>
                  <a:pt x="2511872" y="104241"/>
                </a:moveTo>
                <a:lnTo>
                  <a:pt x="2454236" y="104241"/>
                </a:lnTo>
                <a:lnTo>
                  <a:pt x="2465146" y="105051"/>
                </a:lnTo>
                <a:lnTo>
                  <a:pt x="2475033" y="107480"/>
                </a:lnTo>
                <a:lnTo>
                  <a:pt x="2505441" y="140489"/>
                </a:lnTo>
                <a:lnTo>
                  <a:pt x="2506357" y="149961"/>
                </a:lnTo>
                <a:lnTo>
                  <a:pt x="2505471" y="160172"/>
                </a:lnTo>
                <a:lnTo>
                  <a:pt x="2475750" y="195834"/>
                </a:lnTo>
                <a:lnTo>
                  <a:pt x="2454833" y="199339"/>
                </a:lnTo>
                <a:lnTo>
                  <a:pt x="2510179" y="199339"/>
                </a:lnTo>
                <a:lnTo>
                  <a:pt x="2518689" y="189833"/>
                </a:lnTo>
                <a:lnTo>
                  <a:pt x="2525547" y="177774"/>
                </a:lnTo>
                <a:lnTo>
                  <a:pt x="2529662" y="164382"/>
                </a:lnTo>
                <a:lnTo>
                  <a:pt x="2531033" y="149656"/>
                </a:lnTo>
                <a:lnTo>
                  <a:pt x="2529690" y="135578"/>
                </a:lnTo>
                <a:lnTo>
                  <a:pt x="2525661" y="122910"/>
                </a:lnTo>
                <a:lnTo>
                  <a:pt x="2518946" y="111652"/>
                </a:lnTo>
                <a:lnTo>
                  <a:pt x="2511872" y="104241"/>
                </a:lnTo>
                <a:close/>
              </a:path>
              <a:path w="2531109" h="220979">
                <a:moveTo>
                  <a:pt x="2457284" y="83515"/>
                </a:moveTo>
                <a:lnTo>
                  <a:pt x="2439092" y="85553"/>
                </a:lnTo>
                <a:lnTo>
                  <a:pt x="2422918" y="91668"/>
                </a:lnTo>
                <a:lnTo>
                  <a:pt x="2408764" y="101860"/>
                </a:lnTo>
                <a:lnTo>
                  <a:pt x="2396629" y="116128"/>
                </a:lnTo>
                <a:lnTo>
                  <a:pt x="2418951" y="116128"/>
                </a:lnTo>
                <a:lnTo>
                  <a:pt x="2424031" y="112214"/>
                </a:lnTo>
                <a:lnTo>
                  <a:pt x="2433086" y="107784"/>
                </a:lnTo>
                <a:lnTo>
                  <a:pt x="2443153" y="105127"/>
                </a:lnTo>
                <a:lnTo>
                  <a:pt x="2454236" y="104241"/>
                </a:lnTo>
                <a:lnTo>
                  <a:pt x="2511872" y="104241"/>
                </a:lnTo>
                <a:lnTo>
                  <a:pt x="2509545" y="101803"/>
                </a:lnTo>
                <a:lnTo>
                  <a:pt x="2498227" y="93807"/>
                </a:lnTo>
                <a:lnTo>
                  <a:pt x="2485744" y="88091"/>
                </a:lnTo>
                <a:lnTo>
                  <a:pt x="2472096" y="84659"/>
                </a:lnTo>
                <a:lnTo>
                  <a:pt x="2457284" y="83515"/>
                </a:lnTo>
                <a:close/>
              </a:path>
              <a:path w="2531109" h="220979">
                <a:moveTo>
                  <a:pt x="2519970" y="21958"/>
                </a:moveTo>
                <a:lnTo>
                  <a:pt x="2459113" y="21958"/>
                </a:lnTo>
                <a:lnTo>
                  <a:pt x="2471742" y="23270"/>
                </a:lnTo>
                <a:lnTo>
                  <a:pt x="2484331" y="27211"/>
                </a:lnTo>
                <a:lnTo>
                  <a:pt x="2496884" y="33782"/>
                </a:lnTo>
                <a:lnTo>
                  <a:pt x="2509405" y="42989"/>
                </a:lnTo>
                <a:lnTo>
                  <a:pt x="2523413" y="24383"/>
                </a:lnTo>
                <a:lnTo>
                  <a:pt x="2519970" y="219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927853" y="896175"/>
            <a:ext cx="2522220" cy="219075"/>
          </a:xfrm>
          <a:custGeom>
            <a:avLst/>
            <a:gdLst/>
            <a:ahLst/>
            <a:cxnLst/>
            <a:rect l="l" t="t" r="r" b="b"/>
            <a:pathLst>
              <a:path w="2522220" h="219075">
                <a:moveTo>
                  <a:pt x="24079" y="1524"/>
                </a:moveTo>
                <a:lnTo>
                  <a:pt x="0" y="1524"/>
                </a:lnTo>
                <a:lnTo>
                  <a:pt x="0" y="214884"/>
                </a:lnTo>
                <a:lnTo>
                  <a:pt x="275844" y="214884"/>
                </a:lnTo>
                <a:lnTo>
                  <a:pt x="275844" y="192938"/>
                </a:lnTo>
                <a:lnTo>
                  <a:pt x="24079" y="192938"/>
                </a:lnTo>
                <a:lnTo>
                  <a:pt x="24079" y="1524"/>
                </a:lnTo>
                <a:close/>
              </a:path>
              <a:path w="2522220" h="219075">
                <a:moveTo>
                  <a:pt x="149961" y="1524"/>
                </a:moveTo>
                <a:lnTo>
                  <a:pt x="125882" y="1524"/>
                </a:lnTo>
                <a:lnTo>
                  <a:pt x="125882" y="192938"/>
                </a:lnTo>
                <a:lnTo>
                  <a:pt x="149961" y="192938"/>
                </a:lnTo>
                <a:lnTo>
                  <a:pt x="149961" y="1524"/>
                </a:lnTo>
                <a:close/>
              </a:path>
              <a:path w="2522220" h="219075">
                <a:moveTo>
                  <a:pt x="275844" y="1524"/>
                </a:moveTo>
                <a:lnTo>
                  <a:pt x="251764" y="1524"/>
                </a:lnTo>
                <a:lnTo>
                  <a:pt x="251764" y="192938"/>
                </a:lnTo>
                <a:lnTo>
                  <a:pt x="275844" y="192938"/>
                </a:lnTo>
                <a:lnTo>
                  <a:pt x="275844" y="1524"/>
                </a:lnTo>
                <a:close/>
              </a:path>
              <a:path w="2522220" h="219075">
                <a:moveTo>
                  <a:pt x="437692" y="0"/>
                </a:moveTo>
                <a:lnTo>
                  <a:pt x="415137" y="0"/>
                </a:lnTo>
                <a:lnTo>
                  <a:pt x="317906" y="214884"/>
                </a:lnTo>
                <a:lnTo>
                  <a:pt x="342595" y="214884"/>
                </a:lnTo>
                <a:lnTo>
                  <a:pt x="367893" y="158496"/>
                </a:lnTo>
                <a:lnTo>
                  <a:pt x="509409" y="158496"/>
                </a:lnTo>
                <a:lnTo>
                  <a:pt x="499617" y="136855"/>
                </a:lnTo>
                <a:lnTo>
                  <a:pt x="377342" y="136855"/>
                </a:lnTo>
                <a:lnTo>
                  <a:pt x="426110" y="28041"/>
                </a:lnTo>
                <a:lnTo>
                  <a:pt x="450381" y="28041"/>
                </a:lnTo>
                <a:lnTo>
                  <a:pt x="437692" y="0"/>
                </a:lnTo>
                <a:close/>
              </a:path>
              <a:path w="2522220" h="219075">
                <a:moveTo>
                  <a:pt x="509409" y="158496"/>
                </a:moveTo>
                <a:lnTo>
                  <a:pt x="484022" y="158496"/>
                </a:lnTo>
                <a:lnTo>
                  <a:pt x="509016" y="214884"/>
                </a:lnTo>
                <a:lnTo>
                  <a:pt x="534924" y="214884"/>
                </a:lnTo>
                <a:lnTo>
                  <a:pt x="509409" y="158496"/>
                </a:lnTo>
                <a:close/>
              </a:path>
              <a:path w="2522220" h="219075">
                <a:moveTo>
                  <a:pt x="450381" y="28041"/>
                </a:moveTo>
                <a:lnTo>
                  <a:pt x="426110" y="28041"/>
                </a:lnTo>
                <a:lnTo>
                  <a:pt x="474573" y="136855"/>
                </a:lnTo>
                <a:lnTo>
                  <a:pt x="499617" y="136855"/>
                </a:lnTo>
                <a:lnTo>
                  <a:pt x="450381" y="28041"/>
                </a:lnTo>
                <a:close/>
              </a:path>
              <a:path w="2522220" h="219075">
                <a:moveTo>
                  <a:pt x="745236" y="1524"/>
                </a:moveTo>
                <a:lnTo>
                  <a:pt x="576986" y="1524"/>
                </a:lnTo>
                <a:lnTo>
                  <a:pt x="576986" y="214884"/>
                </a:lnTo>
                <a:lnTo>
                  <a:pt x="601065" y="214884"/>
                </a:lnTo>
                <a:lnTo>
                  <a:pt x="601065" y="23469"/>
                </a:lnTo>
                <a:lnTo>
                  <a:pt x="745236" y="23469"/>
                </a:lnTo>
                <a:lnTo>
                  <a:pt x="745236" y="1524"/>
                </a:lnTo>
                <a:close/>
              </a:path>
              <a:path w="2522220" h="219075">
                <a:moveTo>
                  <a:pt x="745236" y="23469"/>
                </a:moveTo>
                <a:lnTo>
                  <a:pt x="721156" y="23469"/>
                </a:lnTo>
                <a:lnTo>
                  <a:pt x="721156" y="214884"/>
                </a:lnTo>
                <a:lnTo>
                  <a:pt x="745236" y="214884"/>
                </a:lnTo>
                <a:lnTo>
                  <a:pt x="745236" y="23469"/>
                </a:lnTo>
                <a:close/>
              </a:path>
              <a:path w="2522220" h="219075">
                <a:moveTo>
                  <a:pt x="829665" y="1524"/>
                </a:moveTo>
                <a:lnTo>
                  <a:pt x="805586" y="1524"/>
                </a:lnTo>
                <a:lnTo>
                  <a:pt x="805586" y="214884"/>
                </a:lnTo>
                <a:lnTo>
                  <a:pt x="829665" y="214884"/>
                </a:lnTo>
                <a:lnTo>
                  <a:pt x="829665" y="157581"/>
                </a:lnTo>
                <a:lnTo>
                  <a:pt x="857937" y="128930"/>
                </a:lnTo>
                <a:lnTo>
                  <a:pt x="829665" y="128930"/>
                </a:lnTo>
                <a:lnTo>
                  <a:pt x="829665" y="1524"/>
                </a:lnTo>
                <a:close/>
              </a:path>
              <a:path w="2522220" h="219075">
                <a:moveTo>
                  <a:pt x="905162" y="111556"/>
                </a:moveTo>
                <a:lnTo>
                  <a:pt x="875080" y="111556"/>
                </a:lnTo>
                <a:lnTo>
                  <a:pt x="957072" y="214884"/>
                </a:lnTo>
                <a:lnTo>
                  <a:pt x="987247" y="214884"/>
                </a:lnTo>
                <a:lnTo>
                  <a:pt x="905162" y="111556"/>
                </a:lnTo>
                <a:close/>
              </a:path>
              <a:path w="2522220" h="219075">
                <a:moveTo>
                  <a:pt x="983284" y="1524"/>
                </a:moveTo>
                <a:lnTo>
                  <a:pt x="952195" y="1524"/>
                </a:lnTo>
                <a:lnTo>
                  <a:pt x="829665" y="128930"/>
                </a:lnTo>
                <a:lnTo>
                  <a:pt x="857937" y="128930"/>
                </a:lnTo>
                <a:lnTo>
                  <a:pt x="875080" y="111556"/>
                </a:lnTo>
                <a:lnTo>
                  <a:pt x="905162" y="111556"/>
                </a:lnTo>
                <a:lnTo>
                  <a:pt x="891844" y="94792"/>
                </a:lnTo>
                <a:lnTo>
                  <a:pt x="983284" y="1524"/>
                </a:lnTo>
                <a:close/>
              </a:path>
              <a:path w="2522220" h="219075">
                <a:moveTo>
                  <a:pt x="1126236" y="0"/>
                </a:moveTo>
                <a:lnTo>
                  <a:pt x="1103680" y="0"/>
                </a:lnTo>
                <a:lnTo>
                  <a:pt x="1006449" y="214884"/>
                </a:lnTo>
                <a:lnTo>
                  <a:pt x="1031138" y="214884"/>
                </a:lnTo>
                <a:lnTo>
                  <a:pt x="1056436" y="158496"/>
                </a:lnTo>
                <a:lnTo>
                  <a:pt x="1197952" y="158496"/>
                </a:lnTo>
                <a:lnTo>
                  <a:pt x="1188160" y="136855"/>
                </a:lnTo>
                <a:lnTo>
                  <a:pt x="1065885" y="136855"/>
                </a:lnTo>
                <a:lnTo>
                  <a:pt x="1114653" y="28041"/>
                </a:lnTo>
                <a:lnTo>
                  <a:pt x="1138924" y="28041"/>
                </a:lnTo>
                <a:lnTo>
                  <a:pt x="1126236" y="0"/>
                </a:lnTo>
                <a:close/>
              </a:path>
              <a:path w="2522220" h="219075">
                <a:moveTo>
                  <a:pt x="1197952" y="158496"/>
                </a:moveTo>
                <a:lnTo>
                  <a:pt x="1172565" y="158496"/>
                </a:lnTo>
                <a:lnTo>
                  <a:pt x="1197559" y="214884"/>
                </a:lnTo>
                <a:lnTo>
                  <a:pt x="1223467" y="214884"/>
                </a:lnTo>
                <a:lnTo>
                  <a:pt x="1197952" y="158496"/>
                </a:lnTo>
                <a:close/>
              </a:path>
              <a:path w="2522220" h="219075">
                <a:moveTo>
                  <a:pt x="1138924" y="28041"/>
                </a:moveTo>
                <a:lnTo>
                  <a:pt x="1114653" y="28041"/>
                </a:lnTo>
                <a:lnTo>
                  <a:pt x="1163116" y="136855"/>
                </a:lnTo>
                <a:lnTo>
                  <a:pt x="1188160" y="136855"/>
                </a:lnTo>
                <a:lnTo>
                  <a:pt x="1138924" y="28041"/>
                </a:lnTo>
                <a:close/>
              </a:path>
              <a:path w="2522220" h="219075">
                <a:moveTo>
                  <a:pt x="1458468" y="0"/>
                </a:moveTo>
                <a:lnTo>
                  <a:pt x="1435900" y="0"/>
                </a:lnTo>
                <a:lnTo>
                  <a:pt x="1338681" y="214884"/>
                </a:lnTo>
                <a:lnTo>
                  <a:pt x="1363370" y="214884"/>
                </a:lnTo>
                <a:lnTo>
                  <a:pt x="1388656" y="158496"/>
                </a:lnTo>
                <a:lnTo>
                  <a:pt x="1530175" y="158496"/>
                </a:lnTo>
                <a:lnTo>
                  <a:pt x="1520384" y="136855"/>
                </a:lnTo>
                <a:lnTo>
                  <a:pt x="1398117" y="136855"/>
                </a:lnTo>
                <a:lnTo>
                  <a:pt x="1446872" y="28041"/>
                </a:lnTo>
                <a:lnTo>
                  <a:pt x="1471154" y="28041"/>
                </a:lnTo>
                <a:lnTo>
                  <a:pt x="1458468" y="0"/>
                </a:lnTo>
                <a:close/>
              </a:path>
              <a:path w="2522220" h="219075">
                <a:moveTo>
                  <a:pt x="1530175" y="158496"/>
                </a:moveTo>
                <a:lnTo>
                  <a:pt x="1504797" y="158496"/>
                </a:lnTo>
                <a:lnTo>
                  <a:pt x="1529791" y="214884"/>
                </a:lnTo>
                <a:lnTo>
                  <a:pt x="1555686" y="214884"/>
                </a:lnTo>
                <a:lnTo>
                  <a:pt x="1530175" y="158496"/>
                </a:lnTo>
                <a:close/>
              </a:path>
              <a:path w="2522220" h="219075">
                <a:moveTo>
                  <a:pt x="1471154" y="28041"/>
                </a:moveTo>
                <a:lnTo>
                  <a:pt x="1446872" y="28041"/>
                </a:lnTo>
                <a:lnTo>
                  <a:pt x="1495336" y="136855"/>
                </a:lnTo>
                <a:lnTo>
                  <a:pt x="1520384" y="136855"/>
                </a:lnTo>
                <a:lnTo>
                  <a:pt x="1471154" y="28041"/>
                </a:lnTo>
                <a:close/>
              </a:path>
              <a:path w="2522220" h="219075">
                <a:moveTo>
                  <a:pt x="1677606" y="1524"/>
                </a:moveTo>
                <a:lnTo>
                  <a:pt x="1597748" y="1524"/>
                </a:lnTo>
                <a:lnTo>
                  <a:pt x="1597748" y="214884"/>
                </a:lnTo>
                <a:lnTo>
                  <a:pt x="1621840" y="214884"/>
                </a:lnTo>
                <a:lnTo>
                  <a:pt x="1621840" y="139598"/>
                </a:lnTo>
                <a:lnTo>
                  <a:pt x="1673644" y="139598"/>
                </a:lnTo>
                <a:lnTo>
                  <a:pt x="1720821" y="129311"/>
                </a:lnTo>
                <a:lnTo>
                  <a:pt x="1737336" y="117652"/>
                </a:lnTo>
                <a:lnTo>
                  <a:pt x="1621840" y="117652"/>
                </a:lnTo>
                <a:lnTo>
                  <a:pt x="1621840" y="23774"/>
                </a:lnTo>
                <a:lnTo>
                  <a:pt x="1739581" y="23774"/>
                </a:lnTo>
                <a:lnTo>
                  <a:pt x="1735823" y="19812"/>
                </a:lnTo>
                <a:lnTo>
                  <a:pt x="1724069" y="11811"/>
                </a:lnTo>
                <a:lnTo>
                  <a:pt x="1710448" y="6096"/>
                </a:lnTo>
                <a:lnTo>
                  <a:pt x="1694961" y="2667"/>
                </a:lnTo>
                <a:lnTo>
                  <a:pt x="1677606" y="1524"/>
                </a:lnTo>
                <a:close/>
              </a:path>
              <a:path w="2522220" h="219075">
                <a:moveTo>
                  <a:pt x="1739581" y="23774"/>
                </a:moveTo>
                <a:lnTo>
                  <a:pt x="1675777" y="23774"/>
                </a:lnTo>
                <a:lnTo>
                  <a:pt x="1688341" y="24526"/>
                </a:lnTo>
                <a:lnTo>
                  <a:pt x="1699514" y="26784"/>
                </a:lnTo>
                <a:lnTo>
                  <a:pt x="1732118" y="59616"/>
                </a:lnTo>
                <a:lnTo>
                  <a:pt x="1733080" y="70103"/>
                </a:lnTo>
                <a:lnTo>
                  <a:pt x="1732079" y="80381"/>
                </a:lnTo>
                <a:lnTo>
                  <a:pt x="1708419" y="110366"/>
                </a:lnTo>
                <a:lnTo>
                  <a:pt x="1674558" y="117652"/>
                </a:lnTo>
                <a:lnTo>
                  <a:pt x="1737336" y="117652"/>
                </a:lnTo>
                <a:lnTo>
                  <a:pt x="1744005" y="111232"/>
                </a:lnTo>
                <a:lnTo>
                  <a:pt x="1751482" y="99288"/>
                </a:lnTo>
                <a:lnTo>
                  <a:pt x="1755968" y="85477"/>
                </a:lnTo>
                <a:lnTo>
                  <a:pt x="1757464" y="69799"/>
                </a:lnTo>
                <a:lnTo>
                  <a:pt x="1756111" y="54787"/>
                </a:lnTo>
                <a:lnTo>
                  <a:pt x="1752053" y="41452"/>
                </a:lnTo>
                <a:lnTo>
                  <a:pt x="1745291" y="29794"/>
                </a:lnTo>
                <a:lnTo>
                  <a:pt x="1739581" y="23774"/>
                </a:lnTo>
                <a:close/>
              </a:path>
              <a:path w="2522220" h="219075">
                <a:moveTo>
                  <a:pt x="1882127" y="23469"/>
                </a:moveTo>
                <a:lnTo>
                  <a:pt x="1857743" y="23469"/>
                </a:lnTo>
                <a:lnTo>
                  <a:pt x="1857743" y="214884"/>
                </a:lnTo>
                <a:lnTo>
                  <a:pt x="1882127" y="214884"/>
                </a:lnTo>
                <a:lnTo>
                  <a:pt x="1882127" y="23469"/>
                </a:lnTo>
                <a:close/>
              </a:path>
              <a:path w="2522220" h="219075">
                <a:moveTo>
                  <a:pt x="1953755" y="1524"/>
                </a:moveTo>
                <a:lnTo>
                  <a:pt x="1786115" y="1524"/>
                </a:lnTo>
                <a:lnTo>
                  <a:pt x="1786115" y="23469"/>
                </a:lnTo>
                <a:lnTo>
                  <a:pt x="1953755" y="23469"/>
                </a:lnTo>
                <a:lnTo>
                  <a:pt x="1953755" y="1524"/>
                </a:lnTo>
                <a:close/>
              </a:path>
              <a:path w="2522220" h="219075">
                <a:moveTo>
                  <a:pt x="2020201" y="182880"/>
                </a:moveTo>
                <a:lnTo>
                  <a:pt x="1992160" y="182880"/>
                </a:lnTo>
                <a:lnTo>
                  <a:pt x="1992160" y="214884"/>
                </a:lnTo>
                <a:lnTo>
                  <a:pt x="2020201" y="214884"/>
                </a:lnTo>
                <a:lnTo>
                  <a:pt x="2020201" y="182880"/>
                </a:lnTo>
                <a:close/>
              </a:path>
              <a:path w="2522220" h="219075">
                <a:moveTo>
                  <a:pt x="2213140" y="24993"/>
                </a:moveTo>
                <a:lnTo>
                  <a:pt x="2189365" y="24993"/>
                </a:lnTo>
                <a:lnTo>
                  <a:pt x="2189365" y="214884"/>
                </a:lnTo>
                <a:lnTo>
                  <a:pt x="2213140" y="214884"/>
                </a:lnTo>
                <a:lnTo>
                  <a:pt x="2213140" y="24993"/>
                </a:lnTo>
                <a:close/>
              </a:path>
              <a:path w="2522220" h="219075">
                <a:moveTo>
                  <a:pt x="2213140" y="0"/>
                </a:moveTo>
                <a:lnTo>
                  <a:pt x="2195461" y="0"/>
                </a:lnTo>
                <a:lnTo>
                  <a:pt x="2143340" y="17983"/>
                </a:lnTo>
                <a:lnTo>
                  <a:pt x="2149132" y="37490"/>
                </a:lnTo>
                <a:lnTo>
                  <a:pt x="2189365" y="24993"/>
                </a:lnTo>
                <a:lnTo>
                  <a:pt x="2213140" y="24993"/>
                </a:lnTo>
                <a:lnTo>
                  <a:pt x="2213140" y="0"/>
                </a:lnTo>
                <a:close/>
              </a:path>
              <a:path w="2522220" h="219075">
                <a:moveTo>
                  <a:pt x="2322258" y="24993"/>
                </a:moveTo>
                <a:lnTo>
                  <a:pt x="2298484" y="24993"/>
                </a:lnTo>
                <a:lnTo>
                  <a:pt x="2298484" y="214884"/>
                </a:lnTo>
                <a:lnTo>
                  <a:pt x="2322258" y="214884"/>
                </a:lnTo>
                <a:lnTo>
                  <a:pt x="2322258" y="24993"/>
                </a:lnTo>
                <a:close/>
              </a:path>
              <a:path w="2522220" h="219075">
                <a:moveTo>
                  <a:pt x="2322258" y="0"/>
                </a:moveTo>
                <a:lnTo>
                  <a:pt x="2304580" y="0"/>
                </a:lnTo>
                <a:lnTo>
                  <a:pt x="2252459" y="17983"/>
                </a:lnTo>
                <a:lnTo>
                  <a:pt x="2258250" y="37490"/>
                </a:lnTo>
                <a:lnTo>
                  <a:pt x="2298484" y="24993"/>
                </a:lnTo>
                <a:lnTo>
                  <a:pt x="2322258" y="24993"/>
                </a:lnTo>
                <a:lnTo>
                  <a:pt x="2322258" y="0"/>
                </a:lnTo>
                <a:close/>
              </a:path>
              <a:path w="2522220" h="219075">
                <a:moveTo>
                  <a:pt x="2385047" y="167335"/>
                </a:moveTo>
                <a:lnTo>
                  <a:pt x="2405164" y="210083"/>
                </a:lnTo>
                <a:lnTo>
                  <a:pt x="2445397" y="218541"/>
                </a:lnTo>
                <a:lnTo>
                  <a:pt x="2461399" y="217322"/>
                </a:lnTo>
                <a:lnTo>
                  <a:pt x="2475877" y="213664"/>
                </a:lnTo>
                <a:lnTo>
                  <a:pt x="2488831" y="207568"/>
                </a:lnTo>
                <a:lnTo>
                  <a:pt x="2500261" y="199034"/>
                </a:lnTo>
                <a:lnTo>
                  <a:pt x="2502434" y="196596"/>
                </a:lnTo>
                <a:lnTo>
                  <a:pt x="2445702" y="196596"/>
                </a:lnTo>
                <a:lnTo>
                  <a:pt x="2430481" y="194767"/>
                </a:lnTo>
                <a:lnTo>
                  <a:pt x="2415298" y="189280"/>
                </a:lnTo>
                <a:lnTo>
                  <a:pt x="2400153" y="180136"/>
                </a:lnTo>
                <a:lnTo>
                  <a:pt x="2385047" y="167335"/>
                </a:lnTo>
                <a:close/>
              </a:path>
              <a:path w="2522220" h="219075">
                <a:moveTo>
                  <a:pt x="2504024" y="103936"/>
                </a:moveTo>
                <a:lnTo>
                  <a:pt x="2444178" y="103936"/>
                </a:lnTo>
                <a:lnTo>
                  <a:pt x="2455370" y="104717"/>
                </a:lnTo>
                <a:lnTo>
                  <a:pt x="2465476" y="107061"/>
                </a:lnTo>
                <a:lnTo>
                  <a:pt x="2496289" y="139293"/>
                </a:lnTo>
                <a:lnTo>
                  <a:pt x="2497213" y="148742"/>
                </a:lnTo>
                <a:lnTo>
                  <a:pt x="2496318" y="158781"/>
                </a:lnTo>
                <a:lnTo>
                  <a:pt x="2466428" y="193243"/>
                </a:lnTo>
                <a:lnTo>
                  <a:pt x="2445702" y="196596"/>
                </a:lnTo>
                <a:lnTo>
                  <a:pt x="2502434" y="196596"/>
                </a:lnTo>
                <a:lnTo>
                  <a:pt x="2509596" y="188556"/>
                </a:lnTo>
                <a:lnTo>
                  <a:pt x="2516263" y="176631"/>
                </a:lnTo>
                <a:lnTo>
                  <a:pt x="2520264" y="163258"/>
                </a:lnTo>
                <a:lnTo>
                  <a:pt x="2521597" y="148437"/>
                </a:lnTo>
                <a:lnTo>
                  <a:pt x="2520292" y="134121"/>
                </a:lnTo>
                <a:lnTo>
                  <a:pt x="2516378" y="121348"/>
                </a:lnTo>
                <a:lnTo>
                  <a:pt x="2509853" y="110118"/>
                </a:lnTo>
                <a:lnTo>
                  <a:pt x="2504024" y="103936"/>
                </a:lnTo>
                <a:close/>
              </a:path>
              <a:path w="2522220" h="219075">
                <a:moveTo>
                  <a:pt x="2512148" y="1524"/>
                </a:moveTo>
                <a:lnTo>
                  <a:pt x="2389314" y="1524"/>
                </a:lnTo>
                <a:lnTo>
                  <a:pt x="2383218" y="105460"/>
                </a:lnTo>
                <a:lnTo>
                  <a:pt x="2399372" y="116128"/>
                </a:lnTo>
                <a:lnTo>
                  <a:pt x="2410745" y="110794"/>
                </a:lnTo>
                <a:lnTo>
                  <a:pt x="2422004" y="106984"/>
                </a:lnTo>
                <a:lnTo>
                  <a:pt x="2433148" y="104698"/>
                </a:lnTo>
                <a:lnTo>
                  <a:pt x="2444178" y="103936"/>
                </a:lnTo>
                <a:lnTo>
                  <a:pt x="2504024" y="103936"/>
                </a:lnTo>
                <a:lnTo>
                  <a:pt x="2500718" y="100431"/>
                </a:lnTo>
                <a:lnTo>
                  <a:pt x="2489584" y="92630"/>
                </a:lnTo>
                <a:lnTo>
                  <a:pt x="2488278" y="92049"/>
                </a:lnTo>
                <a:lnTo>
                  <a:pt x="2405773" y="92049"/>
                </a:lnTo>
                <a:lnTo>
                  <a:pt x="2410345" y="23774"/>
                </a:lnTo>
                <a:lnTo>
                  <a:pt x="2512148" y="23774"/>
                </a:lnTo>
                <a:lnTo>
                  <a:pt x="2512148" y="1524"/>
                </a:lnTo>
                <a:close/>
              </a:path>
              <a:path w="2522220" h="219075">
                <a:moveTo>
                  <a:pt x="2447836" y="82600"/>
                </a:moveTo>
                <a:lnTo>
                  <a:pt x="2437549" y="83191"/>
                </a:lnTo>
                <a:lnTo>
                  <a:pt x="2427109" y="84963"/>
                </a:lnTo>
                <a:lnTo>
                  <a:pt x="2416517" y="87915"/>
                </a:lnTo>
                <a:lnTo>
                  <a:pt x="2405773" y="92049"/>
                </a:lnTo>
                <a:lnTo>
                  <a:pt x="2488278" y="92049"/>
                </a:lnTo>
                <a:lnTo>
                  <a:pt x="2477058" y="87058"/>
                </a:lnTo>
                <a:lnTo>
                  <a:pt x="2463142" y="83715"/>
                </a:lnTo>
                <a:lnTo>
                  <a:pt x="2447836" y="8260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363" y="4861166"/>
            <a:ext cx="2532067" cy="2277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7153" y="6188786"/>
            <a:ext cx="2529319" cy="24217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35363" y="6509567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1" y="186890"/>
                </a:moveTo>
                <a:lnTo>
                  <a:pt x="16095" y="224006"/>
                </a:lnTo>
                <a:lnTo>
                  <a:pt x="28063" y="229898"/>
                </a:lnTo>
                <a:lnTo>
                  <a:pt x="40318" y="234107"/>
                </a:lnTo>
                <a:lnTo>
                  <a:pt x="52862" y="236632"/>
                </a:lnTo>
                <a:lnTo>
                  <a:pt x="65692" y="237474"/>
                </a:lnTo>
                <a:lnTo>
                  <a:pt x="77588" y="236653"/>
                </a:lnTo>
                <a:lnTo>
                  <a:pt x="116982" y="216739"/>
                </a:lnTo>
                <a:lnTo>
                  <a:pt x="133842" y="194447"/>
                </a:lnTo>
                <a:lnTo>
                  <a:pt x="63064" y="194447"/>
                </a:lnTo>
                <a:lnTo>
                  <a:pt x="55817" y="193974"/>
                </a:lnTo>
                <a:lnTo>
                  <a:pt x="48858" y="192557"/>
                </a:lnTo>
                <a:lnTo>
                  <a:pt x="42185" y="190196"/>
                </a:lnTo>
                <a:lnTo>
                  <a:pt x="35801" y="186890"/>
                </a:lnTo>
                <a:close/>
              </a:path>
              <a:path w="1670050" h="238125">
                <a:moveTo>
                  <a:pt x="56494" y="3942"/>
                </a:moveTo>
                <a:lnTo>
                  <a:pt x="0" y="3942"/>
                </a:lnTo>
                <a:lnTo>
                  <a:pt x="91969" y="176051"/>
                </a:lnTo>
                <a:lnTo>
                  <a:pt x="85728" y="184098"/>
                </a:lnTo>
                <a:lnTo>
                  <a:pt x="78830" y="189847"/>
                </a:lnTo>
                <a:lnTo>
                  <a:pt x="71275" y="193297"/>
                </a:lnTo>
                <a:lnTo>
                  <a:pt x="63064" y="194447"/>
                </a:lnTo>
                <a:lnTo>
                  <a:pt x="133842" y="194447"/>
                </a:lnTo>
                <a:lnTo>
                  <a:pt x="140907" y="181635"/>
                </a:lnTo>
                <a:lnTo>
                  <a:pt x="168834" y="125470"/>
                </a:lnTo>
                <a:lnTo>
                  <a:pt x="118901" y="125470"/>
                </a:lnTo>
                <a:lnTo>
                  <a:pt x="56494" y="3942"/>
                </a:lnTo>
                <a:close/>
              </a:path>
              <a:path w="1670050" h="238125">
                <a:moveTo>
                  <a:pt x="229261" y="3942"/>
                </a:moveTo>
                <a:lnTo>
                  <a:pt x="174409" y="3942"/>
                </a:lnTo>
                <a:lnTo>
                  <a:pt x="118901" y="125470"/>
                </a:lnTo>
                <a:lnTo>
                  <a:pt x="168834" y="125470"/>
                </a:lnTo>
                <a:lnTo>
                  <a:pt x="229261" y="3942"/>
                </a:lnTo>
                <a:close/>
              </a:path>
              <a:path w="1670050" h="238125">
                <a:moveTo>
                  <a:pt x="313343" y="3942"/>
                </a:moveTo>
                <a:lnTo>
                  <a:pt x="262764" y="3942"/>
                </a:lnTo>
                <a:lnTo>
                  <a:pt x="262764" y="233860"/>
                </a:lnTo>
                <a:lnTo>
                  <a:pt x="313343" y="233860"/>
                </a:lnTo>
                <a:lnTo>
                  <a:pt x="313343" y="141563"/>
                </a:lnTo>
                <a:lnTo>
                  <a:pt x="457206" y="141563"/>
                </a:lnTo>
                <a:lnTo>
                  <a:pt x="457206" y="94924"/>
                </a:lnTo>
                <a:lnTo>
                  <a:pt x="313343" y="94924"/>
                </a:lnTo>
                <a:lnTo>
                  <a:pt x="313343" y="3942"/>
                </a:lnTo>
                <a:close/>
              </a:path>
              <a:path w="1670050" h="238125">
                <a:moveTo>
                  <a:pt x="457206" y="141563"/>
                </a:moveTo>
                <a:lnTo>
                  <a:pt x="406627" y="141563"/>
                </a:lnTo>
                <a:lnTo>
                  <a:pt x="406627" y="233860"/>
                </a:lnTo>
                <a:lnTo>
                  <a:pt x="457206" y="233860"/>
                </a:lnTo>
                <a:lnTo>
                  <a:pt x="457206" y="141563"/>
                </a:lnTo>
                <a:close/>
              </a:path>
              <a:path w="1670050" h="238125">
                <a:moveTo>
                  <a:pt x="457206" y="3942"/>
                </a:moveTo>
                <a:lnTo>
                  <a:pt x="406627" y="3942"/>
                </a:lnTo>
                <a:lnTo>
                  <a:pt x="406627" y="94924"/>
                </a:lnTo>
                <a:lnTo>
                  <a:pt x="457206" y="94924"/>
                </a:lnTo>
                <a:lnTo>
                  <a:pt x="457206" y="3942"/>
                </a:lnTo>
                <a:close/>
              </a:path>
              <a:path w="1670050" h="238125">
                <a:moveTo>
                  <a:pt x="562312" y="3942"/>
                </a:moveTo>
                <a:lnTo>
                  <a:pt x="512387" y="3942"/>
                </a:lnTo>
                <a:lnTo>
                  <a:pt x="512387" y="233860"/>
                </a:lnTo>
                <a:lnTo>
                  <a:pt x="560011" y="233860"/>
                </a:lnTo>
                <a:lnTo>
                  <a:pt x="612783" y="154703"/>
                </a:lnTo>
                <a:lnTo>
                  <a:pt x="562312" y="154703"/>
                </a:lnTo>
                <a:lnTo>
                  <a:pt x="562312" y="3942"/>
                </a:lnTo>
                <a:close/>
              </a:path>
              <a:path w="1670050" h="238125">
                <a:moveTo>
                  <a:pt x="710445" y="83099"/>
                </a:moveTo>
                <a:lnTo>
                  <a:pt x="660520" y="83099"/>
                </a:lnTo>
                <a:lnTo>
                  <a:pt x="660520" y="233860"/>
                </a:lnTo>
                <a:lnTo>
                  <a:pt x="710445" y="233860"/>
                </a:lnTo>
                <a:lnTo>
                  <a:pt x="710445" y="83099"/>
                </a:lnTo>
                <a:close/>
              </a:path>
              <a:path w="1670050" h="238125">
                <a:moveTo>
                  <a:pt x="710445" y="3942"/>
                </a:moveTo>
                <a:lnTo>
                  <a:pt x="663475" y="3942"/>
                </a:lnTo>
                <a:lnTo>
                  <a:pt x="562312" y="154703"/>
                </a:lnTo>
                <a:lnTo>
                  <a:pt x="612783" y="154703"/>
                </a:lnTo>
                <a:lnTo>
                  <a:pt x="660520" y="83099"/>
                </a:lnTo>
                <a:lnTo>
                  <a:pt x="710445" y="83099"/>
                </a:lnTo>
                <a:lnTo>
                  <a:pt x="710445" y="3942"/>
                </a:lnTo>
                <a:close/>
              </a:path>
              <a:path w="1670050" h="238125">
                <a:moveTo>
                  <a:pt x="875327" y="0"/>
                </a:moveTo>
                <a:lnTo>
                  <a:pt x="827703" y="8622"/>
                </a:lnTo>
                <a:lnTo>
                  <a:pt x="789271" y="34488"/>
                </a:lnTo>
                <a:lnTo>
                  <a:pt x="763897" y="72836"/>
                </a:lnTo>
                <a:lnTo>
                  <a:pt x="755439" y="118901"/>
                </a:lnTo>
                <a:lnTo>
                  <a:pt x="757544" y="143031"/>
                </a:lnTo>
                <a:lnTo>
                  <a:pt x="774379" y="185320"/>
                </a:lnTo>
                <a:lnTo>
                  <a:pt x="807002" y="218495"/>
                </a:lnTo>
                <a:lnTo>
                  <a:pt x="849126" y="235657"/>
                </a:lnTo>
                <a:lnTo>
                  <a:pt x="873358" y="237802"/>
                </a:lnTo>
                <a:lnTo>
                  <a:pt x="888665" y="237207"/>
                </a:lnTo>
                <a:lnTo>
                  <a:pt x="927066" y="228276"/>
                </a:lnTo>
                <a:lnTo>
                  <a:pt x="967630" y="198716"/>
                </a:lnTo>
                <a:lnTo>
                  <a:pt x="960576" y="191160"/>
                </a:lnTo>
                <a:lnTo>
                  <a:pt x="874996" y="191160"/>
                </a:lnTo>
                <a:lnTo>
                  <a:pt x="861173" y="189846"/>
                </a:lnTo>
                <a:lnTo>
                  <a:pt x="827206" y="170140"/>
                </a:lnTo>
                <a:lnTo>
                  <a:pt x="809502" y="133435"/>
                </a:lnTo>
                <a:lnTo>
                  <a:pt x="808321" y="118901"/>
                </a:lnTo>
                <a:lnTo>
                  <a:pt x="809502" y="104233"/>
                </a:lnTo>
                <a:lnTo>
                  <a:pt x="827206" y="67496"/>
                </a:lnTo>
                <a:lnTo>
                  <a:pt x="861173" y="47945"/>
                </a:lnTo>
                <a:lnTo>
                  <a:pt x="874996" y="46642"/>
                </a:lnTo>
                <a:lnTo>
                  <a:pt x="956356" y="46642"/>
                </a:lnTo>
                <a:lnTo>
                  <a:pt x="964341" y="37444"/>
                </a:lnTo>
                <a:lnTo>
                  <a:pt x="925581" y="9691"/>
                </a:lnTo>
                <a:lnTo>
                  <a:pt x="889676" y="605"/>
                </a:lnTo>
                <a:lnTo>
                  <a:pt x="875327" y="0"/>
                </a:lnTo>
                <a:close/>
              </a:path>
              <a:path w="1670050" h="238125">
                <a:moveTo>
                  <a:pt x="935436" y="164228"/>
                </a:moveTo>
                <a:lnTo>
                  <a:pt x="899819" y="187465"/>
                </a:lnTo>
                <a:lnTo>
                  <a:pt x="874996" y="191160"/>
                </a:lnTo>
                <a:lnTo>
                  <a:pt x="960576" y="191160"/>
                </a:lnTo>
                <a:lnTo>
                  <a:pt x="935436" y="164228"/>
                </a:lnTo>
                <a:close/>
              </a:path>
              <a:path w="1670050" h="238125">
                <a:moveTo>
                  <a:pt x="956356" y="46642"/>
                </a:moveTo>
                <a:lnTo>
                  <a:pt x="874996" y="46642"/>
                </a:lnTo>
                <a:lnTo>
                  <a:pt x="883857" y="47022"/>
                </a:lnTo>
                <a:lnTo>
                  <a:pt x="892038" y="48161"/>
                </a:lnTo>
                <a:lnTo>
                  <a:pt x="926843" y="65989"/>
                </a:lnTo>
                <a:lnTo>
                  <a:pt x="934115" y="72259"/>
                </a:lnTo>
                <a:lnTo>
                  <a:pt x="956356" y="46642"/>
                </a:lnTo>
                <a:close/>
              </a:path>
              <a:path w="1670050" h="238125">
                <a:moveTo>
                  <a:pt x="1181447" y="3942"/>
                </a:moveTo>
                <a:lnTo>
                  <a:pt x="1008029" y="3942"/>
                </a:lnTo>
                <a:lnTo>
                  <a:pt x="1008029" y="233860"/>
                </a:lnTo>
                <a:lnTo>
                  <a:pt x="1183086" y="233860"/>
                </a:lnTo>
                <a:lnTo>
                  <a:pt x="1183086" y="188864"/>
                </a:lnTo>
                <a:lnTo>
                  <a:pt x="1058283" y="188864"/>
                </a:lnTo>
                <a:lnTo>
                  <a:pt x="1058283" y="140580"/>
                </a:lnTo>
                <a:lnTo>
                  <a:pt x="1166665" y="140580"/>
                </a:lnTo>
                <a:lnTo>
                  <a:pt x="1166665" y="95580"/>
                </a:lnTo>
                <a:lnTo>
                  <a:pt x="1058283" y="95580"/>
                </a:lnTo>
                <a:lnTo>
                  <a:pt x="1058283" y="48941"/>
                </a:lnTo>
                <a:lnTo>
                  <a:pt x="1181447" y="48941"/>
                </a:lnTo>
                <a:lnTo>
                  <a:pt x="1181447" y="3942"/>
                </a:lnTo>
                <a:close/>
              </a:path>
              <a:path w="1670050" h="238125">
                <a:moveTo>
                  <a:pt x="1278666" y="3942"/>
                </a:moveTo>
                <a:lnTo>
                  <a:pt x="1228095" y="3942"/>
                </a:lnTo>
                <a:lnTo>
                  <a:pt x="1228095" y="233860"/>
                </a:lnTo>
                <a:lnTo>
                  <a:pt x="1278666" y="233860"/>
                </a:lnTo>
                <a:lnTo>
                  <a:pt x="1278666" y="163569"/>
                </a:lnTo>
                <a:lnTo>
                  <a:pt x="1305272" y="135980"/>
                </a:lnTo>
                <a:lnTo>
                  <a:pt x="1364938" y="135980"/>
                </a:lnTo>
                <a:lnTo>
                  <a:pt x="1341624" y="104451"/>
                </a:lnTo>
                <a:lnTo>
                  <a:pt x="1278666" y="104451"/>
                </a:lnTo>
                <a:lnTo>
                  <a:pt x="1278666" y="3942"/>
                </a:lnTo>
                <a:close/>
              </a:path>
              <a:path w="1670050" h="238125">
                <a:moveTo>
                  <a:pt x="1364938" y="135980"/>
                </a:moveTo>
                <a:lnTo>
                  <a:pt x="1305272" y="135980"/>
                </a:lnTo>
                <a:lnTo>
                  <a:pt x="1376545" y="233860"/>
                </a:lnTo>
                <a:lnTo>
                  <a:pt x="1437314" y="233860"/>
                </a:lnTo>
                <a:lnTo>
                  <a:pt x="1364938" y="135980"/>
                </a:lnTo>
                <a:close/>
              </a:path>
              <a:path w="1670050" h="238125">
                <a:moveTo>
                  <a:pt x="1433047" y="3942"/>
                </a:moveTo>
                <a:lnTo>
                  <a:pt x="1371947" y="3942"/>
                </a:lnTo>
                <a:lnTo>
                  <a:pt x="1278666" y="104451"/>
                </a:lnTo>
                <a:lnTo>
                  <a:pt x="1341624" y="104451"/>
                </a:lnTo>
                <a:lnTo>
                  <a:pt x="1339435" y="101492"/>
                </a:lnTo>
                <a:lnTo>
                  <a:pt x="1433047" y="3942"/>
                </a:lnTo>
                <a:close/>
              </a:path>
              <a:path w="1670050" h="238125">
                <a:moveTo>
                  <a:pt x="1577560" y="0"/>
                </a:moveTo>
                <a:lnTo>
                  <a:pt x="1529937" y="8622"/>
                </a:lnTo>
                <a:lnTo>
                  <a:pt x="1491505" y="34488"/>
                </a:lnTo>
                <a:lnTo>
                  <a:pt x="1466137" y="72836"/>
                </a:lnTo>
                <a:lnTo>
                  <a:pt x="1457685" y="118901"/>
                </a:lnTo>
                <a:lnTo>
                  <a:pt x="1459788" y="143031"/>
                </a:lnTo>
                <a:lnTo>
                  <a:pt x="1476614" y="185320"/>
                </a:lnTo>
                <a:lnTo>
                  <a:pt x="1509235" y="218495"/>
                </a:lnTo>
                <a:lnTo>
                  <a:pt x="1551360" y="235657"/>
                </a:lnTo>
                <a:lnTo>
                  <a:pt x="1575592" y="237802"/>
                </a:lnTo>
                <a:lnTo>
                  <a:pt x="1590899" y="237207"/>
                </a:lnTo>
                <a:lnTo>
                  <a:pt x="1629288" y="228276"/>
                </a:lnTo>
                <a:lnTo>
                  <a:pt x="1669864" y="198716"/>
                </a:lnTo>
                <a:lnTo>
                  <a:pt x="1662810" y="191160"/>
                </a:lnTo>
                <a:lnTo>
                  <a:pt x="1577230" y="191160"/>
                </a:lnTo>
                <a:lnTo>
                  <a:pt x="1563407" y="189846"/>
                </a:lnTo>
                <a:lnTo>
                  <a:pt x="1529440" y="170140"/>
                </a:lnTo>
                <a:lnTo>
                  <a:pt x="1511736" y="133435"/>
                </a:lnTo>
                <a:lnTo>
                  <a:pt x="1510555" y="118901"/>
                </a:lnTo>
                <a:lnTo>
                  <a:pt x="1511736" y="104233"/>
                </a:lnTo>
                <a:lnTo>
                  <a:pt x="1529440" y="67496"/>
                </a:lnTo>
                <a:lnTo>
                  <a:pt x="1563407" y="47945"/>
                </a:lnTo>
                <a:lnTo>
                  <a:pt x="1577230" y="46642"/>
                </a:lnTo>
                <a:lnTo>
                  <a:pt x="1658590" y="46642"/>
                </a:lnTo>
                <a:lnTo>
                  <a:pt x="1666575" y="37444"/>
                </a:lnTo>
                <a:lnTo>
                  <a:pt x="1627814" y="9691"/>
                </a:lnTo>
                <a:lnTo>
                  <a:pt x="1591910" y="605"/>
                </a:lnTo>
                <a:lnTo>
                  <a:pt x="1577560" y="0"/>
                </a:lnTo>
                <a:close/>
              </a:path>
              <a:path w="1670050" h="238125">
                <a:moveTo>
                  <a:pt x="1637670" y="164228"/>
                </a:moveTo>
                <a:lnTo>
                  <a:pt x="1602053" y="187465"/>
                </a:lnTo>
                <a:lnTo>
                  <a:pt x="1577230" y="191160"/>
                </a:lnTo>
                <a:lnTo>
                  <a:pt x="1662810" y="191160"/>
                </a:lnTo>
                <a:lnTo>
                  <a:pt x="1637670" y="164228"/>
                </a:lnTo>
                <a:close/>
              </a:path>
              <a:path w="1670050" h="238125">
                <a:moveTo>
                  <a:pt x="1658590" y="46642"/>
                </a:moveTo>
                <a:lnTo>
                  <a:pt x="1577230" y="46642"/>
                </a:lnTo>
                <a:lnTo>
                  <a:pt x="1586091" y="47022"/>
                </a:lnTo>
                <a:lnTo>
                  <a:pt x="1594272" y="48161"/>
                </a:lnTo>
                <a:lnTo>
                  <a:pt x="1629077" y="65989"/>
                </a:lnTo>
                <a:lnTo>
                  <a:pt x="1636349" y="72259"/>
                </a:lnTo>
                <a:lnTo>
                  <a:pt x="1658590" y="4664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531879" y="5211033"/>
            <a:ext cx="183515" cy="183515"/>
            <a:chOff x="531879" y="5211033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535478" y="521463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7" y="0"/>
                  </a:moveTo>
                  <a:lnTo>
                    <a:pt x="35167" y="0"/>
                  </a:lnTo>
                  <a:lnTo>
                    <a:pt x="21512" y="2774"/>
                  </a:lnTo>
                  <a:lnTo>
                    <a:pt x="10330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30" y="165717"/>
                  </a:lnTo>
                  <a:lnTo>
                    <a:pt x="21512" y="173272"/>
                  </a:lnTo>
                  <a:lnTo>
                    <a:pt x="35167" y="176047"/>
                  </a:lnTo>
                  <a:lnTo>
                    <a:pt x="140867" y="176047"/>
                  </a:lnTo>
                  <a:lnTo>
                    <a:pt x="154526" y="173272"/>
                  </a:lnTo>
                  <a:lnTo>
                    <a:pt x="165711" y="165717"/>
                  </a:lnTo>
                  <a:lnTo>
                    <a:pt x="173268" y="154535"/>
                  </a:lnTo>
                  <a:lnTo>
                    <a:pt x="176043" y="140881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1" y="10331"/>
                  </a:lnTo>
                  <a:lnTo>
                    <a:pt x="154526" y="2774"/>
                  </a:lnTo>
                  <a:lnTo>
                    <a:pt x="14086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35478" y="521463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7" y="0"/>
                  </a:moveTo>
                  <a:lnTo>
                    <a:pt x="140867" y="0"/>
                  </a:lnTo>
                  <a:lnTo>
                    <a:pt x="154526" y="2774"/>
                  </a:lnTo>
                  <a:lnTo>
                    <a:pt x="165711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81"/>
                  </a:lnTo>
                  <a:lnTo>
                    <a:pt x="173268" y="154535"/>
                  </a:lnTo>
                  <a:lnTo>
                    <a:pt x="165711" y="165717"/>
                  </a:lnTo>
                  <a:lnTo>
                    <a:pt x="154526" y="173272"/>
                  </a:lnTo>
                  <a:lnTo>
                    <a:pt x="140867" y="176047"/>
                  </a:lnTo>
                  <a:lnTo>
                    <a:pt x="35167" y="176047"/>
                  </a:lnTo>
                  <a:lnTo>
                    <a:pt x="21512" y="173272"/>
                  </a:lnTo>
                  <a:lnTo>
                    <a:pt x="10330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0" y="10331"/>
                  </a:lnTo>
                  <a:lnTo>
                    <a:pt x="21512" y="2774"/>
                  </a:lnTo>
                  <a:lnTo>
                    <a:pt x="35167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792047" y="5211033"/>
            <a:ext cx="183515" cy="183515"/>
            <a:chOff x="792047" y="5211033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795647" y="521463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7" y="0"/>
                  </a:moveTo>
                  <a:lnTo>
                    <a:pt x="35167" y="0"/>
                  </a:lnTo>
                  <a:lnTo>
                    <a:pt x="21512" y="2774"/>
                  </a:lnTo>
                  <a:lnTo>
                    <a:pt x="10330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30" y="165717"/>
                  </a:lnTo>
                  <a:lnTo>
                    <a:pt x="21512" y="173272"/>
                  </a:lnTo>
                  <a:lnTo>
                    <a:pt x="35167" y="176047"/>
                  </a:lnTo>
                  <a:lnTo>
                    <a:pt x="140867" y="176047"/>
                  </a:lnTo>
                  <a:lnTo>
                    <a:pt x="154526" y="173272"/>
                  </a:lnTo>
                  <a:lnTo>
                    <a:pt x="165711" y="165717"/>
                  </a:lnTo>
                  <a:lnTo>
                    <a:pt x="173268" y="154535"/>
                  </a:lnTo>
                  <a:lnTo>
                    <a:pt x="176043" y="140881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1" y="10331"/>
                  </a:lnTo>
                  <a:lnTo>
                    <a:pt x="154526" y="2774"/>
                  </a:lnTo>
                  <a:lnTo>
                    <a:pt x="140867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95647" y="521463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7" y="0"/>
                  </a:moveTo>
                  <a:lnTo>
                    <a:pt x="140867" y="0"/>
                  </a:lnTo>
                  <a:lnTo>
                    <a:pt x="154526" y="2774"/>
                  </a:lnTo>
                  <a:lnTo>
                    <a:pt x="165711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81"/>
                  </a:lnTo>
                  <a:lnTo>
                    <a:pt x="173268" y="154535"/>
                  </a:lnTo>
                  <a:lnTo>
                    <a:pt x="165711" y="165717"/>
                  </a:lnTo>
                  <a:lnTo>
                    <a:pt x="154526" y="173272"/>
                  </a:lnTo>
                  <a:lnTo>
                    <a:pt x="140867" y="176047"/>
                  </a:lnTo>
                  <a:lnTo>
                    <a:pt x="35167" y="176047"/>
                  </a:lnTo>
                  <a:lnTo>
                    <a:pt x="21512" y="173272"/>
                  </a:lnTo>
                  <a:lnTo>
                    <a:pt x="10330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0" y="10331"/>
                  </a:lnTo>
                  <a:lnTo>
                    <a:pt x="21512" y="2774"/>
                  </a:lnTo>
                  <a:lnTo>
                    <a:pt x="35167" y="0"/>
                  </a:lnTo>
                  <a:close/>
                </a:path>
              </a:pathLst>
            </a:custGeom>
            <a:ln w="7199">
              <a:solidFill>
                <a:srgbClr val="1A47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/>
          <p:nvPr/>
        </p:nvSpPr>
        <p:spPr>
          <a:xfrm>
            <a:off x="568794" y="5269763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39">
                <a:moveTo>
                  <a:pt x="44437" y="58153"/>
                </a:moveTo>
                <a:lnTo>
                  <a:pt x="10731" y="58153"/>
                </a:lnTo>
                <a:lnTo>
                  <a:pt x="33718" y="37744"/>
                </a:lnTo>
                <a:lnTo>
                  <a:pt x="37896" y="33375"/>
                </a:lnTo>
                <a:lnTo>
                  <a:pt x="42621" y="26593"/>
                </a:lnTo>
                <a:lnTo>
                  <a:pt x="43802" y="22720"/>
                </a:lnTo>
                <a:lnTo>
                  <a:pt x="43802" y="13093"/>
                </a:lnTo>
                <a:lnTo>
                  <a:pt x="41935" y="8737"/>
                </a:lnTo>
                <a:lnTo>
                  <a:pt x="34493" y="1892"/>
                </a:lnTo>
                <a:lnTo>
                  <a:pt x="29781" y="190"/>
                </a:lnTo>
                <a:lnTo>
                  <a:pt x="18808" y="190"/>
                </a:lnTo>
                <a:lnTo>
                  <a:pt x="14452" y="1295"/>
                </a:lnTo>
                <a:lnTo>
                  <a:pt x="7543" y="5715"/>
                </a:lnTo>
                <a:lnTo>
                  <a:pt x="4279" y="9118"/>
                </a:lnTo>
                <a:lnTo>
                  <a:pt x="1193" y="13716"/>
                </a:lnTo>
                <a:lnTo>
                  <a:pt x="6451" y="17538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18"/>
                </a:lnTo>
                <a:lnTo>
                  <a:pt x="20091" y="6642"/>
                </a:lnTo>
                <a:lnTo>
                  <a:pt x="27114" y="6642"/>
                </a:lnTo>
                <a:lnTo>
                  <a:pt x="30137" y="7759"/>
                </a:lnTo>
                <a:lnTo>
                  <a:pt x="35115" y="12242"/>
                </a:lnTo>
                <a:lnTo>
                  <a:pt x="36347" y="15176"/>
                </a:lnTo>
                <a:lnTo>
                  <a:pt x="36347" y="21958"/>
                </a:lnTo>
                <a:lnTo>
                  <a:pt x="35382" y="24993"/>
                </a:lnTo>
                <a:lnTo>
                  <a:pt x="31508" y="30797"/>
                </a:lnTo>
                <a:lnTo>
                  <a:pt x="28054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37" y="64693"/>
                </a:lnTo>
                <a:lnTo>
                  <a:pt x="44437" y="58153"/>
                </a:lnTo>
                <a:close/>
              </a:path>
              <a:path w="109854" h="66039">
                <a:moveTo>
                  <a:pt x="109397" y="23622"/>
                </a:moveTo>
                <a:lnTo>
                  <a:pt x="106946" y="15824"/>
                </a:lnTo>
                <a:lnTo>
                  <a:pt x="101955" y="9398"/>
                </a:lnTo>
                <a:lnTo>
                  <a:pt x="101955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42" y="59245"/>
                </a:lnTo>
                <a:lnTo>
                  <a:pt x="76936" y="59245"/>
                </a:lnTo>
                <a:lnTo>
                  <a:pt x="72237" y="56654"/>
                </a:lnTo>
                <a:lnTo>
                  <a:pt x="64973" y="46291"/>
                </a:lnTo>
                <a:lnTo>
                  <a:pt x="63182" y="40220"/>
                </a:lnTo>
                <a:lnTo>
                  <a:pt x="63157" y="25565"/>
                </a:lnTo>
                <a:lnTo>
                  <a:pt x="64947" y="19342"/>
                </a:lnTo>
                <a:lnTo>
                  <a:pt x="72085" y="9105"/>
                </a:lnTo>
                <a:lnTo>
                  <a:pt x="76746" y="6540"/>
                </a:lnTo>
                <a:lnTo>
                  <a:pt x="88265" y="6540"/>
                </a:lnTo>
                <a:lnTo>
                  <a:pt x="92938" y="9131"/>
                </a:lnTo>
                <a:lnTo>
                  <a:pt x="100152" y="19494"/>
                </a:lnTo>
                <a:lnTo>
                  <a:pt x="101917" y="25565"/>
                </a:lnTo>
                <a:lnTo>
                  <a:pt x="101955" y="40220"/>
                </a:lnTo>
                <a:lnTo>
                  <a:pt x="101955" y="9398"/>
                </a:lnTo>
                <a:lnTo>
                  <a:pt x="99745" y="6540"/>
                </a:lnTo>
                <a:lnTo>
                  <a:pt x="97129" y="3175"/>
                </a:lnTo>
                <a:lnTo>
                  <a:pt x="90678" y="0"/>
                </a:lnTo>
                <a:lnTo>
                  <a:pt x="74688" y="0"/>
                </a:lnTo>
                <a:lnTo>
                  <a:pt x="68199" y="3200"/>
                </a:lnTo>
                <a:lnTo>
                  <a:pt x="58204" y="15976"/>
                </a:lnTo>
                <a:lnTo>
                  <a:pt x="55740" y="23622"/>
                </a:lnTo>
                <a:lnTo>
                  <a:pt x="55702" y="42164"/>
                </a:lnTo>
                <a:lnTo>
                  <a:pt x="58166" y="49961"/>
                </a:lnTo>
                <a:lnTo>
                  <a:pt x="68046" y="62623"/>
                </a:lnTo>
                <a:lnTo>
                  <a:pt x="74510" y="65786"/>
                </a:lnTo>
                <a:lnTo>
                  <a:pt x="90500" y="65786"/>
                </a:lnTo>
                <a:lnTo>
                  <a:pt x="96977" y="62585"/>
                </a:lnTo>
                <a:lnTo>
                  <a:pt x="99580" y="59245"/>
                </a:lnTo>
                <a:lnTo>
                  <a:pt x="106921" y="49809"/>
                </a:lnTo>
                <a:lnTo>
                  <a:pt x="109359" y="42164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8611" y="5269763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39">
                <a:moveTo>
                  <a:pt x="42246" y="49606"/>
                </a:moveTo>
                <a:lnTo>
                  <a:pt x="35341" y="49606"/>
                </a:lnTo>
                <a:lnTo>
                  <a:pt x="35341" y="64693"/>
                </a:lnTo>
                <a:lnTo>
                  <a:pt x="42246" y="64693"/>
                </a:lnTo>
                <a:lnTo>
                  <a:pt x="42246" y="49606"/>
                </a:lnTo>
                <a:close/>
              </a:path>
              <a:path w="110490" h="66039">
                <a:moveTo>
                  <a:pt x="42246" y="647"/>
                </a:moveTo>
                <a:lnTo>
                  <a:pt x="35979" y="647"/>
                </a:lnTo>
                <a:lnTo>
                  <a:pt x="0" y="44437"/>
                </a:lnTo>
                <a:lnTo>
                  <a:pt x="1818" y="49606"/>
                </a:lnTo>
                <a:lnTo>
                  <a:pt x="52150" y="49606"/>
                </a:lnTo>
                <a:lnTo>
                  <a:pt x="52150" y="43611"/>
                </a:lnTo>
                <a:lnTo>
                  <a:pt x="8633" y="43611"/>
                </a:lnTo>
                <a:lnTo>
                  <a:pt x="35341" y="10820"/>
                </a:lnTo>
                <a:lnTo>
                  <a:pt x="42246" y="10820"/>
                </a:lnTo>
                <a:lnTo>
                  <a:pt x="42246" y="647"/>
                </a:lnTo>
                <a:close/>
              </a:path>
              <a:path w="110490" h="66039">
                <a:moveTo>
                  <a:pt x="42246" y="10820"/>
                </a:moveTo>
                <a:lnTo>
                  <a:pt x="35341" y="10820"/>
                </a:lnTo>
                <a:lnTo>
                  <a:pt x="35341" y="43611"/>
                </a:lnTo>
                <a:lnTo>
                  <a:pt x="42246" y="43611"/>
                </a:lnTo>
                <a:lnTo>
                  <a:pt x="42246" y="10820"/>
                </a:lnTo>
                <a:close/>
              </a:path>
              <a:path w="110490" h="66039">
                <a:moveTo>
                  <a:pt x="95638" y="0"/>
                </a:moveTo>
                <a:lnTo>
                  <a:pt x="80921" y="0"/>
                </a:lnTo>
                <a:lnTo>
                  <a:pt x="74484" y="3276"/>
                </a:lnTo>
                <a:lnTo>
                  <a:pt x="62597" y="45313"/>
                </a:lnTo>
                <a:lnTo>
                  <a:pt x="64811" y="53212"/>
                </a:lnTo>
                <a:lnTo>
                  <a:pt x="73652" y="63271"/>
                </a:lnTo>
                <a:lnTo>
                  <a:pt x="79679" y="65786"/>
                </a:lnTo>
                <a:lnTo>
                  <a:pt x="93790" y="65786"/>
                </a:lnTo>
                <a:lnTo>
                  <a:pt x="99212" y="63779"/>
                </a:lnTo>
                <a:lnTo>
                  <a:pt x="103969" y="59423"/>
                </a:lnTo>
                <a:lnTo>
                  <a:pt x="82739" y="59423"/>
                </a:lnTo>
                <a:lnTo>
                  <a:pt x="78891" y="58064"/>
                </a:lnTo>
                <a:lnTo>
                  <a:pt x="72835" y="52603"/>
                </a:lnTo>
                <a:lnTo>
                  <a:pt x="71320" y="49212"/>
                </a:lnTo>
                <a:lnTo>
                  <a:pt x="71320" y="41401"/>
                </a:lnTo>
                <a:lnTo>
                  <a:pt x="72821" y="38112"/>
                </a:lnTo>
                <a:lnTo>
                  <a:pt x="76542" y="34620"/>
                </a:lnTo>
                <a:lnTo>
                  <a:pt x="70049" y="34620"/>
                </a:lnTo>
                <a:lnTo>
                  <a:pt x="70049" y="26111"/>
                </a:lnTo>
                <a:lnTo>
                  <a:pt x="71744" y="19418"/>
                </a:lnTo>
                <a:lnTo>
                  <a:pt x="78527" y="9118"/>
                </a:lnTo>
                <a:lnTo>
                  <a:pt x="83041" y="6540"/>
                </a:lnTo>
                <a:lnTo>
                  <a:pt x="106941" y="6540"/>
                </a:lnTo>
                <a:lnTo>
                  <a:pt x="101909" y="2425"/>
                </a:lnTo>
                <a:lnTo>
                  <a:pt x="95638" y="0"/>
                </a:lnTo>
                <a:close/>
              </a:path>
              <a:path w="110490" h="66039">
                <a:moveTo>
                  <a:pt x="104560" y="31076"/>
                </a:moveTo>
                <a:lnTo>
                  <a:pt x="91765" y="31076"/>
                </a:lnTo>
                <a:lnTo>
                  <a:pt x="95487" y="32359"/>
                </a:lnTo>
                <a:lnTo>
                  <a:pt x="101300" y="37515"/>
                </a:lnTo>
                <a:lnTo>
                  <a:pt x="102755" y="40767"/>
                </a:lnTo>
                <a:lnTo>
                  <a:pt x="102648" y="49212"/>
                </a:lnTo>
                <a:lnTo>
                  <a:pt x="101347" y="52450"/>
                </a:lnTo>
                <a:lnTo>
                  <a:pt x="95713" y="58026"/>
                </a:lnTo>
                <a:lnTo>
                  <a:pt x="92005" y="59423"/>
                </a:lnTo>
                <a:lnTo>
                  <a:pt x="103969" y="59423"/>
                </a:lnTo>
                <a:lnTo>
                  <a:pt x="107936" y="55791"/>
                </a:lnTo>
                <a:lnTo>
                  <a:pt x="110114" y="50736"/>
                </a:lnTo>
                <a:lnTo>
                  <a:pt x="110114" y="38735"/>
                </a:lnTo>
                <a:lnTo>
                  <a:pt x="107979" y="33985"/>
                </a:lnTo>
                <a:lnTo>
                  <a:pt x="104560" y="31076"/>
                </a:lnTo>
                <a:close/>
              </a:path>
              <a:path w="110490" h="66039">
                <a:moveTo>
                  <a:pt x="94245" y="24904"/>
                </a:moveTo>
                <a:lnTo>
                  <a:pt x="80496" y="24904"/>
                </a:lnTo>
                <a:lnTo>
                  <a:pt x="74470" y="28143"/>
                </a:lnTo>
                <a:lnTo>
                  <a:pt x="70049" y="34620"/>
                </a:lnTo>
                <a:lnTo>
                  <a:pt x="76542" y="34620"/>
                </a:lnTo>
                <a:lnTo>
                  <a:pt x="78814" y="32486"/>
                </a:lnTo>
                <a:lnTo>
                  <a:pt x="82617" y="31076"/>
                </a:lnTo>
                <a:lnTo>
                  <a:pt x="104560" y="31076"/>
                </a:lnTo>
                <a:lnTo>
                  <a:pt x="99439" y="26720"/>
                </a:lnTo>
                <a:lnTo>
                  <a:pt x="94245" y="24904"/>
                </a:lnTo>
                <a:close/>
              </a:path>
              <a:path w="110490" h="66039">
                <a:moveTo>
                  <a:pt x="106941" y="6540"/>
                </a:moveTo>
                <a:lnTo>
                  <a:pt x="93701" y="6540"/>
                </a:lnTo>
                <a:lnTo>
                  <a:pt x="98698" y="8636"/>
                </a:lnTo>
                <a:lnTo>
                  <a:pt x="103666" y="12814"/>
                </a:lnTo>
                <a:lnTo>
                  <a:pt x="107842" y="7277"/>
                </a:lnTo>
                <a:lnTo>
                  <a:pt x="106941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4897673" y="1601019"/>
            <a:ext cx="183515" cy="183515"/>
            <a:chOff x="4897673" y="1601019"/>
            <a:chExt cx="183515" cy="183515"/>
          </a:xfrm>
        </p:grpSpPr>
        <p:sp>
          <p:nvSpPr>
            <p:cNvPr id="17" name="object 17"/>
            <p:cNvSpPr/>
            <p:nvPr/>
          </p:nvSpPr>
          <p:spPr>
            <a:xfrm>
              <a:off x="4901272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29" y="165717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30" y="173272"/>
                  </a:lnTo>
                  <a:lnTo>
                    <a:pt x="165715" y="165717"/>
                  </a:lnTo>
                  <a:lnTo>
                    <a:pt x="173272" y="154535"/>
                  </a:lnTo>
                  <a:lnTo>
                    <a:pt x="176047" y="140881"/>
                  </a:lnTo>
                  <a:lnTo>
                    <a:pt x="176047" y="35178"/>
                  </a:lnTo>
                  <a:lnTo>
                    <a:pt x="173272" y="21516"/>
                  </a:lnTo>
                  <a:lnTo>
                    <a:pt x="165715" y="10331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901272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66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31"/>
                  </a:lnTo>
                  <a:lnTo>
                    <a:pt x="173272" y="21516"/>
                  </a:lnTo>
                  <a:lnTo>
                    <a:pt x="176047" y="35178"/>
                  </a:lnTo>
                  <a:lnTo>
                    <a:pt x="176047" y="140881"/>
                  </a:lnTo>
                  <a:lnTo>
                    <a:pt x="173272" y="154535"/>
                  </a:lnTo>
                  <a:lnTo>
                    <a:pt x="165715" y="165717"/>
                  </a:lnTo>
                  <a:lnTo>
                    <a:pt x="154530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5157845" y="1601019"/>
            <a:ext cx="183515" cy="183515"/>
            <a:chOff x="5157845" y="1601019"/>
            <a:chExt cx="183515" cy="183515"/>
          </a:xfrm>
        </p:grpSpPr>
        <p:sp>
          <p:nvSpPr>
            <p:cNvPr id="20" name="object 20"/>
            <p:cNvSpPr/>
            <p:nvPr/>
          </p:nvSpPr>
          <p:spPr>
            <a:xfrm>
              <a:off x="5161445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29" y="165717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30" y="173272"/>
                  </a:lnTo>
                  <a:lnTo>
                    <a:pt x="165715" y="165717"/>
                  </a:lnTo>
                  <a:lnTo>
                    <a:pt x="173272" y="154535"/>
                  </a:lnTo>
                  <a:lnTo>
                    <a:pt x="176047" y="140881"/>
                  </a:lnTo>
                  <a:lnTo>
                    <a:pt x="176047" y="35178"/>
                  </a:lnTo>
                  <a:lnTo>
                    <a:pt x="173272" y="21516"/>
                  </a:lnTo>
                  <a:lnTo>
                    <a:pt x="165715" y="10331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161445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66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31"/>
                  </a:lnTo>
                  <a:lnTo>
                    <a:pt x="173272" y="21516"/>
                  </a:lnTo>
                  <a:lnTo>
                    <a:pt x="176047" y="35178"/>
                  </a:lnTo>
                  <a:lnTo>
                    <a:pt x="176047" y="140881"/>
                  </a:lnTo>
                  <a:lnTo>
                    <a:pt x="173272" y="154535"/>
                  </a:lnTo>
                  <a:lnTo>
                    <a:pt x="165715" y="165717"/>
                  </a:lnTo>
                  <a:lnTo>
                    <a:pt x="154530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4934598" y="1659750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39">
                <a:moveTo>
                  <a:pt x="44437" y="58153"/>
                </a:moveTo>
                <a:lnTo>
                  <a:pt x="10731" y="58153"/>
                </a:lnTo>
                <a:lnTo>
                  <a:pt x="33718" y="37744"/>
                </a:lnTo>
                <a:lnTo>
                  <a:pt x="37896" y="33375"/>
                </a:lnTo>
                <a:lnTo>
                  <a:pt x="42621" y="26593"/>
                </a:lnTo>
                <a:lnTo>
                  <a:pt x="43802" y="22720"/>
                </a:lnTo>
                <a:lnTo>
                  <a:pt x="43802" y="13081"/>
                </a:lnTo>
                <a:lnTo>
                  <a:pt x="41935" y="8737"/>
                </a:lnTo>
                <a:lnTo>
                  <a:pt x="34493" y="1892"/>
                </a:lnTo>
                <a:lnTo>
                  <a:pt x="29781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56" y="5715"/>
                </a:lnTo>
                <a:lnTo>
                  <a:pt x="4279" y="9118"/>
                </a:lnTo>
                <a:lnTo>
                  <a:pt x="1193" y="13716"/>
                </a:lnTo>
                <a:lnTo>
                  <a:pt x="6464" y="17538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18"/>
                </a:lnTo>
                <a:lnTo>
                  <a:pt x="20091" y="6629"/>
                </a:lnTo>
                <a:lnTo>
                  <a:pt x="27114" y="6629"/>
                </a:lnTo>
                <a:lnTo>
                  <a:pt x="30137" y="7759"/>
                </a:lnTo>
                <a:lnTo>
                  <a:pt x="35115" y="12230"/>
                </a:lnTo>
                <a:lnTo>
                  <a:pt x="36347" y="15176"/>
                </a:lnTo>
                <a:lnTo>
                  <a:pt x="36347" y="21958"/>
                </a:lnTo>
                <a:lnTo>
                  <a:pt x="35382" y="24980"/>
                </a:lnTo>
                <a:lnTo>
                  <a:pt x="31508" y="30797"/>
                </a:lnTo>
                <a:lnTo>
                  <a:pt x="28054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37" y="64693"/>
                </a:lnTo>
                <a:lnTo>
                  <a:pt x="44437" y="58153"/>
                </a:lnTo>
                <a:close/>
              </a:path>
              <a:path w="109854" h="66039">
                <a:moveTo>
                  <a:pt x="109397" y="23622"/>
                </a:moveTo>
                <a:lnTo>
                  <a:pt x="106946" y="15824"/>
                </a:lnTo>
                <a:lnTo>
                  <a:pt x="101955" y="9398"/>
                </a:lnTo>
                <a:lnTo>
                  <a:pt x="101955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42" y="59245"/>
                </a:lnTo>
                <a:lnTo>
                  <a:pt x="76936" y="59245"/>
                </a:lnTo>
                <a:lnTo>
                  <a:pt x="72237" y="56654"/>
                </a:lnTo>
                <a:lnTo>
                  <a:pt x="64973" y="46291"/>
                </a:lnTo>
                <a:lnTo>
                  <a:pt x="63182" y="40220"/>
                </a:lnTo>
                <a:lnTo>
                  <a:pt x="63157" y="25565"/>
                </a:lnTo>
                <a:lnTo>
                  <a:pt x="64947" y="19342"/>
                </a:lnTo>
                <a:lnTo>
                  <a:pt x="72085" y="9105"/>
                </a:lnTo>
                <a:lnTo>
                  <a:pt x="76758" y="6540"/>
                </a:lnTo>
                <a:lnTo>
                  <a:pt x="88265" y="6540"/>
                </a:lnTo>
                <a:lnTo>
                  <a:pt x="92938" y="9131"/>
                </a:lnTo>
                <a:lnTo>
                  <a:pt x="100152" y="19494"/>
                </a:lnTo>
                <a:lnTo>
                  <a:pt x="101917" y="25565"/>
                </a:lnTo>
                <a:lnTo>
                  <a:pt x="101955" y="40220"/>
                </a:lnTo>
                <a:lnTo>
                  <a:pt x="101955" y="9398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99" y="3200"/>
                </a:lnTo>
                <a:lnTo>
                  <a:pt x="58204" y="15976"/>
                </a:lnTo>
                <a:lnTo>
                  <a:pt x="55740" y="23622"/>
                </a:lnTo>
                <a:lnTo>
                  <a:pt x="55702" y="42164"/>
                </a:lnTo>
                <a:lnTo>
                  <a:pt x="58178" y="49961"/>
                </a:lnTo>
                <a:lnTo>
                  <a:pt x="68046" y="62623"/>
                </a:lnTo>
                <a:lnTo>
                  <a:pt x="74510" y="65786"/>
                </a:lnTo>
                <a:lnTo>
                  <a:pt x="90500" y="65786"/>
                </a:lnTo>
                <a:lnTo>
                  <a:pt x="96989" y="62585"/>
                </a:lnTo>
                <a:lnTo>
                  <a:pt x="99580" y="59245"/>
                </a:lnTo>
                <a:lnTo>
                  <a:pt x="106921" y="49809"/>
                </a:lnTo>
                <a:lnTo>
                  <a:pt x="109347" y="42164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194414" y="1659750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39">
                <a:moveTo>
                  <a:pt x="42240" y="49606"/>
                </a:moveTo>
                <a:lnTo>
                  <a:pt x="35331" y="49606"/>
                </a:lnTo>
                <a:lnTo>
                  <a:pt x="35331" y="64693"/>
                </a:lnTo>
                <a:lnTo>
                  <a:pt x="42240" y="64693"/>
                </a:lnTo>
                <a:lnTo>
                  <a:pt x="42240" y="49606"/>
                </a:lnTo>
                <a:close/>
              </a:path>
              <a:path w="110489" h="66039">
                <a:moveTo>
                  <a:pt x="42240" y="635"/>
                </a:moveTo>
                <a:lnTo>
                  <a:pt x="35979" y="635"/>
                </a:lnTo>
                <a:lnTo>
                  <a:pt x="0" y="44424"/>
                </a:lnTo>
                <a:lnTo>
                  <a:pt x="1816" y="49606"/>
                </a:lnTo>
                <a:lnTo>
                  <a:pt x="52146" y="49606"/>
                </a:lnTo>
                <a:lnTo>
                  <a:pt x="52146" y="43611"/>
                </a:lnTo>
                <a:lnTo>
                  <a:pt x="8623" y="43611"/>
                </a:lnTo>
                <a:lnTo>
                  <a:pt x="35331" y="10807"/>
                </a:lnTo>
                <a:lnTo>
                  <a:pt x="42240" y="10807"/>
                </a:lnTo>
                <a:lnTo>
                  <a:pt x="42240" y="635"/>
                </a:lnTo>
                <a:close/>
              </a:path>
              <a:path w="110489" h="66039">
                <a:moveTo>
                  <a:pt x="42240" y="10807"/>
                </a:moveTo>
                <a:lnTo>
                  <a:pt x="35331" y="10807"/>
                </a:lnTo>
                <a:lnTo>
                  <a:pt x="35331" y="43611"/>
                </a:lnTo>
                <a:lnTo>
                  <a:pt x="42240" y="43611"/>
                </a:lnTo>
                <a:lnTo>
                  <a:pt x="42240" y="10807"/>
                </a:lnTo>
                <a:close/>
              </a:path>
              <a:path w="110489" h="66039">
                <a:moveTo>
                  <a:pt x="95630" y="0"/>
                </a:moveTo>
                <a:lnTo>
                  <a:pt x="80924" y="0"/>
                </a:lnTo>
                <a:lnTo>
                  <a:pt x="74485" y="3276"/>
                </a:lnTo>
                <a:lnTo>
                  <a:pt x="62598" y="45313"/>
                </a:lnTo>
                <a:lnTo>
                  <a:pt x="64808" y="53212"/>
                </a:lnTo>
                <a:lnTo>
                  <a:pt x="73647" y="63271"/>
                </a:lnTo>
                <a:lnTo>
                  <a:pt x="79679" y="65786"/>
                </a:lnTo>
                <a:lnTo>
                  <a:pt x="93789" y="65786"/>
                </a:lnTo>
                <a:lnTo>
                  <a:pt x="99212" y="63779"/>
                </a:lnTo>
                <a:lnTo>
                  <a:pt x="103970" y="59423"/>
                </a:lnTo>
                <a:lnTo>
                  <a:pt x="82740" y="59423"/>
                </a:lnTo>
                <a:lnTo>
                  <a:pt x="78892" y="58064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1"/>
                </a:lnTo>
                <a:lnTo>
                  <a:pt x="72821" y="38112"/>
                </a:lnTo>
                <a:lnTo>
                  <a:pt x="76542" y="34620"/>
                </a:lnTo>
                <a:lnTo>
                  <a:pt x="70040" y="34620"/>
                </a:lnTo>
                <a:lnTo>
                  <a:pt x="70040" y="26111"/>
                </a:lnTo>
                <a:lnTo>
                  <a:pt x="71742" y="19418"/>
                </a:lnTo>
                <a:lnTo>
                  <a:pt x="78524" y="9118"/>
                </a:lnTo>
                <a:lnTo>
                  <a:pt x="83032" y="6540"/>
                </a:lnTo>
                <a:lnTo>
                  <a:pt x="106948" y="6540"/>
                </a:lnTo>
                <a:lnTo>
                  <a:pt x="101904" y="2425"/>
                </a:lnTo>
                <a:lnTo>
                  <a:pt x="95630" y="0"/>
                </a:lnTo>
                <a:close/>
              </a:path>
              <a:path w="110489" h="66039">
                <a:moveTo>
                  <a:pt x="104558" y="31076"/>
                </a:moveTo>
                <a:lnTo>
                  <a:pt x="91757" y="31076"/>
                </a:lnTo>
                <a:lnTo>
                  <a:pt x="95478" y="32359"/>
                </a:lnTo>
                <a:lnTo>
                  <a:pt x="101295" y="37515"/>
                </a:lnTo>
                <a:lnTo>
                  <a:pt x="102755" y="40766"/>
                </a:lnTo>
                <a:lnTo>
                  <a:pt x="102648" y="49212"/>
                </a:lnTo>
                <a:lnTo>
                  <a:pt x="101345" y="52450"/>
                </a:lnTo>
                <a:lnTo>
                  <a:pt x="95707" y="58026"/>
                </a:lnTo>
                <a:lnTo>
                  <a:pt x="91998" y="59423"/>
                </a:lnTo>
                <a:lnTo>
                  <a:pt x="103970" y="59423"/>
                </a:lnTo>
                <a:lnTo>
                  <a:pt x="107937" y="55791"/>
                </a:lnTo>
                <a:lnTo>
                  <a:pt x="110108" y="50736"/>
                </a:lnTo>
                <a:lnTo>
                  <a:pt x="110108" y="38735"/>
                </a:lnTo>
                <a:lnTo>
                  <a:pt x="107975" y="33985"/>
                </a:lnTo>
                <a:lnTo>
                  <a:pt x="104558" y="31076"/>
                </a:lnTo>
                <a:close/>
              </a:path>
              <a:path w="110489" h="66039">
                <a:moveTo>
                  <a:pt x="94246" y="24891"/>
                </a:moveTo>
                <a:lnTo>
                  <a:pt x="80492" y="24891"/>
                </a:lnTo>
                <a:lnTo>
                  <a:pt x="74460" y="28143"/>
                </a:lnTo>
                <a:lnTo>
                  <a:pt x="70040" y="34620"/>
                </a:lnTo>
                <a:lnTo>
                  <a:pt x="76542" y="34620"/>
                </a:lnTo>
                <a:lnTo>
                  <a:pt x="78816" y="32486"/>
                </a:lnTo>
                <a:lnTo>
                  <a:pt x="82613" y="31076"/>
                </a:lnTo>
                <a:lnTo>
                  <a:pt x="104558" y="31076"/>
                </a:lnTo>
                <a:lnTo>
                  <a:pt x="99440" y="26720"/>
                </a:lnTo>
                <a:lnTo>
                  <a:pt x="94246" y="24891"/>
                </a:lnTo>
                <a:close/>
              </a:path>
              <a:path w="110489" h="66039">
                <a:moveTo>
                  <a:pt x="106948" y="6540"/>
                </a:moveTo>
                <a:lnTo>
                  <a:pt x="93700" y="6540"/>
                </a:lnTo>
                <a:lnTo>
                  <a:pt x="98691" y="8636"/>
                </a:lnTo>
                <a:lnTo>
                  <a:pt x="103657" y="12814"/>
                </a:lnTo>
                <a:lnTo>
                  <a:pt x="107835" y="7264"/>
                </a:lnTo>
                <a:lnTo>
                  <a:pt x="106948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/>
          <p:cNvGrpSpPr/>
          <p:nvPr/>
        </p:nvGrpSpPr>
        <p:grpSpPr>
          <a:xfrm>
            <a:off x="181702" y="203"/>
            <a:ext cx="10317480" cy="7560309"/>
            <a:chOff x="181702" y="203"/>
            <a:chExt cx="10317480" cy="7560309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702" y="203"/>
              <a:ext cx="4655299" cy="46552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6354" y="3271888"/>
              <a:ext cx="4288307" cy="42881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4900" y="750379"/>
              <a:ext cx="4464253" cy="446425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994524" y="654226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994524" y="654226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254697" y="654226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254697" y="654226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A47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27849" y="6597395"/>
              <a:ext cx="370205" cy="66040"/>
            </a:xfrm>
            <a:custGeom>
              <a:avLst/>
              <a:gdLst/>
              <a:ahLst/>
              <a:cxnLst/>
              <a:rect l="l" t="t" r="r" b="b"/>
              <a:pathLst>
                <a:path w="370204" h="66040">
                  <a:moveTo>
                    <a:pt x="44437" y="58153"/>
                  </a:moveTo>
                  <a:lnTo>
                    <a:pt x="10731" y="58153"/>
                  </a:lnTo>
                  <a:lnTo>
                    <a:pt x="33718" y="37731"/>
                  </a:lnTo>
                  <a:lnTo>
                    <a:pt x="37896" y="33375"/>
                  </a:lnTo>
                  <a:lnTo>
                    <a:pt x="42621" y="26593"/>
                  </a:lnTo>
                  <a:lnTo>
                    <a:pt x="43802" y="22707"/>
                  </a:lnTo>
                  <a:lnTo>
                    <a:pt x="43802" y="13081"/>
                  </a:lnTo>
                  <a:lnTo>
                    <a:pt x="41935" y="8737"/>
                  </a:lnTo>
                  <a:lnTo>
                    <a:pt x="34480" y="1892"/>
                  </a:lnTo>
                  <a:lnTo>
                    <a:pt x="29781" y="177"/>
                  </a:lnTo>
                  <a:lnTo>
                    <a:pt x="18808" y="177"/>
                  </a:lnTo>
                  <a:lnTo>
                    <a:pt x="14452" y="1282"/>
                  </a:lnTo>
                  <a:lnTo>
                    <a:pt x="7543" y="5702"/>
                  </a:lnTo>
                  <a:lnTo>
                    <a:pt x="4279" y="9118"/>
                  </a:lnTo>
                  <a:lnTo>
                    <a:pt x="1193" y="13716"/>
                  </a:lnTo>
                  <a:lnTo>
                    <a:pt x="6451" y="17526"/>
                  </a:lnTo>
                  <a:lnTo>
                    <a:pt x="9118" y="13779"/>
                  </a:lnTo>
                  <a:lnTo>
                    <a:pt x="11772" y="11023"/>
                  </a:lnTo>
                  <a:lnTo>
                    <a:pt x="17043" y="7505"/>
                  </a:lnTo>
                  <a:lnTo>
                    <a:pt x="20091" y="6629"/>
                  </a:lnTo>
                  <a:lnTo>
                    <a:pt x="27114" y="6629"/>
                  </a:lnTo>
                  <a:lnTo>
                    <a:pt x="30137" y="7747"/>
                  </a:lnTo>
                  <a:lnTo>
                    <a:pt x="35115" y="12230"/>
                  </a:lnTo>
                  <a:lnTo>
                    <a:pt x="36347" y="15176"/>
                  </a:lnTo>
                  <a:lnTo>
                    <a:pt x="36347" y="21958"/>
                  </a:lnTo>
                  <a:lnTo>
                    <a:pt x="35382" y="24980"/>
                  </a:lnTo>
                  <a:lnTo>
                    <a:pt x="31496" y="30797"/>
                  </a:lnTo>
                  <a:lnTo>
                    <a:pt x="28054" y="34429"/>
                  </a:lnTo>
                  <a:lnTo>
                    <a:pt x="0" y="59143"/>
                  </a:lnTo>
                  <a:lnTo>
                    <a:pt x="0" y="64693"/>
                  </a:lnTo>
                  <a:lnTo>
                    <a:pt x="44437" y="64693"/>
                  </a:lnTo>
                  <a:lnTo>
                    <a:pt x="44437" y="58153"/>
                  </a:lnTo>
                  <a:close/>
                </a:path>
                <a:path w="370204" h="66040">
                  <a:moveTo>
                    <a:pt x="109397" y="23622"/>
                  </a:moveTo>
                  <a:lnTo>
                    <a:pt x="106946" y="15824"/>
                  </a:lnTo>
                  <a:lnTo>
                    <a:pt x="101955" y="9398"/>
                  </a:lnTo>
                  <a:lnTo>
                    <a:pt x="101955" y="40220"/>
                  </a:lnTo>
                  <a:lnTo>
                    <a:pt x="100177" y="46443"/>
                  </a:lnTo>
                  <a:lnTo>
                    <a:pt x="93091" y="56680"/>
                  </a:lnTo>
                  <a:lnTo>
                    <a:pt x="88442" y="59232"/>
                  </a:lnTo>
                  <a:lnTo>
                    <a:pt x="76936" y="59232"/>
                  </a:lnTo>
                  <a:lnTo>
                    <a:pt x="72237" y="56642"/>
                  </a:lnTo>
                  <a:lnTo>
                    <a:pt x="64973" y="46291"/>
                  </a:lnTo>
                  <a:lnTo>
                    <a:pt x="63182" y="40220"/>
                  </a:lnTo>
                  <a:lnTo>
                    <a:pt x="63157" y="25565"/>
                  </a:lnTo>
                  <a:lnTo>
                    <a:pt x="64947" y="19329"/>
                  </a:lnTo>
                  <a:lnTo>
                    <a:pt x="72085" y="9105"/>
                  </a:lnTo>
                  <a:lnTo>
                    <a:pt x="76746" y="6540"/>
                  </a:lnTo>
                  <a:lnTo>
                    <a:pt x="88265" y="6540"/>
                  </a:lnTo>
                  <a:lnTo>
                    <a:pt x="92938" y="9131"/>
                  </a:lnTo>
                  <a:lnTo>
                    <a:pt x="100152" y="19481"/>
                  </a:lnTo>
                  <a:lnTo>
                    <a:pt x="101917" y="25565"/>
                  </a:lnTo>
                  <a:lnTo>
                    <a:pt x="101955" y="40220"/>
                  </a:lnTo>
                  <a:lnTo>
                    <a:pt x="101955" y="9398"/>
                  </a:lnTo>
                  <a:lnTo>
                    <a:pt x="99745" y="6540"/>
                  </a:lnTo>
                  <a:lnTo>
                    <a:pt x="97129" y="3162"/>
                  </a:lnTo>
                  <a:lnTo>
                    <a:pt x="90678" y="0"/>
                  </a:lnTo>
                  <a:lnTo>
                    <a:pt x="74688" y="0"/>
                  </a:lnTo>
                  <a:lnTo>
                    <a:pt x="68186" y="3187"/>
                  </a:lnTo>
                  <a:lnTo>
                    <a:pt x="58204" y="15976"/>
                  </a:lnTo>
                  <a:lnTo>
                    <a:pt x="55740" y="23622"/>
                  </a:lnTo>
                  <a:lnTo>
                    <a:pt x="55702" y="42151"/>
                  </a:lnTo>
                  <a:lnTo>
                    <a:pt x="58166" y="49949"/>
                  </a:lnTo>
                  <a:lnTo>
                    <a:pt x="68046" y="62611"/>
                  </a:lnTo>
                  <a:lnTo>
                    <a:pt x="74510" y="65773"/>
                  </a:lnTo>
                  <a:lnTo>
                    <a:pt x="90500" y="65773"/>
                  </a:lnTo>
                  <a:lnTo>
                    <a:pt x="96977" y="62585"/>
                  </a:lnTo>
                  <a:lnTo>
                    <a:pt x="99580" y="59232"/>
                  </a:lnTo>
                  <a:lnTo>
                    <a:pt x="106921" y="49796"/>
                  </a:lnTo>
                  <a:lnTo>
                    <a:pt x="109347" y="42151"/>
                  </a:lnTo>
                  <a:lnTo>
                    <a:pt x="109397" y="23622"/>
                  </a:lnTo>
                  <a:close/>
                </a:path>
                <a:path w="370204" h="66040">
                  <a:moveTo>
                    <a:pt x="311962" y="43611"/>
                  </a:moveTo>
                  <a:lnTo>
                    <a:pt x="302056" y="43611"/>
                  </a:lnTo>
                  <a:lnTo>
                    <a:pt x="302056" y="10807"/>
                  </a:lnTo>
                  <a:lnTo>
                    <a:pt x="302056" y="635"/>
                  </a:lnTo>
                  <a:lnTo>
                    <a:pt x="295783" y="635"/>
                  </a:lnTo>
                  <a:lnTo>
                    <a:pt x="295148" y="1409"/>
                  </a:lnTo>
                  <a:lnTo>
                    <a:pt x="295148" y="10807"/>
                  </a:lnTo>
                  <a:lnTo>
                    <a:pt x="295148" y="43611"/>
                  </a:lnTo>
                  <a:lnTo>
                    <a:pt x="268439" y="43611"/>
                  </a:lnTo>
                  <a:lnTo>
                    <a:pt x="295148" y="10807"/>
                  </a:lnTo>
                  <a:lnTo>
                    <a:pt x="295148" y="1409"/>
                  </a:lnTo>
                  <a:lnTo>
                    <a:pt x="259803" y="44424"/>
                  </a:lnTo>
                  <a:lnTo>
                    <a:pt x="261632" y="49606"/>
                  </a:lnTo>
                  <a:lnTo>
                    <a:pt x="295148" y="49606"/>
                  </a:lnTo>
                  <a:lnTo>
                    <a:pt x="295148" y="64693"/>
                  </a:lnTo>
                  <a:lnTo>
                    <a:pt x="302056" y="64693"/>
                  </a:lnTo>
                  <a:lnTo>
                    <a:pt x="302056" y="49606"/>
                  </a:lnTo>
                  <a:lnTo>
                    <a:pt x="311962" y="49606"/>
                  </a:lnTo>
                  <a:lnTo>
                    <a:pt x="311962" y="43611"/>
                  </a:lnTo>
                  <a:close/>
                </a:path>
                <a:path w="370204" h="66040">
                  <a:moveTo>
                    <a:pt x="369925" y="38735"/>
                  </a:moveTo>
                  <a:lnTo>
                    <a:pt x="367792" y="33985"/>
                  </a:lnTo>
                  <a:lnTo>
                    <a:pt x="364363" y="31076"/>
                  </a:lnTo>
                  <a:lnTo>
                    <a:pt x="362559" y="29540"/>
                  </a:lnTo>
                  <a:lnTo>
                    <a:pt x="362559" y="40767"/>
                  </a:lnTo>
                  <a:lnTo>
                    <a:pt x="362445" y="49212"/>
                  </a:lnTo>
                  <a:lnTo>
                    <a:pt x="361162" y="52451"/>
                  </a:lnTo>
                  <a:lnTo>
                    <a:pt x="355523" y="58026"/>
                  </a:lnTo>
                  <a:lnTo>
                    <a:pt x="351815" y="59423"/>
                  </a:lnTo>
                  <a:lnTo>
                    <a:pt x="342544" y="59423"/>
                  </a:lnTo>
                  <a:lnTo>
                    <a:pt x="338696" y="58051"/>
                  </a:lnTo>
                  <a:lnTo>
                    <a:pt x="332651" y="52603"/>
                  </a:lnTo>
                  <a:lnTo>
                    <a:pt x="331127" y="49212"/>
                  </a:lnTo>
                  <a:lnTo>
                    <a:pt x="331127" y="41402"/>
                  </a:lnTo>
                  <a:lnTo>
                    <a:pt x="362559" y="40767"/>
                  </a:lnTo>
                  <a:lnTo>
                    <a:pt x="362559" y="29540"/>
                  </a:lnTo>
                  <a:lnTo>
                    <a:pt x="359244" y="26708"/>
                  </a:lnTo>
                  <a:lnTo>
                    <a:pt x="354050" y="24892"/>
                  </a:lnTo>
                  <a:lnTo>
                    <a:pt x="340309" y="24892"/>
                  </a:lnTo>
                  <a:lnTo>
                    <a:pt x="334276" y="28130"/>
                  </a:lnTo>
                  <a:lnTo>
                    <a:pt x="329857" y="34620"/>
                  </a:lnTo>
                  <a:lnTo>
                    <a:pt x="329857" y="26111"/>
                  </a:lnTo>
                  <a:lnTo>
                    <a:pt x="331558" y="19418"/>
                  </a:lnTo>
                  <a:lnTo>
                    <a:pt x="338340" y="9118"/>
                  </a:lnTo>
                  <a:lnTo>
                    <a:pt x="342849" y="6540"/>
                  </a:lnTo>
                  <a:lnTo>
                    <a:pt x="353517" y="6540"/>
                  </a:lnTo>
                  <a:lnTo>
                    <a:pt x="358508" y="8636"/>
                  </a:lnTo>
                  <a:lnTo>
                    <a:pt x="363474" y="12814"/>
                  </a:lnTo>
                  <a:lnTo>
                    <a:pt x="367652" y="7264"/>
                  </a:lnTo>
                  <a:lnTo>
                    <a:pt x="366750" y="6540"/>
                  </a:lnTo>
                  <a:lnTo>
                    <a:pt x="361721" y="2425"/>
                  </a:lnTo>
                  <a:lnTo>
                    <a:pt x="355447" y="0"/>
                  </a:lnTo>
                  <a:lnTo>
                    <a:pt x="340728" y="0"/>
                  </a:lnTo>
                  <a:lnTo>
                    <a:pt x="334289" y="3276"/>
                  </a:lnTo>
                  <a:lnTo>
                    <a:pt x="322402" y="45300"/>
                  </a:lnTo>
                  <a:lnTo>
                    <a:pt x="324624" y="53213"/>
                  </a:lnTo>
                  <a:lnTo>
                    <a:pt x="333463" y="63271"/>
                  </a:lnTo>
                  <a:lnTo>
                    <a:pt x="339483" y="65773"/>
                  </a:lnTo>
                  <a:lnTo>
                    <a:pt x="353606" y="65773"/>
                  </a:lnTo>
                  <a:lnTo>
                    <a:pt x="359029" y="63779"/>
                  </a:lnTo>
                  <a:lnTo>
                    <a:pt x="363778" y="59423"/>
                  </a:lnTo>
                  <a:lnTo>
                    <a:pt x="367741" y="55791"/>
                  </a:lnTo>
                  <a:lnTo>
                    <a:pt x="369925" y="50723"/>
                  </a:lnTo>
                  <a:lnTo>
                    <a:pt x="369925" y="387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7236" y="6542260"/>
              <a:ext cx="176060" cy="17604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507236" y="654226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2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540206" y="6597395"/>
              <a:ext cx="110489" cy="66040"/>
            </a:xfrm>
            <a:custGeom>
              <a:avLst/>
              <a:gdLst/>
              <a:ahLst/>
              <a:cxnLst/>
              <a:rect l="l" t="t" r="r" b="b"/>
              <a:pathLst>
                <a:path w="110490" h="66040">
                  <a:moveTo>
                    <a:pt x="45427" y="38887"/>
                  </a:moveTo>
                  <a:lnTo>
                    <a:pt x="43345" y="34112"/>
                  </a:lnTo>
                  <a:lnTo>
                    <a:pt x="35052" y="27025"/>
                  </a:lnTo>
                  <a:lnTo>
                    <a:pt x="29806" y="25260"/>
                  </a:lnTo>
                  <a:lnTo>
                    <a:pt x="19380" y="25260"/>
                  </a:lnTo>
                  <a:lnTo>
                    <a:pt x="15201" y="26200"/>
                  </a:lnTo>
                  <a:lnTo>
                    <a:pt x="10896" y="28067"/>
                  </a:lnTo>
                  <a:lnTo>
                    <a:pt x="12268" y="7721"/>
                  </a:lnTo>
                  <a:lnTo>
                    <a:pt x="42608" y="7721"/>
                  </a:lnTo>
                  <a:lnTo>
                    <a:pt x="42608" y="1092"/>
                  </a:lnTo>
                  <a:lnTo>
                    <a:pt x="5994" y="1092"/>
                  </a:lnTo>
                  <a:lnTo>
                    <a:pt x="4178" y="32067"/>
                  </a:lnTo>
                  <a:lnTo>
                    <a:pt x="8991" y="35255"/>
                  </a:lnTo>
                  <a:lnTo>
                    <a:pt x="13538" y="32829"/>
                  </a:lnTo>
                  <a:lnTo>
                    <a:pt x="17983" y="31610"/>
                  </a:lnTo>
                  <a:lnTo>
                    <a:pt x="27012" y="31610"/>
                  </a:lnTo>
                  <a:lnTo>
                    <a:pt x="30822" y="32854"/>
                  </a:lnTo>
                  <a:lnTo>
                    <a:pt x="36690" y="37820"/>
                  </a:lnTo>
                  <a:lnTo>
                    <a:pt x="38163" y="41033"/>
                  </a:lnTo>
                  <a:lnTo>
                    <a:pt x="38163" y="49149"/>
                  </a:lnTo>
                  <a:lnTo>
                    <a:pt x="36728" y="52578"/>
                  </a:lnTo>
                  <a:lnTo>
                    <a:pt x="31038" y="57912"/>
                  </a:lnTo>
                  <a:lnTo>
                    <a:pt x="27343" y="59232"/>
                  </a:lnTo>
                  <a:lnTo>
                    <a:pt x="16738" y="59232"/>
                  </a:lnTo>
                  <a:lnTo>
                    <a:pt x="10718" y="56324"/>
                  </a:lnTo>
                  <a:lnTo>
                    <a:pt x="4724" y="50520"/>
                  </a:lnTo>
                  <a:lnTo>
                    <a:pt x="0" y="55689"/>
                  </a:lnTo>
                  <a:lnTo>
                    <a:pt x="6718" y="62420"/>
                  </a:lnTo>
                  <a:lnTo>
                    <a:pt x="14287" y="65773"/>
                  </a:lnTo>
                  <a:lnTo>
                    <a:pt x="22707" y="65773"/>
                  </a:lnTo>
                  <a:lnTo>
                    <a:pt x="29375" y="65773"/>
                  </a:lnTo>
                  <a:lnTo>
                    <a:pt x="34823" y="63842"/>
                  </a:lnTo>
                  <a:lnTo>
                    <a:pt x="43307" y="56083"/>
                  </a:lnTo>
                  <a:lnTo>
                    <a:pt x="45427" y="51054"/>
                  </a:lnTo>
                  <a:lnTo>
                    <a:pt x="45427" y="38887"/>
                  </a:lnTo>
                  <a:close/>
                </a:path>
                <a:path w="110490" h="66040">
                  <a:moveTo>
                    <a:pt x="110109" y="23622"/>
                  </a:moveTo>
                  <a:lnTo>
                    <a:pt x="107657" y="15824"/>
                  </a:lnTo>
                  <a:lnTo>
                    <a:pt x="102666" y="9398"/>
                  </a:lnTo>
                  <a:lnTo>
                    <a:pt x="102666" y="40220"/>
                  </a:lnTo>
                  <a:lnTo>
                    <a:pt x="100901" y="46443"/>
                  </a:lnTo>
                  <a:lnTo>
                    <a:pt x="93814" y="56680"/>
                  </a:lnTo>
                  <a:lnTo>
                    <a:pt x="89154" y="59232"/>
                  </a:lnTo>
                  <a:lnTo>
                    <a:pt x="77647" y="59232"/>
                  </a:lnTo>
                  <a:lnTo>
                    <a:pt x="72948" y="56642"/>
                  </a:lnTo>
                  <a:lnTo>
                    <a:pt x="65684" y="46291"/>
                  </a:lnTo>
                  <a:lnTo>
                    <a:pt x="63893" y="40220"/>
                  </a:lnTo>
                  <a:lnTo>
                    <a:pt x="63868" y="25565"/>
                  </a:lnTo>
                  <a:lnTo>
                    <a:pt x="65659" y="19329"/>
                  </a:lnTo>
                  <a:lnTo>
                    <a:pt x="72809" y="9105"/>
                  </a:lnTo>
                  <a:lnTo>
                    <a:pt x="77470" y="6540"/>
                  </a:lnTo>
                  <a:lnTo>
                    <a:pt x="88976" y="6540"/>
                  </a:lnTo>
                  <a:lnTo>
                    <a:pt x="93649" y="9131"/>
                  </a:lnTo>
                  <a:lnTo>
                    <a:pt x="100863" y="19481"/>
                  </a:lnTo>
                  <a:lnTo>
                    <a:pt x="102628" y="25565"/>
                  </a:lnTo>
                  <a:lnTo>
                    <a:pt x="102666" y="40220"/>
                  </a:lnTo>
                  <a:lnTo>
                    <a:pt x="102666" y="9398"/>
                  </a:lnTo>
                  <a:lnTo>
                    <a:pt x="100457" y="6540"/>
                  </a:lnTo>
                  <a:lnTo>
                    <a:pt x="97853" y="3162"/>
                  </a:lnTo>
                  <a:lnTo>
                    <a:pt x="91401" y="0"/>
                  </a:lnTo>
                  <a:lnTo>
                    <a:pt x="75412" y="0"/>
                  </a:lnTo>
                  <a:lnTo>
                    <a:pt x="68910" y="3187"/>
                  </a:lnTo>
                  <a:lnTo>
                    <a:pt x="58928" y="15976"/>
                  </a:lnTo>
                  <a:lnTo>
                    <a:pt x="56464" y="23622"/>
                  </a:lnTo>
                  <a:lnTo>
                    <a:pt x="56426" y="42151"/>
                  </a:lnTo>
                  <a:lnTo>
                    <a:pt x="58889" y="49949"/>
                  </a:lnTo>
                  <a:lnTo>
                    <a:pt x="68770" y="62611"/>
                  </a:lnTo>
                  <a:lnTo>
                    <a:pt x="75234" y="65773"/>
                  </a:lnTo>
                  <a:lnTo>
                    <a:pt x="91211" y="65773"/>
                  </a:lnTo>
                  <a:lnTo>
                    <a:pt x="97701" y="62585"/>
                  </a:lnTo>
                  <a:lnTo>
                    <a:pt x="100291" y="59232"/>
                  </a:lnTo>
                  <a:lnTo>
                    <a:pt x="107632" y="49796"/>
                  </a:lnTo>
                  <a:lnTo>
                    <a:pt x="110058" y="42151"/>
                  </a:lnTo>
                  <a:lnTo>
                    <a:pt x="110109" y="23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3901" y="1238580"/>
              <a:ext cx="2529319" cy="24217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421617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5"/>
                  </a:lnTo>
                  <a:lnTo>
                    <a:pt x="10329" y="165711"/>
                  </a:lnTo>
                  <a:lnTo>
                    <a:pt x="21511" y="173270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5" y="173270"/>
                  </a:lnTo>
                  <a:lnTo>
                    <a:pt x="165711" y="165711"/>
                  </a:lnTo>
                  <a:lnTo>
                    <a:pt x="173270" y="154525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0" y="21511"/>
                  </a:lnTo>
                  <a:lnTo>
                    <a:pt x="165711" y="10329"/>
                  </a:lnTo>
                  <a:lnTo>
                    <a:pt x="154525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421617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66" y="0"/>
                  </a:moveTo>
                  <a:lnTo>
                    <a:pt x="140868" y="0"/>
                  </a:lnTo>
                  <a:lnTo>
                    <a:pt x="154525" y="2774"/>
                  </a:lnTo>
                  <a:lnTo>
                    <a:pt x="165711" y="10329"/>
                  </a:lnTo>
                  <a:lnTo>
                    <a:pt x="173270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0" y="154525"/>
                  </a:lnTo>
                  <a:lnTo>
                    <a:pt x="165711" y="165711"/>
                  </a:lnTo>
                  <a:lnTo>
                    <a:pt x="154525" y="173270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0"/>
                  </a:lnTo>
                  <a:lnTo>
                    <a:pt x="10329" y="165711"/>
                  </a:lnTo>
                  <a:lnTo>
                    <a:pt x="2774" y="154525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29" y="10329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679160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68" y="0"/>
                  </a:moveTo>
                  <a:lnTo>
                    <a:pt x="35178" y="0"/>
                  </a:lnTo>
                  <a:lnTo>
                    <a:pt x="21516" y="2774"/>
                  </a:lnTo>
                  <a:lnTo>
                    <a:pt x="10331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5"/>
                  </a:lnTo>
                  <a:lnTo>
                    <a:pt x="10331" y="165711"/>
                  </a:lnTo>
                  <a:lnTo>
                    <a:pt x="21516" y="173270"/>
                  </a:lnTo>
                  <a:lnTo>
                    <a:pt x="35178" y="176047"/>
                  </a:lnTo>
                  <a:lnTo>
                    <a:pt x="140868" y="176047"/>
                  </a:lnTo>
                  <a:lnTo>
                    <a:pt x="154530" y="173270"/>
                  </a:lnTo>
                  <a:lnTo>
                    <a:pt x="165715" y="165711"/>
                  </a:lnTo>
                  <a:lnTo>
                    <a:pt x="173272" y="154525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2" y="21511"/>
                  </a:lnTo>
                  <a:lnTo>
                    <a:pt x="165715" y="10329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679160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78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29"/>
                  </a:lnTo>
                  <a:lnTo>
                    <a:pt x="173272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2" y="154525"/>
                  </a:lnTo>
                  <a:lnTo>
                    <a:pt x="165715" y="165711"/>
                  </a:lnTo>
                  <a:lnTo>
                    <a:pt x="154530" y="173270"/>
                  </a:lnTo>
                  <a:lnTo>
                    <a:pt x="140868" y="176047"/>
                  </a:lnTo>
                  <a:lnTo>
                    <a:pt x="35178" y="176047"/>
                  </a:lnTo>
                  <a:lnTo>
                    <a:pt x="21516" y="173270"/>
                  </a:lnTo>
                  <a:lnTo>
                    <a:pt x="10331" y="165711"/>
                  </a:lnTo>
                  <a:lnTo>
                    <a:pt x="2774" y="154525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31" y="10329"/>
                  </a:lnTo>
                  <a:lnTo>
                    <a:pt x="21516" y="2774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DA231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936703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81" y="0"/>
                  </a:moveTo>
                  <a:lnTo>
                    <a:pt x="35178" y="0"/>
                  </a:lnTo>
                  <a:lnTo>
                    <a:pt x="21522" y="2774"/>
                  </a:lnTo>
                  <a:lnTo>
                    <a:pt x="10336" y="10329"/>
                  </a:lnTo>
                  <a:lnTo>
                    <a:pt x="2776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6" y="154525"/>
                  </a:lnTo>
                  <a:lnTo>
                    <a:pt x="10336" y="165711"/>
                  </a:lnTo>
                  <a:lnTo>
                    <a:pt x="21522" y="173270"/>
                  </a:lnTo>
                  <a:lnTo>
                    <a:pt x="35178" y="176047"/>
                  </a:lnTo>
                  <a:lnTo>
                    <a:pt x="140881" y="176047"/>
                  </a:lnTo>
                  <a:lnTo>
                    <a:pt x="154535" y="173270"/>
                  </a:lnTo>
                  <a:lnTo>
                    <a:pt x="165717" y="165711"/>
                  </a:lnTo>
                  <a:lnTo>
                    <a:pt x="173272" y="154525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2" y="21511"/>
                  </a:lnTo>
                  <a:lnTo>
                    <a:pt x="165717" y="10329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936703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78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29"/>
                  </a:lnTo>
                  <a:lnTo>
                    <a:pt x="173272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2" y="154525"/>
                  </a:lnTo>
                  <a:lnTo>
                    <a:pt x="165717" y="165711"/>
                  </a:lnTo>
                  <a:lnTo>
                    <a:pt x="154535" y="173270"/>
                  </a:lnTo>
                  <a:lnTo>
                    <a:pt x="140881" y="176047"/>
                  </a:lnTo>
                  <a:lnTo>
                    <a:pt x="35178" y="176047"/>
                  </a:lnTo>
                  <a:lnTo>
                    <a:pt x="21522" y="173270"/>
                  </a:lnTo>
                  <a:lnTo>
                    <a:pt x="10336" y="165711"/>
                  </a:lnTo>
                  <a:lnTo>
                    <a:pt x="2776" y="154525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6" y="21511"/>
                  </a:lnTo>
                  <a:lnTo>
                    <a:pt x="10336" y="10329"/>
                  </a:lnTo>
                  <a:lnTo>
                    <a:pt x="21522" y="2774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194259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5"/>
                  </a:lnTo>
                  <a:lnTo>
                    <a:pt x="10329" y="165711"/>
                  </a:lnTo>
                  <a:lnTo>
                    <a:pt x="21511" y="173270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3" y="173270"/>
                  </a:lnTo>
                  <a:lnTo>
                    <a:pt x="165704" y="165711"/>
                  </a:lnTo>
                  <a:lnTo>
                    <a:pt x="173259" y="154525"/>
                  </a:lnTo>
                  <a:lnTo>
                    <a:pt x="176034" y="140868"/>
                  </a:lnTo>
                  <a:lnTo>
                    <a:pt x="176034" y="35166"/>
                  </a:lnTo>
                  <a:lnTo>
                    <a:pt x="173259" y="21511"/>
                  </a:lnTo>
                  <a:lnTo>
                    <a:pt x="165704" y="10329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09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194259" y="160461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29"/>
                  </a:lnTo>
                  <a:lnTo>
                    <a:pt x="173259" y="21511"/>
                  </a:lnTo>
                  <a:lnTo>
                    <a:pt x="176034" y="35166"/>
                  </a:lnTo>
                  <a:lnTo>
                    <a:pt x="176034" y="140868"/>
                  </a:lnTo>
                  <a:lnTo>
                    <a:pt x="173259" y="154525"/>
                  </a:lnTo>
                  <a:lnTo>
                    <a:pt x="165704" y="165711"/>
                  </a:lnTo>
                  <a:lnTo>
                    <a:pt x="154523" y="173270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0"/>
                  </a:lnTo>
                  <a:lnTo>
                    <a:pt x="10329" y="165711"/>
                  </a:lnTo>
                  <a:lnTo>
                    <a:pt x="2774" y="154525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29" y="10329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09A3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453354" y="1659749"/>
              <a:ext cx="884555" cy="66040"/>
            </a:xfrm>
            <a:custGeom>
              <a:avLst/>
              <a:gdLst/>
              <a:ahLst/>
              <a:cxnLst/>
              <a:rect l="l" t="t" r="r" b="b"/>
              <a:pathLst>
                <a:path w="884554" h="66039">
                  <a:moveTo>
                    <a:pt x="47510" y="38735"/>
                  </a:moveTo>
                  <a:lnTo>
                    <a:pt x="45377" y="33985"/>
                  </a:lnTo>
                  <a:lnTo>
                    <a:pt x="41948" y="31064"/>
                  </a:lnTo>
                  <a:lnTo>
                    <a:pt x="40157" y="29540"/>
                  </a:lnTo>
                  <a:lnTo>
                    <a:pt x="40157" y="40767"/>
                  </a:lnTo>
                  <a:lnTo>
                    <a:pt x="40043" y="49212"/>
                  </a:lnTo>
                  <a:lnTo>
                    <a:pt x="38747" y="52451"/>
                  </a:lnTo>
                  <a:lnTo>
                    <a:pt x="33108" y="58026"/>
                  </a:lnTo>
                  <a:lnTo>
                    <a:pt x="29400" y="59423"/>
                  </a:lnTo>
                  <a:lnTo>
                    <a:pt x="20142" y="59423"/>
                  </a:lnTo>
                  <a:lnTo>
                    <a:pt x="16294" y="58051"/>
                  </a:lnTo>
                  <a:lnTo>
                    <a:pt x="10236" y="52603"/>
                  </a:lnTo>
                  <a:lnTo>
                    <a:pt x="8724" y="49212"/>
                  </a:lnTo>
                  <a:lnTo>
                    <a:pt x="8724" y="41402"/>
                  </a:lnTo>
                  <a:lnTo>
                    <a:pt x="10223" y="38112"/>
                  </a:lnTo>
                  <a:lnTo>
                    <a:pt x="13931" y="34620"/>
                  </a:lnTo>
                  <a:lnTo>
                    <a:pt x="16217" y="32473"/>
                  </a:lnTo>
                  <a:lnTo>
                    <a:pt x="20015" y="31064"/>
                  </a:lnTo>
                  <a:lnTo>
                    <a:pt x="29159" y="31064"/>
                  </a:lnTo>
                  <a:lnTo>
                    <a:pt x="32880" y="32359"/>
                  </a:lnTo>
                  <a:lnTo>
                    <a:pt x="38696" y="37503"/>
                  </a:lnTo>
                  <a:lnTo>
                    <a:pt x="40157" y="40767"/>
                  </a:lnTo>
                  <a:lnTo>
                    <a:pt x="40157" y="29540"/>
                  </a:lnTo>
                  <a:lnTo>
                    <a:pt x="36842" y="26708"/>
                  </a:lnTo>
                  <a:lnTo>
                    <a:pt x="31648" y="24892"/>
                  </a:lnTo>
                  <a:lnTo>
                    <a:pt x="17894" y="24892"/>
                  </a:lnTo>
                  <a:lnTo>
                    <a:pt x="11874" y="28130"/>
                  </a:lnTo>
                  <a:lnTo>
                    <a:pt x="7454" y="34620"/>
                  </a:lnTo>
                  <a:lnTo>
                    <a:pt x="7454" y="26111"/>
                  </a:lnTo>
                  <a:lnTo>
                    <a:pt x="9144" y="19418"/>
                  </a:lnTo>
                  <a:lnTo>
                    <a:pt x="15925" y="9118"/>
                  </a:lnTo>
                  <a:lnTo>
                    <a:pt x="20447" y="6540"/>
                  </a:lnTo>
                  <a:lnTo>
                    <a:pt x="31102" y="6540"/>
                  </a:lnTo>
                  <a:lnTo>
                    <a:pt x="36093" y="8636"/>
                  </a:lnTo>
                  <a:lnTo>
                    <a:pt x="41071" y="12814"/>
                  </a:lnTo>
                  <a:lnTo>
                    <a:pt x="45237" y="7264"/>
                  </a:lnTo>
                  <a:lnTo>
                    <a:pt x="44348" y="6540"/>
                  </a:lnTo>
                  <a:lnTo>
                    <a:pt x="39306" y="2425"/>
                  </a:lnTo>
                  <a:lnTo>
                    <a:pt x="33032" y="0"/>
                  </a:lnTo>
                  <a:lnTo>
                    <a:pt x="18326" y="0"/>
                  </a:lnTo>
                  <a:lnTo>
                    <a:pt x="11887" y="3276"/>
                  </a:lnTo>
                  <a:lnTo>
                    <a:pt x="0" y="45300"/>
                  </a:lnTo>
                  <a:lnTo>
                    <a:pt x="2209" y="53213"/>
                  </a:lnTo>
                  <a:lnTo>
                    <a:pt x="11049" y="63271"/>
                  </a:lnTo>
                  <a:lnTo>
                    <a:pt x="17081" y="65773"/>
                  </a:lnTo>
                  <a:lnTo>
                    <a:pt x="31191" y="65773"/>
                  </a:lnTo>
                  <a:lnTo>
                    <a:pt x="36614" y="63779"/>
                  </a:lnTo>
                  <a:lnTo>
                    <a:pt x="41363" y="59423"/>
                  </a:lnTo>
                  <a:lnTo>
                    <a:pt x="45339" y="55791"/>
                  </a:lnTo>
                  <a:lnTo>
                    <a:pt x="47510" y="50723"/>
                  </a:lnTo>
                  <a:lnTo>
                    <a:pt x="47510" y="38735"/>
                  </a:lnTo>
                  <a:close/>
                </a:path>
                <a:path w="884554" h="66039">
                  <a:moveTo>
                    <a:pt x="112560" y="23622"/>
                  </a:moveTo>
                  <a:lnTo>
                    <a:pt x="110109" y="15824"/>
                  </a:lnTo>
                  <a:lnTo>
                    <a:pt x="105117" y="9398"/>
                  </a:lnTo>
                  <a:lnTo>
                    <a:pt x="105117" y="40220"/>
                  </a:lnTo>
                  <a:lnTo>
                    <a:pt x="103339" y="46443"/>
                  </a:lnTo>
                  <a:lnTo>
                    <a:pt x="96253" y="56680"/>
                  </a:lnTo>
                  <a:lnTo>
                    <a:pt x="91605" y="59232"/>
                  </a:lnTo>
                  <a:lnTo>
                    <a:pt x="80098" y="59232"/>
                  </a:lnTo>
                  <a:lnTo>
                    <a:pt x="75399" y="56654"/>
                  </a:lnTo>
                  <a:lnTo>
                    <a:pt x="68135" y="46291"/>
                  </a:lnTo>
                  <a:lnTo>
                    <a:pt x="66344" y="40220"/>
                  </a:lnTo>
                  <a:lnTo>
                    <a:pt x="66319" y="25552"/>
                  </a:lnTo>
                  <a:lnTo>
                    <a:pt x="68110" y="19342"/>
                  </a:lnTo>
                  <a:lnTo>
                    <a:pt x="75260" y="9105"/>
                  </a:lnTo>
                  <a:lnTo>
                    <a:pt x="79921" y="6540"/>
                  </a:lnTo>
                  <a:lnTo>
                    <a:pt x="91427" y="6540"/>
                  </a:lnTo>
                  <a:lnTo>
                    <a:pt x="96100" y="9131"/>
                  </a:lnTo>
                  <a:lnTo>
                    <a:pt x="103314" y="19494"/>
                  </a:lnTo>
                  <a:lnTo>
                    <a:pt x="105079" y="25552"/>
                  </a:lnTo>
                  <a:lnTo>
                    <a:pt x="105117" y="40220"/>
                  </a:lnTo>
                  <a:lnTo>
                    <a:pt x="105117" y="9398"/>
                  </a:lnTo>
                  <a:lnTo>
                    <a:pt x="102908" y="6540"/>
                  </a:lnTo>
                  <a:lnTo>
                    <a:pt x="100304" y="3162"/>
                  </a:lnTo>
                  <a:lnTo>
                    <a:pt x="93853" y="0"/>
                  </a:lnTo>
                  <a:lnTo>
                    <a:pt x="77863" y="0"/>
                  </a:lnTo>
                  <a:lnTo>
                    <a:pt x="71361" y="3200"/>
                  </a:lnTo>
                  <a:lnTo>
                    <a:pt x="61366" y="15976"/>
                  </a:lnTo>
                  <a:lnTo>
                    <a:pt x="58915" y="23622"/>
                  </a:lnTo>
                  <a:lnTo>
                    <a:pt x="58877" y="42151"/>
                  </a:lnTo>
                  <a:lnTo>
                    <a:pt x="61341" y="49949"/>
                  </a:lnTo>
                  <a:lnTo>
                    <a:pt x="71208" y="62611"/>
                  </a:lnTo>
                  <a:lnTo>
                    <a:pt x="77673" y="65773"/>
                  </a:lnTo>
                  <a:lnTo>
                    <a:pt x="93662" y="65773"/>
                  </a:lnTo>
                  <a:lnTo>
                    <a:pt x="100152" y="62585"/>
                  </a:lnTo>
                  <a:lnTo>
                    <a:pt x="102743" y="59232"/>
                  </a:lnTo>
                  <a:lnTo>
                    <a:pt x="110083" y="49796"/>
                  </a:lnTo>
                  <a:lnTo>
                    <a:pt x="112522" y="42151"/>
                  </a:lnTo>
                  <a:lnTo>
                    <a:pt x="112560" y="23622"/>
                  </a:lnTo>
                  <a:close/>
                </a:path>
                <a:path w="884554" h="66039">
                  <a:moveTo>
                    <a:pt x="291617" y="635"/>
                  </a:moveTo>
                  <a:lnTo>
                    <a:pt x="286346" y="635"/>
                  </a:lnTo>
                  <a:lnTo>
                    <a:pt x="270814" y="5994"/>
                  </a:lnTo>
                  <a:lnTo>
                    <a:pt x="272542" y="11811"/>
                  </a:lnTo>
                  <a:lnTo>
                    <a:pt x="284530" y="8089"/>
                  </a:lnTo>
                  <a:lnTo>
                    <a:pt x="284530" y="64693"/>
                  </a:lnTo>
                  <a:lnTo>
                    <a:pt x="291617" y="64693"/>
                  </a:lnTo>
                  <a:lnTo>
                    <a:pt x="291617" y="8089"/>
                  </a:lnTo>
                  <a:lnTo>
                    <a:pt x="291617" y="635"/>
                  </a:lnTo>
                  <a:close/>
                </a:path>
                <a:path w="884554" h="66039">
                  <a:moveTo>
                    <a:pt x="356844" y="43611"/>
                  </a:moveTo>
                  <a:lnTo>
                    <a:pt x="346938" y="43611"/>
                  </a:lnTo>
                  <a:lnTo>
                    <a:pt x="346938" y="10807"/>
                  </a:lnTo>
                  <a:lnTo>
                    <a:pt x="346938" y="635"/>
                  </a:lnTo>
                  <a:lnTo>
                    <a:pt x="340677" y="635"/>
                  </a:lnTo>
                  <a:lnTo>
                    <a:pt x="340042" y="1409"/>
                  </a:lnTo>
                  <a:lnTo>
                    <a:pt x="340042" y="10807"/>
                  </a:lnTo>
                  <a:lnTo>
                    <a:pt x="340042" y="43611"/>
                  </a:lnTo>
                  <a:lnTo>
                    <a:pt x="313334" y="43611"/>
                  </a:lnTo>
                  <a:lnTo>
                    <a:pt x="340042" y="10807"/>
                  </a:lnTo>
                  <a:lnTo>
                    <a:pt x="340042" y="1409"/>
                  </a:lnTo>
                  <a:lnTo>
                    <a:pt x="304698" y="44424"/>
                  </a:lnTo>
                  <a:lnTo>
                    <a:pt x="306514" y="49606"/>
                  </a:lnTo>
                  <a:lnTo>
                    <a:pt x="340042" y="49606"/>
                  </a:lnTo>
                  <a:lnTo>
                    <a:pt x="340042" y="64693"/>
                  </a:lnTo>
                  <a:lnTo>
                    <a:pt x="346938" y="64693"/>
                  </a:lnTo>
                  <a:lnTo>
                    <a:pt x="346938" y="49606"/>
                  </a:lnTo>
                  <a:lnTo>
                    <a:pt x="356844" y="49606"/>
                  </a:lnTo>
                  <a:lnTo>
                    <a:pt x="356844" y="43611"/>
                  </a:lnTo>
                  <a:close/>
                </a:path>
                <a:path w="884554" h="66039">
                  <a:moveTo>
                    <a:pt x="550659" y="635"/>
                  </a:moveTo>
                  <a:lnTo>
                    <a:pt x="545388" y="635"/>
                  </a:lnTo>
                  <a:lnTo>
                    <a:pt x="529856" y="5994"/>
                  </a:lnTo>
                  <a:lnTo>
                    <a:pt x="531583" y="11811"/>
                  </a:lnTo>
                  <a:lnTo>
                    <a:pt x="543572" y="8089"/>
                  </a:lnTo>
                  <a:lnTo>
                    <a:pt x="543572" y="64693"/>
                  </a:lnTo>
                  <a:lnTo>
                    <a:pt x="550659" y="64693"/>
                  </a:lnTo>
                  <a:lnTo>
                    <a:pt x="550659" y="8089"/>
                  </a:lnTo>
                  <a:lnTo>
                    <a:pt x="550659" y="635"/>
                  </a:lnTo>
                  <a:close/>
                </a:path>
                <a:path w="884554" h="66039">
                  <a:moveTo>
                    <a:pt x="612889" y="38735"/>
                  </a:moveTo>
                  <a:lnTo>
                    <a:pt x="610755" y="33985"/>
                  </a:lnTo>
                  <a:lnTo>
                    <a:pt x="607326" y="31064"/>
                  </a:lnTo>
                  <a:lnTo>
                    <a:pt x="605536" y="29540"/>
                  </a:lnTo>
                  <a:lnTo>
                    <a:pt x="605536" y="40767"/>
                  </a:lnTo>
                  <a:lnTo>
                    <a:pt x="605421" y="49212"/>
                  </a:lnTo>
                  <a:lnTo>
                    <a:pt x="604126" y="52451"/>
                  </a:lnTo>
                  <a:lnTo>
                    <a:pt x="598487" y="58026"/>
                  </a:lnTo>
                  <a:lnTo>
                    <a:pt x="594779" y="59423"/>
                  </a:lnTo>
                  <a:lnTo>
                    <a:pt x="585520" y="59423"/>
                  </a:lnTo>
                  <a:lnTo>
                    <a:pt x="581672" y="58051"/>
                  </a:lnTo>
                  <a:lnTo>
                    <a:pt x="575614" y="52603"/>
                  </a:lnTo>
                  <a:lnTo>
                    <a:pt x="574103" y="49212"/>
                  </a:lnTo>
                  <a:lnTo>
                    <a:pt x="574103" y="41402"/>
                  </a:lnTo>
                  <a:lnTo>
                    <a:pt x="575602" y="38112"/>
                  </a:lnTo>
                  <a:lnTo>
                    <a:pt x="579310" y="34620"/>
                  </a:lnTo>
                  <a:lnTo>
                    <a:pt x="581596" y="32473"/>
                  </a:lnTo>
                  <a:lnTo>
                    <a:pt x="585393" y="31064"/>
                  </a:lnTo>
                  <a:lnTo>
                    <a:pt x="594537" y="31064"/>
                  </a:lnTo>
                  <a:lnTo>
                    <a:pt x="598271" y="32359"/>
                  </a:lnTo>
                  <a:lnTo>
                    <a:pt x="604075" y="37503"/>
                  </a:lnTo>
                  <a:lnTo>
                    <a:pt x="605536" y="40767"/>
                  </a:lnTo>
                  <a:lnTo>
                    <a:pt x="605536" y="29540"/>
                  </a:lnTo>
                  <a:lnTo>
                    <a:pt x="602221" y="26708"/>
                  </a:lnTo>
                  <a:lnTo>
                    <a:pt x="597027" y="24892"/>
                  </a:lnTo>
                  <a:lnTo>
                    <a:pt x="583272" y="24892"/>
                  </a:lnTo>
                  <a:lnTo>
                    <a:pt x="577253" y="28130"/>
                  </a:lnTo>
                  <a:lnTo>
                    <a:pt x="572833" y="34620"/>
                  </a:lnTo>
                  <a:lnTo>
                    <a:pt x="572833" y="26111"/>
                  </a:lnTo>
                  <a:lnTo>
                    <a:pt x="574522" y="19418"/>
                  </a:lnTo>
                  <a:lnTo>
                    <a:pt x="581304" y="9118"/>
                  </a:lnTo>
                  <a:lnTo>
                    <a:pt x="585825" y="6540"/>
                  </a:lnTo>
                  <a:lnTo>
                    <a:pt x="596480" y="6540"/>
                  </a:lnTo>
                  <a:lnTo>
                    <a:pt x="601472" y="8636"/>
                  </a:lnTo>
                  <a:lnTo>
                    <a:pt x="606450" y="12814"/>
                  </a:lnTo>
                  <a:lnTo>
                    <a:pt x="610616" y="7264"/>
                  </a:lnTo>
                  <a:lnTo>
                    <a:pt x="609727" y="6540"/>
                  </a:lnTo>
                  <a:lnTo>
                    <a:pt x="604685" y="2425"/>
                  </a:lnTo>
                  <a:lnTo>
                    <a:pt x="598411" y="0"/>
                  </a:lnTo>
                  <a:lnTo>
                    <a:pt x="583704" y="0"/>
                  </a:lnTo>
                  <a:lnTo>
                    <a:pt x="577265" y="3276"/>
                  </a:lnTo>
                  <a:lnTo>
                    <a:pt x="565378" y="45300"/>
                  </a:lnTo>
                  <a:lnTo>
                    <a:pt x="567588" y="53213"/>
                  </a:lnTo>
                  <a:lnTo>
                    <a:pt x="576427" y="63271"/>
                  </a:lnTo>
                  <a:lnTo>
                    <a:pt x="582460" y="65773"/>
                  </a:lnTo>
                  <a:lnTo>
                    <a:pt x="596569" y="65773"/>
                  </a:lnTo>
                  <a:lnTo>
                    <a:pt x="601992" y="63779"/>
                  </a:lnTo>
                  <a:lnTo>
                    <a:pt x="606742" y="59423"/>
                  </a:lnTo>
                  <a:lnTo>
                    <a:pt x="610717" y="55791"/>
                  </a:lnTo>
                  <a:lnTo>
                    <a:pt x="612889" y="50723"/>
                  </a:lnTo>
                  <a:lnTo>
                    <a:pt x="612889" y="38735"/>
                  </a:lnTo>
                  <a:close/>
                </a:path>
                <a:path w="884554" h="66039">
                  <a:moveTo>
                    <a:pt x="818654" y="41033"/>
                  </a:moveTo>
                  <a:lnTo>
                    <a:pt x="816673" y="36753"/>
                  </a:lnTo>
                  <a:lnTo>
                    <a:pt x="808736" y="30759"/>
                  </a:lnTo>
                  <a:lnTo>
                    <a:pt x="803719" y="29006"/>
                  </a:lnTo>
                  <a:lnTo>
                    <a:pt x="797661" y="28524"/>
                  </a:lnTo>
                  <a:lnTo>
                    <a:pt x="817651" y="6362"/>
                  </a:lnTo>
                  <a:lnTo>
                    <a:pt x="817651" y="1092"/>
                  </a:lnTo>
                  <a:lnTo>
                    <a:pt x="777049" y="1092"/>
                  </a:lnTo>
                  <a:lnTo>
                    <a:pt x="777049" y="7543"/>
                  </a:lnTo>
                  <a:lnTo>
                    <a:pt x="808113" y="7543"/>
                  </a:lnTo>
                  <a:lnTo>
                    <a:pt x="788035" y="30162"/>
                  </a:lnTo>
                  <a:lnTo>
                    <a:pt x="789495" y="34429"/>
                  </a:lnTo>
                  <a:lnTo>
                    <a:pt x="798906" y="34429"/>
                  </a:lnTo>
                  <a:lnTo>
                    <a:pt x="803211" y="35509"/>
                  </a:lnTo>
                  <a:lnTo>
                    <a:pt x="809752" y="39814"/>
                  </a:lnTo>
                  <a:lnTo>
                    <a:pt x="811390" y="42824"/>
                  </a:lnTo>
                  <a:lnTo>
                    <a:pt x="811390" y="50457"/>
                  </a:lnTo>
                  <a:lnTo>
                    <a:pt x="810056" y="53479"/>
                  </a:lnTo>
                  <a:lnTo>
                    <a:pt x="804722" y="58089"/>
                  </a:lnTo>
                  <a:lnTo>
                    <a:pt x="801420" y="59232"/>
                  </a:lnTo>
                  <a:lnTo>
                    <a:pt x="790219" y="59232"/>
                  </a:lnTo>
                  <a:lnTo>
                    <a:pt x="784009" y="56083"/>
                  </a:lnTo>
                  <a:lnTo>
                    <a:pt x="778865" y="49784"/>
                  </a:lnTo>
                  <a:lnTo>
                    <a:pt x="773684" y="54419"/>
                  </a:lnTo>
                  <a:lnTo>
                    <a:pt x="778433" y="59397"/>
                  </a:lnTo>
                  <a:lnTo>
                    <a:pt x="783971" y="62941"/>
                  </a:lnTo>
                  <a:lnTo>
                    <a:pt x="790282" y="65074"/>
                  </a:lnTo>
                  <a:lnTo>
                    <a:pt x="797394" y="65773"/>
                  </a:lnTo>
                  <a:lnTo>
                    <a:pt x="803389" y="65773"/>
                  </a:lnTo>
                  <a:lnTo>
                    <a:pt x="808431" y="63969"/>
                  </a:lnTo>
                  <a:lnTo>
                    <a:pt x="813803" y="59232"/>
                  </a:lnTo>
                  <a:lnTo>
                    <a:pt x="816610" y="56769"/>
                  </a:lnTo>
                  <a:lnTo>
                    <a:pt x="818654" y="52184"/>
                  </a:lnTo>
                  <a:lnTo>
                    <a:pt x="818654" y="41033"/>
                  </a:lnTo>
                  <a:close/>
                </a:path>
                <a:path w="884554" h="66039">
                  <a:moveTo>
                    <a:pt x="884161" y="23622"/>
                  </a:moveTo>
                  <a:lnTo>
                    <a:pt x="881710" y="15824"/>
                  </a:lnTo>
                  <a:lnTo>
                    <a:pt x="876706" y="9385"/>
                  </a:lnTo>
                  <a:lnTo>
                    <a:pt x="876706" y="40220"/>
                  </a:lnTo>
                  <a:lnTo>
                    <a:pt x="874941" y="46443"/>
                  </a:lnTo>
                  <a:lnTo>
                    <a:pt x="867854" y="56680"/>
                  </a:lnTo>
                  <a:lnTo>
                    <a:pt x="863206" y="59232"/>
                  </a:lnTo>
                  <a:lnTo>
                    <a:pt x="851700" y="59232"/>
                  </a:lnTo>
                  <a:lnTo>
                    <a:pt x="847001" y="56654"/>
                  </a:lnTo>
                  <a:lnTo>
                    <a:pt x="839736" y="46291"/>
                  </a:lnTo>
                  <a:lnTo>
                    <a:pt x="837946" y="40220"/>
                  </a:lnTo>
                  <a:lnTo>
                    <a:pt x="837920" y="25552"/>
                  </a:lnTo>
                  <a:lnTo>
                    <a:pt x="839698" y="19342"/>
                  </a:lnTo>
                  <a:lnTo>
                    <a:pt x="846848" y="9105"/>
                  </a:lnTo>
                  <a:lnTo>
                    <a:pt x="851509" y="6540"/>
                  </a:lnTo>
                  <a:lnTo>
                    <a:pt x="863028" y="6540"/>
                  </a:lnTo>
                  <a:lnTo>
                    <a:pt x="867702" y="9131"/>
                  </a:lnTo>
                  <a:lnTo>
                    <a:pt x="874903" y="19494"/>
                  </a:lnTo>
                  <a:lnTo>
                    <a:pt x="876668" y="25552"/>
                  </a:lnTo>
                  <a:lnTo>
                    <a:pt x="876706" y="40220"/>
                  </a:lnTo>
                  <a:lnTo>
                    <a:pt x="876706" y="9385"/>
                  </a:lnTo>
                  <a:lnTo>
                    <a:pt x="874509" y="6540"/>
                  </a:lnTo>
                  <a:lnTo>
                    <a:pt x="871893" y="3162"/>
                  </a:lnTo>
                  <a:lnTo>
                    <a:pt x="865441" y="0"/>
                  </a:lnTo>
                  <a:lnTo>
                    <a:pt x="849452" y="0"/>
                  </a:lnTo>
                  <a:lnTo>
                    <a:pt x="842962" y="3200"/>
                  </a:lnTo>
                  <a:lnTo>
                    <a:pt x="832967" y="15976"/>
                  </a:lnTo>
                  <a:lnTo>
                    <a:pt x="830503" y="23622"/>
                  </a:lnTo>
                  <a:lnTo>
                    <a:pt x="830465" y="42151"/>
                  </a:lnTo>
                  <a:lnTo>
                    <a:pt x="832929" y="49949"/>
                  </a:lnTo>
                  <a:lnTo>
                    <a:pt x="842810" y="62611"/>
                  </a:lnTo>
                  <a:lnTo>
                    <a:pt x="849274" y="65773"/>
                  </a:lnTo>
                  <a:lnTo>
                    <a:pt x="865263" y="65773"/>
                  </a:lnTo>
                  <a:lnTo>
                    <a:pt x="871740" y="62585"/>
                  </a:lnTo>
                  <a:lnTo>
                    <a:pt x="874331" y="59232"/>
                  </a:lnTo>
                  <a:lnTo>
                    <a:pt x="881672" y="49796"/>
                  </a:lnTo>
                  <a:lnTo>
                    <a:pt x="884123" y="42151"/>
                  </a:lnTo>
                  <a:lnTo>
                    <a:pt x="884161" y="23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51433" y="5375059"/>
            <a:ext cx="2513965" cy="219075"/>
          </a:xfrm>
          <a:custGeom>
            <a:avLst/>
            <a:gdLst/>
            <a:ahLst/>
            <a:cxnLst/>
            <a:rect l="l" t="t" r="r" b="b"/>
            <a:pathLst>
              <a:path w="2513965" h="219075">
                <a:moveTo>
                  <a:pt x="24079" y="1536"/>
                </a:moveTo>
                <a:lnTo>
                  <a:pt x="0" y="1536"/>
                </a:lnTo>
                <a:lnTo>
                  <a:pt x="0" y="214884"/>
                </a:lnTo>
                <a:lnTo>
                  <a:pt x="24079" y="214884"/>
                </a:lnTo>
                <a:lnTo>
                  <a:pt x="24079" y="157594"/>
                </a:lnTo>
                <a:lnTo>
                  <a:pt x="52355" y="128930"/>
                </a:lnTo>
                <a:lnTo>
                  <a:pt x="24079" y="128930"/>
                </a:lnTo>
                <a:lnTo>
                  <a:pt x="24079" y="1536"/>
                </a:lnTo>
                <a:close/>
              </a:path>
              <a:path w="2513965" h="219075">
                <a:moveTo>
                  <a:pt x="99556" y="111556"/>
                </a:moveTo>
                <a:lnTo>
                  <a:pt x="69494" y="111556"/>
                </a:lnTo>
                <a:lnTo>
                  <a:pt x="151472" y="214884"/>
                </a:lnTo>
                <a:lnTo>
                  <a:pt x="181660" y="214884"/>
                </a:lnTo>
                <a:lnTo>
                  <a:pt x="99556" y="111556"/>
                </a:lnTo>
                <a:close/>
              </a:path>
              <a:path w="2513965" h="219075">
                <a:moveTo>
                  <a:pt x="177685" y="1536"/>
                </a:moveTo>
                <a:lnTo>
                  <a:pt x="146596" y="1536"/>
                </a:lnTo>
                <a:lnTo>
                  <a:pt x="24079" y="128930"/>
                </a:lnTo>
                <a:lnTo>
                  <a:pt x="52355" y="128930"/>
                </a:lnTo>
                <a:lnTo>
                  <a:pt x="69494" y="111556"/>
                </a:lnTo>
                <a:lnTo>
                  <a:pt x="99556" y="111556"/>
                </a:lnTo>
                <a:lnTo>
                  <a:pt x="86245" y="94805"/>
                </a:lnTo>
                <a:lnTo>
                  <a:pt x="177685" y="1536"/>
                </a:lnTo>
                <a:close/>
              </a:path>
              <a:path w="2513965" h="219075">
                <a:moveTo>
                  <a:pt x="224027" y="190512"/>
                </a:moveTo>
                <a:lnTo>
                  <a:pt x="214566" y="209715"/>
                </a:lnTo>
                <a:lnTo>
                  <a:pt x="223220" y="213574"/>
                </a:lnTo>
                <a:lnTo>
                  <a:pt x="232098" y="216333"/>
                </a:lnTo>
                <a:lnTo>
                  <a:pt x="241205" y="217989"/>
                </a:lnTo>
                <a:lnTo>
                  <a:pt x="250545" y="218541"/>
                </a:lnTo>
                <a:lnTo>
                  <a:pt x="270047" y="215514"/>
                </a:lnTo>
                <a:lnTo>
                  <a:pt x="287420" y="206430"/>
                </a:lnTo>
                <a:lnTo>
                  <a:pt x="297009" y="196900"/>
                </a:lnTo>
                <a:lnTo>
                  <a:pt x="251142" y="196900"/>
                </a:lnTo>
                <a:lnTo>
                  <a:pt x="243737" y="196500"/>
                </a:lnTo>
                <a:lnTo>
                  <a:pt x="236747" y="195302"/>
                </a:lnTo>
                <a:lnTo>
                  <a:pt x="230175" y="193305"/>
                </a:lnTo>
                <a:lnTo>
                  <a:pt x="224027" y="190512"/>
                </a:lnTo>
                <a:close/>
              </a:path>
              <a:path w="2513965" h="219075">
                <a:moveTo>
                  <a:pt x="227368" y="1536"/>
                </a:moveTo>
                <a:lnTo>
                  <a:pt x="199936" y="1536"/>
                </a:lnTo>
                <a:lnTo>
                  <a:pt x="293814" y="164896"/>
                </a:lnTo>
                <a:lnTo>
                  <a:pt x="284868" y="178898"/>
                </a:lnTo>
                <a:lnTo>
                  <a:pt x="274774" y="188899"/>
                </a:lnTo>
                <a:lnTo>
                  <a:pt x="263532" y="194900"/>
                </a:lnTo>
                <a:lnTo>
                  <a:pt x="251142" y="196900"/>
                </a:lnTo>
                <a:lnTo>
                  <a:pt x="297009" y="196900"/>
                </a:lnTo>
                <a:lnTo>
                  <a:pt x="302659" y="191286"/>
                </a:lnTo>
                <a:lnTo>
                  <a:pt x="315760" y="170078"/>
                </a:lnTo>
                <a:lnTo>
                  <a:pt x="330418" y="140817"/>
                </a:lnTo>
                <a:lnTo>
                  <a:pt x="306019" y="140817"/>
                </a:lnTo>
                <a:lnTo>
                  <a:pt x="227368" y="1536"/>
                </a:lnTo>
                <a:close/>
              </a:path>
              <a:path w="2513965" h="219075">
                <a:moveTo>
                  <a:pt x="400189" y="1536"/>
                </a:moveTo>
                <a:lnTo>
                  <a:pt x="373976" y="1536"/>
                </a:lnTo>
                <a:lnTo>
                  <a:pt x="306019" y="140817"/>
                </a:lnTo>
                <a:lnTo>
                  <a:pt x="330418" y="140817"/>
                </a:lnTo>
                <a:lnTo>
                  <a:pt x="400189" y="1536"/>
                </a:lnTo>
                <a:close/>
              </a:path>
              <a:path w="2513965" h="219075">
                <a:moveTo>
                  <a:pt x="521195" y="1536"/>
                </a:moveTo>
                <a:lnTo>
                  <a:pt x="441337" y="1536"/>
                </a:lnTo>
                <a:lnTo>
                  <a:pt x="441337" y="214884"/>
                </a:lnTo>
                <a:lnTo>
                  <a:pt x="465429" y="214884"/>
                </a:lnTo>
                <a:lnTo>
                  <a:pt x="465429" y="139598"/>
                </a:lnTo>
                <a:lnTo>
                  <a:pt x="517232" y="139598"/>
                </a:lnTo>
                <a:lnTo>
                  <a:pt x="564420" y="129316"/>
                </a:lnTo>
                <a:lnTo>
                  <a:pt x="580932" y="117665"/>
                </a:lnTo>
                <a:lnTo>
                  <a:pt x="465429" y="117665"/>
                </a:lnTo>
                <a:lnTo>
                  <a:pt x="465429" y="23774"/>
                </a:lnTo>
                <a:lnTo>
                  <a:pt x="583170" y="23774"/>
                </a:lnTo>
                <a:lnTo>
                  <a:pt x="579424" y="19824"/>
                </a:lnTo>
                <a:lnTo>
                  <a:pt x="567663" y="11823"/>
                </a:lnTo>
                <a:lnTo>
                  <a:pt x="554039" y="6108"/>
                </a:lnTo>
                <a:lnTo>
                  <a:pt x="538550" y="2679"/>
                </a:lnTo>
                <a:lnTo>
                  <a:pt x="521195" y="1536"/>
                </a:lnTo>
                <a:close/>
              </a:path>
              <a:path w="2513965" h="219075">
                <a:moveTo>
                  <a:pt x="583170" y="23774"/>
                </a:moveTo>
                <a:lnTo>
                  <a:pt x="519366" y="23774"/>
                </a:lnTo>
                <a:lnTo>
                  <a:pt x="531931" y="24527"/>
                </a:lnTo>
                <a:lnTo>
                  <a:pt x="543107" y="26785"/>
                </a:lnTo>
                <a:lnTo>
                  <a:pt x="575706" y="59622"/>
                </a:lnTo>
                <a:lnTo>
                  <a:pt x="576668" y="70116"/>
                </a:lnTo>
                <a:lnTo>
                  <a:pt x="575668" y="80386"/>
                </a:lnTo>
                <a:lnTo>
                  <a:pt x="552008" y="110368"/>
                </a:lnTo>
                <a:lnTo>
                  <a:pt x="518147" y="117665"/>
                </a:lnTo>
                <a:lnTo>
                  <a:pt x="580932" y="117665"/>
                </a:lnTo>
                <a:lnTo>
                  <a:pt x="587599" y="111238"/>
                </a:lnTo>
                <a:lnTo>
                  <a:pt x="595072" y="99291"/>
                </a:lnTo>
                <a:lnTo>
                  <a:pt x="599557" y="85482"/>
                </a:lnTo>
                <a:lnTo>
                  <a:pt x="601052" y="69811"/>
                </a:lnTo>
                <a:lnTo>
                  <a:pt x="599700" y="54798"/>
                </a:lnTo>
                <a:lnTo>
                  <a:pt x="595644" y="41460"/>
                </a:lnTo>
                <a:lnTo>
                  <a:pt x="588885" y="29801"/>
                </a:lnTo>
                <a:lnTo>
                  <a:pt x="583170" y="23774"/>
                </a:lnTo>
                <a:close/>
              </a:path>
              <a:path w="2513965" h="219075">
                <a:moveTo>
                  <a:pt x="725716" y="23482"/>
                </a:moveTo>
                <a:lnTo>
                  <a:pt x="701332" y="23482"/>
                </a:lnTo>
                <a:lnTo>
                  <a:pt x="701332" y="214884"/>
                </a:lnTo>
                <a:lnTo>
                  <a:pt x="725716" y="214884"/>
                </a:lnTo>
                <a:lnTo>
                  <a:pt x="725716" y="23482"/>
                </a:lnTo>
                <a:close/>
              </a:path>
              <a:path w="2513965" h="219075">
                <a:moveTo>
                  <a:pt x="797344" y="1536"/>
                </a:moveTo>
                <a:lnTo>
                  <a:pt x="629716" y="1536"/>
                </a:lnTo>
                <a:lnTo>
                  <a:pt x="629716" y="23482"/>
                </a:lnTo>
                <a:lnTo>
                  <a:pt x="797344" y="23482"/>
                </a:lnTo>
                <a:lnTo>
                  <a:pt x="797344" y="1536"/>
                </a:lnTo>
                <a:close/>
              </a:path>
              <a:path w="2513965" h="219075">
                <a:moveTo>
                  <a:pt x="866533" y="1536"/>
                </a:moveTo>
                <a:lnTo>
                  <a:pt x="842454" y="1536"/>
                </a:lnTo>
                <a:lnTo>
                  <a:pt x="842454" y="214884"/>
                </a:lnTo>
                <a:lnTo>
                  <a:pt x="866533" y="214884"/>
                </a:lnTo>
                <a:lnTo>
                  <a:pt x="866533" y="157594"/>
                </a:lnTo>
                <a:lnTo>
                  <a:pt x="894810" y="128930"/>
                </a:lnTo>
                <a:lnTo>
                  <a:pt x="866533" y="128930"/>
                </a:lnTo>
                <a:lnTo>
                  <a:pt x="866533" y="1536"/>
                </a:lnTo>
                <a:close/>
              </a:path>
              <a:path w="2513965" h="219075">
                <a:moveTo>
                  <a:pt x="942021" y="111556"/>
                </a:moveTo>
                <a:lnTo>
                  <a:pt x="911948" y="111556"/>
                </a:lnTo>
                <a:lnTo>
                  <a:pt x="993940" y="214884"/>
                </a:lnTo>
                <a:lnTo>
                  <a:pt x="1024115" y="214884"/>
                </a:lnTo>
                <a:lnTo>
                  <a:pt x="942021" y="111556"/>
                </a:lnTo>
                <a:close/>
              </a:path>
              <a:path w="2513965" h="219075">
                <a:moveTo>
                  <a:pt x="1020152" y="1536"/>
                </a:moveTo>
                <a:lnTo>
                  <a:pt x="989063" y="1536"/>
                </a:lnTo>
                <a:lnTo>
                  <a:pt x="866533" y="128930"/>
                </a:lnTo>
                <a:lnTo>
                  <a:pt x="894810" y="128930"/>
                </a:lnTo>
                <a:lnTo>
                  <a:pt x="911948" y="111556"/>
                </a:lnTo>
                <a:lnTo>
                  <a:pt x="942021" y="111556"/>
                </a:lnTo>
                <a:lnTo>
                  <a:pt x="928712" y="94805"/>
                </a:lnTo>
                <a:lnTo>
                  <a:pt x="1020152" y="1536"/>
                </a:lnTo>
                <a:close/>
              </a:path>
              <a:path w="2513965" h="219075">
                <a:moveTo>
                  <a:pt x="1163104" y="0"/>
                </a:moveTo>
                <a:lnTo>
                  <a:pt x="1140548" y="0"/>
                </a:lnTo>
                <a:lnTo>
                  <a:pt x="1043317" y="214884"/>
                </a:lnTo>
                <a:lnTo>
                  <a:pt x="1068006" y="214884"/>
                </a:lnTo>
                <a:lnTo>
                  <a:pt x="1093304" y="158496"/>
                </a:lnTo>
                <a:lnTo>
                  <a:pt x="1234820" y="158496"/>
                </a:lnTo>
                <a:lnTo>
                  <a:pt x="1225034" y="136867"/>
                </a:lnTo>
                <a:lnTo>
                  <a:pt x="1102753" y="136867"/>
                </a:lnTo>
                <a:lnTo>
                  <a:pt x="1151521" y="28054"/>
                </a:lnTo>
                <a:lnTo>
                  <a:pt x="1175798" y="28054"/>
                </a:lnTo>
                <a:lnTo>
                  <a:pt x="1163104" y="0"/>
                </a:lnTo>
                <a:close/>
              </a:path>
              <a:path w="2513965" h="219075">
                <a:moveTo>
                  <a:pt x="1234820" y="158496"/>
                </a:moveTo>
                <a:lnTo>
                  <a:pt x="1209433" y="158496"/>
                </a:lnTo>
                <a:lnTo>
                  <a:pt x="1234427" y="214884"/>
                </a:lnTo>
                <a:lnTo>
                  <a:pt x="1260335" y="214884"/>
                </a:lnTo>
                <a:lnTo>
                  <a:pt x="1234820" y="158496"/>
                </a:lnTo>
                <a:close/>
              </a:path>
              <a:path w="2513965" h="219075">
                <a:moveTo>
                  <a:pt x="1175798" y="28054"/>
                </a:moveTo>
                <a:lnTo>
                  <a:pt x="1151521" y="28054"/>
                </a:lnTo>
                <a:lnTo>
                  <a:pt x="1199984" y="136867"/>
                </a:lnTo>
                <a:lnTo>
                  <a:pt x="1225034" y="136867"/>
                </a:lnTo>
                <a:lnTo>
                  <a:pt x="1175798" y="28054"/>
                </a:lnTo>
                <a:close/>
              </a:path>
              <a:path w="2513965" h="219075">
                <a:moveTo>
                  <a:pt x="1495336" y="0"/>
                </a:moveTo>
                <a:lnTo>
                  <a:pt x="1472780" y="0"/>
                </a:lnTo>
                <a:lnTo>
                  <a:pt x="1375549" y="214884"/>
                </a:lnTo>
                <a:lnTo>
                  <a:pt x="1400238" y="214884"/>
                </a:lnTo>
                <a:lnTo>
                  <a:pt x="1425536" y="158496"/>
                </a:lnTo>
                <a:lnTo>
                  <a:pt x="1567052" y="158496"/>
                </a:lnTo>
                <a:lnTo>
                  <a:pt x="1557266" y="136867"/>
                </a:lnTo>
                <a:lnTo>
                  <a:pt x="1434985" y="136867"/>
                </a:lnTo>
                <a:lnTo>
                  <a:pt x="1483753" y="28054"/>
                </a:lnTo>
                <a:lnTo>
                  <a:pt x="1508030" y="28054"/>
                </a:lnTo>
                <a:lnTo>
                  <a:pt x="1495336" y="0"/>
                </a:lnTo>
                <a:close/>
              </a:path>
              <a:path w="2513965" h="219075">
                <a:moveTo>
                  <a:pt x="1567052" y="158496"/>
                </a:moveTo>
                <a:lnTo>
                  <a:pt x="1541665" y="158496"/>
                </a:lnTo>
                <a:lnTo>
                  <a:pt x="1566659" y="214884"/>
                </a:lnTo>
                <a:lnTo>
                  <a:pt x="1592567" y="214884"/>
                </a:lnTo>
                <a:lnTo>
                  <a:pt x="1567052" y="158496"/>
                </a:lnTo>
                <a:close/>
              </a:path>
              <a:path w="2513965" h="219075">
                <a:moveTo>
                  <a:pt x="1508030" y="28054"/>
                </a:moveTo>
                <a:lnTo>
                  <a:pt x="1483753" y="28054"/>
                </a:lnTo>
                <a:lnTo>
                  <a:pt x="1532216" y="136867"/>
                </a:lnTo>
                <a:lnTo>
                  <a:pt x="1557266" y="136867"/>
                </a:lnTo>
                <a:lnTo>
                  <a:pt x="1508030" y="28054"/>
                </a:lnTo>
                <a:close/>
              </a:path>
              <a:path w="2513965" h="219075">
                <a:moveTo>
                  <a:pt x="1714487" y="1536"/>
                </a:moveTo>
                <a:lnTo>
                  <a:pt x="1634629" y="1536"/>
                </a:lnTo>
                <a:lnTo>
                  <a:pt x="1634629" y="214884"/>
                </a:lnTo>
                <a:lnTo>
                  <a:pt x="1658708" y="214884"/>
                </a:lnTo>
                <a:lnTo>
                  <a:pt x="1658708" y="139598"/>
                </a:lnTo>
                <a:lnTo>
                  <a:pt x="1710524" y="139598"/>
                </a:lnTo>
                <a:lnTo>
                  <a:pt x="1757702" y="129316"/>
                </a:lnTo>
                <a:lnTo>
                  <a:pt x="1774214" y="117665"/>
                </a:lnTo>
                <a:lnTo>
                  <a:pt x="1658708" y="117665"/>
                </a:lnTo>
                <a:lnTo>
                  <a:pt x="1658708" y="23774"/>
                </a:lnTo>
                <a:lnTo>
                  <a:pt x="1776452" y="23774"/>
                </a:lnTo>
                <a:lnTo>
                  <a:pt x="1772704" y="19824"/>
                </a:lnTo>
                <a:lnTo>
                  <a:pt x="1760950" y="11823"/>
                </a:lnTo>
                <a:lnTo>
                  <a:pt x="1747329" y="6108"/>
                </a:lnTo>
                <a:lnTo>
                  <a:pt x="1731841" y="2679"/>
                </a:lnTo>
                <a:lnTo>
                  <a:pt x="1714487" y="1536"/>
                </a:lnTo>
                <a:close/>
              </a:path>
              <a:path w="2513965" h="219075">
                <a:moveTo>
                  <a:pt x="1776452" y="23774"/>
                </a:moveTo>
                <a:lnTo>
                  <a:pt x="1712658" y="23774"/>
                </a:lnTo>
                <a:lnTo>
                  <a:pt x="1725221" y="24527"/>
                </a:lnTo>
                <a:lnTo>
                  <a:pt x="1736394" y="26785"/>
                </a:lnTo>
                <a:lnTo>
                  <a:pt x="1768998" y="59622"/>
                </a:lnTo>
                <a:lnTo>
                  <a:pt x="1769960" y="70116"/>
                </a:lnTo>
                <a:lnTo>
                  <a:pt x="1768960" y="80386"/>
                </a:lnTo>
                <a:lnTo>
                  <a:pt x="1745300" y="110368"/>
                </a:lnTo>
                <a:lnTo>
                  <a:pt x="1711439" y="117665"/>
                </a:lnTo>
                <a:lnTo>
                  <a:pt x="1774214" y="117665"/>
                </a:lnTo>
                <a:lnTo>
                  <a:pt x="1780886" y="111238"/>
                </a:lnTo>
                <a:lnTo>
                  <a:pt x="1788363" y="99291"/>
                </a:lnTo>
                <a:lnTo>
                  <a:pt x="1792849" y="85482"/>
                </a:lnTo>
                <a:lnTo>
                  <a:pt x="1794344" y="69811"/>
                </a:lnTo>
                <a:lnTo>
                  <a:pt x="1792992" y="54798"/>
                </a:lnTo>
                <a:lnTo>
                  <a:pt x="1788934" y="41460"/>
                </a:lnTo>
                <a:lnTo>
                  <a:pt x="1782171" y="29801"/>
                </a:lnTo>
                <a:lnTo>
                  <a:pt x="1776452" y="23774"/>
                </a:lnTo>
                <a:close/>
              </a:path>
              <a:path w="2513965" h="219075">
                <a:moveTo>
                  <a:pt x="1919008" y="23482"/>
                </a:moveTo>
                <a:lnTo>
                  <a:pt x="1894624" y="23482"/>
                </a:lnTo>
                <a:lnTo>
                  <a:pt x="1894624" y="214884"/>
                </a:lnTo>
                <a:lnTo>
                  <a:pt x="1919008" y="214884"/>
                </a:lnTo>
                <a:lnTo>
                  <a:pt x="1919008" y="23482"/>
                </a:lnTo>
                <a:close/>
              </a:path>
              <a:path w="2513965" h="219075">
                <a:moveTo>
                  <a:pt x="1990636" y="1536"/>
                </a:moveTo>
                <a:lnTo>
                  <a:pt x="1822996" y="1536"/>
                </a:lnTo>
                <a:lnTo>
                  <a:pt x="1822996" y="23482"/>
                </a:lnTo>
                <a:lnTo>
                  <a:pt x="1990636" y="23482"/>
                </a:lnTo>
                <a:lnTo>
                  <a:pt x="1990636" y="1536"/>
                </a:lnTo>
                <a:close/>
              </a:path>
              <a:path w="2513965" h="219075">
                <a:moveTo>
                  <a:pt x="2057082" y="182880"/>
                </a:moveTo>
                <a:lnTo>
                  <a:pt x="2029040" y="182880"/>
                </a:lnTo>
                <a:lnTo>
                  <a:pt x="2029040" y="214884"/>
                </a:lnTo>
                <a:lnTo>
                  <a:pt x="2057082" y="214884"/>
                </a:lnTo>
                <a:lnTo>
                  <a:pt x="2057082" y="182880"/>
                </a:lnTo>
                <a:close/>
              </a:path>
              <a:path w="2513965" h="219075">
                <a:moveTo>
                  <a:pt x="2337193" y="1536"/>
                </a:moveTo>
                <a:lnTo>
                  <a:pt x="2192413" y="1536"/>
                </a:lnTo>
                <a:lnTo>
                  <a:pt x="2192413" y="23482"/>
                </a:lnTo>
                <a:lnTo>
                  <a:pt x="2309761" y="23482"/>
                </a:lnTo>
                <a:lnTo>
                  <a:pt x="2213444" y="214884"/>
                </a:lnTo>
                <a:lnTo>
                  <a:pt x="2240267" y="214884"/>
                </a:lnTo>
                <a:lnTo>
                  <a:pt x="2337193" y="19519"/>
                </a:lnTo>
                <a:lnTo>
                  <a:pt x="2337193" y="1536"/>
                </a:lnTo>
                <a:close/>
              </a:path>
              <a:path w="2513965" h="219075">
                <a:moveTo>
                  <a:pt x="2379865" y="164896"/>
                </a:moveTo>
                <a:lnTo>
                  <a:pt x="2362492" y="180454"/>
                </a:lnTo>
                <a:lnTo>
                  <a:pt x="2378436" y="197115"/>
                </a:lnTo>
                <a:lnTo>
                  <a:pt x="2397010" y="209018"/>
                </a:lnTo>
                <a:lnTo>
                  <a:pt x="2418213" y="216160"/>
                </a:lnTo>
                <a:lnTo>
                  <a:pt x="2442044" y="218541"/>
                </a:lnTo>
                <a:lnTo>
                  <a:pt x="2456532" y="217408"/>
                </a:lnTo>
                <a:lnTo>
                  <a:pt x="2469819" y="214007"/>
                </a:lnTo>
                <a:lnTo>
                  <a:pt x="2481907" y="208340"/>
                </a:lnTo>
                <a:lnTo>
                  <a:pt x="2492794" y="200406"/>
                </a:lnTo>
                <a:lnTo>
                  <a:pt x="2496334" y="196596"/>
                </a:lnTo>
                <a:lnTo>
                  <a:pt x="2442349" y="196596"/>
                </a:lnTo>
                <a:lnTo>
                  <a:pt x="2424728" y="194614"/>
                </a:lnTo>
                <a:lnTo>
                  <a:pt x="2408440" y="188671"/>
                </a:lnTo>
                <a:lnTo>
                  <a:pt x="2393486" y="178765"/>
                </a:lnTo>
                <a:lnTo>
                  <a:pt x="2379865" y="164896"/>
                </a:lnTo>
                <a:close/>
              </a:path>
              <a:path w="2513965" h="219075">
                <a:moveTo>
                  <a:pt x="2510015" y="1536"/>
                </a:moveTo>
                <a:lnTo>
                  <a:pt x="2373769" y="1536"/>
                </a:lnTo>
                <a:lnTo>
                  <a:pt x="2373769" y="23177"/>
                </a:lnTo>
                <a:lnTo>
                  <a:pt x="2478011" y="23177"/>
                </a:lnTo>
                <a:lnTo>
                  <a:pt x="2410650" y="99072"/>
                </a:lnTo>
                <a:lnTo>
                  <a:pt x="2415527" y="113385"/>
                </a:lnTo>
                <a:lnTo>
                  <a:pt x="2429243" y="113385"/>
                </a:lnTo>
                <a:lnTo>
                  <a:pt x="2442006" y="114061"/>
                </a:lnTo>
                <a:lnTo>
                  <a:pt x="2479725" y="130164"/>
                </a:lnTo>
                <a:lnTo>
                  <a:pt x="2488984" y="154533"/>
                </a:lnTo>
                <a:lnTo>
                  <a:pt x="2488145" y="163525"/>
                </a:lnTo>
                <a:lnTo>
                  <a:pt x="2460561" y="193701"/>
                </a:lnTo>
                <a:lnTo>
                  <a:pt x="2442349" y="196596"/>
                </a:lnTo>
                <a:lnTo>
                  <a:pt x="2496334" y="196596"/>
                </a:lnTo>
                <a:lnTo>
                  <a:pt x="2501795" y="190719"/>
                </a:lnTo>
                <a:lnTo>
                  <a:pt x="2508224" y="179793"/>
                </a:lnTo>
                <a:lnTo>
                  <a:pt x="2512082" y="167630"/>
                </a:lnTo>
                <a:lnTo>
                  <a:pt x="2513368" y="154228"/>
                </a:lnTo>
                <a:lnTo>
                  <a:pt x="2512120" y="141022"/>
                </a:lnTo>
                <a:lnTo>
                  <a:pt x="2482764" y="104346"/>
                </a:lnTo>
                <a:lnTo>
                  <a:pt x="2442959" y="93586"/>
                </a:lnTo>
                <a:lnTo>
                  <a:pt x="2510015" y="19202"/>
                </a:lnTo>
                <a:lnTo>
                  <a:pt x="2510015" y="153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964822" y="6308955"/>
            <a:ext cx="183515" cy="183515"/>
            <a:chOff x="8964822" y="6308955"/>
            <a:chExt cx="183515" cy="183515"/>
          </a:xfrm>
        </p:grpSpPr>
        <p:sp>
          <p:nvSpPr>
            <p:cNvPr id="4" name="object 4"/>
            <p:cNvSpPr/>
            <p:nvPr/>
          </p:nvSpPr>
          <p:spPr>
            <a:xfrm>
              <a:off x="8968422" y="631255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1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968422" y="631255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2C569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9224981" y="6308955"/>
            <a:ext cx="183515" cy="183515"/>
            <a:chOff x="9224981" y="6308955"/>
            <a:chExt cx="183515" cy="183515"/>
          </a:xfrm>
        </p:grpSpPr>
        <p:sp>
          <p:nvSpPr>
            <p:cNvPr id="7" name="object 7"/>
            <p:cNvSpPr/>
            <p:nvPr/>
          </p:nvSpPr>
          <p:spPr>
            <a:xfrm>
              <a:off x="9228581" y="631255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1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228581" y="631255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1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9485154" y="6308955"/>
            <a:ext cx="183515" cy="183515"/>
            <a:chOff x="9485154" y="6308955"/>
            <a:chExt cx="183515" cy="183515"/>
          </a:xfrm>
        </p:grpSpPr>
        <p:sp>
          <p:nvSpPr>
            <p:cNvPr id="10" name="object 10"/>
            <p:cNvSpPr/>
            <p:nvPr/>
          </p:nvSpPr>
          <p:spPr>
            <a:xfrm>
              <a:off x="9488754" y="631255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4E4E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488754" y="631255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1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9001379" y="6367684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39">
                <a:moveTo>
                  <a:pt x="42252" y="49608"/>
                </a:moveTo>
                <a:lnTo>
                  <a:pt x="35344" y="49608"/>
                </a:lnTo>
                <a:lnTo>
                  <a:pt x="35344" y="64688"/>
                </a:lnTo>
                <a:lnTo>
                  <a:pt x="42252" y="64688"/>
                </a:lnTo>
                <a:lnTo>
                  <a:pt x="42252" y="49608"/>
                </a:lnTo>
                <a:close/>
              </a:path>
              <a:path w="110490" h="66039">
                <a:moveTo>
                  <a:pt x="42252" y="637"/>
                </a:moveTo>
                <a:lnTo>
                  <a:pt x="35979" y="637"/>
                </a:lnTo>
                <a:lnTo>
                  <a:pt x="0" y="44428"/>
                </a:lnTo>
                <a:lnTo>
                  <a:pt x="1816" y="49608"/>
                </a:lnTo>
                <a:lnTo>
                  <a:pt x="52146" y="49608"/>
                </a:lnTo>
                <a:lnTo>
                  <a:pt x="52146" y="43610"/>
                </a:lnTo>
                <a:lnTo>
                  <a:pt x="8636" y="43610"/>
                </a:lnTo>
                <a:lnTo>
                  <a:pt x="35344" y="10811"/>
                </a:lnTo>
                <a:lnTo>
                  <a:pt x="42252" y="10811"/>
                </a:lnTo>
                <a:lnTo>
                  <a:pt x="42252" y="637"/>
                </a:lnTo>
                <a:close/>
              </a:path>
              <a:path w="110490" h="66039">
                <a:moveTo>
                  <a:pt x="42252" y="10811"/>
                </a:moveTo>
                <a:lnTo>
                  <a:pt x="35344" y="10811"/>
                </a:lnTo>
                <a:lnTo>
                  <a:pt x="35344" y="43610"/>
                </a:lnTo>
                <a:lnTo>
                  <a:pt x="42252" y="43610"/>
                </a:lnTo>
                <a:lnTo>
                  <a:pt x="42252" y="10811"/>
                </a:lnTo>
                <a:close/>
              </a:path>
              <a:path w="110490" h="66039">
                <a:moveTo>
                  <a:pt x="95643" y="0"/>
                </a:moveTo>
                <a:lnTo>
                  <a:pt x="80924" y="0"/>
                </a:lnTo>
                <a:lnTo>
                  <a:pt x="74485" y="3272"/>
                </a:lnTo>
                <a:lnTo>
                  <a:pt x="62598" y="45305"/>
                </a:lnTo>
                <a:lnTo>
                  <a:pt x="64820" y="53211"/>
                </a:lnTo>
                <a:lnTo>
                  <a:pt x="73660" y="63266"/>
                </a:lnTo>
                <a:lnTo>
                  <a:pt x="79679" y="65779"/>
                </a:lnTo>
                <a:lnTo>
                  <a:pt x="93789" y="65779"/>
                </a:lnTo>
                <a:lnTo>
                  <a:pt x="99212" y="63781"/>
                </a:lnTo>
                <a:lnTo>
                  <a:pt x="103973" y="59418"/>
                </a:lnTo>
                <a:lnTo>
                  <a:pt x="82740" y="59418"/>
                </a:lnTo>
                <a:lnTo>
                  <a:pt x="78892" y="58058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0"/>
                </a:lnTo>
                <a:lnTo>
                  <a:pt x="72821" y="38113"/>
                </a:lnTo>
                <a:lnTo>
                  <a:pt x="76541" y="34617"/>
                </a:lnTo>
                <a:lnTo>
                  <a:pt x="70053" y="34617"/>
                </a:lnTo>
                <a:lnTo>
                  <a:pt x="70053" y="26107"/>
                </a:lnTo>
                <a:lnTo>
                  <a:pt x="71742" y="19415"/>
                </a:lnTo>
                <a:lnTo>
                  <a:pt x="78524" y="9116"/>
                </a:lnTo>
                <a:lnTo>
                  <a:pt x="83045" y="6541"/>
                </a:lnTo>
                <a:lnTo>
                  <a:pt x="106957" y="6541"/>
                </a:lnTo>
                <a:lnTo>
                  <a:pt x="101917" y="2423"/>
                </a:lnTo>
                <a:lnTo>
                  <a:pt x="95643" y="0"/>
                </a:lnTo>
                <a:close/>
              </a:path>
              <a:path w="110490" h="66039">
                <a:moveTo>
                  <a:pt x="104567" y="31071"/>
                </a:moveTo>
                <a:lnTo>
                  <a:pt x="91770" y="31071"/>
                </a:lnTo>
                <a:lnTo>
                  <a:pt x="95491" y="32360"/>
                </a:lnTo>
                <a:lnTo>
                  <a:pt x="101307" y="37509"/>
                </a:lnTo>
                <a:lnTo>
                  <a:pt x="102755" y="40763"/>
                </a:lnTo>
                <a:lnTo>
                  <a:pt x="102647" y="49212"/>
                </a:lnTo>
                <a:lnTo>
                  <a:pt x="101346" y="52452"/>
                </a:lnTo>
                <a:lnTo>
                  <a:pt x="95719" y="58025"/>
                </a:lnTo>
                <a:lnTo>
                  <a:pt x="92011" y="59418"/>
                </a:lnTo>
                <a:lnTo>
                  <a:pt x="103973" y="59418"/>
                </a:lnTo>
                <a:lnTo>
                  <a:pt x="107937" y="55786"/>
                </a:lnTo>
                <a:lnTo>
                  <a:pt x="110121" y="50727"/>
                </a:lnTo>
                <a:lnTo>
                  <a:pt x="110121" y="38736"/>
                </a:lnTo>
                <a:lnTo>
                  <a:pt x="107988" y="33981"/>
                </a:lnTo>
                <a:lnTo>
                  <a:pt x="104567" y="31071"/>
                </a:lnTo>
                <a:close/>
              </a:path>
              <a:path w="110490" h="66039">
                <a:moveTo>
                  <a:pt x="94246" y="24894"/>
                </a:moveTo>
                <a:lnTo>
                  <a:pt x="80492" y="24894"/>
                </a:lnTo>
                <a:lnTo>
                  <a:pt x="74472" y="28134"/>
                </a:lnTo>
                <a:lnTo>
                  <a:pt x="70053" y="34617"/>
                </a:lnTo>
                <a:lnTo>
                  <a:pt x="76541" y="34617"/>
                </a:lnTo>
                <a:lnTo>
                  <a:pt x="78816" y="32480"/>
                </a:lnTo>
                <a:lnTo>
                  <a:pt x="82626" y="31071"/>
                </a:lnTo>
                <a:lnTo>
                  <a:pt x="104567" y="31071"/>
                </a:lnTo>
                <a:lnTo>
                  <a:pt x="99441" y="26711"/>
                </a:lnTo>
                <a:lnTo>
                  <a:pt x="94246" y="24894"/>
                </a:lnTo>
                <a:close/>
              </a:path>
              <a:path w="110490" h="66039">
                <a:moveTo>
                  <a:pt x="106957" y="6541"/>
                </a:moveTo>
                <a:lnTo>
                  <a:pt x="93700" y="6541"/>
                </a:lnTo>
                <a:lnTo>
                  <a:pt x="98704" y="8633"/>
                </a:lnTo>
                <a:lnTo>
                  <a:pt x="103670" y="12813"/>
                </a:lnTo>
                <a:lnTo>
                  <a:pt x="107848" y="7269"/>
                </a:lnTo>
                <a:lnTo>
                  <a:pt x="106957" y="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499637" y="6367368"/>
            <a:ext cx="154305" cy="66040"/>
          </a:xfrm>
          <a:custGeom>
            <a:avLst/>
            <a:gdLst/>
            <a:ahLst/>
            <a:cxnLst/>
            <a:rect l="l" t="t" r="r" b="b"/>
            <a:pathLst>
              <a:path w="154304" h="66039">
                <a:moveTo>
                  <a:pt x="20802" y="8086"/>
                </a:moveTo>
                <a:lnTo>
                  <a:pt x="13715" y="8086"/>
                </a:lnTo>
                <a:lnTo>
                  <a:pt x="13715" y="64688"/>
                </a:lnTo>
                <a:lnTo>
                  <a:pt x="20802" y="64688"/>
                </a:lnTo>
                <a:lnTo>
                  <a:pt x="20802" y="8086"/>
                </a:lnTo>
                <a:close/>
              </a:path>
              <a:path w="154304" h="66039">
                <a:moveTo>
                  <a:pt x="20802" y="637"/>
                </a:moveTo>
                <a:lnTo>
                  <a:pt x="15532" y="637"/>
                </a:lnTo>
                <a:lnTo>
                  <a:pt x="0" y="5996"/>
                </a:lnTo>
                <a:lnTo>
                  <a:pt x="1727" y="11811"/>
                </a:lnTo>
                <a:lnTo>
                  <a:pt x="13715" y="8086"/>
                </a:lnTo>
                <a:lnTo>
                  <a:pt x="20802" y="8086"/>
                </a:lnTo>
                <a:lnTo>
                  <a:pt x="20802" y="637"/>
                </a:lnTo>
                <a:close/>
              </a:path>
              <a:path w="154304" h="66039">
                <a:moveTo>
                  <a:pt x="70599" y="0"/>
                </a:moveTo>
                <a:lnTo>
                  <a:pt x="54597" y="0"/>
                </a:lnTo>
                <a:lnTo>
                  <a:pt x="48107" y="3196"/>
                </a:lnTo>
                <a:lnTo>
                  <a:pt x="38112" y="15976"/>
                </a:lnTo>
                <a:lnTo>
                  <a:pt x="35650" y="23623"/>
                </a:lnTo>
                <a:lnTo>
                  <a:pt x="35610" y="42156"/>
                </a:lnTo>
                <a:lnTo>
                  <a:pt x="38087" y="49952"/>
                </a:lnTo>
                <a:lnTo>
                  <a:pt x="47955" y="62614"/>
                </a:lnTo>
                <a:lnTo>
                  <a:pt x="54419" y="65779"/>
                </a:lnTo>
                <a:lnTo>
                  <a:pt x="70408" y="65779"/>
                </a:lnTo>
                <a:lnTo>
                  <a:pt x="76898" y="62581"/>
                </a:lnTo>
                <a:lnTo>
                  <a:pt x="79497" y="59237"/>
                </a:lnTo>
                <a:lnTo>
                  <a:pt x="56845" y="59237"/>
                </a:lnTo>
                <a:lnTo>
                  <a:pt x="52146" y="56649"/>
                </a:lnTo>
                <a:lnTo>
                  <a:pt x="44881" y="46292"/>
                </a:lnTo>
                <a:lnTo>
                  <a:pt x="43101" y="40219"/>
                </a:lnTo>
                <a:lnTo>
                  <a:pt x="43065" y="25560"/>
                </a:lnTo>
                <a:lnTo>
                  <a:pt x="44856" y="19339"/>
                </a:lnTo>
                <a:lnTo>
                  <a:pt x="51993" y="9100"/>
                </a:lnTo>
                <a:lnTo>
                  <a:pt x="56667" y="6540"/>
                </a:lnTo>
                <a:lnTo>
                  <a:pt x="79665" y="6540"/>
                </a:lnTo>
                <a:lnTo>
                  <a:pt x="77050" y="3164"/>
                </a:lnTo>
                <a:lnTo>
                  <a:pt x="70599" y="0"/>
                </a:lnTo>
                <a:close/>
              </a:path>
              <a:path w="154304" h="66039">
                <a:moveTo>
                  <a:pt x="79665" y="6540"/>
                </a:moveTo>
                <a:lnTo>
                  <a:pt x="68173" y="6540"/>
                </a:lnTo>
                <a:lnTo>
                  <a:pt x="72847" y="9132"/>
                </a:lnTo>
                <a:lnTo>
                  <a:pt x="80060" y="19490"/>
                </a:lnTo>
                <a:lnTo>
                  <a:pt x="81828" y="25560"/>
                </a:lnTo>
                <a:lnTo>
                  <a:pt x="81864" y="40219"/>
                </a:lnTo>
                <a:lnTo>
                  <a:pt x="80086" y="46443"/>
                </a:lnTo>
                <a:lnTo>
                  <a:pt x="72999" y="56678"/>
                </a:lnTo>
                <a:lnTo>
                  <a:pt x="68351" y="59237"/>
                </a:lnTo>
                <a:lnTo>
                  <a:pt x="79497" y="59237"/>
                </a:lnTo>
                <a:lnTo>
                  <a:pt x="86829" y="49801"/>
                </a:lnTo>
                <a:lnTo>
                  <a:pt x="89268" y="42156"/>
                </a:lnTo>
                <a:lnTo>
                  <a:pt x="89306" y="23623"/>
                </a:lnTo>
                <a:lnTo>
                  <a:pt x="86855" y="15825"/>
                </a:lnTo>
                <a:lnTo>
                  <a:pt x="79665" y="6540"/>
                </a:lnTo>
                <a:close/>
              </a:path>
              <a:path w="154304" h="66039">
                <a:moveTo>
                  <a:pt x="135559" y="0"/>
                </a:moveTo>
                <a:lnTo>
                  <a:pt x="119557" y="0"/>
                </a:lnTo>
                <a:lnTo>
                  <a:pt x="113068" y="3196"/>
                </a:lnTo>
                <a:lnTo>
                  <a:pt x="103073" y="15976"/>
                </a:lnTo>
                <a:lnTo>
                  <a:pt x="100610" y="23623"/>
                </a:lnTo>
                <a:lnTo>
                  <a:pt x="100571" y="42156"/>
                </a:lnTo>
                <a:lnTo>
                  <a:pt x="103035" y="49952"/>
                </a:lnTo>
                <a:lnTo>
                  <a:pt x="112915" y="62614"/>
                </a:lnTo>
                <a:lnTo>
                  <a:pt x="119379" y="65779"/>
                </a:lnTo>
                <a:lnTo>
                  <a:pt x="135369" y="65779"/>
                </a:lnTo>
                <a:lnTo>
                  <a:pt x="141858" y="62581"/>
                </a:lnTo>
                <a:lnTo>
                  <a:pt x="144451" y="59237"/>
                </a:lnTo>
                <a:lnTo>
                  <a:pt x="121805" y="59237"/>
                </a:lnTo>
                <a:lnTo>
                  <a:pt x="117106" y="56649"/>
                </a:lnTo>
                <a:lnTo>
                  <a:pt x="109842" y="46292"/>
                </a:lnTo>
                <a:lnTo>
                  <a:pt x="108062" y="40219"/>
                </a:lnTo>
                <a:lnTo>
                  <a:pt x="108026" y="25560"/>
                </a:lnTo>
                <a:lnTo>
                  <a:pt x="109804" y="19339"/>
                </a:lnTo>
                <a:lnTo>
                  <a:pt x="116954" y="9100"/>
                </a:lnTo>
                <a:lnTo>
                  <a:pt x="121627" y="6540"/>
                </a:lnTo>
                <a:lnTo>
                  <a:pt x="144616" y="6540"/>
                </a:lnTo>
                <a:lnTo>
                  <a:pt x="141998" y="3164"/>
                </a:lnTo>
                <a:lnTo>
                  <a:pt x="135559" y="0"/>
                </a:lnTo>
                <a:close/>
              </a:path>
              <a:path w="154304" h="66039">
                <a:moveTo>
                  <a:pt x="144616" y="6540"/>
                </a:moveTo>
                <a:lnTo>
                  <a:pt x="133134" y="6540"/>
                </a:lnTo>
                <a:lnTo>
                  <a:pt x="137807" y="9132"/>
                </a:lnTo>
                <a:lnTo>
                  <a:pt x="145021" y="19490"/>
                </a:lnTo>
                <a:lnTo>
                  <a:pt x="146776" y="25560"/>
                </a:lnTo>
                <a:lnTo>
                  <a:pt x="146811" y="40219"/>
                </a:lnTo>
                <a:lnTo>
                  <a:pt x="145046" y="46443"/>
                </a:lnTo>
                <a:lnTo>
                  <a:pt x="137960" y="56678"/>
                </a:lnTo>
                <a:lnTo>
                  <a:pt x="133311" y="59237"/>
                </a:lnTo>
                <a:lnTo>
                  <a:pt x="144451" y="59237"/>
                </a:lnTo>
                <a:lnTo>
                  <a:pt x="151790" y="49801"/>
                </a:lnTo>
                <a:lnTo>
                  <a:pt x="154228" y="42156"/>
                </a:lnTo>
                <a:lnTo>
                  <a:pt x="154266" y="23623"/>
                </a:lnTo>
                <a:lnTo>
                  <a:pt x="151815" y="15825"/>
                </a:lnTo>
                <a:lnTo>
                  <a:pt x="144616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261906" y="6367684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39">
                <a:moveTo>
                  <a:pt x="39645" y="6635"/>
                </a:moveTo>
                <a:lnTo>
                  <a:pt x="27101" y="6635"/>
                </a:lnTo>
                <a:lnTo>
                  <a:pt x="30137" y="7754"/>
                </a:lnTo>
                <a:lnTo>
                  <a:pt x="35102" y="12236"/>
                </a:lnTo>
                <a:lnTo>
                  <a:pt x="36347" y="15173"/>
                </a:lnTo>
                <a:lnTo>
                  <a:pt x="36347" y="21957"/>
                </a:lnTo>
                <a:lnTo>
                  <a:pt x="35382" y="24984"/>
                </a:lnTo>
                <a:lnTo>
                  <a:pt x="31496" y="30802"/>
                </a:lnTo>
                <a:lnTo>
                  <a:pt x="28041" y="34434"/>
                </a:lnTo>
                <a:lnTo>
                  <a:pt x="0" y="59148"/>
                </a:lnTo>
                <a:lnTo>
                  <a:pt x="0" y="64688"/>
                </a:lnTo>
                <a:lnTo>
                  <a:pt x="44437" y="64688"/>
                </a:lnTo>
                <a:lnTo>
                  <a:pt x="44437" y="58148"/>
                </a:lnTo>
                <a:lnTo>
                  <a:pt x="10718" y="58148"/>
                </a:lnTo>
                <a:lnTo>
                  <a:pt x="33705" y="37735"/>
                </a:lnTo>
                <a:lnTo>
                  <a:pt x="37884" y="33375"/>
                </a:lnTo>
                <a:lnTo>
                  <a:pt x="42621" y="26589"/>
                </a:lnTo>
                <a:lnTo>
                  <a:pt x="43802" y="22716"/>
                </a:lnTo>
                <a:lnTo>
                  <a:pt x="43802" y="13082"/>
                </a:lnTo>
                <a:lnTo>
                  <a:pt x="41935" y="8737"/>
                </a:lnTo>
                <a:lnTo>
                  <a:pt x="39645" y="6635"/>
                </a:lnTo>
                <a:close/>
              </a:path>
              <a:path w="109854" h="66039">
                <a:moveTo>
                  <a:pt x="29781" y="184"/>
                </a:moveTo>
                <a:lnTo>
                  <a:pt x="18808" y="184"/>
                </a:lnTo>
                <a:lnTo>
                  <a:pt x="14452" y="1289"/>
                </a:lnTo>
                <a:lnTo>
                  <a:pt x="7543" y="5709"/>
                </a:lnTo>
                <a:lnTo>
                  <a:pt x="4279" y="9116"/>
                </a:lnTo>
                <a:lnTo>
                  <a:pt x="1181" y="13719"/>
                </a:lnTo>
                <a:lnTo>
                  <a:pt x="6451" y="17536"/>
                </a:lnTo>
                <a:lnTo>
                  <a:pt x="9177" y="13719"/>
                </a:lnTo>
                <a:lnTo>
                  <a:pt x="11772" y="11023"/>
                </a:lnTo>
                <a:lnTo>
                  <a:pt x="17043" y="7513"/>
                </a:lnTo>
                <a:lnTo>
                  <a:pt x="20078" y="6635"/>
                </a:lnTo>
                <a:lnTo>
                  <a:pt x="39645" y="6635"/>
                </a:lnTo>
                <a:lnTo>
                  <a:pt x="34480" y="1893"/>
                </a:lnTo>
                <a:lnTo>
                  <a:pt x="29781" y="184"/>
                </a:lnTo>
                <a:close/>
              </a:path>
              <a:path w="109854" h="66039">
                <a:moveTo>
                  <a:pt x="90677" y="0"/>
                </a:moveTo>
                <a:lnTo>
                  <a:pt x="74688" y="0"/>
                </a:lnTo>
                <a:lnTo>
                  <a:pt x="68186" y="3197"/>
                </a:lnTo>
                <a:lnTo>
                  <a:pt x="58191" y="15977"/>
                </a:lnTo>
                <a:lnTo>
                  <a:pt x="55741" y="23623"/>
                </a:lnTo>
                <a:lnTo>
                  <a:pt x="55702" y="42156"/>
                </a:lnTo>
                <a:lnTo>
                  <a:pt x="58166" y="49954"/>
                </a:lnTo>
                <a:lnTo>
                  <a:pt x="68033" y="62614"/>
                </a:lnTo>
                <a:lnTo>
                  <a:pt x="74510" y="65779"/>
                </a:lnTo>
                <a:lnTo>
                  <a:pt x="90487" y="65779"/>
                </a:lnTo>
                <a:lnTo>
                  <a:pt x="96977" y="62583"/>
                </a:lnTo>
                <a:lnTo>
                  <a:pt x="99576" y="59237"/>
                </a:lnTo>
                <a:lnTo>
                  <a:pt x="76923" y="59237"/>
                </a:lnTo>
                <a:lnTo>
                  <a:pt x="72237" y="56649"/>
                </a:lnTo>
                <a:lnTo>
                  <a:pt x="64960" y="46292"/>
                </a:lnTo>
                <a:lnTo>
                  <a:pt x="63180" y="40219"/>
                </a:lnTo>
                <a:lnTo>
                  <a:pt x="63144" y="25560"/>
                </a:lnTo>
                <a:lnTo>
                  <a:pt x="64935" y="19339"/>
                </a:lnTo>
                <a:lnTo>
                  <a:pt x="72085" y="9100"/>
                </a:lnTo>
                <a:lnTo>
                  <a:pt x="76746" y="6541"/>
                </a:lnTo>
                <a:lnTo>
                  <a:pt x="99744" y="6541"/>
                </a:lnTo>
                <a:lnTo>
                  <a:pt x="97129" y="3164"/>
                </a:lnTo>
                <a:lnTo>
                  <a:pt x="90677" y="0"/>
                </a:lnTo>
                <a:close/>
              </a:path>
              <a:path w="109854" h="66039">
                <a:moveTo>
                  <a:pt x="99744" y="6541"/>
                </a:moveTo>
                <a:lnTo>
                  <a:pt x="88252" y="6541"/>
                </a:lnTo>
                <a:lnTo>
                  <a:pt x="92938" y="9133"/>
                </a:lnTo>
                <a:lnTo>
                  <a:pt x="100139" y="19490"/>
                </a:lnTo>
                <a:lnTo>
                  <a:pt x="101907" y="25560"/>
                </a:lnTo>
                <a:lnTo>
                  <a:pt x="101942" y="40219"/>
                </a:lnTo>
                <a:lnTo>
                  <a:pt x="100164" y="46443"/>
                </a:lnTo>
                <a:lnTo>
                  <a:pt x="93091" y="56678"/>
                </a:lnTo>
                <a:lnTo>
                  <a:pt x="88430" y="59237"/>
                </a:lnTo>
                <a:lnTo>
                  <a:pt x="99576" y="59237"/>
                </a:lnTo>
                <a:lnTo>
                  <a:pt x="106908" y="49803"/>
                </a:lnTo>
                <a:lnTo>
                  <a:pt x="109359" y="42156"/>
                </a:lnTo>
                <a:lnTo>
                  <a:pt x="109397" y="23623"/>
                </a:lnTo>
                <a:lnTo>
                  <a:pt x="106933" y="15825"/>
                </a:lnTo>
                <a:lnTo>
                  <a:pt x="99744" y="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721648" y="425704"/>
            <a:ext cx="9970770" cy="7134859"/>
            <a:chOff x="721648" y="425704"/>
            <a:chExt cx="9970770" cy="7134859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648" y="425704"/>
              <a:ext cx="4116044" cy="71343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7303" y="1090548"/>
              <a:ext cx="3349028" cy="33490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4582" y="1010653"/>
              <a:ext cx="3437420" cy="344138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2850" y="1557439"/>
              <a:ext cx="3441382" cy="344138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9633" y="5762955"/>
              <a:ext cx="2745168" cy="3802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926590" y="588225"/>
              <a:ext cx="1727835" cy="217170"/>
            </a:xfrm>
            <a:custGeom>
              <a:avLst/>
              <a:gdLst/>
              <a:ahLst/>
              <a:cxnLst/>
              <a:rect l="l" t="t" r="r" b="b"/>
              <a:pathLst>
                <a:path w="1727834" h="217170">
                  <a:moveTo>
                    <a:pt x="50596" y="0"/>
                  </a:moveTo>
                  <a:lnTo>
                    <a:pt x="0" y="0"/>
                  </a:lnTo>
                  <a:lnTo>
                    <a:pt x="0" y="213372"/>
                  </a:lnTo>
                  <a:lnTo>
                    <a:pt x="46024" y="213372"/>
                  </a:lnTo>
                  <a:lnTo>
                    <a:pt x="46024" y="74980"/>
                  </a:lnTo>
                  <a:lnTo>
                    <a:pt x="97199" y="74980"/>
                  </a:lnTo>
                  <a:lnTo>
                    <a:pt x="50596" y="0"/>
                  </a:lnTo>
                  <a:close/>
                </a:path>
                <a:path w="1727834" h="217170">
                  <a:moveTo>
                    <a:pt x="213360" y="74066"/>
                  </a:moveTo>
                  <a:lnTo>
                    <a:pt x="166725" y="74066"/>
                  </a:lnTo>
                  <a:lnTo>
                    <a:pt x="166725" y="213372"/>
                  </a:lnTo>
                  <a:lnTo>
                    <a:pt x="213360" y="213372"/>
                  </a:lnTo>
                  <a:lnTo>
                    <a:pt x="213360" y="74066"/>
                  </a:lnTo>
                  <a:close/>
                </a:path>
                <a:path w="1727834" h="217170">
                  <a:moveTo>
                    <a:pt x="97199" y="74980"/>
                  </a:moveTo>
                  <a:lnTo>
                    <a:pt x="46024" y="74980"/>
                  </a:lnTo>
                  <a:lnTo>
                    <a:pt x="105460" y="165214"/>
                  </a:lnTo>
                  <a:lnTo>
                    <a:pt x="106680" y="165214"/>
                  </a:lnTo>
                  <a:lnTo>
                    <a:pt x="156075" y="90233"/>
                  </a:lnTo>
                  <a:lnTo>
                    <a:pt x="106680" y="90233"/>
                  </a:lnTo>
                  <a:lnTo>
                    <a:pt x="97199" y="74980"/>
                  </a:lnTo>
                  <a:close/>
                </a:path>
                <a:path w="1727834" h="217170">
                  <a:moveTo>
                    <a:pt x="213360" y="0"/>
                  </a:moveTo>
                  <a:lnTo>
                    <a:pt x="162763" y="0"/>
                  </a:lnTo>
                  <a:lnTo>
                    <a:pt x="106680" y="90233"/>
                  </a:lnTo>
                  <a:lnTo>
                    <a:pt x="156075" y="90233"/>
                  </a:lnTo>
                  <a:lnTo>
                    <a:pt x="166725" y="74066"/>
                  </a:lnTo>
                  <a:lnTo>
                    <a:pt x="213360" y="74066"/>
                  </a:lnTo>
                  <a:lnTo>
                    <a:pt x="213360" y="0"/>
                  </a:lnTo>
                  <a:close/>
                </a:path>
                <a:path w="1727834" h="217170">
                  <a:moveTo>
                    <a:pt x="313639" y="0"/>
                  </a:moveTo>
                  <a:lnTo>
                    <a:pt x="266700" y="0"/>
                  </a:lnTo>
                  <a:lnTo>
                    <a:pt x="266700" y="213372"/>
                  </a:lnTo>
                  <a:lnTo>
                    <a:pt x="313639" y="213372"/>
                  </a:lnTo>
                  <a:lnTo>
                    <a:pt x="313639" y="0"/>
                  </a:lnTo>
                  <a:close/>
                </a:path>
                <a:path w="1727834" h="217170">
                  <a:moveTo>
                    <a:pt x="450189" y="0"/>
                  </a:moveTo>
                  <a:lnTo>
                    <a:pt x="366979" y="0"/>
                  </a:lnTo>
                  <a:lnTo>
                    <a:pt x="366979" y="213372"/>
                  </a:lnTo>
                  <a:lnTo>
                    <a:pt x="450189" y="213372"/>
                  </a:lnTo>
                  <a:lnTo>
                    <a:pt x="473921" y="211467"/>
                  </a:lnTo>
                  <a:lnTo>
                    <a:pt x="495420" y="205751"/>
                  </a:lnTo>
                  <a:lnTo>
                    <a:pt x="514690" y="196222"/>
                  </a:lnTo>
                  <a:lnTo>
                    <a:pt x="531736" y="182879"/>
                  </a:lnTo>
                  <a:lnTo>
                    <a:pt x="541968" y="170992"/>
                  </a:lnTo>
                  <a:lnTo>
                    <a:pt x="413931" y="170992"/>
                  </a:lnTo>
                  <a:lnTo>
                    <a:pt x="413931" y="42379"/>
                  </a:lnTo>
                  <a:lnTo>
                    <a:pt x="542232" y="42379"/>
                  </a:lnTo>
                  <a:lnTo>
                    <a:pt x="531876" y="30327"/>
                  </a:lnTo>
                  <a:lnTo>
                    <a:pt x="514890" y="17059"/>
                  </a:lnTo>
                  <a:lnTo>
                    <a:pt x="495614" y="7581"/>
                  </a:lnTo>
                  <a:lnTo>
                    <a:pt x="474047" y="1895"/>
                  </a:lnTo>
                  <a:lnTo>
                    <a:pt x="450189" y="0"/>
                  </a:lnTo>
                  <a:close/>
                </a:path>
                <a:path w="1727834" h="217170">
                  <a:moveTo>
                    <a:pt x="542232" y="42379"/>
                  </a:moveTo>
                  <a:lnTo>
                    <a:pt x="450189" y="42379"/>
                  </a:lnTo>
                  <a:lnTo>
                    <a:pt x="463844" y="43501"/>
                  </a:lnTo>
                  <a:lnTo>
                    <a:pt x="476142" y="46869"/>
                  </a:lnTo>
                  <a:lnTo>
                    <a:pt x="510051" y="80925"/>
                  </a:lnTo>
                  <a:lnTo>
                    <a:pt x="514502" y="106692"/>
                  </a:lnTo>
                  <a:lnTo>
                    <a:pt x="513399" y="120334"/>
                  </a:lnTo>
                  <a:lnTo>
                    <a:pt x="487279" y="160962"/>
                  </a:lnTo>
                  <a:lnTo>
                    <a:pt x="450189" y="170992"/>
                  </a:lnTo>
                  <a:lnTo>
                    <a:pt x="541968" y="170992"/>
                  </a:lnTo>
                  <a:lnTo>
                    <a:pt x="545669" y="166693"/>
                  </a:lnTo>
                  <a:lnTo>
                    <a:pt x="555618" y="148596"/>
                  </a:lnTo>
                  <a:lnTo>
                    <a:pt x="561586" y="128594"/>
                  </a:lnTo>
                  <a:lnTo>
                    <a:pt x="563575" y="106692"/>
                  </a:lnTo>
                  <a:lnTo>
                    <a:pt x="561595" y="84654"/>
                  </a:lnTo>
                  <a:lnTo>
                    <a:pt x="555655" y="64581"/>
                  </a:lnTo>
                  <a:lnTo>
                    <a:pt x="545749" y="46472"/>
                  </a:lnTo>
                  <a:lnTo>
                    <a:pt x="542232" y="42379"/>
                  </a:lnTo>
                  <a:close/>
                </a:path>
                <a:path w="1727834" h="217170">
                  <a:moveTo>
                    <a:pt x="688555" y="0"/>
                  </a:moveTo>
                  <a:lnTo>
                    <a:pt x="605345" y="0"/>
                  </a:lnTo>
                  <a:lnTo>
                    <a:pt x="605345" y="213372"/>
                  </a:lnTo>
                  <a:lnTo>
                    <a:pt x="688555" y="213372"/>
                  </a:lnTo>
                  <a:lnTo>
                    <a:pt x="712282" y="211467"/>
                  </a:lnTo>
                  <a:lnTo>
                    <a:pt x="733780" y="205751"/>
                  </a:lnTo>
                  <a:lnTo>
                    <a:pt x="753049" y="196222"/>
                  </a:lnTo>
                  <a:lnTo>
                    <a:pt x="770089" y="182879"/>
                  </a:lnTo>
                  <a:lnTo>
                    <a:pt x="780323" y="170992"/>
                  </a:lnTo>
                  <a:lnTo>
                    <a:pt x="652284" y="170992"/>
                  </a:lnTo>
                  <a:lnTo>
                    <a:pt x="652284" y="42379"/>
                  </a:lnTo>
                  <a:lnTo>
                    <a:pt x="780595" y="42379"/>
                  </a:lnTo>
                  <a:lnTo>
                    <a:pt x="770242" y="30327"/>
                  </a:lnTo>
                  <a:lnTo>
                    <a:pt x="753249" y="17059"/>
                  </a:lnTo>
                  <a:lnTo>
                    <a:pt x="733971" y="7581"/>
                  </a:lnTo>
                  <a:lnTo>
                    <a:pt x="712406" y="1895"/>
                  </a:lnTo>
                  <a:lnTo>
                    <a:pt x="688555" y="0"/>
                  </a:lnTo>
                  <a:close/>
                </a:path>
                <a:path w="1727834" h="217170">
                  <a:moveTo>
                    <a:pt x="780595" y="42379"/>
                  </a:moveTo>
                  <a:lnTo>
                    <a:pt x="688555" y="42379"/>
                  </a:lnTo>
                  <a:lnTo>
                    <a:pt x="702205" y="43501"/>
                  </a:lnTo>
                  <a:lnTo>
                    <a:pt x="714501" y="46869"/>
                  </a:lnTo>
                  <a:lnTo>
                    <a:pt x="748411" y="80925"/>
                  </a:lnTo>
                  <a:lnTo>
                    <a:pt x="752868" y="106692"/>
                  </a:lnTo>
                  <a:lnTo>
                    <a:pt x="751763" y="120334"/>
                  </a:lnTo>
                  <a:lnTo>
                    <a:pt x="725646" y="160962"/>
                  </a:lnTo>
                  <a:lnTo>
                    <a:pt x="688555" y="170992"/>
                  </a:lnTo>
                  <a:lnTo>
                    <a:pt x="780323" y="170992"/>
                  </a:lnTo>
                  <a:lnTo>
                    <a:pt x="784024" y="166693"/>
                  </a:lnTo>
                  <a:lnTo>
                    <a:pt x="793978" y="148596"/>
                  </a:lnTo>
                  <a:lnTo>
                    <a:pt x="799950" y="128594"/>
                  </a:lnTo>
                  <a:lnTo>
                    <a:pt x="801941" y="106692"/>
                  </a:lnTo>
                  <a:lnTo>
                    <a:pt x="799960" y="84654"/>
                  </a:lnTo>
                  <a:lnTo>
                    <a:pt x="794016" y="64581"/>
                  </a:lnTo>
                  <a:lnTo>
                    <a:pt x="784110" y="46472"/>
                  </a:lnTo>
                  <a:lnTo>
                    <a:pt x="780595" y="42379"/>
                  </a:lnTo>
                  <a:close/>
                </a:path>
                <a:path w="1727834" h="217170">
                  <a:moveTo>
                    <a:pt x="890638" y="0"/>
                  </a:moveTo>
                  <a:lnTo>
                    <a:pt x="843699" y="0"/>
                  </a:lnTo>
                  <a:lnTo>
                    <a:pt x="843699" y="213372"/>
                  </a:lnTo>
                  <a:lnTo>
                    <a:pt x="997013" y="213372"/>
                  </a:lnTo>
                  <a:lnTo>
                    <a:pt x="997013" y="170700"/>
                  </a:lnTo>
                  <a:lnTo>
                    <a:pt x="890638" y="170700"/>
                  </a:lnTo>
                  <a:lnTo>
                    <a:pt x="890638" y="0"/>
                  </a:lnTo>
                  <a:close/>
                </a:path>
                <a:path w="1727834" h="217170">
                  <a:moveTo>
                    <a:pt x="1193304" y="0"/>
                  </a:moveTo>
                  <a:lnTo>
                    <a:pt x="1032370" y="0"/>
                  </a:lnTo>
                  <a:lnTo>
                    <a:pt x="1032370" y="213372"/>
                  </a:lnTo>
                  <a:lnTo>
                    <a:pt x="1194828" y="213372"/>
                  </a:lnTo>
                  <a:lnTo>
                    <a:pt x="1194828" y="171615"/>
                  </a:lnTo>
                  <a:lnTo>
                    <a:pt x="1079004" y="171615"/>
                  </a:lnTo>
                  <a:lnTo>
                    <a:pt x="1079004" y="126809"/>
                  </a:lnTo>
                  <a:lnTo>
                    <a:pt x="1179588" y="126809"/>
                  </a:lnTo>
                  <a:lnTo>
                    <a:pt x="1179588" y="85039"/>
                  </a:lnTo>
                  <a:lnTo>
                    <a:pt x="1079004" y="85039"/>
                  </a:lnTo>
                  <a:lnTo>
                    <a:pt x="1079004" y="41757"/>
                  </a:lnTo>
                  <a:lnTo>
                    <a:pt x="1193304" y="41757"/>
                  </a:lnTo>
                  <a:lnTo>
                    <a:pt x="1193304" y="0"/>
                  </a:lnTo>
                  <a:close/>
                </a:path>
                <a:path w="1727834" h="217170">
                  <a:moveTo>
                    <a:pt x="1371612" y="0"/>
                  </a:moveTo>
                  <a:lnTo>
                    <a:pt x="1324673" y="0"/>
                  </a:lnTo>
                  <a:lnTo>
                    <a:pt x="1324694" y="122237"/>
                  </a:lnTo>
                  <a:lnTo>
                    <a:pt x="1330769" y="162726"/>
                  </a:lnTo>
                  <a:lnTo>
                    <a:pt x="1362449" y="203087"/>
                  </a:lnTo>
                  <a:lnTo>
                    <a:pt x="1417027" y="216712"/>
                  </a:lnTo>
                  <a:lnTo>
                    <a:pt x="1437782" y="215190"/>
                  </a:lnTo>
                  <a:lnTo>
                    <a:pt x="1485760" y="192341"/>
                  </a:lnTo>
                  <a:lnTo>
                    <a:pt x="1499094" y="173443"/>
                  </a:lnTo>
                  <a:lnTo>
                    <a:pt x="1417637" y="173443"/>
                  </a:lnTo>
                  <a:lnTo>
                    <a:pt x="1407283" y="172596"/>
                  </a:lnTo>
                  <a:lnTo>
                    <a:pt x="1374622" y="143300"/>
                  </a:lnTo>
                  <a:lnTo>
                    <a:pt x="1371708" y="122237"/>
                  </a:lnTo>
                  <a:lnTo>
                    <a:pt x="1371612" y="0"/>
                  </a:lnTo>
                  <a:close/>
                </a:path>
                <a:path w="1727834" h="217170">
                  <a:moveTo>
                    <a:pt x="1510601" y="0"/>
                  </a:moveTo>
                  <a:lnTo>
                    <a:pt x="1463662" y="0"/>
                  </a:lnTo>
                  <a:lnTo>
                    <a:pt x="1463662" y="122237"/>
                  </a:lnTo>
                  <a:lnTo>
                    <a:pt x="1462909" y="133985"/>
                  </a:lnTo>
                  <a:lnTo>
                    <a:pt x="1437106" y="170162"/>
                  </a:lnTo>
                  <a:lnTo>
                    <a:pt x="1417637" y="173443"/>
                  </a:lnTo>
                  <a:lnTo>
                    <a:pt x="1499094" y="173443"/>
                  </a:lnTo>
                  <a:lnTo>
                    <a:pt x="1504391" y="162161"/>
                  </a:lnTo>
                  <a:lnTo>
                    <a:pt x="1509048" y="142733"/>
                  </a:lnTo>
                  <a:lnTo>
                    <a:pt x="1510581" y="120700"/>
                  </a:lnTo>
                  <a:lnTo>
                    <a:pt x="1510601" y="0"/>
                  </a:lnTo>
                  <a:close/>
                </a:path>
                <a:path w="1727834" h="217170">
                  <a:moveTo>
                    <a:pt x="1645627" y="0"/>
                  </a:moveTo>
                  <a:lnTo>
                    <a:pt x="1558455" y="0"/>
                  </a:lnTo>
                  <a:lnTo>
                    <a:pt x="1558455" y="213372"/>
                  </a:lnTo>
                  <a:lnTo>
                    <a:pt x="1605394" y="213372"/>
                  </a:lnTo>
                  <a:lnTo>
                    <a:pt x="1605394" y="149351"/>
                  </a:lnTo>
                  <a:lnTo>
                    <a:pt x="1641055" y="149351"/>
                  </a:lnTo>
                  <a:lnTo>
                    <a:pt x="1689919" y="138304"/>
                  </a:lnTo>
                  <a:lnTo>
                    <a:pt x="1720287" y="107607"/>
                  </a:lnTo>
                  <a:lnTo>
                    <a:pt x="1605394" y="107607"/>
                  </a:lnTo>
                  <a:lnTo>
                    <a:pt x="1605394" y="42379"/>
                  </a:lnTo>
                  <a:lnTo>
                    <a:pt x="1720884" y="42379"/>
                  </a:lnTo>
                  <a:lnTo>
                    <a:pt x="1714969" y="31457"/>
                  </a:lnTo>
                  <a:lnTo>
                    <a:pt x="1705368" y="20434"/>
                  </a:lnTo>
                  <a:lnTo>
                    <a:pt x="1693405" y="11492"/>
                  </a:lnTo>
                  <a:lnTo>
                    <a:pt x="1679460" y="5106"/>
                  </a:lnTo>
                  <a:lnTo>
                    <a:pt x="1663534" y="1276"/>
                  </a:lnTo>
                  <a:lnTo>
                    <a:pt x="1645627" y="0"/>
                  </a:lnTo>
                  <a:close/>
                </a:path>
                <a:path w="1727834" h="217170">
                  <a:moveTo>
                    <a:pt x="1720884" y="42379"/>
                  </a:moveTo>
                  <a:lnTo>
                    <a:pt x="1641665" y="42379"/>
                  </a:lnTo>
                  <a:lnTo>
                    <a:pt x="1650161" y="42901"/>
                  </a:lnTo>
                  <a:lnTo>
                    <a:pt x="1657667" y="44469"/>
                  </a:lnTo>
                  <a:lnTo>
                    <a:pt x="1679765" y="74688"/>
                  </a:lnTo>
                  <a:lnTo>
                    <a:pt x="1679146" y="81659"/>
                  </a:lnTo>
                  <a:lnTo>
                    <a:pt x="1642579" y="107607"/>
                  </a:lnTo>
                  <a:lnTo>
                    <a:pt x="1720287" y="107607"/>
                  </a:lnTo>
                  <a:lnTo>
                    <a:pt x="1721218" y="106040"/>
                  </a:lnTo>
                  <a:lnTo>
                    <a:pt x="1725790" y="91212"/>
                  </a:lnTo>
                  <a:lnTo>
                    <a:pt x="1727314" y="74383"/>
                  </a:lnTo>
                  <a:lnTo>
                    <a:pt x="1725942" y="58431"/>
                  </a:lnTo>
                  <a:lnTo>
                    <a:pt x="1721827" y="44122"/>
                  </a:lnTo>
                  <a:lnTo>
                    <a:pt x="1720884" y="42379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368124" y="6919899"/>
              <a:ext cx="4297045" cy="219075"/>
            </a:xfrm>
            <a:custGeom>
              <a:avLst/>
              <a:gdLst/>
              <a:ahLst/>
              <a:cxnLst/>
              <a:rect l="l" t="t" r="r" b="b"/>
              <a:pathLst>
                <a:path w="4297045" h="219075">
                  <a:moveTo>
                    <a:pt x="92963" y="0"/>
                  </a:moveTo>
                  <a:lnTo>
                    <a:pt x="40246" y="15043"/>
                  </a:lnTo>
                  <a:lnTo>
                    <a:pt x="6561" y="56479"/>
                  </a:lnTo>
                  <a:lnTo>
                    <a:pt x="0" y="92203"/>
                  </a:lnTo>
                  <a:lnTo>
                    <a:pt x="1631" y="110916"/>
                  </a:lnTo>
                  <a:lnTo>
                    <a:pt x="26111" y="157788"/>
                  </a:lnTo>
                  <a:lnTo>
                    <a:pt x="72649" y="182742"/>
                  </a:lnTo>
                  <a:lnTo>
                    <a:pt x="91439" y="184406"/>
                  </a:lnTo>
                  <a:lnTo>
                    <a:pt x="103308" y="183944"/>
                  </a:lnTo>
                  <a:lnTo>
                    <a:pt x="141400" y="172816"/>
                  </a:lnTo>
                  <a:lnTo>
                    <a:pt x="164541" y="154097"/>
                  </a:lnTo>
                  <a:lnTo>
                    <a:pt x="159072" y="148236"/>
                  </a:lnTo>
                  <a:lnTo>
                    <a:pt x="92722" y="148236"/>
                  </a:lnTo>
                  <a:lnTo>
                    <a:pt x="81997" y="147218"/>
                  </a:lnTo>
                  <a:lnTo>
                    <a:pt x="49248" y="123339"/>
                  </a:lnTo>
                  <a:lnTo>
                    <a:pt x="41008" y="92203"/>
                  </a:lnTo>
                  <a:lnTo>
                    <a:pt x="41924" y="80828"/>
                  </a:lnTo>
                  <a:lnTo>
                    <a:pt x="63461" y="45264"/>
                  </a:lnTo>
                  <a:lnTo>
                    <a:pt x="92722" y="36165"/>
                  </a:lnTo>
                  <a:lnTo>
                    <a:pt x="155812" y="36165"/>
                  </a:lnTo>
                  <a:lnTo>
                    <a:pt x="162001" y="29034"/>
                  </a:lnTo>
                  <a:lnTo>
                    <a:pt x="123582" y="4225"/>
                  </a:lnTo>
                  <a:lnTo>
                    <a:pt x="104093" y="469"/>
                  </a:lnTo>
                  <a:lnTo>
                    <a:pt x="92963" y="0"/>
                  </a:lnTo>
                  <a:close/>
                </a:path>
                <a:path w="4297045" h="219075">
                  <a:moveTo>
                    <a:pt x="139585" y="127354"/>
                  </a:moveTo>
                  <a:lnTo>
                    <a:pt x="102222" y="148236"/>
                  </a:lnTo>
                  <a:lnTo>
                    <a:pt x="159072" y="148236"/>
                  </a:lnTo>
                  <a:lnTo>
                    <a:pt x="139585" y="127354"/>
                  </a:lnTo>
                  <a:close/>
                </a:path>
                <a:path w="4297045" h="219075">
                  <a:moveTo>
                    <a:pt x="155812" y="36165"/>
                  </a:moveTo>
                  <a:lnTo>
                    <a:pt x="102222" y="36165"/>
                  </a:lnTo>
                  <a:lnTo>
                    <a:pt x="110337" y="37739"/>
                  </a:lnTo>
                  <a:lnTo>
                    <a:pt x="117043" y="40878"/>
                  </a:lnTo>
                  <a:lnTo>
                    <a:pt x="122160" y="43593"/>
                  </a:lnTo>
                  <a:lnTo>
                    <a:pt x="127454" y="47023"/>
                  </a:lnTo>
                  <a:lnTo>
                    <a:pt x="132923" y="51170"/>
                  </a:lnTo>
                  <a:lnTo>
                    <a:pt x="138569" y="56033"/>
                  </a:lnTo>
                  <a:lnTo>
                    <a:pt x="155812" y="36165"/>
                  </a:lnTo>
                  <a:close/>
                </a:path>
                <a:path w="4297045" h="219075">
                  <a:moveTo>
                    <a:pt x="344627" y="3056"/>
                  </a:moveTo>
                  <a:lnTo>
                    <a:pt x="195872" y="3056"/>
                  </a:lnTo>
                  <a:lnTo>
                    <a:pt x="195872" y="181349"/>
                  </a:lnTo>
                  <a:lnTo>
                    <a:pt x="235102" y="181349"/>
                  </a:lnTo>
                  <a:lnTo>
                    <a:pt x="235102" y="38459"/>
                  </a:lnTo>
                  <a:lnTo>
                    <a:pt x="344627" y="38459"/>
                  </a:lnTo>
                  <a:lnTo>
                    <a:pt x="344627" y="3056"/>
                  </a:lnTo>
                  <a:close/>
                </a:path>
                <a:path w="4297045" h="219075">
                  <a:moveTo>
                    <a:pt x="344627" y="38459"/>
                  </a:moveTo>
                  <a:lnTo>
                    <a:pt x="305396" y="38459"/>
                  </a:lnTo>
                  <a:lnTo>
                    <a:pt x="305396" y="181349"/>
                  </a:lnTo>
                  <a:lnTo>
                    <a:pt x="344627" y="181349"/>
                  </a:lnTo>
                  <a:lnTo>
                    <a:pt x="344627" y="38459"/>
                  </a:lnTo>
                  <a:close/>
                </a:path>
                <a:path w="4297045" h="219075">
                  <a:moveTo>
                    <a:pt x="521893" y="3056"/>
                  </a:moveTo>
                  <a:lnTo>
                    <a:pt x="387413" y="3056"/>
                  </a:lnTo>
                  <a:lnTo>
                    <a:pt x="387413" y="181349"/>
                  </a:lnTo>
                  <a:lnTo>
                    <a:pt x="523176" y="181349"/>
                  </a:lnTo>
                  <a:lnTo>
                    <a:pt x="523176" y="146455"/>
                  </a:lnTo>
                  <a:lnTo>
                    <a:pt x="426389" y="146455"/>
                  </a:lnTo>
                  <a:lnTo>
                    <a:pt x="426389" y="109011"/>
                  </a:lnTo>
                  <a:lnTo>
                    <a:pt x="510438" y="109011"/>
                  </a:lnTo>
                  <a:lnTo>
                    <a:pt x="510438" y="74117"/>
                  </a:lnTo>
                  <a:lnTo>
                    <a:pt x="426389" y="74117"/>
                  </a:lnTo>
                  <a:lnTo>
                    <a:pt x="426389" y="37951"/>
                  </a:lnTo>
                  <a:lnTo>
                    <a:pt x="521893" y="37951"/>
                  </a:lnTo>
                  <a:lnTo>
                    <a:pt x="521893" y="3056"/>
                  </a:lnTo>
                  <a:close/>
                </a:path>
                <a:path w="4297045" h="219075">
                  <a:moveTo>
                    <a:pt x="597293" y="3056"/>
                  </a:moveTo>
                  <a:lnTo>
                    <a:pt x="558063" y="3056"/>
                  </a:lnTo>
                  <a:lnTo>
                    <a:pt x="558063" y="181349"/>
                  </a:lnTo>
                  <a:lnTo>
                    <a:pt x="690257" y="181349"/>
                  </a:lnTo>
                  <a:lnTo>
                    <a:pt x="690257" y="218537"/>
                  </a:lnTo>
                  <a:lnTo>
                    <a:pt x="722871" y="218537"/>
                  </a:lnTo>
                  <a:lnTo>
                    <a:pt x="727963" y="145944"/>
                  </a:lnTo>
                  <a:lnTo>
                    <a:pt x="597293" y="145944"/>
                  </a:lnTo>
                  <a:lnTo>
                    <a:pt x="597293" y="3056"/>
                  </a:lnTo>
                  <a:close/>
                </a:path>
                <a:path w="4297045" h="219075">
                  <a:moveTo>
                    <a:pt x="706818" y="3056"/>
                  </a:moveTo>
                  <a:lnTo>
                    <a:pt x="667600" y="3056"/>
                  </a:lnTo>
                  <a:lnTo>
                    <a:pt x="667600" y="145944"/>
                  </a:lnTo>
                  <a:lnTo>
                    <a:pt x="706818" y="145944"/>
                  </a:lnTo>
                  <a:lnTo>
                    <a:pt x="706818" y="3056"/>
                  </a:lnTo>
                  <a:close/>
                </a:path>
                <a:path w="4297045" h="219075">
                  <a:moveTo>
                    <a:pt x="794181" y="3056"/>
                  </a:moveTo>
                  <a:lnTo>
                    <a:pt x="755472" y="3056"/>
                  </a:lnTo>
                  <a:lnTo>
                    <a:pt x="755472" y="181349"/>
                  </a:lnTo>
                  <a:lnTo>
                    <a:pt x="792403" y="181349"/>
                  </a:lnTo>
                  <a:lnTo>
                    <a:pt x="833325" y="119966"/>
                  </a:lnTo>
                  <a:lnTo>
                    <a:pt x="794181" y="119966"/>
                  </a:lnTo>
                  <a:lnTo>
                    <a:pt x="794181" y="3056"/>
                  </a:lnTo>
                  <a:close/>
                </a:path>
                <a:path w="4297045" h="219075">
                  <a:moveTo>
                    <a:pt x="909053" y="64439"/>
                  </a:moveTo>
                  <a:lnTo>
                    <a:pt x="870343" y="64439"/>
                  </a:lnTo>
                  <a:lnTo>
                    <a:pt x="870343" y="181349"/>
                  </a:lnTo>
                  <a:lnTo>
                    <a:pt x="909053" y="181349"/>
                  </a:lnTo>
                  <a:lnTo>
                    <a:pt x="909053" y="64439"/>
                  </a:lnTo>
                  <a:close/>
                </a:path>
                <a:path w="4297045" h="219075">
                  <a:moveTo>
                    <a:pt x="909053" y="3056"/>
                  </a:moveTo>
                  <a:lnTo>
                    <a:pt x="872629" y="3056"/>
                  </a:lnTo>
                  <a:lnTo>
                    <a:pt x="794181" y="119966"/>
                  </a:lnTo>
                  <a:lnTo>
                    <a:pt x="833325" y="119966"/>
                  </a:lnTo>
                  <a:lnTo>
                    <a:pt x="870343" y="64439"/>
                  </a:lnTo>
                  <a:lnTo>
                    <a:pt x="909053" y="64439"/>
                  </a:lnTo>
                  <a:lnTo>
                    <a:pt x="909053" y="3056"/>
                  </a:lnTo>
                  <a:close/>
                </a:path>
                <a:path w="4297045" h="219075">
                  <a:moveTo>
                    <a:pt x="1049147" y="1781"/>
                  </a:moveTo>
                  <a:lnTo>
                    <a:pt x="1012977" y="1781"/>
                  </a:lnTo>
                  <a:lnTo>
                    <a:pt x="936561" y="181349"/>
                  </a:lnTo>
                  <a:lnTo>
                    <a:pt x="976553" y="181349"/>
                  </a:lnTo>
                  <a:lnTo>
                    <a:pt x="992860" y="141361"/>
                  </a:lnTo>
                  <a:lnTo>
                    <a:pt x="1108545" y="141361"/>
                  </a:lnTo>
                  <a:lnTo>
                    <a:pt x="1093804" y="106721"/>
                  </a:lnTo>
                  <a:lnTo>
                    <a:pt x="1006868" y="106721"/>
                  </a:lnTo>
                  <a:lnTo>
                    <a:pt x="1030554" y="48902"/>
                  </a:lnTo>
                  <a:lnTo>
                    <a:pt x="1069199" y="48902"/>
                  </a:lnTo>
                  <a:lnTo>
                    <a:pt x="1049147" y="1781"/>
                  </a:lnTo>
                  <a:close/>
                </a:path>
                <a:path w="4297045" h="219075">
                  <a:moveTo>
                    <a:pt x="1108545" y="141361"/>
                  </a:moveTo>
                  <a:lnTo>
                    <a:pt x="1068247" y="141361"/>
                  </a:lnTo>
                  <a:lnTo>
                    <a:pt x="1084554" y="181349"/>
                  </a:lnTo>
                  <a:lnTo>
                    <a:pt x="1125562" y="181349"/>
                  </a:lnTo>
                  <a:lnTo>
                    <a:pt x="1108545" y="141361"/>
                  </a:lnTo>
                  <a:close/>
                </a:path>
                <a:path w="4297045" h="219075">
                  <a:moveTo>
                    <a:pt x="1069199" y="48902"/>
                  </a:moveTo>
                  <a:lnTo>
                    <a:pt x="1030554" y="48902"/>
                  </a:lnTo>
                  <a:lnTo>
                    <a:pt x="1054239" y="106721"/>
                  </a:lnTo>
                  <a:lnTo>
                    <a:pt x="1093804" y="106721"/>
                  </a:lnTo>
                  <a:lnTo>
                    <a:pt x="1069199" y="48902"/>
                  </a:lnTo>
                  <a:close/>
                </a:path>
                <a:path w="4297045" h="219075">
                  <a:moveTo>
                    <a:pt x="1137526" y="149000"/>
                  </a:moveTo>
                  <a:lnTo>
                    <a:pt x="1134986" y="181349"/>
                  </a:lnTo>
                  <a:lnTo>
                    <a:pt x="1140752" y="182880"/>
                  </a:lnTo>
                  <a:lnTo>
                    <a:pt x="1147635" y="183643"/>
                  </a:lnTo>
                  <a:lnTo>
                    <a:pt x="1155611" y="183643"/>
                  </a:lnTo>
                  <a:lnTo>
                    <a:pt x="1194605" y="166098"/>
                  </a:lnTo>
                  <a:lnTo>
                    <a:pt x="1202466" y="149512"/>
                  </a:lnTo>
                  <a:lnTo>
                    <a:pt x="1141945" y="149512"/>
                  </a:lnTo>
                  <a:lnTo>
                    <a:pt x="1139913" y="149343"/>
                  </a:lnTo>
                  <a:lnTo>
                    <a:pt x="1137526" y="149000"/>
                  </a:lnTo>
                  <a:close/>
                </a:path>
                <a:path w="4297045" h="219075">
                  <a:moveTo>
                    <a:pt x="1304112" y="38459"/>
                  </a:moveTo>
                  <a:lnTo>
                    <a:pt x="1264881" y="38459"/>
                  </a:lnTo>
                  <a:lnTo>
                    <a:pt x="1264881" y="181349"/>
                  </a:lnTo>
                  <a:lnTo>
                    <a:pt x="1304112" y="181349"/>
                  </a:lnTo>
                  <a:lnTo>
                    <a:pt x="1304112" y="38459"/>
                  </a:lnTo>
                  <a:close/>
                </a:path>
                <a:path w="4297045" h="219075">
                  <a:moveTo>
                    <a:pt x="1304112" y="3056"/>
                  </a:moveTo>
                  <a:lnTo>
                    <a:pt x="1176756" y="3056"/>
                  </a:lnTo>
                  <a:lnTo>
                    <a:pt x="1176664" y="51959"/>
                  </a:lnTo>
                  <a:lnTo>
                    <a:pt x="1176628" y="56759"/>
                  </a:lnTo>
                  <a:lnTo>
                    <a:pt x="1174711" y="97422"/>
                  </a:lnTo>
                  <a:lnTo>
                    <a:pt x="1164831" y="138388"/>
                  </a:lnTo>
                  <a:lnTo>
                    <a:pt x="1149413" y="149512"/>
                  </a:lnTo>
                  <a:lnTo>
                    <a:pt x="1202466" y="149512"/>
                  </a:lnTo>
                  <a:lnTo>
                    <a:pt x="1211872" y="98315"/>
                  </a:lnTo>
                  <a:lnTo>
                    <a:pt x="1213358" y="56759"/>
                  </a:lnTo>
                  <a:lnTo>
                    <a:pt x="1213434" y="38459"/>
                  </a:lnTo>
                  <a:lnTo>
                    <a:pt x="1304112" y="38459"/>
                  </a:lnTo>
                  <a:lnTo>
                    <a:pt x="1304112" y="3056"/>
                  </a:lnTo>
                  <a:close/>
                </a:path>
                <a:path w="4297045" h="219075">
                  <a:moveTo>
                    <a:pt x="1386128" y="3056"/>
                  </a:moveTo>
                  <a:lnTo>
                    <a:pt x="1346898" y="3056"/>
                  </a:lnTo>
                  <a:lnTo>
                    <a:pt x="1346898" y="181349"/>
                  </a:lnTo>
                  <a:lnTo>
                    <a:pt x="1421523" y="181349"/>
                  </a:lnTo>
                  <a:lnTo>
                    <a:pt x="1436370" y="180338"/>
                  </a:lnTo>
                  <a:lnTo>
                    <a:pt x="1479034" y="156380"/>
                  </a:lnTo>
                  <a:lnTo>
                    <a:pt x="1484790" y="145944"/>
                  </a:lnTo>
                  <a:lnTo>
                    <a:pt x="1386128" y="145944"/>
                  </a:lnTo>
                  <a:lnTo>
                    <a:pt x="1386128" y="97297"/>
                  </a:lnTo>
                  <a:lnTo>
                    <a:pt x="1484723" y="97297"/>
                  </a:lnTo>
                  <a:lnTo>
                    <a:pt x="1479537" y="87849"/>
                  </a:lnTo>
                  <a:lnTo>
                    <a:pt x="1438528" y="64655"/>
                  </a:lnTo>
                  <a:lnTo>
                    <a:pt x="1424076" y="63676"/>
                  </a:lnTo>
                  <a:lnTo>
                    <a:pt x="1386128" y="63676"/>
                  </a:lnTo>
                  <a:lnTo>
                    <a:pt x="1386128" y="3056"/>
                  </a:lnTo>
                  <a:close/>
                </a:path>
                <a:path w="4297045" h="219075">
                  <a:moveTo>
                    <a:pt x="1484723" y="97297"/>
                  </a:moveTo>
                  <a:lnTo>
                    <a:pt x="1420761" y="97297"/>
                  </a:lnTo>
                  <a:lnTo>
                    <a:pt x="1433687" y="98777"/>
                  </a:lnTo>
                  <a:lnTo>
                    <a:pt x="1442918" y="103219"/>
                  </a:lnTo>
                  <a:lnTo>
                    <a:pt x="1448456" y="110621"/>
                  </a:lnTo>
                  <a:lnTo>
                    <a:pt x="1450301" y="120985"/>
                  </a:lnTo>
                  <a:lnTo>
                    <a:pt x="1448472" y="131904"/>
                  </a:lnTo>
                  <a:lnTo>
                    <a:pt x="1442983" y="139704"/>
                  </a:lnTo>
                  <a:lnTo>
                    <a:pt x="1433831" y="144384"/>
                  </a:lnTo>
                  <a:lnTo>
                    <a:pt x="1421015" y="145944"/>
                  </a:lnTo>
                  <a:lnTo>
                    <a:pt x="1484790" y="145944"/>
                  </a:lnTo>
                  <a:lnTo>
                    <a:pt x="1488139" y="134538"/>
                  </a:lnTo>
                  <a:lnTo>
                    <a:pt x="1489278" y="121493"/>
                  </a:lnTo>
                  <a:lnTo>
                    <a:pt x="1488196" y="108926"/>
                  </a:lnTo>
                  <a:lnTo>
                    <a:pt x="1484950" y="97711"/>
                  </a:lnTo>
                  <a:lnTo>
                    <a:pt x="1484723" y="97297"/>
                  </a:lnTo>
                  <a:close/>
                </a:path>
                <a:path w="4297045" h="219075">
                  <a:moveTo>
                    <a:pt x="1558556" y="3056"/>
                  </a:moveTo>
                  <a:lnTo>
                    <a:pt x="1519339" y="3056"/>
                  </a:lnTo>
                  <a:lnTo>
                    <a:pt x="1519339" y="181349"/>
                  </a:lnTo>
                  <a:lnTo>
                    <a:pt x="1558556" y="181349"/>
                  </a:lnTo>
                  <a:lnTo>
                    <a:pt x="1558556" y="109778"/>
                  </a:lnTo>
                  <a:lnTo>
                    <a:pt x="1670113" y="109778"/>
                  </a:lnTo>
                  <a:lnTo>
                    <a:pt x="1670113" y="73609"/>
                  </a:lnTo>
                  <a:lnTo>
                    <a:pt x="1558556" y="73609"/>
                  </a:lnTo>
                  <a:lnTo>
                    <a:pt x="1558556" y="3056"/>
                  </a:lnTo>
                  <a:close/>
                </a:path>
                <a:path w="4297045" h="219075">
                  <a:moveTo>
                    <a:pt x="1670113" y="109778"/>
                  </a:moveTo>
                  <a:lnTo>
                    <a:pt x="1630895" y="109778"/>
                  </a:lnTo>
                  <a:lnTo>
                    <a:pt x="1630895" y="181349"/>
                  </a:lnTo>
                  <a:lnTo>
                    <a:pt x="1670113" y="181349"/>
                  </a:lnTo>
                  <a:lnTo>
                    <a:pt x="1670113" y="109778"/>
                  </a:lnTo>
                  <a:close/>
                </a:path>
                <a:path w="4297045" h="219075">
                  <a:moveTo>
                    <a:pt x="1670113" y="3056"/>
                  </a:moveTo>
                  <a:lnTo>
                    <a:pt x="1630895" y="3056"/>
                  </a:lnTo>
                  <a:lnTo>
                    <a:pt x="1630895" y="73609"/>
                  </a:lnTo>
                  <a:lnTo>
                    <a:pt x="1670113" y="73609"/>
                  </a:lnTo>
                  <a:lnTo>
                    <a:pt x="1670113" y="3056"/>
                  </a:lnTo>
                  <a:close/>
                </a:path>
                <a:path w="4297045" h="219075">
                  <a:moveTo>
                    <a:pt x="1800021" y="0"/>
                  </a:moveTo>
                  <a:lnTo>
                    <a:pt x="1746556" y="15114"/>
                  </a:lnTo>
                  <a:lnTo>
                    <a:pt x="1711794" y="56638"/>
                  </a:lnTo>
                  <a:lnTo>
                    <a:pt x="1705013" y="92203"/>
                  </a:lnTo>
                  <a:lnTo>
                    <a:pt x="1706693" y="110811"/>
                  </a:lnTo>
                  <a:lnTo>
                    <a:pt x="1731886" y="157661"/>
                  </a:lnTo>
                  <a:lnTo>
                    <a:pt x="1780006" y="182735"/>
                  </a:lnTo>
                  <a:lnTo>
                    <a:pt x="1799513" y="184406"/>
                  </a:lnTo>
                  <a:lnTo>
                    <a:pt x="1819037" y="182727"/>
                  </a:lnTo>
                  <a:lnTo>
                    <a:pt x="1836859" y="177688"/>
                  </a:lnTo>
                  <a:lnTo>
                    <a:pt x="1852979" y="169291"/>
                  </a:lnTo>
                  <a:lnTo>
                    <a:pt x="1867395" y="157535"/>
                  </a:lnTo>
                  <a:lnTo>
                    <a:pt x="1875188" y="148236"/>
                  </a:lnTo>
                  <a:lnTo>
                    <a:pt x="1800021" y="148236"/>
                  </a:lnTo>
                  <a:lnTo>
                    <a:pt x="1788815" y="147218"/>
                  </a:lnTo>
                  <a:lnTo>
                    <a:pt x="1754626" y="123339"/>
                  </a:lnTo>
                  <a:lnTo>
                    <a:pt x="1746021" y="92203"/>
                  </a:lnTo>
                  <a:lnTo>
                    <a:pt x="1746961" y="80828"/>
                  </a:lnTo>
                  <a:lnTo>
                    <a:pt x="1769086" y="45264"/>
                  </a:lnTo>
                  <a:lnTo>
                    <a:pt x="1799513" y="36165"/>
                  </a:lnTo>
                  <a:lnTo>
                    <a:pt x="1875491" y="36165"/>
                  </a:lnTo>
                  <a:lnTo>
                    <a:pt x="1867649" y="26744"/>
                  </a:lnTo>
                  <a:lnTo>
                    <a:pt x="1853342" y="15043"/>
                  </a:lnTo>
                  <a:lnTo>
                    <a:pt x="1837302" y="6685"/>
                  </a:lnTo>
                  <a:lnTo>
                    <a:pt x="1819528" y="1671"/>
                  </a:lnTo>
                  <a:lnTo>
                    <a:pt x="1800021" y="0"/>
                  </a:lnTo>
                  <a:close/>
                </a:path>
                <a:path w="4297045" h="219075">
                  <a:moveTo>
                    <a:pt x="1875491" y="36165"/>
                  </a:moveTo>
                  <a:lnTo>
                    <a:pt x="1799513" y="36165"/>
                  </a:lnTo>
                  <a:lnTo>
                    <a:pt x="1810719" y="37184"/>
                  </a:lnTo>
                  <a:lnTo>
                    <a:pt x="1820906" y="40241"/>
                  </a:lnTo>
                  <a:lnTo>
                    <a:pt x="1849693" y="70551"/>
                  </a:lnTo>
                  <a:lnTo>
                    <a:pt x="1853514" y="92203"/>
                  </a:lnTo>
                  <a:lnTo>
                    <a:pt x="1852574" y="103576"/>
                  </a:lnTo>
                  <a:lnTo>
                    <a:pt x="1830448" y="139139"/>
                  </a:lnTo>
                  <a:lnTo>
                    <a:pt x="1800021" y="148236"/>
                  </a:lnTo>
                  <a:lnTo>
                    <a:pt x="1875188" y="148236"/>
                  </a:lnTo>
                  <a:lnTo>
                    <a:pt x="1879263" y="143374"/>
                  </a:lnTo>
                  <a:lnTo>
                    <a:pt x="1887740" y="127765"/>
                  </a:lnTo>
                  <a:lnTo>
                    <a:pt x="1892827" y="110708"/>
                  </a:lnTo>
                  <a:lnTo>
                    <a:pt x="1894522" y="92203"/>
                  </a:lnTo>
                  <a:lnTo>
                    <a:pt x="1892841" y="73593"/>
                  </a:lnTo>
                  <a:lnTo>
                    <a:pt x="1887801" y="56479"/>
                  </a:lnTo>
                  <a:lnTo>
                    <a:pt x="1879402" y="40863"/>
                  </a:lnTo>
                  <a:lnTo>
                    <a:pt x="1875491" y="36165"/>
                  </a:lnTo>
                  <a:close/>
                </a:path>
                <a:path w="4297045" h="219075">
                  <a:moveTo>
                    <a:pt x="2063902" y="3056"/>
                  </a:moveTo>
                  <a:lnTo>
                    <a:pt x="1929409" y="3056"/>
                  </a:lnTo>
                  <a:lnTo>
                    <a:pt x="1929409" y="181349"/>
                  </a:lnTo>
                  <a:lnTo>
                    <a:pt x="2065172" y="181349"/>
                  </a:lnTo>
                  <a:lnTo>
                    <a:pt x="2065172" y="146455"/>
                  </a:lnTo>
                  <a:lnTo>
                    <a:pt x="1968385" y="146455"/>
                  </a:lnTo>
                  <a:lnTo>
                    <a:pt x="1968385" y="109011"/>
                  </a:lnTo>
                  <a:lnTo>
                    <a:pt x="2052434" y="109011"/>
                  </a:lnTo>
                  <a:lnTo>
                    <a:pt x="2052434" y="74117"/>
                  </a:lnTo>
                  <a:lnTo>
                    <a:pt x="1968385" y="74117"/>
                  </a:lnTo>
                  <a:lnTo>
                    <a:pt x="1968385" y="37951"/>
                  </a:lnTo>
                  <a:lnTo>
                    <a:pt x="2063902" y="37951"/>
                  </a:lnTo>
                  <a:lnTo>
                    <a:pt x="2063902" y="3056"/>
                  </a:lnTo>
                  <a:close/>
                </a:path>
                <a:path w="4297045" h="219075">
                  <a:moveTo>
                    <a:pt x="2325230" y="3056"/>
                  </a:moveTo>
                  <a:lnTo>
                    <a:pt x="2176475" y="3056"/>
                  </a:lnTo>
                  <a:lnTo>
                    <a:pt x="2176475" y="181349"/>
                  </a:lnTo>
                  <a:lnTo>
                    <a:pt x="2215705" y="181349"/>
                  </a:lnTo>
                  <a:lnTo>
                    <a:pt x="2215705" y="38459"/>
                  </a:lnTo>
                  <a:lnTo>
                    <a:pt x="2325230" y="38459"/>
                  </a:lnTo>
                  <a:lnTo>
                    <a:pt x="2325230" y="3056"/>
                  </a:lnTo>
                  <a:close/>
                </a:path>
                <a:path w="4297045" h="219075">
                  <a:moveTo>
                    <a:pt x="2325230" y="38459"/>
                  </a:moveTo>
                  <a:lnTo>
                    <a:pt x="2286012" y="38459"/>
                  </a:lnTo>
                  <a:lnTo>
                    <a:pt x="2286012" y="181349"/>
                  </a:lnTo>
                  <a:lnTo>
                    <a:pt x="2325230" y="181349"/>
                  </a:lnTo>
                  <a:lnTo>
                    <a:pt x="2325230" y="38459"/>
                  </a:lnTo>
                  <a:close/>
                </a:path>
                <a:path w="4297045" h="219075">
                  <a:moveTo>
                    <a:pt x="2440863" y="3056"/>
                  </a:moveTo>
                  <a:lnTo>
                    <a:pt x="2368016" y="3056"/>
                  </a:lnTo>
                  <a:lnTo>
                    <a:pt x="2368016" y="181349"/>
                  </a:lnTo>
                  <a:lnTo>
                    <a:pt x="2407246" y="181349"/>
                  </a:lnTo>
                  <a:lnTo>
                    <a:pt x="2407246" y="127861"/>
                  </a:lnTo>
                  <a:lnTo>
                    <a:pt x="2437053" y="127861"/>
                  </a:lnTo>
                  <a:lnTo>
                    <a:pt x="2477880" y="118621"/>
                  </a:lnTo>
                  <a:lnTo>
                    <a:pt x="2503262" y="92966"/>
                  </a:lnTo>
                  <a:lnTo>
                    <a:pt x="2407246" y="92966"/>
                  </a:lnTo>
                  <a:lnTo>
                    <a:pt x="2407246" y="38459"/>
                  </a:lnTo>
                  <a:lnTo>
                    <a:pt x="2503750" y="38459"/>
                  </a:lnTo>
                  <a:lnTo>
                    <a:pt x="2498812" y="29337"/>
                  </a:lnTo>
                  <a:lnTo>
                    <a:pt x="2490787" y="20120"/>
                  </a:lnTo>
                  <a:lnTo>
                    <a:pt x="2480793" y="12655"/>
                  </a:lnTo>
                  <a:lnTo>
                    <a:pt x="2469140" y="7322"/>
                  </a:lnTo>
                  <a:lnTo>
                    <a:pt x="2455829" y="4123"/>
                  </a:lnTo>
                  <a:lnTo>
                    <a:pt x="2440863" y="3056"/>
                  </a:lnTo>
                  <a:close/>
                </a:path>
                <a:path w="4297045" h="219075">
                  <a:moveTo>
                    <a:pt x="2503750" y="38459"/>
                  </a:moveTo>
                  <a:lnTo>
                    <a:pt x="2447569" y="38459"/>
                  </a:lnTo>
                  <a:lnTo>
                    <a:pt x="2455392" y="40794"/>
                  </a:lnTo>
                  <a:lnTo>
                    <a:pt x="2466594" y="50133"/>
                  </a:lnTo>
                  <a:lnTo>
                    <a:pt x="2469400" y="56796"/>
                  </a:lnTo>
                  <a:lnTo>
                    <a:pt x="2469400" y="73609"/>
                  </a:lnTo>
                  <a:lnTo>
                    <a:pt x="2466632" y="80229"/>
                  </a:lnTo>
                  <a:lnTo>
                    <a:pt x="2455595" y="90421"/>
                  </a:lnTo>
                  <a:lnTo>
                    <a:pt x="2448001" y="92966"/>
                  </a:lnTo>
                  <a:lnTo>
                    <a:pt x="2503262" y="92966"/>
                  </a:lnTo>
                  <a:lnTo>
                    <a:pt x="2504036" y="91661"/>
                  </a:lnTo>
                  <a:lnTo>
                    <a:pt x="2507854" y="79268"/>
                  </a:lnTo>
                  <a:lnTo>
                    <a:pt x="2509126" y="65203"/>
                  </a:lnTo>
                  <a:lnTo>
                    <a:pt x="2507980" y="51879"/>
                  </a:lnTo>
                  <a:lnTo>
                    <a:pt x="2504543" y="39923"/>
                  </a:lnTo>
                  <a:lnTo>
                    <a:pt x="2503750" y="38459"/>
                  </a:lnTo>
                  <a:close/>
                </a:path>
                <a:path w="4297045" h="219075">
                  <a:moveTo>
                    <a:pt x="2672651" y="3056"/>
                  </a:moveTo>
                  <a:lnTo>
                    <a:pt x="2538171" y="3056"/>
                  </a:lnTo>
                  <a:lnTo>
                    <a:pt x="2538171" y="181349"/>
                  </a:lnTo>
                  <a:lnTo>
                    <a:pt x="2673921" y="181349"/>
                  </a:lnTo>
                  <a:lnTo>
                    <a:pt x="2673921" y="146455"/>
                  </a:lnTo>
                  <a:lnTo>
                    <a:pt x="2577134" y="146455"/>
                  </a:lnTo>
                  <a:lnTo>
                    <a:pt x="2577134" y="109011"/>
                  </a:lnTo>
                  <a:lnTo>
                    <a:pt x="2661183" y="109011"/>
                  </a:lnTo>
                  <a:lnTo>
                    <a:pt x="2661183" y="74117"/>
                  </a:lnTo>
                  <a:lnTo>
                    <a:pt x="2577134" y="74117"/>
                  </a:lnTo>
                  <a:lnTo>
                    <a:pt x="2577134" y="37951"/>
                  </a:lnTo>
                  <a:lnTo>
                    <a:pt x="2672651" y="37951"/>
                  </a:lnTo>
                  <a:lnTo>
                    <a:pt x="2672651" y="3056"/>
                  </a:lnTo>
                  <a:close/>
                </a:path>
                <a:path w="4297045" h="219075">
                  <a:moveTo>
                    <a:pt x="2877438" y="145944"/>
                  </a:moveTo>
                  <a:lnTo>
                    <a:pt x="2689974" y="145944"/>
                  </a:lnTo>
                  <a:lnTo>
                    <a:pt x="2689974" y="218537"/>
                  </a:lnTo>
                  <a:lnTo>
                    <a:pt x="2725381" y="218537"/>
                  </a:lnTo>
                  <a:lnTo>
                    <a:pt x="2727921" y="181349"/>
                  </a:lnTo>
                  <a:lnTo>
                    <a:pt x="2874955" y="181349"/>
                  </a:lnTo>
                  <a:lnTo>
                    <a:pt x="2877438" y="145944"/>
                  </a:lnTo>
                  <a:close/>
                </a:path>
                <a:path w="4297045" h="219075">
                  <a:moveTo>
                    <a:pt x="2874955" y="181349"/>
                  </a:moveTo>
                  <a:lnTo>
                    <a:pt x="2839491" y="181349"/>
                  </a:lnTo>
                  <a:lnTo>
                    <a:pt x="2839491" y="218537"/>
                  </a:lnTo>
                  <a:lnTo>
                    <a:pt x="2872346" y="218537"/>
                  </a:lnTo>
                  <a:lnTo>
                    <a:pt x="2874955" y="181349"/>
                  </a:lnTo>
                  <a:close/>
                </a:path>
                <a:path w="4297045" h="219075">
                  <a:moveTo>
                    <a:pt x="2856039" y="3056"/>
                  </a:moveTo>
                  <a:lnTo>
                    <a:pt x="2726397" y="3056"/>
                  </a:lnTo>
                  <a:lnTo>
                    <a:pt x="2726397" y="23940"/>
                  </a:lnTo>
                  <a:lnTo>
                    <a:pt x="2726111" y="44795"/>
                  </a:lnTo>
                  <a:lnTo>
                    <a:pt x="2721813" y="94748"/>
                  </a:lnTo>
                  <a:lnTo>
                    <a:pt x="2711636" y="133671"/>
                  </a:lnTo>
                  <a:lnTo>
                    <a:pt x="2706776" y="145944"/>
                  </a:lnTo>
                  <a:lnTo>
                    <a:pt x="2748051" y="145944"/>
                  </a:lnTo>
                  <a:lnTo>
                    <a:pt x="2755068" y="125744"/>
                  </a:lnTo>
                  <a:lnTo>
                    <a:pt x="2760081" y="104111"/>
                  </a:lnTo>
                  <a:lnTo>
                    <a:pt x="2763088" y="81044"/>
                  </a:lnTo>
                  <a:lnTo>
                    <a:pt x="2764091" y="56545"/>
                  </a:lnTo>
                  <a:lnTo>
                    <a:pt x="2764091" y="38459"/>
                  </a:lnTo>
                  <a:lnTo>
                    <a:pt x="2856039" y="38459"/>
                  </a:lnTo>
                  <a:lnTo>
                    <a:pt x="2856039" y="3056"/>
                  </a:lnTo>
                  <a:close/>
                </a:path>
                <a:path w="4297045" h="219075">
                  <a:moveTo>
                    <a:pt x="2856039" y="38459"/>
                  </a:moveTo>
                  <a:lnTo>
                    <a:pt x="2816821" y="38459"/>
                  </a:lnTo>
                  <a:lnTo>
                    <a:pt x="2816821" y="145944"/>
                  </a:lnTo>
                  <a:lnTo>
                    <a:pt x="2856039" y="145944"/>
                  </a:lnTo>
                  <a:lnTo>
                    <a:pt x="2856039" y="38459"/>
                  </a:lnTo>
                  <a:close/>
                </a:path>
                <a:path w="4297045" h="219075">
                  <a:moveTo>
                    <a:pt x="2889402" y="149000"/>
                  </a:moveTo>
                  <a:lnTo>
                    <a:pt x="2886862" y="181349"/>
                  </a:lnTo>
                  <a:lnTo>
                    <a:pt x="2892628" y="182880"/>
                  </a:lnTo>
                  <a:lnTo>
                    <a:pt x="2899511" y="183643"/>
                  </a:lnTo>
                  <a:lnTo>
                    <a:pt x="2907487" y="183643"/>
                  </a:lnTo>
                  <a:lnTo>
                    <a:pt x="2946487" y="166098"/>
                  </a:lnTo>
                  <a:lnTo>
                    <a:pt x="2954347" y="149512"/>
                  </a:lnTo>
                  <a:lnTo>
                    <a:pt x="2893822" y="149512"/>
                  </a:lnTo>
                  <a:lnTo>
                    <a:pt x="2891789" y="149343"/>
                  </a:lnTo>
                  <a:lnTo>
                    <a:pt x="2889402" y="149000"/>
                  </a:lnTo>
                  <a:close/>
                </a:path>
                <a:path w="4297045" h="219075">
                  <a:moveTo>
                    <a:pt x="3055988" y="38459"/>
                  </a:moveTo>
                  <a:lnTo>
                    <a:pt x="3016757" y="38459"/>
                  </a:lnTo>
                  <a:lnTo>
                    <a:pt x="3016757" y="181349"/>
                  </a:lnTo>
                  <a:lnTo>
                    <a:pt x="3055988" y="181349"/>
                  </a:lnTo>
                  <a:lnTo>
                    <a:pt x="3055988" y="38459"/>
                  </a:lnTo>
                  <a:close/>
                </a:path>
                <a:path w="4297045" h="219075">
                  <a:moveTo>
                    <a:pt x="3055988" y="3056"/>
                  </a:moveTo>
                  <a:lnTo>
                    <a:pt x="2928632" y="3056"/>
                  </a:lnTo>
                  <a:lnTo>
                    <a:pt x="2928506" y="56759"/>
                  </a:lnTo>
                  <a:lnTo>
                    <a:pt x="2928126" y="71921"/>
                  </a:lnTo>
                  <a:lnTo>
                    <a:pt x="2923855" y="117099"/>
                  </a:lnTo>
                  <a:lnTo>
                    <a:pt x="2901289" y="149512"/>
                  </a:lnTo>
                  <a:lnTo>
                    <a:pt x="2954347" y="149512"/>
                  </a:lnTo>
                  <a:lnTo>
                    <a:pt x="2963749" y="98315"/>
                  </a:lnTo>
                  <a:lnTo>
                    <a:pt x="2965234" y="56759"/>
                  </a:lnTo>
                  <a:lnTo>
                    <a:pt x="2965310" y="38459"/>
                  </a:lnTo>
                  <a:lnTo>
                    <a:pt x="3055988" y="38459"/>
                  </a:lnTo>
                  <a:lnTo>
                    <a:pt x="3055988" y="3056"/>
                  </a:lnTo>
                  <a:close/>
                </a:path>
                <a:path w="4297045" h="219075">
                  <a:moveTo>
                    <a:pt x="3185883" y="0"/>
                  </a:moveTo>
                  <a:lnTo>
                    <a:pt x="3132418" y="15114"/>
                  </a:lnTo>
                  <a:lnTo>
                    <a:pt x="3097661" y="56638"/>
                  </a:lnTo>
                  <a:lnTo>
                    <a:pt x="3090875" y="92203"/>
                  </a:lnTo>
                  <a:lnTo>
                    <a:pt x="3092555" y="110811"/>
                  </a:lnTo>
                  <a:lnTo>
                    <a:pt x="3117748" y="157661"/>
                  </a:lnTo>
                  <a:lnTo>
                    <a:pt x="3165868" y="182735"/>
                  </a:lnTo>
                  <a:lnTo>
                    <a:pt x="3185375" y="184406"/>
                  </a:lnTo>
                  <a:lnTo>
                    <a:pt x="3204899" y="182727"/>
                  </a:lnTo>
                  <a:lnTo>
                    <a:pt x="3222721" y="177688"/>
                  </a:lnTo>
                  <a:lnTo>
                    <a:pt x="3238841" y="169291"/>
                  </a:lnTo>
                  <a:lnTo>
                    <a:pt x="3253257" y="157535"/>
                  </a:lnTo>
                  <a:lnTo>
                    <a:pt x="3261050" y="148236"/>
                  </a:lnTo>
                  <a:lnTo>
                    <a:pt x="3185883" y="148236"/>
                  </a:lnTo>
                  <a:lnTo>
                    <a:pt x="3174677" y="147218"/>
                  </a:lnTo>
                  <a:lnTo>
                    <a:pt x="3140488" y="123339"/>
                  </a:lnTo>
                  <a:lnTo>
                    <a:pt x="3131883" y="92203"/>
                  </a:lnTo>
                  <a:lnTo>
                    <a:pt x="3132823" y="80828"/>
                  </a:lnTo>
                  <a:lnTo>
                    <a:pt x="3154959" y="45264"/>
                  </a:lnTo>
                  <a:lnTo>
                    <a:pt x="3185375" y="36165"/>
                  </a:lnTo>
                  <a:lnTo>
                    <a:pt x="3261357" y="36165"/>
                  </a:lnTo>
                  <a:lnTo>
                    <a:pt x="3253511" y="26744"/>
                  </a:lnTo>
                  <a:lnTo>
                    <a:pt x="3239204" y="15043"/>
                  </a:lnTo>
                  <a:lnTo>
                    <a:pt x="3223164" y="6685"/>
                  </a:lnTo>
                  <a:lnTo>
                    <a:pt x="3205391" y="1671"/>
                  </a:lnTo>
                  <a:lnTo>
                    <a:pt x="3185883" y="0"/>
                  </a:lnTo>
                  <a:close/>
                </a:path>
                <a:path w="4297045" h="219075">
                  <a:moveTo>
                    <a:pt x="3261357" y="36165"/>
                  </a:moveTo>
                  <a:lnTo>
                    <a:pt x="3185375" y="36165"/>
                  </a:lnTo>
                  <a:lnTo>
                    <a:pt x="3196582" y="37184"/>
                  </a:lnTo>
                  <a:lnTo>
                    <a:pt x="3206769" y="40241"/>
                  </a:lnTo>
                  <a:lnTo>
                    <a:pt x="3235555" y="70551"/>
                  </a:lnTo>
                  <a:lnTo>
                    <a:pt x="3239376" y="92203"/>
                  </a:lnTo>
                  <a:lnTo>
                    <a:pt x="3238436" y="103576"/>
                  </a:lnTo>
                  <a:lnTo>
                    <a:pt x="3216310" y="139139"/>
                  </a:lnTo>
                  <a:lnTo>
                    <a:pt x="3185883" y="148236"/>
                  </a:lnTo>
                  <a:lnTo>
                    <a:pt x="3261050" y="148236"/>
                  </a:lnTo>
                  <a:lnTo>
                    <a:pt x="3265125" y="143374"/>
                  </a:lnTo>
                  <a:lnTo>
                    <a:pt x="3273602" y="127765"/>
                  </a:lnTo>
                  <a:lnTo>
                    <a:pt x="3278689" y="110708"/>
                  </a:lnTo>
                  <a:lnTo>
                    <a:pt x="3280384" y="92203"/>
                  </a:lnTo>
                  <a:lnTo>
                    <a:pt x="3278705" y="73593"/>
                  </a:lnTo>
                  <a:lnTo>
                    <a:pt x="3273667" y="56479"/>
                  </a:lnTo>
                  <a:lnTo>
                    <a:pt x="3265270" y="40863"/>
                  </a:lnTo>
                  <a:lnTo>
                    <a:pt x="3261357" y="36165"/>
                  </a:lnTo>
                  <a:close/>
                </a:path>
                <a:path w="4297045" h="219075">
                  <a:moveTo>
                    <a:pt x="3345332" y="3056"/>
                  </a:moveTo>
                  <a:lnTo>
                    <a:pt x="3298723" y="3056"/>
                  </a:lnTo>
                  <a:lnTo>
                    <a:pt x="3366731" y="80229"/>
                  </a:lnTo>
                  <a:lnTo>
                    <a:pt x="3296170" y="181349"/>
                  </a:lnTo>
                  <a:lnTo>
                    <a:pt x="3343033" y="181349"/>
                  </a:lnTo>
                  <a:lnTo>
                    <a:pt x="3393211" y="108503"/>
                  </a:lnTo>
                  <a:lnTo>
                    <a:pt x="3525780" y="108503"/>
                  </a:lnTo>
                  <a:lnTo>
                    <a:pt x="3510318" y="86346"/>
                  </a:lnTo>
                  <a:lnTo>
                    <a:pt x="3416909" y="86346"/>
                  </a:lnTo>
                  <a:lnTo>
                    <a:pt x="3345332" y="3056"/>
                  </a:lnTo>
                  <a:close/>
                </a:path>
                <a:path w="4297045" h="219075">
                  <a:moveTo>
                    <a:pt x="3479304" y="108503"/>
                  </a:moveTo>
                  <a:lnTo>
                    <a:pt x="3393211" y="108503"/>
                  </a:lnTo>
                  <a:lnTo>
                    <a:pt x="3416909" y="133973"/>
                  </a:lnTo>
                  <a:lnTo>
                    <a:pt x="3416909" y="181349"/>
                  </a:lnTo>
                  <a:lnTo>
                    <a:pt x="3455873" y="181349"/>
                  </a:lnTo>
                  <a:lnTo>
                    <a:pt x="3455873" y="133973"/>
                  </a:lnTo>
                  <a:lnTo>
                    <a:pt x="3479304" y="108503"/>
                  </a:lnTo>
                  <a:close/>
                </a:path>
                <a:path w="4297045" h="219075">
                  <a:moveTo>
                    <a:pt x="3525780" y="108503"/>
                  </a:moveTo>
                  <a:lnTo>
                    <a:pt x="3479304" y="108503"/>
                  </a:lnTo>
                  <a:lnTo>
                    <a:pt x="3529736" y="181349"/>
                  </a:lnTo>
                  <a:lnTo>
                    <a:pt x="3576612" y="181349"/>
                  </a:lnTo>
                  <a:lnTo>
                    <a:pt x="3525780" y="108503"/>
                  </a:lnTo>
                  <a:close/>
                </a:path>
                <a:path w="4297045" h="219075">
                  <a:moveTo>
                    <a:pt x="3455873" y="3056"/>
                  </a:moveTo>
                  <a:lnTo>
                    <a:pt x="3416909" y="3056"/>
                  </a:lnTo>
                  <a:lnTo>
                    <a:pt x="3416909" y="86346"/>
                  </a:lnTo>
                  <a:lnTo>
                    <a:pt x="3455873" y="86346"/>
                  </a:lnTo>
                  <a:lnTo>
                    <a:pt x="3455873" y="3056"/>
                  </a:lnTo>
                  <a:close/>
                </a:path>
                <a:path w="4297045" h="219075">
                  <a:moveTo>
                    <a:pt x="3574059" y="3056"/>
                  </a:moveTo>
                  <a:lnTo>
                    <a:pt x="3527450" y="3056"/>
                  </a:lnTo>
                  <a:lnTo>
                    <a:pt x="3455873" y="86346"/>
                  </a:lnTo>
                  <a:lnTo>
                    <a:pt x="3510318" y="86346"/>
                  </a:lnTo>
                  <a:lnTo>
                    <a:pt x="3506050" y="80229"/>
                  </a:lnTo>
                  <a:lnTo>
                    <a:pt x="3574059" y="3056"/>
                  </a:lnTo>
                  <a:close/>
                </a:path>
                <a:path w="4297045" h="219075">
                  <a:moveTo>
                    <a:pt x="3734777" y="3056"/>
                  </a:moveTo>
                  <a:lnTo>
                    <a:pt x="3600297" y="3056"/>
                  </a:lnTo>
                  <a:lnTo>
                    <a:pt x="3600297" y="181349"/>
                  </a:lnTo>
                  <a:lnTo>
                    <a:pt x="3736047" y="181349"/>
                  </a:lnTo>
                  <a:lnTo>
                    <a:pt x="3736047" y="146455"/>
                  </a:lnTo>
                  <a:lnTo>
                    <a:pt x="3639261" y="146455"/>
                  </a:lnTo>
                  <a:lnTo>
                    <a:pt x="3639261" y="109011"/>
                  </a:lnTo>
                  <a:lnTo>
                    <a:pt x="3723309" y="109011"/>
                  </a:lnTo>
                  <a:lnTo>
                    <a:pt x="3723309" y="74117"/>
                  </a:lnTo>
                  <a:lnTo>
                    <a:pt x="3639261" y="74117"/>
                  </a:lnTo>
                  <a:lnTo>
                    <a:pt x="3639261" y="37951"/>
                  </a:lnTo>
                  <a:lnTo>
                    <a:pt x="3734777" y="37951"/>
                  </a:lnTo>
                  <a:lnTo>
                    <a:pt x="3734777" y="3056"/>
                  </a:lnTo>
                  <a:close/>
                </a:path>
                <a:path w="4297045" h="219075">
                  <a:moveTo>
                    <a:pt x="3810177" y="3056"/>
                  </a:moveTo>
                  <a:lnTo>
                    <a:pt x="3770947" y="3056"/>
                  </a:lnTo>
                  <a:lnTo>
                    <a:pt x="3770947" y="181349"/>
                  </a:lnTo>
                  <a:lnTo>
                    <a:pt x="3810177" y="181349"/>
                  </a:lnTo>
                  <a:lnTo>
                    <a:pt x="3810177" y="109778"/>
                  </a:lnTo>
                  <a:lnTo>
                    <a:pt x="3921734" y="109778"/>
                  </a:lnTo>
                  <a:lnTo>
                    <a:pt x="3921734" y="73609"/>
                  </a:lnTo>
                  <a:lnTo>
                    <a:pt x="3810177" y="73609"/>
                  </a:lnTo>
                  <a:lnTo>
                    <a:pt x="3810177" y="3056"/>
                  </a:lnTo>
                  <a:close/>
                </a:path>
                <a:path w="4297045" h="219075">
                  <a:moveTo>
                    <a:pt x="3921734" y="109778"/>
                  </a:moveTo>
                  <a:lnTo>
                    <a:pt x="3882504" y="109778"/>
                  </a:lnTo>
                  <a:lnTo>
                    <a:pt x="3882504" y="181349"/>
                  </a:lnTo>
                  <a:lnTo>
                    <a:pt x="3921734" y="181349"/>
                  </a:lnTo>
                  <a:lnTo>
                    <a:pt x="3921734" y="109778"/>
                  </a:lnTo>
                  <a:close/>
                </a:path>
                <a:path w="4297045" h="219075">
                  <a:moveTo>
                    <a:pt x="3921734" y="3056"/>
                  </a:moveTo>
                  <a:lnTo>
                    <a:pt x="3882504" y="3056"/>
                  </a:lnTo>
                  <a:lnTo>
                    <a:pt x="3882504" y="73609"/>
                  </a:lnTo>
                  <a:lnTo>
                    <a:pt x="3921734" y="73609"/>
                  </a:lnTo>
                  <a:lnTo>
                    <a:pt x="3921734" y="3056"/>
                  </a:lnTo>
                  <a:close/>
                </a:path>
                <a:path w="4297045" h="219075">
                  <a:moveTo>
                    <a:pt x="4003243" y="3056"/>
                  </a:moveTo>
                  <a:lnTo>
                    <a:pt x="3964520" y="3056"/>
                  </a:lnTo>
                  <a:lnTo>
                    <a:pt x="3964520" y="181349"/>
                  </a:lnTo>
                  <a:lnTo>
                    <a:pt x="4001452" y="181349"/>
                  </a:lnTo>
                  <a:lnTo>
                    <a:pt x="4042381" y="119966"/>
                  </a:lnTo>
                  <a:lnTo>
                    <a:pt x="4003243" y="119966"/>
                  </a:lnTo>
                  <a:lnTo>
                    <a:pt x="4003243" y="3056"/>
                  </a:lnTo>
                  <a:close/>
                </a:path>
                <a:path w="4297045" h="219075">
                  <a:moveTo>
                    <a:pt x="4118114" y="64439"/>
                  </a:moveTo>
                  <a:lnTo>
                    <a:pt x="4079405" y="64439"/>
                  </a:lnTo>
                  <a:lnTo>
                    <a:pt x="4079405" y="181349"/>
                  </a:lnTo>
                  <a:lnTo>
                    <a:pt x="4118114" y="181349"/>
                  </a:lnTo>
                  <a:lnTo>
                    <a:pt x="4118114" y="64439"/>
                  </a:lnTo>
                  <a:close/>
                </a:path>
                <a:path w="4297045" h="219075">
                  <a:moveTo>
                    <a:pt x="4118114" y="3056"/>
                  </a:moveTo>
                  <a:lnTo>
                    <a:pt x="4081691" y="3056"/>
                  </a:lnTo>
                  <a:lnTo>
                    <a:pt x="4003243" y="119966"/>
                  </a:lnTo>
                  <a:lnTo>
                    <a:pt x="4042381" y="119966"/>
                  </a:lnTo>
                  <a:lnTo>
                    <a:pt x="4079405" y="64439"/>
                  </a:lnTo>
                  <a:lnTo>
                    <a:pt x="4118114" y="64439"/>
                  </a:lnTo>
                  <a:lnTo>
                    <a:pt x="4118114" y="3056"/>
                  </a:lnTo>
                  <a:close/>
                </a:path>
                <a:path w="4297045" h="219075">
                  <a:moveTo>
                    <a:pt x="4295394" y="3056"/>
                  </a:moveTo>
                  <a:lnTo>
                    <a:pt x="4160901" y="3056"/>
                  </a:lnTo>
                  <a:lnTo>
                    <a:pt x="4160901" y="181349"/>
                  </a:lnTo>
                  <a:lnTo>
                    <a:pt x="4296663" y="181349"/>
                  </a:lnTo>
                  <a:lnTo>
                    <a:pt x="4296663" y="146455"/>
                  </a:lnTo>
                  <a:lnTo>
                    <a:pt x="4199877" y="146455"/>
                  </a:lnTo>
                  <a:lnTo>
                    <a:pt x="4199877" y="109011"/>
                  </a:lnTo>
                  <a:lnTo>
                    <a:pt x="4283925" y="109011"/>
                  </a:lnTo>
                  <a:lnTo>
                    <a:pt x="4283925" y="74117"/>
                  </a:lnTo>
                  <a:lnTo>
                    <a:pt x="4199877" y="74117"/>
                  </a:lnTo>
                  <a:lnTo>
                    <a:pt x="4199877" y="37951"/>
                  </a:lnTo>
                  <a:lnTo>
                    <a:pt x="4295394" y="37951"/>
                  </a:lnTo>
                  <a:lnTo>
                    <a:pt x="4295394" y="3056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3473" y="5286743"/>
            <a:ext cx="2449830" cy="219710"/>
          </a:xfrm>
          <a:custGeom>
            <a:avLst/>
            <a:gdLst/>
            <a:ahLst/>
            <a:cxnLst/>
            <a:rect l="l" t="t" r="r" b="b"/>
            <a:pathLst>
              <a:path w="2449829" h="219710">
                <a:moveTo>
                  <a:pt x="35355" y="3048"/>
                </a:moveTo>
                <a:lnTo>
                  <a:pt x="5486" y="3048"/>
                </a:lnTo>
                <a:lnTo>
                  <a:pt x="87782" y="94488"/>
                </a:lnTo>
                <a:lnTo>
                  <a:pt x="0" y="216408"/>
                </a:lnTo>
                <a:lnTo>
                  <a:pt x="29869" y="216408"/>
                </a:lnTo>
                <a:lnTo>
                  <a:pt x="104241" y="112471"/>
                </a:lnTo>
                <a:lnTo>
                  <a:pt x="132063" y="112471"/>
                </a:lnTo>
                <a:lnTo>
                  <a:pt x="35355" y="3048"/>
                </a:lnTo>
                <a:close/>
              </a:path>
              <a:path w="2449829" h="219710">
                <a:moveTo>
                  <a:pt x="132063" y="112471"/>
                </a:moveTo>
                <a:lnTo>
                  <a:pt x="104241" y="112471"/>
                </a:lnTo>
                <a:lnTo>
                  <a:pt x="146610" y="159105"/>
                </a:lnTo>
                <a:lnTo>
                  <a:pt x="146610" y="216408"/>
                </a:lnTo>
                <a:lnTo>
                  <a:pt x="170690" y="216408"/>
                </a:lnTo>
                <a:lnTo>
                  <a:pt x="170690" y="159105"/>
                </a:lnTo>
                <a:lnTo>
                  <a:pt x="197907" y="128930"/>
                </a:lnTo>
                <a:lnTo>
                  <a:pt x="146610" y="128930"/>
                </a:lnTo>
                <a:lnTo>
                  <a:pt x="132063" y="112471"/>
                </a:lnTo>
                <a:close/>
              </a:path>
              <a:path w="2449829" h="219710">
                <a:moveTo>
                  <a:pt x="242462" y="112471"/>
                </a:moveTo>
                <a:lnTo>
                  <a:pt x="212752" y="112471"/>
                </a:lnTo>
                <a:lnTo>
                  <a:pt x="287427" y="216408"/>
                </a:lnTo>
                <a:lnTo>
                  <a:pt x="317296" y="216408"/>
                </a:lnTo>
                <a:lnTo>
                  <a:pt x="242462" y="112471"/>
                </a:lnTo>
                <a:close/>
              </a:path>
              <a:path w="2449829" h="219710">
                <a:moveTo>
                  <a:pt x="170690" y="3048"/>
                </a:moveTo>
                <a:lnTo>
                  <a:pt x="146610" y="3048"/>
                </a:lnTo>
                <a:lnTo>
                  <a:pt x="146610" y="128930"/>
                </a:lnTo>
                <a:lnTo>
                  <a:pt x="170690" y="128930"/>
                </a:lnTo>
                <a:lnTo>
                  <a:pt x="170690" y="3048"/>
                </a:lnTo>
                <a:close/>
              </a:path>
              <a:path w="2449829" h="219710">
                <a:moveTo>
                  <a:pt x="311810" y="3048"/>
                </a:moveTo>
                <a:lnTo>
                  <a:pt x="281941" y="3048"/>
                </a:lnTo>
                <a:lnTo>
                  <a:pt x="170690" y="128930"/>
                </a:lnTo>
                <a:lnTo>
                  <a:pt x="197907" y="128930"/>
                </a:lnTo>
                <a:lnTo>
                  <a:pt x="212752" y="112471"/>
                </a:lnTo>
                <a:lnTo>
                  <a:pt x="242462" y="112471"/>
                </a:lnTo>
                <a:lnTo>
                  <a:pt x="229514" y="94488"/>
                </a:lnTo>
                <a:lnTo>
                  <a:pt x="311810" y="3048"/>
                </a:lnTo>
                <a:close/>
              </a:path>
              <a:path w="2449829" h="219710">
                <a:moveTo>
                  <a:pt x="378867" y="3048"/>
                </a:moveTo>
                <a:lnTo>
                  <a:pt x="354787" y="3048"/>
                </a:lnTo>
                <a:lnTo>
                  <a:pt x="354787" y="216408"/>
                </a:lnTo>
                <a:lnTo>
                  <a:pt x="378255" y="216408"/>
                </a:lnTo>
                <a:lnTo>
                  <a:pt x="404289" y="180136"/>
                </a:lnTo>
                <a:lnTo>
                  <a:pt x="378867" y="180136"/>
                </a:lnTo>
                <a:lnTo>
                  <a:pt x="378867" y="3048"/>
                </a:lnTo>
                <a:close/>
              </a:path>
              <a:path w="2449829" h="219710">
                <a:moveTo>
                  <a:pt x="529137" y="39319"/>
                </a:moveTo>
                <a:lnTo>
                  <a:pt x="505363" y="39319"/>
                </a:lnTo>
                <a:lnTo>
                  <a:pt x="505363" y="216408"/>
                </a:lnTo>
                <a:lnTo>
                  <a:pt x="529137" y="216408"/>
                </a:lnTo>
                <a:lnTo>
                  <a:pt x="529137" y="39319"/>
                </a:lnTo>
                <a:close/>
              </a:path>
              <a:path w="2449829" h="219710">
                <a:moveTo>
                  <a:pt x="529137" y="3048"/>
                </a:moveTo>
                <a:lnTo>
                  <a:pt x="506277" y="3048"/>
                </a:lnTo>
                <a:lnTo>
                  <a:pt x="378867" y="180136"/>
                </a:lnTo>
                <a:lnTo>
                  <a:pt x="404289" y="180136"/>
                </a:lnTo>
                <a:lnTo>
                  <a:pt x="505363" y="39319"/>
                </a:lnTo>
                <a:lnTo>
                  <a:pt x="529137" y="39319"/>
                </a:lnTo>
                <a:lnTo>
                  <a:pt x="529137" y="3048"/>
                </a:lnTo>
                <a:close/>
              </a:path>
              <a:path w="2449829" h="219710">
                <a:moveTo>
                  <a:pt x="562665" y="194157"/>
                </a:moveTo>
                <a:lnTo>
                  <a:pt x="585525" y="218846"/>
                </a:lnTo>
                <a:lnTo>
                  <a:pt x="592841" y="218846"/>
                </a:lnTo>
                <a:lnTo>
                  <a:pt x="625222" y="197205"/>
                </a:lnTo>
                <a:lnTo>
                  <a:pt x="573435" y="197205"/>
                </a:lnTo>
                <a:lnTo>
                  <a:pt x="567136" y="196189"/>
                </a:lnTo>
                <a:lnTo>
                  <a:pt x="562665" y="194157"/>
                </a:lnTo>
                <a:close/>
              </a:path>
              <a:path w="2449829" h="219710">
                <a:moveTo>
                  <a:pt x="763833" y="24993"/>
                </a:moveTo>
                <a:lnTo>
                  <a:pt x="739754" y="24993"/>
                </a:lnTo>
                <a:lnTo>
                  <a:pt x="739754" y="216408"/>
                </a:lnTo>
                <a:lnTo>
                  <a:pt x="763833" y="216408"/>
                </a:lnTo>
                <a:lnTo>
                  <a:pt x="763833" y="24993"/>
                </a:lnTo>
                <a:close/>
              </a:path>
              <a:path w="2449829" h="219710">
                <a:moveTo>
                  <a:pt x="763833" y="3048"/>
                </a:moveTo>
                <a:lnTo>
                  <a:pt x="625759" y="3048"/>
                </a:lnTo>
                <a:lnTo>
                  <a:pt x="625695" y="48158"/>
                </a:lnTo>
                <a:lnTo>
                  <a:pt x="625559" y="61788"/>
                </a:lnTo>
                <a:lnTo>
                  <a:pt x="622559" y="113538"/>
                </a:lnTo>
                <a:lnTo>
                  <a:pt x="615091" y="159562"/>
                </a:lnTo>
                <a:lnTo>
                  <a:pt x="595787" y="193903"/>
                </a:lnTo>
                <a:lnTo>
                  <a:pt x="585627" y="197205"/>
                </a:lnTo>
                <a:lnTo>
                  <a:pt x="625222" y="197205"/>
                </a:lnTo>
                <a:lnTo>
                  <a:pt x="641380" y="151447"/>
                </a:lnTo>
                <a:lnTo>
                  <a:pt x="646952" y="106565"/>
                </a:lnTo>
                <a:lnTo>
                  <a:pt x="648924" y="48158"/>
                </a:lnTo>
                <a:lnTo>
                  <a:pt x="648924" y="24993"/>
                </a:lnTo>
                <a:lnTo>
                  <a:pt x="763833" y="24993"/>
                </a:lnTo>
                <a:lnTo>
                  <a:pt x="763833" y="3048"/>
                </a:lnTo>
                <a:close/>
              </a:path>
              <a:path w="2449829" h="219710">
                <a:moveTo>
                  <a:pt x="978413" y="3048"/>
                </a:moveTo>
                <a:lnTo>
                  <a:pt x="824184" y="3048"/>
                </a:lnTo>
                <a:lnTo>
                  <a:pt x="824184" y="216408"/>
                </a:lnTo>
                <a:lnTo>
                  <a:pt x="979937" y="216408"/>
                </a:lnTo>
                <a:lnTo>
                  <a:pt x="979937" y="194462"/>
                </a:lnTo>
                <a:lnTo>
                  <a:pt x="848263" y="194462"/>
                </a:lnTo>
                <a:lnTo>
                  <a:pt x="848263" y="119786"/>
                </a:lnTo>
                <a:lnTo>
                  <a:pt x="964697" y="119786"/>
                </a:lnTo>
                <a:lnTo>
                  <a:pt x="964697" y="97840"/>
                </a:lnTo>
                <a:lnTo>
                  <a:pt x="848263" y="97840"/>
                </a:lnTo>
                <a:lnTo>
                  <a:pt x="848263" y="24993"/>
                </a:lnTo>
                <a:lnTo>
                  <a:pt x="978413" y="24993"/>
                </a:lnTo>
                <a:lnTo>
                  <a:pt x="978413" y="3048"/>
                </a:lnTo>
                <a:close/>
              </a:path>
              <a:path w="2449829" h="219710">
                <a:moveTo>
                  <a:pt x="1109172" y="24993"/>
                </a:moveTo>
                <a:lnTo>
                  <a:pt x="1084788" y="24993"/>
                </a:lnTo>
                <a:lnTo>
                  <a:pt x="1084788" y="216408"/>
                </a:lnTo>
                <a:lnTo>
                  <a:pt x="1109172" y="216408"/>
                </a:lnTo>
                <a:lnTo>
                  <a:pt x="1109172" y="24993"/>
                </a:lnTo>
                <a:close/>
              </a:path>
              <a:path w="2449829" h="219710">
                <a:moveTo>
                  <a:pt x="1180800" y="3048"/>
                </a:moveTo>
                <a:lnTo>
                  <a:pt x="1013160" y="3048"/>
                </a:lnTo>
                <a:lnTo>
                  <a:pt x="1013160" y="24993"/>
                </a:lnTo>
                <a:lnTo>
                  <a:pt x="1180800" y="24993"/>
                </a:lnTo>
                <a:lnTo>
                  <a:pt x="1180800" y="3048"/>
                </a:lnTo>
                <a:close/>
              </a:path>
              <a:path w="2449829" h="219710">
                <a:moveTo>
                  <a:pt x="1418849" y="1524"/>
                </a:moveTo>
                <a:lnTo>
                  <a:pt x="1396293" y="1524"/>
                </a:lnTo>
                <a:lnTo>
                  <a:pt x="1299062" y="216408"/>
                </a:lnTo>
                <a:lnTo>
                  <a:pt x="1323751" y="216408"/>
                </a:lnTo>
                <a:lnTo>
                  <a:pt x="1349049" y="160020"/>
                </a:lnTo>
                <a:lnTo>
                  <a:pt x="1490565" y="160020"/>
                </a:lnTo>
                <a:lnTo>
                  <a:pt x="1480773" y="138379"/>
                </a:lnTo>
                <a:lnTo>
                  <a:pt x="1358498" y="138379"/>
                </a:lnTo>
                <a:lnTo>
                  <a:pt x="1407266" y="29565"/>
                </a:lnTo>
                <a:lnTo>
                  <a:pt x="1431537" y="29565"/>
                </a:lnTo>
                <a:lnTo>
                  <a:pt x="1418849" y="1524"/>
                </a:lnTo>
                <a:close/>
              </a:path>
              <a:path w="2449829" h="219710">
                <a:moveTo>
                  <a:pt x="1490565" y="160020"/>
                </a:moveTo>
                <a:lnTo>
                  <a:pt x="1465178" y="160020"/>
                </a:lnTo>
                <a:lnTo>
                  <a:pt x="1490172" y="216408"/>
                </a:lnTo>
                <a:lnTo>
                  <a:pt x="1516080" y="216408"/>
                </a:lnTo>
                <a:lnTo>
                  <a:pt x="1490565" y="160020"/>
                </a:lnTo>
                <a:close/>
              </a:path>
              <a:path w="2449829" h="219710">
                <a:moveTo>
                  <a:pt x="1431537" y="29565"/>
                </a:moveTo>
                <a:lnTo>
                  <a:pt x="1407266" y="29565"/>
                </a:lnTo>
                <a:lnTo>
                  <a:pt x="1455729" y="138379"/>
                </a:lnTo>
                <a:lnTo>
                  <a:pt x="1480773" y="138379"/>
                </a:lnTo>
                <a:lnTo>
                  <a:pt x="1431537" y="29565"/>
                </a:lnTo>
                <a:close/>
              </a:path>
              <a:path w="2449829" h="219710">
                <a:moveTo>
                  <a:pt x="1638000" y="3048"/>
                </a:moveTo>
                <a:lnTo>
                  <a:pt x="1558142" y="3048"/>
                </a:lnTo>
                <a:lnTo>
                  <a:pt x="1558142" y="216408"/>
                </a:lnTo>
                <a:lnTo>
                  <a:pt x="1582221" y="216408"/>
                </a:lnTo>
                <a:lnTo>
                  <a:pt x="1582221" y="141122"/>
                </a:lnTo>
                <a:lnTo>
                  <a:pt x="1634037" y="141122"/>
                </a:lnTo>
                <a:lnTo>
                  <a:pt x="1681215" y="130835"/>
                </a:lnTo>
                <a:lnTo>
                  <a:pt x="1697730" y="119176"/>
                </a:lnTo>
                <a:lnTo>
                  <a:pt x="1582221" y="119176"/>
                </a:lnTo>
                <a:lnTo>
                  <a:pt x="1582221" y="25298"/>
                </a:lnTo>
                <a:lnTo>
                  <a:pt x="1699975" y="25298"/>
                </a:lnTo>
                <a:lnTo>
                  <a:pt x="1696217" y="21336"/>
                </a:lnTo>
                <a:lnTo>
                  <a:pt x="1684463" y="13335"/>
                </a:lnTo>
                <a:lnTo>
                  <a:pt x="1670842" y="7620"/>
                </a:lnTo>
                <a:lnTo>
                  <a:pt x="1655354" y="4191"/>
                </a:lnTo>
                <a:lnTo>
                  <a:pt x="1638000" y="3048"/>
                </a:lnTo>
                <a:close/>
              </a:path>
              <a:path w="2449829" h="219710">
                <a:moveTo>
                  <a:pt x="1699975" y="25298"/>
                </a:moveTo>
                <a:lnTo>
                  <a:pt x="1636171" y="25298"/>
                </a:lnTo>
                <a:lnTo>
                  <a:pt x="1648734" y="26050"/>
                </a:lnTo>
                <a:lnTo>
                  <a:pt x="1659907" y="28308"/>
                </a:lnTo>
                <a:lnTo>
                  <a:pt x="1692511" y="61140"/>
                </a:lnTo>
                <a:lnTo>
                  <a:pt x="1693473" y="71628"/>
                </a:lnTo>
                <a:lnTo>
                  <a:pt x="1692473" y="81905"/>
                </a:lnTo>
                <a:lnTo>
                  <a:pt x="1668813" y="111890"/>
                </a:lnTo>
                <a:lnTo>
                  <a:pt x="1634952" y="119176"/>
                </a:lnTo>
                <a:lnTo>
                  <a:pt x="1697730" y="119176"/>
                </a:lnTo>
                <a:lnTo>
                  <a:pt x="1704399" y="112756"/>
                </a:lnTo>
                <a:lnTo>
                  <a:pt x="1711876" y="100812"/>
                </a:lnTo>
                <a:lnTo>
                  <a:pt x="1716362" y="87001"/>
                </a:lnTo>
                <a:lnTo>
                  <a:pt x="1717857" y="71323"/>
                </a:lnTo>
                <a:lnTo>
                  <a:pt x="1716505" y="56311"/>
                </a:lnTo>
                <a:lnTo>
                  <a:pt x="1712447" y="42976"/>
                </a:lnTo>
                <a:lnTo>
                  <a:pt x="1705684" y="31318"/>
                </a:lnTo>
                <a:lnTo>
                  <a:pt x="1699975" y="25298"/>
                </a:lnTo>
                <a:close/>
              </a:path>
              <a:path w="2449829" h="219710">
                <a:moveTo>
                  <a:pt x="1842521" y="24993"/>
                </a:moveTo>
                <a:lnTo>
                  <a:pt x="1818137" y="24993"/>
                </a:lnTo>
                <a:lnTo>
                  <a:pt x="1818137" y="216408"/>
                </a:lnTo>
                <a:lnTo>
                  <a:pt x="1842521" y="216408"/>
                </a:lnTo>
                <a:lnTo>
                  <a:pt x="1842521" y="24993"/>
                </a:lnTo>
                <a:close/>
              </a:path>
              <a:path w="2449829" h="219710">
                <a:moveTo>
                  <a:pt x="1914161" y="3048"/>
                </a:moveTo>
                <a:lnTo>
                  <a:pt x="1746509" y="3048"/>
                </a:lnTo>
                <a:lnTo>
                  <a:pt x="1746509" y="24993"/>
                </a:lnTo>
                <a:lnTo>
                  <a:pt x="1914161" y="24993"/>
                </a:lnTo>
                <a:lnTo>
                  <a:pt x="1914161" y="3048"/>
                </a:lnTo>
                <a:close/>
              </a:path>
              <a:path w="2449829" h="219710">
                <a:moveTo>
                  <a:pt x="1980595" y="184404"/>
                </a:moveTo>
                <a:lnTo>
                  <a:pt x="1952553" y="184404"/>
                </a:lnTo>
                <a:lnTo>
                  <a:pt x="1952553" y="216408"/>
                </a:lnTo>
                <a:lnTo>
                  <a:pt x="1980595" y="216408"/>
                </a:lnTo>
                <a:lnTo>
                  <a:pt x="1980595" y="184404"/>
                </a:lnTo>
                <a:close/>
              </a:path>
              <a:path w="2449829" h="219710">
                <a:moveTo>
                  <a:pt x="2191212" y="0"/>
                </a:moveTo>
                <a:lnTo>
                  <a:pt x="2151121" y="9086"/>
                </a:lnTo>
                <a:lnTo>
                  <a:pt x="2119708" y="44843"/>
                </a:lnTo>
                <a:lnTo>
                  <a:pt x="2118365" y="56388"/>
                </a:lnTo>
                <a:lnTo>
                  <a:pt x="2120651" y="71837"/>
                </a:lnTo>
                <a:lnTo>
                  <a:pt x="2127509" y="85267"/>
                </a:lnTo>
                <a:lnTo>
                  <a:pt x="2138939" y="96678"/>
                </a:lnTo>
                <a:lnTo>
                  <a:pt x="2154941" y="106070"/>
                </a:lnTo>
                <a:lnTo>
                  <a:pt x="2145397" y="110109"/>
                </a:lnTo>
                <a:lnTo>
                  <a:pt x="2114021" y="141427"/>
                </a:lnTo>
                <a:lnTo>
                  <a:pt x="2111083" y="158800"/>
                </a:lnTo>
                <a:lnTo>
                  <a:pt x="2112478" y="171297"/>
                </a:lnTo>
                <a:lnTo>
                  <a:pt x="2146063" y="209854"/>
                </a:lnTo>
                <a:lnTo>
                  <a:pt x="2191212" y="219456"/>
                </a:lnTo>
                <a:lnTo>
                  <a:pt x="2207754" y="218389"/>
                </a:lnTo>
                <a:lnTo>
                  <a:pt x="2222759" y="215226"/>
                </a:lnTo>
                <a:lnTo>
                  <a:pt x="2236360" y="209940"/>
                </a:lnTo>
                <a:lnTo>
                  <a:pt x="2248514" y="202539"/>
                </a:lnTo>
                <a:lnTo>
                  <a:pt x="2253048" y="198424"/>
                </a:lnTo>
                <a:lnTo>
                  <a:pt x="2191212" y="198424"/>
                </a:lnTo>
                <a:lnTo>
                  <a:pt x="2179067" y="197700"/>
                </a:lnTo>
                <a:lnTo>
                  <a:pt x="2143894" y="180689"/>
                </a:lnTo>
                <a:lnTo>
                  <a:pt x="2135469" y="158800"/>
                </a:lnTo>
                <a:lnTo>
                  <a:pt x="2135504" y="157886"/>
                </a:lnTo>
                <a:lnTo>
                  <a:pt x="2159922" y="123863"/>
                </a:lnTo>
                <a:lnTo>
                  <a:pt x="2191212" y="117348"/>
                </a:lnTo>
                <a:lnTo>
                  <a:pt x="2248764" y="117348"/>
                </a:lnTo>
                <a:lnTo>
                  <a:pt x="2246685" y="115538"/>
                </a:lnTo>
                <a:lnTo>
                  <a:pt x="2227483" y="106070"/>
                </a:lnTo>
                <a:lnTo>
                  <a:pt x="2242084" y="97536"/>
                </a:lnTo>
                <a:lnTo>
                  <a:pt x="2191212" y="97536"/>
                </a:lnTo>
                <a:lnTo>
                  <a:pt x="2150305" y="80657"/>
                </a:lnTo>
                <a:lnTo>
                  <a:pt x="2142444" y="58521"/>
                </a:lnTo>
                <a:lnTo>
                  <a:pt x="2143311" y="50663"/>
                </a:lnTo>
                <a:lnTo>
                  <a:pt x="2171971" y="23660"/>
                </a:lnTo>
                <a:lnTo>
                  <a:pt x="2191212" y="21031"/>
                </a:lnTo>
                <a:lnTo>
                  <a:pt x="2247895" y="21031"/>
                </a:lnTo>
                <a:lnTo>
                  <a:pt x="2242571" y="16154"/>
                </a:lnTo>
                <a:lnTo>
                  <a:pt x="2231303" y="9086"/>
                </a:lnTo>
                <a:lnTo>
                  <a:pt x="2218987" y="4038"/>
                </a:lnTo>
                <a:lnTo>
                  <a:pt x="2205623" y="1009"/>
                </a:lnTo>
                <a:lnTo>
                  <a:pt x="2191212" y="0"/>
                </a:lnTo>
                <a:close/>
              </a:path>
              <a:path w="2449829" h="219710">
                <a:moveTo>
                  <a:pt x="2248764" y="117348"/>
                </a:moveTo>
                <a:lnTo>
                  <a:pt x="2191212" y="117348"/>
                </a:lnTo>
                <a:lnTo>
                  <a:pt x="2202535" y="118071"/>
                </a:lnTo>
                <a:lnTo>
                  <a:pt x="2212853" y="120205"/>
                </a:lnTo>
                <a:lnTo>
                  <a:pt x="2245981" y="149437"/>
                </a:lnTo>
                <a:lnTo>
                  <a:pt x="2246990" y="157886"/>
                </a:lnTo>
                <a:lnTo>
                  <a:pt x="2246047" y="166211"/>
                </a:lnTo>
                <a:lnTo>
                  <a:pt x="2214186" y="195529"/>
                </a:lnTo>
                <a:lnTo>
                  <a:pt x="2191212" y="198424"/>
                </a:lnTo>
                <a:lnTo>
                  <a:pt x="2253048" y="198424"/>
                </a:lnTo>
                <a:lnTo>
                  <a:pt x="2258515" y="193462"/>
                </a:lnTo>
                <a:lnTo>
                  <a:pt x="2265659" y="183146"/>
                </a:lnTo>
                <a:lnTo>
                  <a:pt x="2269945" y="171592"/>
                </a:lnTo>
                <a:lnTo>
                  <a:pt x="2271374" y="158800"/>
                </a:lnTo>
                <a:lnTo>
                  <a:pt x="2268665" y="142113"/>
                </a:lnTo>
                <a:lnTo>
                  <a:pt x="2268555" y="141770"/>
                </a:lnTo>
                <a:lnTo>
                  <a:pt x="2260401" y="127482"/>
                </a:lnTo>
                <a:lnTo>
                  <a:pt x="2248764" y="117348"/>
                </a:lnTo>
                <a:close/>
              </a:path>
              <a:path w="2449829" h="219710">
                <a:moveTo>
                  <a:pt x="2247895" y="21031"/>
                </a:moveTo>
                <a:lnTo>
                  <a:pt x="2191212" y="21031"/>
                </a:lnTo>
                <a:lnTo>
                  <a:pt x="2201156" y="21688"/>
                </a:lnTo>
                <a:lnTo>
                  <a:pt x="2210262" y="23660"/>
                </a:lnTo>
                <a:lnTo>
                  <a:pt x="2239103" y="50320"/>
                </a:lnTo>
                <a:lnTo>
                  <a:pt x="2239916" y="58521"/>
                </a:lnTo>
                <a:lnTo>
                  <a:pt x="2239103" y="66332"/>
                </a:lnTo>
                <a:lnTo>
                  <a:pt x="2210262" y="94792"/>
                </a:lnTo>
                <a:lnTo>
                  <a:pt x="2191212" y="97536"/>
                </a:lnTo>
                <a:lnTo>
                  <a:pt x="2242084" y="97536"/>
                </a:lnTo>
                <a:lnTo>
                  <a:pt x="2263921" y="57912"/>
                </a:lnTo>
                <a:lnTo>
                  <a:pt x="2263990" y="56388"/>
                </a:lnTo>
                <a:lnTo>
                  <a:pt x="2262716" y="45186"/>
                </a:lnTo>
                <a:lnTo>
                  <a:pt x="2258687" y="34442"/>
                </a:lnTo>
                <a:lnTo>
                  <a:pt x="2251930" y="24726"/>
                </a:lnTo>
                <a:lnTo>
                  <a:pt x="2247895" y="21031"/>
                </a:lnTo>
                <a:close/>
              </a:path>
              <a:path w="2449829" h="219710">
                <a:moveTo>
                  <a:pt x="2449695" y="3048"/>
                </a:moveTo>
                <a:lnTo>
                  <a:pt x="2304902" y="3048"/>
                </a:lnTo>
                <a:lnTo>
                  <a:pt x="2304902" y="24993"/>
                </a:lnTo>
                <a:lnTo>
                  <a:pt x="2422250" y="24993"/>
                </a:lnTo>
                <a:lnTo>
                  <a:pt x="2325933" y="216408"/>
                </a:lnTo>
                <a:lnTo>
                  <a:pt x="2352768" y="216408"/>
                </a:lnTo>
                <a:lnTo>
                  <a:pt x="2449695" y="21031"/>
                </a:lnTo>
                <a:lnTo>
                  <a:pt x="2449695" y="304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256" y="5658510"/>
            <a:ext cx="2475219" cy="4022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96157" y="681398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2" y="186890"/>
                </a:moveTo>
                <a:lnTo>
                  <a:pt x="16095" y="224006"/>
                </a:lnTo>
                <a:lnTo>
                  <a:pt x="28063" y="229898"/>
                </a:lnTo>
                <a:lnTo>
                  <a:pt x="40319" y="234107"/>
                </a:lnTo>
                <a:lnTo>
                  <a:pt x="52862" y="236631"/>
                </a:lnTo>
                <a:lnTo>
                  <a:pt x="65693" y="237473"/>
                </a:lnTo>
                <a:lnTo>
                  <a:pt x="77589" y="236652"/>
                </a:lnTo>
                <a:lnTo>
                  <a:pt x="116982" y="216738"/>
                </a:lnTo>
                <a:lnTo>
                  <a:pt x="133842" y="194447"/>
                </a:lnTo>
                <a:lnTo>
                  <a:pt x="63064" y="194447"/>
                </a:lnTo>
                <a:lnTo>
                  <a:pt x="55817" y="193974"/>
                </a:lnTo>
                <a:lnTo>
                  <a:pt x="48858" y="192557"/>
                </a:lnTo>
                <a:lnTo>
                  <a:pt x="42186" y="190196"/>
                </a:lnTo>
                <a:lnTo>
                  <a:pt x="35802" y="186890"/>
                </a:lnTo>
                <a:close/>
              </a:path>
              <a:path w="1670050" h="238125">
                <a:moveTo>
                  <a:pt x="56494" y="3942"/>
                </a:moveTo>
                <a:lnTo>
                  <a:pt x="0" y="3942"/>
                </a:lnTo>
                <a:lnTo>
                  <a:pt x="91969" y="176051"/>
                </a:lnTo>
                <a:lnTo>
                  <a:pt x="85728" y="184098"/>
                </a:lnTo>
                <a:lnTo>
                  <a:pt x="78830" y="189847"/>
                </a:lnTo>
                <a:lnTo>
                  <a:pt x="71275" y="193297"/>
                </a:lnTo>
                <a:lnTo>
                  <a:pt x="63064" y="194447"/>
                </a:lnTo>
                <a:lnTo>
                  <a:pt x="133842" y="194447"/>
                </a:lnTo>
                <a:lnTo>
                  <a:pt x="140907" y="181634"/>
                </a:lnTo>
                <a:lnTo>
                  <a:pt x="168834" y="125470"/>
                </a:lnTo>
                <a:lnTo>
                  <a:pt x="118901" y="125470"/>
                </a:lnTo>
                <a:lnTo>
                  <a:pt x="56494" y="3942"/>
                </a:lnTo>
                <a:close/>
              </a:path>
              <a:path w="1670050" h="238125">
                <a:moveTo>
                  <a:pt x="229262" y="3942"/>
                </a:moveTo>
                <a:lnTo>
                  <a:pt x="174409" y="3942"/>
                </a:lnTo>
                <a:lnTo>
                  <a:pt x="118901" y="125470"/>
                </a:lnTo>
                <a:lnTo>
                  <a:pt x="168834" y="125470"/>
                </a:lnTo>
                <a:lnTo>
                  <a:pt x="229262" y="3942"/>
                </a:lnTo>
                <a:close/>
              </a:path>
              <a:path w="1670050" h="238125">
                <a:moveTo>
                  <a:pt x="313344" y="3942"/>
                </a:moveTo>
                <a:lnTo>
                  <a:pt x="262764" y="3942"/>
                </a:lnTo>
                <a:lnTo>
                  <a:pt x="262764" y="233859"/>
                </a:lnTo>
                <a:lnTo>
                  <a:pt x="313344" y="233859"/>
                </a:lnTo>
                <a:lnTo>
                  <a:pt x="313344" y="141563"/>
                </a:lnTo>
                <a:lnTo>
                  <a:pt x="457207" y="141563"/>
                </a:lnTo>
                <a:lnTo>
                  <a:pt x="457207" y="94924"/>
                </a:lnTo>
                <a:lnTo>
                  <a:pt x="313344" y="94924"/>
                </a:lnTo>
                <a:lnTo>
                  <a:pt x="313344" y="3942"/>
                </a:lnTo>
                <a:close/>
              </a:path>
              <a:path w="1670050" h="238125">
                <a:moveTo>
                  <a:pt x="457207" y="141563"/>
                </a:moveTo>
                <a:lnTo>
                  <a:pt x="406627" y="141563"/>
                </a:lnTo>
                <a:lnTo>
                  <a:pt x="406627" y="233859"/>
                </a:lnTo>
                <a:lnTo>
                  <a:pt x="457207" y="233859"/>
                </a:lnTo>
                <a:lnTo>
                  <a:pt x="457207" y="141563"/>
                </a:lnTo>
                <a:close/>
              </a:path>
              <a:path w="1670050" h="238125">
                <a:moveTo>
                  <a:pt x="457207" y="3942"/>
                </a:moveTo>
                <a:lnTo>
                  <a:pt x="406627" y="3942"/>
                </a:lnTo>
                <a:lnTo>
                  <a:pt x="406627" y="94924"/>
                </a:lnTo>
                <a:lnTo>
                  <a:pt x="457207" y="94924"/>
                </a:lnTo>
                <a:lnTo>
                  <a:pt x="457207" y="3942"/>
                </a:lnTo>
                <a:close/>
              </a:path>
              <a:path w="1670050" h="238125">
                <a:moveTo>
                  <a:pt x="562310" y="3942"/>
                </a:moveTo>
                <a:lnTo>
                  <a:pt x="512386" y="3942"/>
                </a:lnTo>
                <a:lnTo>
                  <a:pt x="512386" y="233859"/>
                </a:lnTo>
                <a:lnTo>
                  <a:pt x="560011" y="233859"/>
                </a:lnTo>
                <a:lnTo>
                  <a:pt x="612783" y="154702"/>
                </a:lnTo>
                <a:lnTo>
                  <a:pt x="562310" y="154702"/>
                </a:lnTo>
                <a:lnTo>
                  <a:pt x="562310" y="3942"/>
                </a:lnTo>
                <a:close/>
              </a:path>
              <a:path w="1670050" h="238125">
                <a:moveTo>
                  <a:pt x="710443" y="83098"/>
                </a:moveTo>
                <a:lnTo>
                  <a:pt x="660519" y="83098"/>
                </a:lnTo>
                <a:lnTo>
                  <a:pt x="660519" y="233859"/>
                </a:lnTo>
                <a:lnTo>
                  <a:pt x="710443" y="233859"/>
                </a:lnTo>
                <a:lnTo>
                  <a:pt x="710443" y="83098"/>
                </a:lnTo>
                <a:close/>
              </a:path>
              <a:path w="1670050" h="238125">
                <a:moveTo>
                  <a:pt x="710443" y="3942"/>
                </a:moveTo>
                <a:lnTo>
                  <a:pt x="663478" y="3942"/>
                </a:lnTo>
                <a:lnTo>
                  <a:pt x="562310" y="154702"/>
                </a:lnTo>
                <a:lnTo>
                  <a:pt x="612783" y="154702"/>
                </a:lnTo>
                <a:lnTo>
                  <a:pt x="660519" y="83098"/>
                </a:lnTo>
                <a:lnTo>
                  <a:pt x="710443" y="83098"/>
                </a:lnTo>
                <a:lnTo>
                  <a:pt x="710443" y="3942"/>
                </a:lnTo>
                <a:close/>
              </a:path>
              <a:path w="1670050" h="238125">
                <a:moveTo>
                  <a:pt x="875327" y="0"/>
                </a:moveTo>
                <a:lnTo>
                  <a:pt x="827703" y="8622"/>
                </a:lnTo>
                <a:lnTo>
                  <a:pt x="789271" y="34488"/>
                </a:lnTo>
                <a:lnTo>
                  <a:pt x="763897" y="72836"/>
                </a:lnTo>
                <a:lnTo>
                  <a:pt x="755439" y="118901"/>
                </a:lnTo>
                <a:lnTo>
                  <a:pt x="757544" y="143031"/>
                </a:lnTo>
                <a:lnTo>
                  <a:pt x="774379" y="185320"/>
                </a:lnTo>
                <a:lnTo>
                  <a:pt x="807002" y="218495"/>
                </a:lnTo>
                <a:lnTo>
                  <a:pt x="849126" y="235656"/>
                </a:lnTo>
                <a:lnTo>
                  <a:pt x="873358" y="237801"/>
                </a:lnTo>
                <a:lnTo>
                  <a:pt x="888665" y="237205"/>
                </a:lnTo>
                <a:lnTo>
                  <a:pt x="927066" y="228276"/>
                </a:lnTo>
                <a:lnTo>
                  <a:pt x="967630" y="198716"/>
                </a:lnTo>
                <a:lnTo>
                  <a:pt x="960576" y="191160"/>
                </a:lnTo>
                <a:lnTo>
                  <a:pt x="874996" y="191160"/>
                </a:lnTo>
                <a:lnTo>
                  <a:pt x="861173" y="189846"/>
                </a:lnTo>
                <a:lnTo>
                  <a:pt x="827206" y="170139"/>
                </a:lnTo>
                <a:lnTo>
                  <a:pt x="809502" y="133434"/>
                </a:lnTo>
                <a:lnTo>
                  <a:pt x="808321" y="118901"/>
                </a:lnTo>
                <a:lnTo>
                  <a:pt x="809502" y="104233"/>
                </a:lnTo>
                <a:lnTo>
                  <a:pt x="827206" y="67496"/>
                </a:lnTo>
                <a:lnTo>
                  <a:pt x="861173" y="47945"/>
                </a:lnTo>
                <a:lnTo>
                  <a:pt x="874996" y="46642"/>
                </a:lnTo>
                <a:lnTo>
                  <a:pt x="956355" y="46642"/>
                </a:lnTo>
                <a:lnTo>
                  <a:pt x="964341" y="37443"/>
                </a:lnTo>
                <a:lnTo>
                  <a:pt x="925581" y="9691"/>
                </a:lnTo>
                <a:lnTo>
                  <a:pt x="889676" y="605"/>
                </a:lnTo>
                <a:lnTo>
                  <a:pt x="875327" y="0"/>
                </a:lnTo>
                <a:close/>
              </a:path>
              <a:path w="1670050" h="238125">
                <a:moveTo>
                  <a:pt x="935436" y="164228"/>
                </a:moveTo>
                <a:lnTo>
                  <a:pt x="899819" y="187465"/>
                </a:lnTo>
                <a:lnTo>
                  <a:pt x="874996" y="191160"/>
                </a:lnTo>
                <a:lnTo>
                  <a:pt x="960576" y="191160"/>
                </a:lnTo>
                <a:lnTo>
                  <a:pt x="935436" y="164228"/>
                </a:lnTo>
                <a:close/>
              </a:path>
              <a:path w="1670050" h="238125">
                <a:moveTo>
                  <a:pt x="956355" y="46642"/>
                </a:moveTo>
                <a:lnTo>
                  <a:pt x="874996" y="46642"/>
                </a:lnTo>
                <a:lnTo>
                  <a:pt x="883857" y="47022"/>
                </a:lnTo>
                <a:lnTo>
                  <a:pt x="892038" y="48161"/>
                </a:lnTo>
                <a:lnTo>
                  <a:pt x="926843" y="65989"/>
                </a:lnTo>
                <a:lnTo>
                  <a:pt x="934115" y="72259"/>
                </a:lnTo>
                <a:lnTo>
                  <a:pt x="956355" y="46642"/>
                </a:lnTo>
                <a:close/>
              </a:path>
              <a:path w="1670050" h="238125">
                <a:moveTo>
                  <a:pt x="1181447" y="3942"/>
                </a:moveTo>
                <a:lnTo>
                  <a:pt x="1008029" y="3942"/>
                </a:lnTo>
                <a:lnTo>
                  <a:pt x="1008029" y="233859"/>
                </a:lnTo>
                <a:lnTo>
                  <a:pt x="1183086" y="233859"/>
                </a:lnTo>
                <a:lnTo>
                  <a:pt x="1183086" y="188862"/>
                </a:lnTo>
                <a:lnTo>
                  <a:pt x="1058283" y="188862"/>
                </a:lnTo>
                <a:lnTo>
                  <a:pt x="1058283" y="140580"/>
                </a:lnTo>
                <a:lnTo>
                  <a:pt x="1166665" y="140580"/>
                </a:lnTo>
                <a:lnTo>
                  <a:pt x="1166665" y="95580"/>
                </a:lnTo>
                <a:lnTo>
                  <a:pt x="1058283" y="95580"/>
                </a:lnTo>
                <a:lnTo>
                  <a:pt x="1058283" y="48941"/>
                </a:lnTo>
                <a:lnTo>
                  <a:pt x="1181447" y="48941"/>
                </a:lnTo>
                <a:lnTo>
                  <a:pt x="1181447" y="3942"/>
                </a:lnTo>
                <a:close/>
              </a:path>
              <a:path w="1670050" h="238125">
                <a:moveTo>
                  <a:pt x="1278666" y="3942"/>
                </a:moveTo>
                <a:lnTo>
                  <a:pt x="1228095" y="3942"/>
                </a:lnTo>
                <a:lnTo>
                  <a:pt x="1228095" y="233859"/>
                </a:lnTo>
                <a:lnTo>
                  <a:pt x="1278666" y="233859"/>
                </a:lnTo>
                <a:lnTo>
                  <a:pt x="1278666" y="163569"/>
                </a:lnTo>
                <a:lnTo>
                  <a:pt x="1305272" y="135978"/>
                </a:lnTo>
                <a:lnTo>
                  <a:pt x="1364938" y="135978"/>
                </a:lnTo>
                <a:lnTo>
                  <a:pt x="1341624" y="104449"/>
                </a:lnTo>
                <a:lnTo>
                  <a:pt x="1278666" y="104449"/>
                </a:lnTo>
                <a:lnTo>
                  <a:pt x="1278666" y="3942"/>
                </a:lnTo>
                <a:close/>
              </a:path>
              <a:path w="1670050" h="238125">
                <a:moveTo>
                  <a:pt x="1364938" y="135978"/>
                </a:moveTo>
                <a:lnTo>
                  <a:pt x="1305272" y="135978"/>
                </a:lnTo>
                <a:lnTo>
                  <a:pt x="1376545" y="233859"/>
                </a:lnTo>
                <a:lnTo>
                  <a:pt x="1437314" y="233859"/>
                </a:lnTo>
                <a:lnTo>
                  <a:pt x="1364938" y="135978"/>
                </a:lnTo>
                <a:close/>
              </a:path>
              <a:path w="1670050" h="238125">
                <a:moveTo>
                  <a:pt x="1433047" y="3942"/>
                </a:moveTo>
                <a:lnTo>
                  <a:pt x="1371947" y="3942"/>
                </a:lnTo>
                <a:lnTo>
                  <a:pt x="1278666" y="104449"/>
                </a:lnTo>
                <a:lnTo>
                  <a:pt x="1341624" y="104449"/>
                </a:lnTo>
                <a:lnTo>
                  <a:pt x="1339435" y="101490"/>
                </a:lnTo>
                <a:lnTo>
                  <a:pt x="1433047" y="3942"/>
                </a:lnTo>
                <a:close/>
              </a:path>
              <a:path w="1670050" h="238125">
                <a:moveTo>
                  <a:pt x="1577560" y="0"/>
                </a:moveTo>
                <a:lnTo>
                  <a:pt x="1529937" y="8622"/>
                </a:lnTo>
                <a:lnTo>
                  <a:pt x="1491505" y="34488"/>
                </a:lnTo>
                <a:lnTo>
                  <a:pt x="1466137" y="72836"/>
                </a:lnTo>
                <a:lnTo>
                  <a:pt x="1457685" y="118901"/>
                </a:lnTo>
                <a:lnTo>
                  <a:pt x="1459788" y="143031"/>
                </a:lnTo>
                <a:lnTo>
                  <a:pt x="1476614" y="185320"/>
                </a:lnTo>
                <a:lnTo>
                  <a:pt x="1509235" y="218495"/>
                </a:lnTo>
                <a:lnTo>
                  <a:pt x="1551360" y="235656"/>
                </a:lnTo>
                <a:lnTo>
                  <a:pt x="1575592" y="237801"/>
                </a:lnTo>
                <a:lnTo>
                  <a:pt x="1590899" y="237205"/>
                </a:lnTo>
                <a:lnTo>
                  <a:pt x="1629300" y="228276"/>
                </a:lnTo>
                <a:lnTo>
                  <a:pt x="1669864" y="198716"/>
                </a:lnTo>
                <a:lnTo>
                  <a:pt x="1662810" y="191160"/>
                </a:lnTo>
                <a:lnTo>
                  <a:pt x="1577230" y="191160"/>
                </a:lnTo>
                <a:lnTo>
                  <a:pt x="1563407" y="189846"/>
                </a:lnTo>
                <a:lnTo>
                  <a:pt x="1529440" y="170139"/>
                </a:lnTo>
                <a:lnTo>
                  <a:pt x="1511736" y="133434"/>
                </a:lnTo>
                <a:lnTo>
                  <a:pt x="1510555" y="118901"/>
                </a:lnTo>
                <a:lnTo>
                  <a:pt x="1511736" y="104233"/>
                </a:lnTo>
                <a:lnTo>
                  <a:pt x="1529440" y="67496"/>
                </a:lnTo>
                <a:lnTo>
                  <a:pt x="1563407" y="47945"/>
                </a:lnTo>
                <a:lnTo>
                  <a:pt x="1577230" y="46642"/>
                </a:lnTo>
                <a:lnTo>
                  <a:pt x="1658589" y="46642"/>
                </a:lnTo>
                <a:lnTo>
                  <a:pt x="1666575" y="37443"/>
                </a:lnTo>
                <a:lnTo>
                  <a:pt x="1627814" y="9691"/>
                </a:lnTo>
                <a:lnTo>
                  <a:pt x="1591910" y="605"/>
                </a:lnTo>
                <a:lnTo>
                  <a:pt x="1577560" y="0"/>
                </a:lnTo>
                <a:close/>
              </a:path>
              <a:path w="1670050" h="238125">
                <a:moveTo>
                  <a:pt x="1637670" y="164228"/>
                </a:moveTo>
                <a:lnTo>
                  <a:pt x="1602053" y="187465"/>
                </a:lnTo>
                <a:lnTo>
                  <a:pt x="1577230" y="191160"/>
                </a:lnTo>
                <a:lnTo>
                  <a:pt x="1662810" y="191160"/>
                </a:lnTo>
                <a:lnTo>
                  <a:pt x="1637670" y="164228"/>
                </a:lnTo>
                <a:close/>
              </a:path>
              <a:path w="1670050" h="238125">
                <a:moveTo>
                  <a:pt x="1658589" y="46642"/>
                </a:moveTo>
                <a:lnTo>
                  <a:pt x="1577230" y="46642"/>
                </a:lnTo>
                <a:lnTo>
                  <a:pt x="1586091" y="47022"/>
                </a:lnTo>
                <a:lnTo>
                  <a:pt x="1594272" y="48161"/>
                </a:lnTo>
                <a:lnTo>
                  <a:pt x="1629077" y="65989"/>
                </a:lnTo>
                <a:lnTo>
                  <a:pt x="1636349" y="72259"/>
                </a:lnTo>
                <a:lnTo>
                  <a:pt x="1658589" y="4664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796158" y="6236684"/>
            <a:ext cx="183515" cy="183515"/>
            <a:chOff x="796158" y="6236684"/>
            <a:chExt cx="183515" cy="183515"/>
          </a:xfrm>
        </p:grpSpPr>
        <p:sp>
          <p:nvSpPr>
            <p:cNvPr id="6" name="object 6"/>
            <p:cNvSpPr/>
            <p:nvPr/>
          </p:nvSpPr>
          <p:spPr>
            <a:xfrm>
              <a:off x="79975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0" y="0"/>
                  </a:moveTo>
                  <a:lnTo>
                    <a:pt x="35171" y="0"/>
                  </a:lnTo>
                  <a:lnTo>
                    <a:pt x="21514" y="2774"/>
                  </a:lnTo>
                  <a:lnTo>
                    <a:pt x="10330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5" y="154532"/>
                  </a:lnTo>
                  <a:lnTo>
                    <a:pt x="10330" y="165716"/>
                  </a:lnTo>
                  <a:lnTo>
                    <a:pt x="21514" y="173272"/>
                  </a:lnTo>
                  <a:lnTo>
                    <a:pt x="35171" y="176047"/>
                  </a:lnTo>
                  <a:lnTo>
                    <a:pt x="140870" y="176047"/>
                  </a:lnTo>
                  <a:lnTo>
                    <a:pt x="154528" y="173272"/>
                  </a:lnTo>
                  <a:lnTo>
                    <a:pt x="165712" y="165716"/>
                  </a:lnTo>
                  <a:lnTo>
                    <a:pt x="173268" y="154532"/>
                  </a:lnTo>
                  <a:lnTo>
                    <a:pt x="176043" y="140874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8" y="2774"/>
                  </a:lnTo>
                  <a:lnTo>
                    <a:pt x="140870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9975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1" y="0"/>
                  </a:moveTo>
                  <a:lnTo>
                    <a:pt x="140870" y="0"/>
                  </a:lnTo>
                  <a:lnTo>
                    <a:pt x="154528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74"/>
                  </a:lnTo>
                  <a:lnTo>
                    <a:pt x="173268" y="154532"/>
                  </a:lnTo>
                  <a:lnTo>
                    <a:pt x="165712" y="165716"/>
                  </a:lnTo>
                  <a:lnTo>
                    <a:pt x="154528" y="173272"/>
                  </a:lnTo>
                  <a:lnTo>
                    <a:pt x="140870" y="176047"/>
                  </a:lnTo>
                  <a:lnTo>
                    <a:pt x="35171" y="176047"/>
                  </a:lnTo>
                  <a:lnTo>
                    <a:pt x="21514" y="173272"/>
                  </a:lnTo>
                  <a:lnTo>
                    <a:pt x="10330" y="165716"/>
                  </a:lnTo>
                  <a:lnTo>
                    <a:pt x="2775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0" y="10331"/>
                  </a:lnTo>
                  <a:lnTo>
                    <a:pt x="21514" y="2774"/>
                  </a:lnTo>
                  <a:lnTo>
                    <a:pt x="35171" y="0"/>
                  </a:lnTo>
                  <a:close/>
                </a:path>
              </a:pathLst>
            </a:custGeom>
            <a:ln w="7199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066136" y="6236684"/>
            <a:ext cx="183515" cy="183515"/>
            <a:chOff x="1066136" y="6236684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1069736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2" y="0"/>
                  </a:moveTo>
                  <a:lnTo>
                    <a:pt x="35172" y="0"/>
                  </a:lnTo>
                  <a:lnTo>
                    <a:pt x="21514" y="2774"/>
                  </a:lnTo>
                  <a:lnTo>
                    <a:pt x="10331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5" y="154532"/>
                  </a:lnTo>
                  <a:lnTo>
                    <a:pt x="10331" y="165716"/>
                  </a:lnTo>
                  <a:lnTo>
                    <a:pt x="21514" y="173272"/>
                  </a:lnTo>
                  <a:lnTo>
                    <a:pt x="35172" y="176047"/>
                  </a:lnTo>
                  <a:lnTo>
                    <a:pt x="140872" y="176047"/>
                  </a:lnTo>
                  <a:lnTo>
                    <a:pt x="154529" y="173272"/>
                  </a:lnTo>
                  <a:lnTo>
                    <a:pt x="165712" y="165716"/>
                  </a:lnTo>
                  <a:lnTo>
                    <a:pt x="173268" y="154532"/>
                  </a:lnTo>
                  <a:lnTo>
                    <a:pt x="176043" y="140874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9" y="2774"/>
                  </a:lnTo>
                  <a:lnTo>
                    <a:pt x="14087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69736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2" y="0"/>
                  </a:moveTo>
                  <a:lnTo>
                    <a:pt x="140872" y="0"/>
                  </a:lnTo>
                  <a:lnTo>
                    <a:pt x="154529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74"/>
                  </a:lnTo>
                  <a:lnTo>
                    <a:pt x="173268" y="154532"/>
                  </a:lnTo>
                  <a:lnTo>
                    <a:pt x="165712" y="165716"/>
                  </a:lnTo>
                  <a:lnTo>
                    <a:pt x="154529" y="173272"/>
                  </a:lnTo>
                  <a:lnTo>
                    <a:pt x="140872" y="176047"/>
                  </a:lnTo>
                  <a:lnTo>
                    <a:pt x="35172" y="176047"/>
                  </a:lnTo>
                  <a:lnTo>
                    <a:pt x="21514" y="173272"/>
                  </a:lnTo>
                  <a:lnTo>
                    <a:pt x="10331" y="165716"/>
                  </a:lnTo>
                  <a:lnTo>
                    <a:pt x="2775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1" y="10331"/>
                  </a:lnTo>
                  <a:lnTo>
                    <a:pt x="21514" y="2774"/>
                  </a:lnTo>
                  <a:lnTo>
                    <a:pt x="35172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326306" y="6236684"/>
            <a:ext cx="183515" cy="183515"/>
            <a:chOff x="1326306" y="6236684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1329905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5" y="173272"/>
                  </a:lnTo>
                  <a:lnTo>
                    <a:pt x="165711" y="165716"/>
                  </a:lnTo>
                  <a:lnTo>
                    <a:pt x="173270" y="154532"/>
                  </a:lnTo>
                  <a:lnTo>
                    <a:pt x="176047" y="140874"/>
                  </a:lnTo>
                  <a:lnTo>
                    <a:pt x="176047" y="35179"/>
                  </a:lnTo>
                  <a:lnTo>
                    <a:pt x="173270" y="21516"/>
                  </a:lnTo>
                  <a:lnTo>
                    <a:pt x="165711" y="10331"/>
                  </a:lnTo>
                  <a:lnTo>
                    <a:pt x="154525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329905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4"/>
                  </a:lnTo>
                  <a:lnTo>
                    <a:pt x="165711" y="10331"/>
                  </a:lnTo>
                  <a:lnTo>
                    <a:pt x="173270" y="21516"/>
                  </a:lnTo>
                  <a:lnTo>
                    <a:pt x="176047" y="35179"/>
                  </a:lnTo>
                  <a:lnTo>
                    <a:pt x="176047" y="140874"/>
                  </a:lnTo>
                  <a:lnTo>
                    <a:pt x="173270" y="154532"/>
                  </a:lnTo>
                  <a:lnTo>
                    <a:pt x="165711" y="165716"/>
                  </a:lnTo>
                  <a:lnTo>
                    <a:pt x="154525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A47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586478" y="6236684"/>
            <a:ext cx="183515" cy="183515"/>
            <a:chOff x="1586478" y="6236684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159007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3" y="173272"/>
                  </a:lnTo>
                  <a:lnTo>
                    <a:pt x="165704" y="165716"/>
                  </a:lnTo>
                  <a:lnTo>
                    <a:pt x="173259" y="154532"/>
                  </a:lnTo>
                  <a:lnTo>
                    <a:pt x="176034" y="140874"/>
                  </a:lnTo>
                  <a:lnTo>
                    <a:pt x="176034" y="35179"/>
                  </a:lnTo>
                  <a:lnTo>
                    <a:pt x="173259" y="21516"/>
                  </a:lnTo>
                  <a:lnTo>
                    <a:pt x="165704" y="10331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9007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31"/>
                  </a:lnTo>
                  <a:lnTo>
                    <a:pt x="173259" y="21516"/>
                  </a:lnTo>
                  <a:lnTo>
                    <a:pt x="176034" y="35179"/>
                  </a:lnTo>
                  <a:lnTo>
                    <a:pt x="176034" y="140874"/>
                  </a:lnTo>
                  <a:lnTo>
                    <a:pt x="173259" y="154532"/>
                  </a:lnTo>
                  <a:lnTo>
                    <a:pt x="165704" y="165716"/>
                  </a:lnTo>
                  <a:lnTo>
                    <a:pt x="154523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DA23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1362875" y="6295101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39">
                <a:moveTo>
                  <a:pt x="42240" y="49608"/>
                </a:moveTo>
                <a:lnTo>
                  <a:pt x="35331" y="49608"/>
                </a:lnTo>
                <a:lnTo>
                  <a:pt x="35331" y="64688"/>
                </a:lnTo>
                <a:lnTo>
                  <a:pt x="42240" y="64688"/>
                </a:lnTo>
                <a:lnTo>
                  <a:pt x="42240" y="49608"/>
                </a:lnTo>
                <a:close/>
              </a:path>
              <a:path w="110490" h="66039">
                <a:moveTo>
                  <a:pt x="42240" y="637"/>
                </a:moveTo>
                <a:lnTo>
                  <a:pt x="35979" y="637"/>
                </a:lnTo>
                <a:lnTo>
                  <a:pt x="0" y="44428"/>
                </a:lnTo>
                <a:lnTo>
                  <a:pt x="1816" y="49608"/>
                </a:lnTo>
                <a:lnTo>
                  <a:pt x="52146" y="49608"/>
                </a:lnTo>
                <a:lnTo>
                  <a:pt x="52146" y="43610"/>
                </a:lnTo>
                <a:lnTo>
                  <a:pt x="8623" y="43610"/>
                </a:lnTo>
                <a:lnTo>
                  <a:pt x="35331" y="10811"/>
                </a:lnTo>
                <a:lnTo>
                  <a:pt x="42240" y="10811"/>
                </a:lnTo>
                <a:lnTo>
                  <a:pt x="42240" y="637"/>
                </a:lnTo>
                <a:close/>
              </a:path>
              <a:path w="110490" h="66039">
                <a:moveTo>
                  <a:pt x="42240" y="10811"/>
                </a:moveTo>
                <a:lnTo>
                  <a:pt x="35331" y="10811"/>
                </a:lnTo>
                <a:lnTo>
                  <a:pt x="35331" y="43610"/>
                </a:lnTo>
                <a:lnTo>
                  <a:pt x="42240" y="43610"/>
                </a:lnTo>
                <a:lnTo>
                  <a:pt x="42240" y="10811"/>
                </a:lnTo>
                <a:close/>
              </a:path>
              <a:path w="110490" h="66039">
                <a:moveTo>
                  <a:pt x="95631" y="0"/>
                </a:moveTo>
                <a:lnTo>
                  <a:pt x="80911" y="0"/>
                </a:lnTo>
                <a:lnTo>
                  <a:pt x="74485" y="3272"/>
                </a:lnTo>
                <a:lnTo>
                  <a:pt x="62598" y="45305"/>
                </a:lnTo>
                <a:lnTo>
                  <a:pt x="64808" y="53211"/>
                </a:lnTo>
                <a:lnTo>
                  <a:pt x="73647" y="63266"/>
                </a:lnTo>
                <a:lnTo>
                  <a:pt x="79667" y="65779"/>
                </a:lnTo>
                <a:lnTo>
                  <a:pt x="93789" y="65779"/>
                </a:lnTo>
                <a:lnTo>
                  <a:pt x="99212" y="63781"/>
                </a:lnTo>
                <a:lnTo>
                  <a:pt x="103967" y="59418"/>
                </a:lnTo>
                <a:lnTo>
                  <a:pt x="82727" y="59418"/>
                </a:lnTo>
                <a:lnTo>
                  <a:pt x="78879" y="58058"/>
                </a:lnTo>
                <a:lnTo>
                  <a:pt x="72834" y="52603"/>
                </a:lnTo>
                <a:lnTo>
                  <a:pt x="71310" y="49212"/>
                </a:lnTo>
                <a:lnTo>
                  <a:pt x="71310" y="41400"/>
                </a:lnTo>
                <a:lnTo>
                  <a:pt x="72821" y="38113"/>
                </a:lnTo>
                <a:lnTo>
                  <a:pt x="76541" y="34617"/>
                </a:lnTo>
                <a:lnTo>
                  <a:pt x="70040" y="34617"/>
                </a:lnTo>
                <a:lnTo>
                  <a:pt x="70040" y="26107"/>
                </a:lnTo>
                <a:lnTo>
                  <a:pt x="71742" y="19414"/>
                </a:lnTo>
                <a:lnTo>
                  <a:pt x="78524" y="9116"/>
                </a:lnTo>
                <a:lnTo>
                  <a:pt x="83032" y="6541"/>
                </a:lnTo>
                <a:lnTo>
                  <a:pt x="106946" y="6541"/>
                </a:lnTo>
                <a:lnTo>
                  <a:pt x="101904" y="2423"/>
                </a:lnTo>
                <a:lnTo>
                  <a:pt x="95631" y="0"/>
                </a:lnTo>
                <a:close/>
              </a:path>
              <a:path w="110490" h="66039">
                <a:moveTo>
                  <a:pt x="104555" y="31071"/>
                </a:moveTo>
                <a:lnTo>
                  <a:pt x="91757" y="31071"/>
                </a:lnTo>
                <a:lnTo>
                  <a:pt x="95478" y="32360"/>
                </a:lnTo>
                <a:lnTo>
                  <a:pt x="101295" y="37508"/>
                </a:lnTo>
                <a:lnTo>
                  <a:pt x="102755" y="40763"/>
                </a:lnTo>
                <a:lnTo>
                  <a:pt x="102647" y="49212"/>
                </a:lnTo>
                <a:lnTo>
                  <a:pt x="101346" y="52452"/>
                </a:lnTo>
                <a:lnTo>
                  <a:pt x="95707" y="58025"/>
                </a:lnTo>
                <a:lnTo>
                  <a:pt x="91998" y="59418"/>
                </a:lnTo>
                <a:lnTo>
                  <a:pt x="103967" y="59418"/>
                </a:lnTo>
                <a:lnTo>
                  <a:pt x="107924" y="55786"/>
                </a:lnTo>
                <a:lnTo>
                  <a:pt x="110109" y="50727"/>
                </a:lnTo>
                <a:lnTo>
                  <a:pt x="110109" y="38736"/>
                </a:lnTo>
                <a:lnTo>
                  <a:pt x="107975" y="33980"/>
                </a:lnTo>
                <a:lnTo>
                  <a:pt x="104555" y="31071"/>
                </a:lnTo>
                <a:close/>
              </a:path>
              <a:path w="110490" h="66039">
                <a:moveTo>
                  <a:pt x="94234" y="24894"/>
                </a:moveTo>
                <a:lnTo>
                  <a:pt x="80492" y="24894"/>
                </a:lnTo>
                <a:lnTo>
                  <a:pt x="74460" y="28134"/>
                </a:lnTo>
                <a:lnTo>
                  <a:pt x="70040" y="34617"/>
                </a:lnTo>
                <a:lnTo>
                  <a:pt x="76541" y="34617"/>
                </a:lnTo>
                <a:lnTo>
                  <a:pt x="78816" y="32478"/>
                </a:lnTo>
                <a:lnTo>
                  <a:pt x="82613" y="31071"/>
                </a:lnTo>
                <a:lnTo>
                  <a:pt x="104555" y="31071"/>
                </a:lnTo>
                <a:lnTo>
                  <a:pt x="99428" y="26711"/>
                </a:lnTo>
                <a:lnTo>
                  <a:pt x="94234" y="24894"/>
                </a:lnTo>
                <a:close/>
              </a:path>
              <a:path w="110490" h="66039">
                <a:moveTo>
                  <a:pt x="106946" y="6541"/>
                </a:moveTo>
                <a:lnTo>
                  <a:pt x="93700" y="6541"/>
                </a:lnTo>
                <a:lnTo>
                  <a:pt x="98691" y="8633"/>
                </a:lnTo>
                <a:lnTo>
                  <a:pt x="103657" y="12813"/>
                </a:lnTo>
                <a:lnTo>
                  <a:pt x="107835" y="7268"/>
                </a:lnTo>
                <a:lnTo>
                  <a:pt x="106946" y="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35074" y="6296055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60" h="64135">
                <a:moveTo>
                  <a:pt x="20802" y="7448"/>
                </a:moveTo>
                <a:lnTo>
                  <a:pt x="13715" y="7448"/>
                </a:lnTo>
                <a:lnTo>
                  <a:pt x="13715" y="64051"/>
                </a:lnTo>
                <a:lnTo>
                  <a:pt x="20802" y="64051"/>
                </a:lnTo>
                <a:lnTo>
                  <a:pt x="20802" y="7448"/>
                </a:lnTo>
                <a:close/>
              </a:path>
              <a:path w="86360" h="64135">
                <a:moveTo>
                  <a:pt x="20802" y="0"/>
                </a:moveTo>
                <a:lnTo>
                  <a:pt x="15532" y="0"/>
                </a:lnTo>
                <a:lnTo>
                  <a:pt x="0" y="5360"/>
                </a:lnTo>
                <a:lnTo>
                  <a:pt x="1727" y="11174"/>
                </a:lnTo>
                <a:lnTo>
                  <a:pt x="13715" y="7448"/>
                </a:lnTo>
                <a:lnTo>
                  <a:pt x="20802" y="7448"/>
                </a:lnTo>
                <a:lnTo>
                  <a:pt x="20802" y="0"/>
                </a:lnTo>
                <a:close/>
              </a:path>
              <a:path w="86360" h="64135">
                <a:moveTo>
                  <a:pt x="76136" y="48971"/>
                </a:moveTo>
                <a:lnTo>
                  <a:pt x="69227" y="48971"/>
                </a:lnTo>
                <a:lnTo>
                  <a:pt x="69227" y="64051"/>
                </a:lnTo>
                <a:lnTo>
                  <a:pt x="76136" y="64051"/>
                </a:lnTo>
                <a:lnTo>
                  <a:pt x="76136" y="48971"/>
                </a:lnTo>
                <a:close/>
              </a:path>
              <a:path w="86360" h="64135">
                <a:moveTo>
                  <a:pt x="76136" y="0"/>
                </a:moveTo>
                <a:lnTo>
                  <a:pt x="69862" y="0"/>
                </a:lnTo>
                <a:lnTo>
                  <a:pt x="33883" y="43790"/>
                </a:lnTo>
                <a:lnTo>
                  <a:pt x="35712" y="48971"/>
                </a:lnTo>
                <a:lnTo>
                  <a:pt x="86042" y="48971"/>
                </a:lnTo>
                <a:lnTo>
                  <a:pt x="86042" y="42974"/>
                </a:lnTo>
                <a:lnTo>
                  <a:pt x="42519" y="42974"/>
                </a:lnTo>
                <a:lnTo>
                  <a:pt x="69227" y="10173"/>
                </a:lnTo>
                <a:lnTo>
                  <a:pt x="76136" y="10173"/>
                </a:lnTo>
                <a:lnTo>
                  <a:pt x="76136" y="0"/>
                </a:lnTo>
                <a:close/>
              </a:path>
              <a:path w="86360" h="64135">
                <a:moveTo>
                  <a:pt x="76136" y="10173"/>
                </a:moveTo>
                <a:lnTo>
                  <a:pt x="69227" y="10173"/>
                </a:lnTo>
                <a:lnTo>
                  <a:pt x="69227" y="42974"/>
                </a:lnTo>
                <a:lnTo>
                  <a:pt x="76136" y="42974"/>
                </a:lnTo>
                <a:lnTo>
                  <a:pt x="76136" y="101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03061" y="6295419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5" h="66039">
                <a:moveTo>
                  <a:pt x="39642" y="6634"/>
                </a:moveTo>
                <a:lnTo>
                  <a:pt x="27104" y="6634"/>
                </a:lnTo>
                <a:lnTo>
                  <a:pt x="30135" y="7754"/>
                </a:lnTo>
                <a:lnTo>
                  <a:pt x="35100" y="12236"/>
                </a:lnTo>
                <a:lnTo>
                  <a:pt x="36342" y="15173"/>
                </a:lnTo>
                <a:lnTo>
                  <a:pt x="36342" y="21955"/>
                </a:lnTo>
                <a:lnTo>
                  <a:pt x="35374" y="24983"/>
                </a:lnTo>
                <a:lnTo>
                  <a:pt x="31497" y="30801"/>
                </a:lnTo>
                <a:lnTo>
                  <a:pt x="28044" y="34433"/>
                </a:lnTo>
                <a:lnTo>
                  <a:pt x="0" y="59147"/>
                </a:lnTo>
                <a:lnTo>
                  <a:pt x="0" y="64687"/>
                </a:lnTo>
                <a:lnTo>
                  <a:pt x="44428" y="64687"/>
                </a:lnTo>
                <a:lnTo>
                  <a:pt x="44428" y="58146"/>
                </a:lnTo>
                <a:lnTo>
                  <a:pt x="10721" y="58146"/>
                </a:lnTo>
                <a:lnTo>
                  <a:pt x="33707" y="37734"/>
                </a:lnTo>
                <a:lnTo>
                  <a:pt x="37886" y="33375"/>
                </a:lnTo>
                <a:lnTo>
                  <a:pt x="42613" y="26588"/>
                </a:lnTo>
                <a:lnTo>
                  <a:pt x="43794" y="22715"/>
                </a:lnTo>
                <a:lnTo>
                  <a:pt x="43794" y="13082"/>
                </a:lnTo>
                <a:lnTo>
                  <a:pt x="41930" y="8736"/>
                </a:lnTo>
                <a:lnTo>
                  <a:pt x="39642" y="6634"/>
                </a:lnTo>
                <a:close/>
              </a:path>
              <a:path w="109855" h="66039">
                <a:moveTo>
                  <a:pt x="29772" y="182"/>
                </a:moveTo>
                <a:lnTo>
                  <a:pt x="18807" y="182"/>
                </a:lnTo>
                <a:lnTo>
                  <a:pt x="14447" y="1287"/>
                </a:lnTo>
                <a:lnTo>
                  <a:pt x="7542" y="5708"/>
                </a:lnTo>
                <a:lnTo>
                  <a:pt x="4273" y="9114"/>
                </a:lnTo>
                <a:lnTo>
                  <a:pt x="1181" y="13719"/>
                </a:lnTo>
                <a:lnTo>
                  <a:pt x="6451" y="17534"/>
                </a:lnTo>
                <a:lnTo>
                  <a:pt x="9174" y="13719"/>
                </a:lnTo>
                <a:lnTo>
                  <a:pt x="11769" y="11022"/>
                </a:lnTo>
                <a:lnTo>
                  <a:pt x="17035" y="7513"/>
                </a:lnTo>
                <a:lnTo>
                  <a:pt x="20081" y="6634"/>
                </a:lnTo>
                <a:lnTo>
                  <a:pt x="39642" y="6634"/>
                </a:lnTo>
                <a:lnTo>
                  <a:pt x="34481" y="1893"/>
                </a:lnTo>
                <a:lnTo>
                  <a:pt x="29772" y="182"/>
                </a:lnTo>
                <a:close/>
              </a:path>
              <a:path w="109855" h="66039">
                <a:moveTo>
                  <a:pt x="90674" y="0"/>
                </a:moveTo>
                <a:lnTo>
                  <a:pt x="74682" y="0"/>
                </a:lnTo>
                <a:lnTo>
                  <a:pt x="68187" y="3196"/>
                </a:lnTo>
                <a:lnTo>
                  <a:pt x="58193" y="15976"/>
                </a:lnTo>
                <a:lnTo>
                  <a:pt x="55735" y="23623"/>
                </a:lnTo>
                <a:lnTo>
                  <a:pt x="55695" y="42155"/>
                </a:lnTo>
                <a:lnTo>
                  <a:pt x="58162" y="49952"/>
                </a:lnTo>
                <a:lnTo>
                  <a:pt x="68036" y="62614"/>
                </a:lnTo>
                <a:lnTo>
                  <a:pt x="74502" y="65778"/>
                </a:lnTo>
                <a:lnTo>
                  <a:pt x="90490" y="65778"/>
                </a:lnTo>
                <a:lnTo>
                  <a:pt x="96973" y="62581"/>
                </a:lnTo>
                <a:lnTo>
                  <a:pt x="99571" y="59237"/>
                </a:lnTo>
                <a:lnTo>
                  <a:pt x="76925" y="59237"/>
                </a:lnTo>
                <a:lnTo>
                  <a:pt x="72231" y="56649"/>
                </a:lnTo>
                <a:lnTo>
                  <a:pt x="64963" y="46291"/>
                </a:lnTo>
                <a:lnTo>
                  <a:pt x="63180" y="40218"/>
                </a:lnTo>
                <a:lnTo>
                  <a:pt x="63144" y="25560"/>
                </a:lnTo>
                <a:lnTo>
                  <a:pt x="64930" y="19338"/>
                </a:lnTo>
                <a:lnTo>
                  <a:pt x="72080" y="9100"/>
                </a:lnTo>
                <a:lnTo>
                  <a:pt x="76742" y="6540"/>
                </a:lnTo>
                <a:lnTo>
                  <a:pt x="99741" y="6540"/>
                </a:lnTo>
                <a:lnTo>
                  <a:pt x="97124" y="3163"/>
                </a:lnTo>
                <a:lnTo>
                  <a:pt x="90674" y="0"/>
                </a:lnTo>
                <a:close/>
              </a:path>
              <a:path w="109855" h="66039">
                <a:moveTo>
                  <a:pt x="99741" y="6540"/>
                </a:moveTo>
                <a:lnTo>
                  <a:pt x="88251" y="6540"/>
                </a:lnTo>
                <a:lnTo>
                  <a:pt x="92930" y="9132"/>
                </a:lnTo>
                <a:lnTo>
                  <a:pt x="100138" y="19489"/>
                </a:lnTo>
                <a:lnTo>
                  <a:pt x="101902" y="25560"/>
                </a:lnTo>
                <a:lnTo>
                  <a:pt x="101937" y="40218"/>
                </a:lnTo>
                <a:lnTo>
                  <a:pt x="100167" y="46442"/>
                </a:lnTo>
                <a:lnTo>
                  <a:pt x="93082" y="56677"/>
                </a:lnTo>
                <a:lnTo>
                  <a:pt x="88431" y="59237"/>
                </a:lnTo>
                <a:lnTo>
                  <a:pt x="99571" y="59237"/>
                </a:lnTo>
                <a:lnTo>
                  <a:pt x="106906" y="49801"/>
                </a:lnTo>
                <a:lnTo>
                  <a:pt x="109352" y="42155"/>
                </a:lnTo>
                <a:lnTo>
                  <a:pt x="109390" y="23623"/>
                </a:lnTo>
                <a:lnTo>
                  <a:pt x="106935" y="15825"/>
                </a:lnTo>
                <a:lnTo>
                  <a:pt x="99741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4697293" y="335394"/>
            <a:ext cx="5727700" cy="7225030"/>
            <a:chOff x="4697293" y="335394"/>
            <a:chExt cx="5727700" cy="722503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9424" y="533095"/>
              <a:ext cx="3545131" cy="70269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7293" y="335394"/>
              <a:ext cx="3797168" cy="722461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07027" y="1665173"/>
            <a:ext cx="4899025" cy="3104515"/>
            <a:chOff x="407027" y="1665173"/>
            <a:chExt cx="4899025" cy="310451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027" y="1665173"/>
              <a:ext cx="2582456" cy="25824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2981" y="1665173"/>
              <a:ext cx="2582456" cy="25824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1015" y="2186609"/>
              <a:ext cx="2582456" cy="258245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838710" y="6294230"/>
            <a:ext cx="98425" cy="67310"/>
            <a:chOff x="838710" y="6294230"/>
            <a:chExt cx="98425" cy="67310"/>
          </a:xfrm>
        </p:grpSpPr>
        <p:sp>
          <p:nvSpPr>
            <p:cNvPr id="28" name="object 28"/>
            <p:cNvSpPr/>
            <p:nvPr/>
          </p:nvSpPr>
          <p:spPr>
            <a:xfrm>
              <a:off x="840082" y="6295602"/>
              <a:ext cx="95885" cy="64769"/>
            </a:xfrm>
            <a:custGeom>
              <a:avLst/>
              <a:gdLst/>
              <a:ahLst/>
              <a:cxnLst/>
              <a:rect l="l" t="t" r="r" b="b"/>
              <a:pathLst>
                <a:path w="95884" h="64770">
                  <a:moveTo>
                    <a:pt x="43155" y="908"/>
                  </a:moveTo>
                  <a:lnTo>
                    <a:pt x="0" y="908"/>
                  </a:lnTo>
                  <a:lnTo>
                    <a:pt x="0" y="7448"/>
                  </a:lnTo>
                  <a:lnTo>
                    <a:pt x="34977" y="7448"/>
                  </a:lnTo>
                  <a:lnTo>
                    <a:pt x="6267" y="64504"/>
                  </a:lnTo>
                  <a:lnTo>
                    <a:pt x="14262" y="64504"/>
                  </a:lnTo>
                  <a:lnTo>
                    <a:pt x="43155" y="6267"/>
                  </a:lnTo>
                  <a:lnTo>
                    <a:pt x="43155" y="908"/>
                  </a:lnTo>
                  <a:close/>
                </a:path>
                <a:path w="95884" h="64770">
                  <a:moveTo>
                    <a:pt x="90610" y="6451"/>
                  </a:moveTo>
                  <a:lnTo>
                    <a:pt x="78073" y="6451"/>
                  </a:lnTo>
                  <a:lnTo>
                    <a:pt x="81103" y="7571"/>
                  </a:lnTo>
                  <a:lnTo>
                    <a:pt x="86067" y="12053"/>
                  </a:lnTo>
                  <a:lnTo>
                    <a:pt x="87309" y="14991"/>
                  </a:lnTo>
                  <a:lnTo>
                    <a:pt x="87309" y="21772"/>
                  </a:lnTo>
                  <a:lnTo>
                    <a:pt x="86342" y="24800"/>
                  </a:lnTo>
                  <a:lnTo>
                    <a:pt x="82464" y="30618"/>
                  </a:lnTo>
                  <a:lnTo>
                    <a:pt x="79011" y="34250"/>
                  </a:lnTo>
                  <a:lnTo>
                    <a:pt x="50967" y="58964"/>
                  </a:lnTo>
                  <a:lnTo>
                    <a:pt x="50967" y="64504"/>
                  </a:lnTo>
                  <a:lnTo>
                    <a:pt x="95396" y="64504"/>
                  </a:lnTo>
                  <a:lnTo>
                    <a:pt x="95396" y="57964"/>
                  </a:lnTo>
                  <a:lnTo>
                    <a:pt x="61688" y="57964"/>
                  </a:lnTo>
                  <a:lnTo>
                    <a:pt x="84674" y="37551"/>
                  </a:lnTo>
                  <a:lnTo>
                    <a:pt x="88854" y="33192"/>
                  </a:lnTo>
                  <a:lnTo>
                    <a:pt x="93581" y="26405"/>
                  </a:lnTo>
                  <a:lnTo>
                    <a:pt x="94762" y="22532"/>
                  </a:lnTo>
                  <a:lnTo>
                    <a:pt x="94762" y="12899"/>
                  </a:lnTo>
                  <a:lnTo>
                    <a:pt x="92897" y="8553"/>
                  </a:lnTo>
                  <a:lnTo>
                    <a:pt x="90610" y="6451"/>
                  </a:lnTo>
                  <a:close/>
                </a:path>
                <a:path w="95884" h="64770">
                  <a:moveTo>
                    <a:pt x="80740" y="0"/>
                  </a:moveTo>
                  <a:lnTo>
                    <a:pt x="69775" y="0"/>
                  </a:lnTo>
                  <a:lnTo>
                    <a:pt x="65415" y="1104"/>
                  </a:lnTo>
                  <a:lnTo>
                    <a:pt x="58510" y="5525"/>
                  </a:lnTo>
                  <a:lnTo>
                    <a:pt x="55241" y="8931"/>
                  </a:lnTo>
                  <a:lnTo>
                    <a:pt x="52148" y="13536"/>
                  </a:lnTo>
                  <a:lnTo>
                    <a:pt x="57419" y="17352"/>
                  </a:lnTo>
                  <a:lnTo>
                    <a:pt x="60142" y="13536"/>
                  </a:lnTo>
                  <a:lnTo>
                    <a:pt x="62736" y="10839"/>
                  </a:lnTo>
                  <a:lnTo>
                    <a:pt x="68003" y="7330"/>
                  </a:lnTo>
                  <a:lnTo>
                    <a:pt x="71048" y="6451"/>
                  </a:lnTo>
                  <a:lnTo>
                    <a:pt x="90610" y="6451"/>
                  </a:lnTo>
                  <a:lnTo>
                    <a:pt x="85449" y="1710"/>
                  </a:lnTo>
                  <a:lnTo>
                    <a:pt x="80740" y="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40082" y="6295602"/>
              <a:ext cx="95885" cy="64769"/>
            </a:xfrm>
            <a:custGeom>
              <a:avLst/>
              <a:gdLst/>
              <a:ahLst/>
              <a:cxnLst/>
              <a:rect l="l" t="t" r="r" b="b"/>
              <a:pathLst>
                <a:path w="95884" h="64770">
                  <a:moveTo>
                    <a:pt x="6267" y="64504"/>
                  </a:moveTo>
                  <a:lnTo>
                    <a:pt x="34977" y="7448"/>
                  </a:lnTo>
                  <a:lnTo>
                    <a:pt x="0" y="7448"/>
                  </a:lnTo>
                  <a:lnTo>
                    <a:pt x="0" y="908"/>
                  </a:lnTo>
                  <a:lnTo>
                    <a:pt x="43155" y="908"/>
                  </a:lnTo>
                  <a:lnTo>
                    <a:pt x="43155" y="6267"/>
                  </a:lnTo>
                  <a:lnTo>
                    <a:pt x="14262" y="64504"/>
                  </a:lnTo>
                  <a:lnTo>
                    <a:pt x="6267" y="64504"/>
                  </a:lnTo>
                  <a:close/>
                </a:path>
                <a:path w="95884" h="64770">
                  <a:moveTo>
                    <a:pt x="50967" y="64504"/>
                  </a:moveTo>
                  <a:lnTo>
                    <a:pt x="50967" y="58964"/>
                  </a:lnTo>
                  <a:lnTo>
                    <a:pt x="74047" y="38610"/>
                  </a:lnTo>
                  <a:lnTo>
                    <a:pt x="79011" y="34250"/>
                  </a:lnTo>
                  <a:lnTo>
                    <a:pt x="82464" y="30618"/>
                  </a:lnTo>
                  <a:lnTo>
                    <a:pt x="84405" y="27710"/>
                  </a:lnTo>
                  <a:lnTo>
                    <a:pt x="86342" y="24800"/>
                  </a:lnTo>
                  <a:lnTo>
                    <a:pt x="87309" y="21772"/>
                  </a:lnTo>
                  <a:lnTo>
                    <a:pt x="87309" y="18623"/>
                  </a:lnTo>
                  <a:lnTo>
                    <a:pt x="87309" y="14991"/>
                  </a:lnTo>
                  <a:lnTo>
                    <a:pt x="86067" y="12053"/>
                  </a:lnTo>
                  <a:lnTo>
                    <a:pt x="83583" y="9810"/>
                  </a:lnTo>
                  <a:lnTo>
                    <a:pt x="81103" y="7571"/>
                  </a:lnTo>
                  <a:lnTo>
                    <a:pt x="78073" y="6451"/>
                  </a:lnTo>
                  <a:lnTo>
                    <a:pt x="74502" y="6451"/>
                  </a:lnTo>
                  <a:lnTo>
                    <a:pt x="71048" y="6451"/>
                  </a:lnTo>
                  <a:lnTo>
                    <a:pt x="57419" y="17352"/>
                  </a:lnTo>
                  <a:lnTo>
                    <a:pt x="52148" y="13536"/>
                  </a:lnTo>
                  <a:lnTo>
                    <a:pt x="55241" y="8931"/>
                  </a:lnTo>
                  <a:lnTo>
                    <a:pt x="58510" y="5525"/>
                  </a:lnTo>
                  <a:lnTo>
                    <a:pt x="61962" y="3315"/>
                  </a:lnTo>
                  <a:lnTo>
                    <a:pt x="65415" y="1104"/>
                  </a:lnTo>
                  <a:lnTo>
                    <a:pt x="69775" y="0"/>
                  </a:lnTo>
                  <a:lnTo>
                    <a:pt x="75045" y="0"/>
                  </a:lnTo>
                  <a:lnTo>
                    <a:pt x="80740" y="0"/>
                  </a:lnTo>
                  <a:lnTo>
                    <a:pt x="85449" y="1710"/>
                  </a:lnTo>
                  <a:lnTo>
                    <a:pt x="89175" y="5133"/>
                  </a:lnTo>
                  <a:lnTo>
                    <a:pt x="92897" y="8553"/>
                  </a:lnTo>
                  <a:lnTo>
                    <a:pt x="94762" y="12899"/>
                  </a:lnTo>
                  <a:lnTo>
                    <a:pt x="94762" y="18169"/>
                  </a:lnTo>
                  <a:lnTo>
                    <a:pt x="94762" y="22532"/>
                  </a:lnTo>
                  <a:lnTo>
                    <a:pt x="93581" y="26405"/>
                  </a:lnTo>
                  <a:lnTo>
                    <a:pt x="91216" y="29798"/>
                  </a:lnTo>
                  <a:lnTo>
                    <a:pt x="88854" y="33192"/>
                  </a:lnTo>
                  <a:lnTo>
                    <a:pt x="84674" y="37551"/>
                  </a:lnTo>
                  <a:lnTo>
                    <a:pt x="78681" y="42884"/>
                  </a:lnTo>
                  <a:lnTo>
                    <a:pt x="61688" y="57964"/>
                  </a:lnTo>
                  <a:lnTo>
                    <a:pt x="95396" y="57964"/>
                  </a:lnTo>
                  <a:lnTo>
                    <a:pt x="95396" y="64504"/>
                  </a:lnTo>
                  <a:lnTo>
                    <a:pt x="50967" y="64504"/>
                  </a:lnTo>
                  <a:close/>
                </a:path>
              </a:pathLst>
            </a:custGeom>
            <a:ln w="3175">
              <a:solidFill>
                <a:srgbClr val="D9D9D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1367" y="801903"/>
            <a:ext cx="2977525" cy="1844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59896" y="249636"/>
            <a:ext cx="5830570" cy="7310755"/>
            <a:chOff x="4859896" y="249636"/>
            <a:chExt cx="5830570" cy="73107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9896" y="249636"/>
              <a:ext cx="3271431" cy="7310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5618" y="249643"/>
              <a:ext cx="4194594" cy="7310361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03473" y="5286743"/>
            <a:ext cx="2451100" cy="219710"/>
          </a:xfrm>
          <a:custGeom>
            <a:avLst/>
            <a:gdLst/>
            <a:ahLst/>
            <a:cxnLst/>
            <a:rect l="l" t="t" r="r" b="b"/>
            <a:pathLst>
              <a:path w="2451100" h="219710">
                <a:moveTo>
                  <a:pt x="35355" y="3048"/>
                </a:moveTo>
                <a:lnTo>
                  <a:pt x="5486" y="3048"/>
                </a:lnTo>
                <a:lnTo>
                  <a:pt x="87782" y="94488"/>
                </a:lnTo>
                <a:lnTo>
                  <a:pt x="0" y="216408"/>
                </a:lnTo>
                <a:lnTo>
                  <a:pt x="29869" y="216408"/>
                </a:lnTo>
                <a:lnTo>
                  <a:pt x="104241" y="112471"/>
                </a:lnTo>
                <a:lnTo>
                  <a:pt x="132063" y="112471"/>
                </a:lnTo>
                <a:lnTo>
                  <a:pt x="35355" y="3048"/>
                </a:lnTo>
                <a:close/>
              </a:path>
              <a:path w="2451100" h="219710">
                <a:moveTo>
                  <a:pt x="132063" y="112471"/>
                </a:moveTo>
                <a:lnTo>
                  <a:pt x="104241" y="112471"/>
                </a:lnTo>
                <a:lnTo>
                  <a:pt x="146610" y="159105"/>
                </a:lnTo>
                <a:lnTo>
                  <a:pt x="146610" y="216408"/>
                </a:lnTo>
                <a:lnTo>
                  <a:pt x="170690" y="216408"/>
                </a:lnTo>
                <a:lnTo>
                  <a:pt x="170690" y="159105"/>
                </a:lnTo>
                <a:lnTo>
                  <a:pt x="197907" y="128930"/>
                </a:lnTo>
                <a:lnTo>
                  <a:pt x="146610" y="128930"/>
                </a:lnTo>
                <a:lnTo>
                  <a:pt x="132063" y="112471"/>
                </a:lnTo>
                <a:close/>
              </a:path>
              <a:path w="2451100" h="219710">
                <a:moveTo>
                  <a:pt x="242462" y="112471"/>
                </a:moveTo>
                <a:lnTo>
                  <a:pt x="212752" y="112471"/>
                </a:lnTo>
                <a:lnTo>
                  <a:pt x="287427" y="216408"/>
                </a:lnTo>
                <a:lnTo>
                  <a:pt x="317296" y="216408"/>
                </a:lnTo>
                <a:lnTo>
                  <a:pt x="242462" y="112471"/>
                </a:lnTo>
                <a:close/>
              </a:path>
              <a:path w="2451100" h="219710">
                <a:moveTo>
                  <a:pt x="170690" y="3048"/>
                </a:moveTo>
                <a:lnTo>
                  <a:pt x="146610" y="3048"/>
                </a:lnTo>
                <a:lnTo>
                  <a:pt x="146610" y="128930"/>
                </a:lnTo>
                <a:lnTo>
                  <a:pt x="170690" y="128930"/>
                </a:lnTo>
                <a:lnTo>
                  <a:pt x="170690" y="3048"/>
                </a:lnTo>
                <a:close/>
              </a:path>
              <a:path w="2451100" h="219710">
                <a:moveTo>
                  <a:pt x="311810" y="3048"/>
                </a:moveTo>
                <a:lnTo>
                  <a:pt x="281941" y="3048"/>
                </a:lnTo>
                <a:lnTo>
                  <a:pt x="170690" y="128930"/>
                </a:lnTo>
                <a:lnTo>
                  <a:pt x="197907" y="128930"/>
                </a:lnTo>
                <a:lnTo>
                  <a:pt x="212752" y="112471"/>
                </a:lnTo>
                <a:lnTo>
                  <a:pt x="242462" y="112471"/>
                </a:lnTo>
                <a:lnTo>
                  <a:pt x="229514" y="94488"/>
                </a:lnTo>
                <a:lnTo>
                  <a:pt x="311810" y="3048"/>
                </a:lnTo>
                <a:close/>
              </a:path>
              <a:path w="2451100" h="219710">
                <a:moveTo>
                  <a:pt x="378867" y="3048"/>
                </a:moveTo>
                <a:lnTo>
                  <a:pt x="354787" y="3048"/>
                </a:lnTo>
                <a:lnTo>
                  <a:pt x="354787" y="216408"/>
                </a:lnTo>
                <a:lnTo>
                  <a:pt x="378255" y="216408"/>
                </a:lnTo>
                <a:lnTo>
                  <a:pt x="404289" y="180136"/>
                </a:lnTo>
                <a:lnTo>
                  <a:pt x="378867" y="180136"/>
                </a:lnTo>
                <a:lnTo>
                  <a:pt x="378867" y="3048"/>
                </a:lnTo>
                <a:close/>
              </a:path>
              <a:path w="2451100" h="219710">
                <a:moveTo>
                  <a:pt x="529137" y="39319"/>
                </a:moveTo>
                <a:lnTo>
                  <a:pt x="505363" y="39319"/>
                </a:lnTo>
                <a:lnTo>
                  <a:pt x="505363" y="216408"/>
                </a:lnTo>
                <a:lnTo>
                  <a:pt x="529137" y="216408"/>
                </a:lnTo>
                <a:lnTo>
                  <a:pt x="529137" y="39319"/>
                </a:lnTo>
                <a:close/>
              </a:path>
              <a:path w="2451100" h="219710">
                <a:moveTo>
                  <a:pt x="529137" y="3048"/>
                </a:moveTo>
                <a:lnTo>
                  <a:pt x="506277" y="3048"/>
                </a:lnTo>
                <a:lnTo>
                  <a:pt x="378867" y="180136"/>
                </a:lnTo>
                <a:lnTo>
                  <a:pt x="404289" y="180136"/>
                </a:lnTo>
                <a:lnTo>
                  <a:pt x="505363" y="39319"/>
                </a:lnTo>
                <a:lnTo>
                  <a:pt x="529137" y="39319"/>
                </a:lnTo>
                <a:lnTo>
                  <a:pt x="529137" y="3048"/>
                </a:lnTo>
                <a:close/>
              </a:path>
              <a:path w="2451100" h="219710">
                <a:moveTo>
                  <a:pt x="562665" y="194157"/>
                </a:moveTo>
                <a:lnTo>
                  <a:pt x="585525" y="218846"/>
                </a:lnTo>
                <a:lnTo>
                  <a:pt x="592841" y="218846"/>
                </a:lnTo>
                <a:lnTo>
                  <a:pt x="625222" y="197205"/>
                </a:lnTo>
                <a:lnTo>
                  <a:pt x="573435" y="197205"/>
                </a:lnTo>
                <a:lnTo>
                  <a:pt x="567136" y="196189"/>
                </a:lnTo>
                <a:lnTo>
                  <a:pt x="562665" y="194157"/>
                </a:lnTo>
                <a:close/>
              </a:path>
              <a:path w="2451100" h="219710">
                <a:moveTo>
                  <a:pt x="763833" y="24993"/>
                </a:moveTo>
                <a:lnTo>
                  <a:pt x="739754" y="24993"/>
                </a:lnTo>
                <a:lnTo>
                  <a:pt x="739754" y="216408"/>
                </a:lnTo>
                <a:lnTo>
                  <a:pt x="763833" y="216408"/>
                </a:lnTo>
                <a:lnTo>
                  <a:pt x="763833" y="24993"/>
                </a:lnTo>
                <a:close/>
              </a:path>
              <a:path w="2451100" h="219710">
                <a:moveTo>
                  <a:pt x="763833" y="3048"/>
                </a:moveTo>
                <a:lnTo>
                  <a:pt x="625759" y="3048"/>
                </a:lnTo>
                <a:lnTo>
                  <a:pt x="625695" y="48158"/>
                </a:lnTo>
                <a:lnTo>
                  <a:pt x="625559" y="61788"/>
                </a:lnTo>
                <a:lnTo>
                  <a:pt x="622559" y="113538"/>
                </a:lnTo>
                <a:lnTo>
                  <a:pt x="615091" y="159562"/>
                </a:lnTo>
                <a:lnTo>
                  <a:pt x="595787" y="193903"/>
                </a:lnTo>
                <a:lnTo>
                  <a:pt x="585627" y="197205"/>
                </a:lnTo>
                <a:lnTo>
                  <a:pt x="625222" y="197205"/>
                </a:lnTo>
                <a:lnTo>
                  <a:pt x="641380" y="151447"/>
                </a:lnTo>
                <a:lnTo>
                  <a:pt x="646952" y="106565"/>
                </a:lnTo>
                <a:lnTo>
                  <a:pt x="648924" y="48158"/>
                </a:lnTo>
                <a:lnTo>
                  <a:pt x="648924" y="24993"/>
                </a:lnTo>
                <a:lnTo>
                  <a:pt x="763833" y="24993"/>
                </a:lnTo>
                <a:lnTo>
                  <a:pt x="763833" y="3048"/>
                </a:lnTo>
                <a:close/>
              </a:path>
              <a:path w="2451100" h="219710">
                <a:moveTo>
                  <a:pt x="978413" y="3048"/>
                </a:moveTo>
                <a:lnTo>
                  <a:pt x="824184" y="3048"/>
                </a:lnTo>
                <a:lnTo>
                  <a:pt x="824184" y="216408"/>
                </a:lnTo>
                <a:lnTo>
                  <a:pt x="979937" y="216408"/>
                </a:lnTo>
                <a:lnTo>
                  <a:pt x="979937" y="194462"/>
                </a:lnTo>
                <a:lnTo>
                  <a:pt x="848263" y="194462"/>
                </a:lnTo>
                <a:lnTo>
                  <a:pt x="848263" y="119786"/>
                </a:lnTo>
                <a:lnTo>
                  <a:pt x="964697" y="119786"/>
                </a:lnTo>
                <a:lnTo>
                  <a:pt x="964697" y="97840"/>
                </a:lnTo>
                <a:lnTo>
                  <a:pt x="848263" y="97840"/>
                </a:lnTo>
                <a:lnTo>
                  <a:pt x="848263" y="24993"/>
                </a:lnTo>
                <a:lnTo>
                  <a:pt x="978413" y="24993"/>
                </a:lnTo>
                <a:lnTo>
                  <a:pt x="978413" y="3048"/>
                </a:lnTo>
                <a:close/>
              </a:path>
              <a:path w="2451100" h="219710">
                <a:moveTo>
                  <a:pt x="1109172" y="24993"/>
                </a:moveTo>
                <a:lnTo>
                  <a:pt x="1084788" y="24993"/>
                </a:lnTo>
                <a:lnTo>
                  <a:pt x="1084788" y="216408"/>
                </a:lnTo>
                <a:lnTo>
                  <a:pt x="1109172" y="216408"/>
                </a:lnTo>
                <a:lnTo>
                  <a:pt x="1109172" y="24993"/>
                </a:lnTo>
                <a:close/>
              </a:path>
              <a:path w="2451100" h="219710">
                <a:moveTo>
                  <a:pt x="1180800" y="3048"/>
                </a:moveTo>
                <a:lnTo>
                  <a:pt x="1013160" y="3048"/>
                </a:lnTo>
                <a:lnTo>
                  <a:pt x="1013160" y="24993"/>
                </a:lnTo>
                <a:lnTo>
                  <a:pt x="1180800" y="24993"/>
                </a:lnTo>
                <a:lnTo>
                  <a:pt x="1180800" y="3048"/>
                </a:lnTo>
                <a:close/>
              </a:path>
              <a:path w="2451100" h="219710">
                <a:moveTo>
                  <a:pt x="1418849" y="1524"/>
                </a:moveTo>
                <a:lnTo>
                  <a:pt x="1396293" y="1524"/>
                </a:lnTo>
                <a:lnTo>
                  <a:pt x="1299062" y="216408"/>
                </a:lnTo>
                <a:lnTo>
                  <a:pt x="1323751" y="216408"/>
                </a:lnTo>
                <a:lnTo>
                  <a:pt x="1349049" y="160020"/>
                </a:lnTo>
                <a:lnTo>
                  <a:pt x="1490565" y="160020"/>
                </a:lnTo>
                <a:lnTo>
                  <a:pt x="1480773" y="138379"/>
                </a:lnTo>
                <a:lnTo>
                  <a:pt x="1358498" y="138379"/>
                </a:lnTo>
                <a:lnTo>
                  <a:pt x="1407266" y="29565"/>
                </a:lnTo>
                <a:lnTo>
                  <a:pt x="1431537" y="29565"/>
                </a:lnTo>
                <a:lnTo>
                  <a:pt x="1418849" y="1524"/>
                </a:lnTo>
                <a:close/>
              </a:path>
              <a:path w="2451100" h="219710">
                <a:moveTo>
                  <a:pt x="1490565" y="160020"/>
                </a:moveTo>
                <a:lnTo>
                  <a:pt x="1465178" y="160020"/>
                </a:lnTo>
                <a:lnTo>
                  <a:pt x="1490172" y="216408"/>
                </a:lnTo>
                <a:lnTo>
                  <a:pt x="1516080" y="216408"/>
                </a:lnTo>
                <a:lnTo>
                  <a:pt x="1490565" y="160020"/>
                </a:lnTo>
                <a:close/>
              </a:path>
              <a:path w="2451100" h="219710">
                <a:moveTo>
                  <a:pt x="1431537" y="29565"/>
                </a:moveTo>
                <a:lnTo>
                  <a:pt x="1407266" y="29565"/>
                </a:lnTo>
                <a:lnTo>
                  <a:pt x="1455729" y="138379"/>
                </a:lnTo>
                <a:lnTo>
                  <a:pt x="1480773" y="138379"/>
                </a:lnTo>
                <a:lnTo>
                  <a:pt x="1431537" y="29565"/>
                </a:lnTo>
                <a:close/>
              </a:path>
              <a:path w="2451100" h="219710">
                <a:moveTo>
                  <a:pt x="1638000" y="3048"/>
                </a:moveTo>
                <a:lnTo>
                  <a:pt x="1558142" y="3048"/>
                </a:lnTo>
                <a:lnTo>
                  <a:pt x="1558142" y="216408"/>
                </a:lnTo>
                <a:lnTo>
                  <a:pt x="1582221" y="216408"/>
                </a:lnTo>
                <a:lnTo>
                  <a:pt x="1582221" y="141122"/>
                </a:lnTo>
                <a:lnTo>
                  <a:pt x="1634037" y="141122"/>
                </a:lnTo>
                <a:lnTo>
                  <a:pt x="1681215" y="130835"/>
                </a:lnTo>
                <a:lnTo>
                  <a:pt x="1697730" y="119176"/>
                </a:lnTo>
                <a:lnTo>
                  <a:pt x="1582221" y="119176"/>
                </a:lnTo>
                <a:lnTo>
                  <a:pt x="1582221" y="25298"/>
                </a:lnTo>
                <a:lnTo>
                  <a:pt x="1699975" y="25298"/>
                </a:lnTo>
                <a:lnTo>
                  <a:pt x="1696217" y="21336"/>
                </a:lnTo>
                <a:lnTo>
                  <a:pt x="1684463" y="13335"/>
                </a:lnTo>
                <a:lnTo>
                  <a:pt x="1670842" y="7620"/>
                </a:lnTo>
                <a:lnTo>
                  <a:pt x="1655354" y="4191"/>
                </a:lnTo>
                <a:lnTo>
                  <a:pt x="1638000" y="3048"/>
                </a:lnTo>
                <a:close/>
              </a:path>
              <a:path w="2451100" h="219710">
                <a:moveTo>
                  <a:pt x="1699975" y="25298"/>
                </a:moveTo>
                <a:lnTo>
                  <a:pt x="1636171" y="25298"/>
                </a:lnTo>
                <a:lnTo>
                  <a:pt x="1648734" y="26050"/>
                </a:lnTo>
                <a:lnTo>
                  <a:pt x="1659907" y="28308"/>
                </a:lnTo>
                <a:lnTo>
                  <a:pt x="1692511" y="61140"/>
                </a:lnTo>
                <a:lnTo>
                  <a:pt x="1693473" y="71628"/>
                </a:lnTo>
                <a:lnTo>
                  <a:pt x="1692473" y="81905"/>
                </a:lnTo>
                <a:lnTo>
                  <a:pt x="1668813" y="111890"/>
                </a:lnTo>
                <a:lnTo>
                  <a:pt x="1634952" y="119176"/>
                </a:lnTo>
                <a:lnTo>
                  <a:pt x="1697730" y="119176"/>
                </a:lnTo>
                <a:lnTo>
                  <a:pt x="1704399" y="112756"/>
                </a:lnTo>
                <a:lnTo>
                  <a:pt x="1711876" y="100812"/>
                </a:lnTo>
                <a:lnTo>
                  <a:pt x="1716362" y="87001"/>
                </a:lnTo>
                <a:lnTo>
                  <a:pt x="1717857" y="71323"/>
                </a:lnTo>
                <a:lnTo>
                  <a:pt x="1716505" y="56311"/>
                </a:lnTo>
                <a:lnTo>
                  <a:pt x="1712447" y="42976"/>
                </a:lnTo>
                <a:lnTo>
                  <a:pt x="1705684" y="31318"/>
                </a:lnTo>
                <a:lnTo>
                  <a:pt x="1699975" y="25298"/>
                </a:lnTo>
                <a:close/>
              </a:path>
              <a:path w="2451100" h="219710">
                <a:moveTo>
                  <a:pt x="1842521" y="24993"/>
                </a:moveTo>
                <a:lnTo>
                  <a:pt x="1818137" y="24993"/>
                </a:lnTo>
                <a:lnTo>
                  <a:pt x="1818137" y="216408"/>
                </a:lnTo>
                <a:lnTo>
                  <a:pt x="1842521" y="216408"/>
                </a:lnTo>
                <a:lnTo>
                  <a:pt x="1842521" y="24993"/>
                </a:lnTo>
                <a:close/>
              </a:path>
              <a:path w="2451100" h="219710">
                <a:moveTo>
                  <a:pt x="1914161" y="3048"/>
                </a:moveTo>
                <a:lnTo>
                  <a:pt x="1746509" y="3048"/>
                </a:lnTo>
                <a:lnTo>
                  <a:pt x="1746509" y="24993"/>
                </a:lnTo>
                <a:lnTo>
                  <a:pt x="1914161" y="24993"/>
                </a:lnTo>
                <a:lnTo>
                  <a:pt x="1914161" y="3048"/>
                </a:lnTo>
                <a:close/>
              </a:path>
              <a:path w="2451100" h="219710">
                <a:moveTo>
                  <a:pt x="1980595" y="184404"/>
                </a:moveTo>
                <a:lnTo>
                  <a:pt x="1952553" y="184404"/>
                </a:lnTo>
                <a:lnTo>
                  <a:pt x="1952553" y="216408"/>
                </a:lnTo>
                <a:lnTo>
                  <a:pt x="1980595" y="216408"/>
                </a:lnTo>
                <a:lnTo>
                  <a:pt x="1980595" y="184404"/>
                </a:lnTo>
                <a:close/>
              </a:path>
              <a:path w="2451100" h="219710">
                <a:moveTo>
                  <a:pt x="2191212" y="0"/>
                </a:moveTo>
                <a:lnTo>
                  <a:pt x="2151121" y="9086"/>
                </a:lnTo>
                <a:lnTo>
                  <a:pt x="2119708" y="44843"/>
                </a:lnTo>
                <a:lnTo>
                  <a:pt x="2118365" y="56388"/>
                </a:lnTo>
                <a:lnTo>
                  <a:pt x="2120651" y="71837"/>
                </a:lnTo>
                <a:lnTo>
                  <a:pt x="2127509" y="85267"/>
                </a:lnTo>
                <a:lnTo>
                  <a:pt x="2138939" y="96678"/>
                </a:lnTo>
                <a:lnTo>
                  <a:pt x="2154941" y="106070"/>
                </a:lnTo>
                <a:lnTo>
                  <a:pt x="2145397" y="110109"/>
                </a:lnTo>
                <a:lnTo>
                  <a:pt x="2114021" y="141427"/>
                </a:lnTo>
                <a:lnTo>
                  <a:pt x="2111083" y="158800"/>
                </a:lnTo>
                <a:lnTo>
                  <a:pt x="2112478" y="171297"/>
                </a:lnTo>
                <a:lnTo>
                  <a:pt x="2146063" y="209854"/>
                </a:lnTo>
                <a:lnTo>
                  <a:pt x="2191212" y="219456"/>
                </a:lnTo>
                <a:lnTo>
                  <a:pt x="2207754" y="218389"/>
                </a:lnTo>
                <a:lnTo>
                  <a:pt x="2222759" y="215226"/>
                </a:lnTo>
                <a:lnTo>
                  <a:pt x="2236360" y="209940"/>
                </a:lnTo>
                <a:lnTo>
                  <a:pt x="2248514" y="202539"/>
                </a:lnTo>
                <a:lnTo>
                  <a:pt x="2253048" y="198424"/>
                </a:lnTo>
                <a:lnTo>
                  <a:pt x="2191212" y="198424"/>
                </a:lnTo>
                <a:lnTo>
                  <a:pt x="2179067" y="197700"/>
                </a:lnTo>
                <a:lnTo>
                  <a:pt x="2143894" y="180689"/>
                </a:lnTo>
                <a:lnTo>
                  <a:pt x="2135469" y="158800"/>
                </a:lnTo>
                <a:lnTo>
                  <a:pt x="2135504" y="157886"/>
                </a:lnTo>
                <a:lnTo>
                  <a:pt x="2159922" y="123863"/>
                </a:lnTo>
                <a:lnTo>
                  <a:pt x="2191212" y="117348"/>
                </a:lnTo>
                <a:lnTo>
                  <a:pt x="2248764" y="117348"/>
                </a:lnTo>
                <a:lnTo>
                  <a:pt x="2246685" y="115538"/>
                </a:lnTo>
                <a:lnTo>
                  <a:pt x="2227483" y="106070"/>
                </a:lnTo>
                <a:lnTo>
                  <a:pt x="2242084" y="97536"/>
                </a:lnTo>
                <a:lnTo>
                  <a:pt x="2191212" y="97536"/>
                </a:lnTo>
                <a:lnTo>
                  <a:pt x="2150305" y="80657"/>
                </a:lnTo>
                <a:lnTo>
                  <a:pt x="2142444" y="58521"/>
                </a:lnTo>
                <a:lnTo>
                  <a:pt x="2143311" y="50663"/>
                </a:lnTo>
                <a:lnTo>
                  <a:pt x="2171971" y="23660"/>
                </a:lnTo>
                <a:lnTo>
                  <a:pt x="2191212" y="21031"/>
                </a:lnTo>
                <a:lnTo>
                  <a:pt x="2247895" y="21031"/>
                </a:lnTo>
                <a:lnTo>
                  <a:pt x="2242571" y="16154"/>
                </a:lnTo>
                <a:lnTo>
                  <a:pt x="2231303" y="9086"/>
                </a:lnTo>
                <a:lnTo>
                  <a:pt x="2218987" y="4038"/>
                </a:lnTo>
                <a:lnTo>
                  <a:pt x="2205623" y="1009"/>
                </a:lnTo>
                <a:lnTo>
                  <a:pt x="2191212" y="0"/>
                </a:lnTo>
                <a:close/>
              </a:path>
              <a:path w="2451100" h="219710">
                <a:moveTo>
                  <a:pt x="2248764" y="117348"/>
                </a:moveTo>
                <a:lnTo>
                  <a:pt x="2191212" y="117348"/>
                </a:lnTo>
                <a:lnTo>
                  <a:pt x="2202535" y="118071"/>
                </a:lnTo>
                <a:lnTo>
                  <a:pt x="2212853" y="120205"/>
                </a:lnTo>
                <a:lnTo>
                  <a:pt x="2245981" y="149437"/>
                </a:lnTo>
                <a:lnTo>
                  <a:pt x="2246990" y="157886"/>
                </a:lnTo>
                <a:lnTo>
                  <a:pt x="2246047" y="166211"/>
                </a:lnTo>
                <a:lnTo>
                  <a:pt x="2214186" y="195529"/>
                </a:lnTo>
                <a:lnTo>
                  <a:pt x="2191212" y="198424"/>
                </a:lnTo>
                <a:lnTo>
                  <a:pt x="2253048" y="198424"/>
                </a:lnTo>
                <a:lnTo>
                  <a:pt x="2258515" y="193462"/>
                </a:lnTo>
                <a:lnTo>
                  <a:pt x="2265659" y="183146"/>
                </a:lnTo>
                <a:lnTo>
                  <a:pt x="2269945" y="171592"/>
                </a:lnTo>
                <a:lnTo>
                  <a:pt x="2271374" y="158800"/>
                </a:lnTo>
                <a:lnTo>
                  <a:pt x="2268665" y="142113"/>
                </a:lnTo>
                <a:lnTo>
                  <a:pt x="2268555" y="141770"/>
                </a:lnTo>
                <a:lnTo>
                  <a:pt x="2260401" y="127482"/>
                </a:lnTo>
                <a:lnTo>
                  <a:pt x="2248764" y="117348"/>
                </a:lnTo>
                <a:close/>
              </a:path>
              <a:path w="2451100" h="219710">
                <a:moveTo>
                  <a:pt x="2247895" y="21031"/>
                </a:moveTo>
                <a:lnTo>
                  <a:pt x="2191212" y="21031"/>
                </a:lnTo>
                <a:lnTo>
                  <a:pt x="2201156" y="21688"/>
                </a:lnTo>
                <a:lnTo>
                  <a:pt x="2210262" y="23660"/>
                </a:lnTo>
                <a:lnTo>
                  <a:pt x="2239103" y="50320"/>
                </a:lnTo>
                <a:lnTo>
                  <a:pt x="2239916" y="58521"/>
                </a:lnTo>
                <a:lnTo>
                  <a:pt x="2239103" y="66332"/>
                </a:lnTo>
                <a:lnTo>
                  <a:pt x="2210262" y="94792"/>
                </a:lnTo>
                <a:lnTo>
                  <a:pt x="2191212" y="97536"/>
                </a:lnTo>
                <a:lnTo>
                  <a:pt x="2242084" y="97536"/>
                </a:lnTo>
                <a:lnTo>
                  <a:pt x="2263921" y="57912"/>
                </a:lnTo>
                <a:lnTo>
                  <a:pt x="2263990" y="56388"/>
                </a:lnTo>
                <a:lnTo>
                  <a:pt x="2262716" y="45186"/>
                </a:lnTo>
                <a:lnTo>
                  <a:pt x="2258687" y="34442"/>
                </a:lnTo>
                <a:lnTo>
                  <a:pt x="2251930" y="24726"/>
                </a:lnTo>
                <a:lnTo>
                  <a:pt x="2247895" y="21031"/>
                </a:lnTo>
                <a:close/>
              </a:path>
              <a:path w="2451100" h="219710">
                <a:moveTo>
                  <a:pt x="2433966" y="21640"/>
                </a:moveTo>
                <a:lnTo>
                  <a:pt x="2380797" y="21640"/>
                </a:lnTo>
                <a:lnTo>
                  <a:pt x="2389446" y="22345"/>
                </a:lnTo>
                <a:lnTo>
                  <a:pt x="2397409" y="24460"/>
                </a:lnTo>
                <a:lnTo>
                  <a:pt x="2422993" y="53778"/>
                </a:lnTo>
                <a:lnTo>
                  <a:pt x="2423774" y="62484"/>
                </a:lnTo>
                <a:lnTo>
                  <a:pt x="2423165" y="70332"/>
                </a:lnTo>
                <a:lnTo>
                  <a:pt x="2400457" y="109423"/>
                </a:lnTo>
                <a:lnTo>
                  <a:pt x="2301854" y="197815"/>
                </a:lnTo>
                <a:lnTo>
                  <a:pt x="2301854" y="216408"/>
                </a:lnTo>
                <a:lnTo>
                  <a:pt x="2450901" y="216408"/>
                </a:lnTo>
                <a:lnTo>
                  <a:pt x="2450901" y="194462"/>
                </a:lnTo>
                <a:lnTo>
                  <a:pt x="2337821" y="194462"/>
                </a:lnTo>
                <a:lnTo>
                  <a:pt x="2394818" y="143865"/>
                </a:lnTo>
                <a:lnTo>
                  <a:pt x="2429794" y="109118"/>
                </a:lnTo>
                <a:lnTo>
                  <a:pt x="2448025" y="71628"/>
                </a:lnTo>
                <a:lnTo>
                  <a:pt x="2448768" y="60960"/>
                </a:lnTo>
                <a:lnTo>
                  <a:pt x="2447596" y="48282"/>
                </a:lnTo>
                <a:lnTo>
                  <a:pt x="2444081" y="36766"/>
                </a:lnTo>
                <a:lnTo>
                  <a:pt x="2438224" y="26412"/>
                </a:lnTo>
                <a:lnTo>
                  <a:pt x="2433966" y="21640"/>
                </a:lnTo>
                <a:close/>
              </a:path>
              <a:path w="2451100" h="219710">
                <a:moveTo>
                  <a:pt x="2382626" y="0"/>
                </a:moveTo>
                <a:lnTo>
                  <a:pt x="2338735" y="11125"/>
                </a:lnTo>
                <a:lnTo>
                  <a:pt x="2305817" y="45415"/>
                </a:lnTo>
                <a:lnTo>
                  <a:pt x="2323495" y="58216"/>
                </a:lnTo>
                <a:lnTo>
                  <a:pt x="2330191" y="49396"/>
                </a:lnTo>
                <a:lnTo>
                  <a:pt x="2336868" y="41833"/>
                </a:lnTo>
                <a:lnTo>
                  <a:pt x="2372368" y="22193"/>
                </a:lnTo>
                <a:lnTo>
                  <a:pt x="2380797" y="21640"/>
                </a:lnTo>
                <a:lnTo>
                  <a:pt x="2433966" y="21640"/>
                </a:lnTo>
                <a:lnTo>
                  <a:pt x="2430023" y="17221"/>
                </a:lnTo>
                <a:lnTo>
                  <a:pt x="2420031" y="9686"/>
                </a:lnTo>
                <a:lnTo>
                  <a:pt x="2408801" y="4305"/>
                </a:lnTo>
                <a:lnTo>
                  <a:pt x="2396333" y="1076"/>
                </a:lnTo>
                <a:lnTo>
                  <a:pt x="238262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2256" y="5658510"/>
            <a:ext cx="2505204" cy="40225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96157" y="681398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2" y="186890"/>
                </a:moveTo>
                <a:lnTo>
                  <a:pt x="16095" y="224006"/>
                </a:lnTo>
                <a:lnTo>
                  <a:pt x="28063" y="229898"/>
                </a:lnTo>
                <a:lnTo>
                  <a:pt x="40319" y="234107"/>
                </a:lnTo>
                <a:lnTo>
                  <a:pt x="52862" y="236631"/>
                </a:lnTo>
                <a:lnTo>
                  <a:pt x="65693" y="237473"/>
                </a:lnTo>
                <a:lnTo>
                  <a:pt x="77589" y="236652"/>
                </a:lnTo>
                <a:lnTo>
                  <a:pt x="116982" y="216738"/>
                </a:lnTo>
                <a:lnTo>
                  <a:pt x="133842" y="194447"/>
                </a:lnTo>
                <a:lnTo>
                  <a:pt x="63064" y="194447"/>
                </a:lnTo>
                <a:lnTo>
                  <a:pt x="55817" y="193974"/>
                </a:lnTo>
                <a:lnTo>
                  <a:pt x="48858" y="192557"/>
                </a:lnTo>
                <a:lnTo>
                  <a:pt x="42186" y="190196"/>
                </a:lnTo>
                <a:lnTo>
                  <a:pt x="35802" y="186890"/>
                </a:lnTo>
                <a:close/>
              </a:path>
              <a:path w="1670050" h="238125">
                <a:moveTo>
                  <a:pt x="56494" y="3942"/>
                </a:moveTo>
                <a:lnTo>
                  <a:pt x="0" y="3942"/>
                </a:lnTo>
                <a:lnTo>
                  <a:pt x="91969" y="176051"/>
                </a:lnTo>
                <a:lnTo>
                  <a:pt x="85728" y="184098"/>
                </a:lnTo>
                <a:lnTo>
                  <a:pt x="78830" y="189847"/>
                </a:lnTo>
                <a:lnTo>
                  <a:pt x="71275" y="193297"/>
                </a:lnTo>
                <a:lnTo>
                  <a:pt x="63064" y="194447"/>
                </a:lnTo>
                <a:lnTo>
                  <a:pt x="133842" y="194447"/>
                </a:lnTo>
                <a:lnTo>
                  <a:pt x="140907" y="181634"/>
                </a:lnTo>
                <a:lnTo>
                  <a:pt x="168834" y="125470"/>
                </a:lnTo>
                <a:lnTo>
                  <a:pt x="118901" y="125470"/>
                </a:lnTo>
                <a:lnTo>
                  <a:pt x="56494" y="3942"/>
                </a:lnTo>
                <a:close/>
              </a:path>
              <a:path w="1670050" h="238125">
                <a:moveTo>
                  <a:pt x="229262" y="3942"/>
                </a:moveTo>
                <a:lnTo>
                  <a:pt x="174409" y="3942"/>
                </a:lnTo>
                <a:lnTo>
                  <a:pt x="118901" y="125470"/>
                </a:lnTo>
                <a:lnTo>
                  <a:pt x="168834" y="125470"/>
                </a:lnTo>
                <a:lnTo>
                  <a:pt x="229262" y="3942"/>
                </a:lnTo>
                <a:close/>
              </a:path>
              <a:path w="1670050" h="238125">
                <a:moveTo>
                  <a:pt x="313344" y="3942"/>
                </a:moveTo>
                <a:lnTo>
                  <a:pt x="262764" y="3942"/>
                </a:lnTo>
                <a:lnTo>
                  <a:pt x="262764" y="233859"/>
                </a:lnTo>
                <a:lnTo>
                  <a:pt x="313344" y="233859"/>
                </a:lnTo>
                <a:lnTo>
                  <a:pt x="313344" y="141563"/>
                </a:lnTo>
                <a:lnTo>
                  <a:pt x="457207" y="141563"/>
                </a:lnTo>
                <a:lnTo>
                  <a:pt x="457207" y="94924"/>
                </a:lnTo>
                <a:lnTo>
                  <a:pt x="313344" y="94924"/>
                </a:lnTo>
                <a:lnTo>
                  <a:pt x="313344" y="3942"/>
                </a:lnTo>
                <a:close/>
              </a:path>
              <a:path w="1670050" h="238125">
                <a:moveTo>
                  <a:pt x="457207" y="141563"/>
                </a:moveTo>
                <a:lnTo>
                  <a:pt x="406627" y="141563"/>
                </a:lnTo>
                <a:lnTo>
                  <a:pt x="406627" y="233859"/>
                </a:lnTo>
                <a:lnTo>
                  <a:pt x="457207" y="233859"/>
                </a:lnTo>
                <a:lnTo>
                  <a:pt x="457207" y="141563"/>
                </a:lnTo>
                <a:close/>
              </a:path>
              <a:path w="1670050" h="238125">
                <a:moveTo>
                  <a:pt x="457207" y="3942"/>
                </a:moveTo>
                <a:lnTo>
                  <a:pt x="406627" y="3942"/>
                </a:lnTo>
                <a:lnTo>
                  <a:pt x="406627" y="94924"/>
                </a:lnTo>
                <a:lnTo>
                  <a:pt x="457207" y="94924"/>
                </a:lnTo>
                <a:lnTo>
                  <a:pt x="457207" y="3942"/>
                </a:lnTo>
                <a:close/>
              </a:path>
              <a:path w="1670050" h="238125">
                <a:moveTo>
                  <a:pt x="562310" y="3942"/>
                </a:moveTo>
                <a:lnTo>
                  <a:pt x="512386" y="3942"/>
                </a:lnTo>
                <a:lnTo>
                  <a:pt x="512386" y="233859"/>
                </a:lnTo>
                <a:lnTo>
                  <a:pt x="560011" y="233859"/>
                </a:lnTo>
                <a:lnTo>
                  <a:pt x="612783" y="154702"/>
                </a:lnTo>
                <a:lnTo>
                  <a:pt x="562310" y="154702"/>
                </a:lnTo>
                <a:lnTo>
                  <a:pt x="562310" y="3942"/>
                </a:lnTo>
                <a:close/>
              </a:path>
              <a:path w="1670050" h="238125">
                <a:moveTo>
                  <a:pt x="710443" y="83098"/>
                </a:moveTo>
                <a:lnTo>
                  <a:pt x="660519" y="83098"/>
                </a:lnTo>
                <a:lnTo>
                  <a:pt x="660519" y="233859"/>
                </a:lnTo>
                <a:lnTo>
                  <a:pt x="710443" y="233859"/>
                </a:lnTo>
                <a:lnTo>
                  <a:pt x="710443" y="83098"/>
                </a:lnTo>
                <a:close/>
              </a:path>
              <a:path w="1670050" h="238125">
                <a:moveTo>
                  <a:pt x="710443" y="3942"/>
                </a:moveTo>
                <a:lnTo>
                  <a:pt x="663478" y="3942"/>
                </a:lnTo>
                <a:lnTo>
                  <a:pt x="562310" y="154702"/>
                </a:lnTo>
                <a:lnTo>
                  <a:pt x="612783" y="154702"/>
                </a:lnTo>
                <a:lnTo>
                  <a:pt x="660519" y="83098"/>
                </a:lnTo>
                <a:lnTo>
                  <a:pt x="710443" y="83098"/>
                </a:lnTo>
                <a:lnTo>
                  <a:pt x="710443" y="3942"/>
                </a:lnTo>
                <a:close/>
              </a:path>
              <a:path w="1670050" h="238125">
                <a:moveTo>
                  <a:pt x="875327" y="0"/>
                </a:moveTo>
                <a:lnTo>
                  <a:pt x="827703" y="8622"/>
                </a:lnTo>
                <a:lnTo>
                  <a:pt x="789271" y="34488"/>
                </a:lnTo>
                <a:lnTo>
                  <a:pt x="763897" y="72836"/>
                </a:lnTo>
                <a:lnTo>
                  <a:pt x="755439" y="118901"/>
                </a:lnTo>
                <a:lnTo>
                  <a:pt x="757544" y="143031"/>
                </a:lnTo>
                <a:lnTo>
                  <a:pt x="774379" y="185320"/>
                </a:lnTo>
                <a:lnTo>
                  <a:pt x="807002" y="218495"/>
                </a:lnTo>
                <a:lnTo>
                  <a:pt x="849126" y="235656"/>
                </a:lnTo>
                <a:lnTo>
                  <a:pt x="873358" y="237801"/>
                </a:lnTo>
                <a:lnTo>
                  <a:pt x="888665" y="237205"/>
                </a:lnTo>
                <a:lnTo>
                  <a:pt x="927066" y="228276"/>
                </a:lnTo>
                <a:lnTo>
                  <a:pt x="967630" y="198716"/>
                </a:lnTo>
                <a:lnTo>
                  <a:pt x="960576" y="191160"/>
                </a:lnTo>
                <a:lnTo>
                  <a:pt x="874996" y="191160"/>
                </a:lnTo>
                <a:lnTo>
                  <a:pt x="861173" y="189846"/>
                </a:lnTo>
                <a:lnTo>
                  <a:pt x="827206" y="170139"/>
                </a:lnTo>
                <a:lnTo>
                  <a:pt x="809502" y="133434"/>
                </a:lnTo>
                <a:lnTo>
                  <a:pt x="808321" y="118901"/>
                </a:lnTo>
                <a:lnTo>
                  <a:pt x="809502" y="104233"/>
                </a:lnTo>
                <a:lnTo>
                  <a:pt x="827206" y="67496"/>
                </a:lnTo>
                <a:lnTo>
                  <a:pt x="861173" y="47945"/>
                </a:lnTo>
                <a:lnTo>
                  <a:pt x="874996" y="46642"/>
                </a:lnTo>
                <a:lnTo>
                  <a:pt x="956355" y="46642"/>
                </a:lnTo>
                <a:lnTo>
                  <a:pt x="964341" y="37443"/>
                </a:lnTo>
                <a:lnTo>
                  <a:pt x="925581" y="9691"/>
                </a:lnTo>
                <a:lnTo>
                  <a:pt x="889676" y="605"/>
                </a:lnTo>
                <a:lnTo>
                  <a:pt x="875327" y="0"/>
                </a:lnTo>
                <a:close/>
              </a:path>
              <a:path w="1670050" h="238125">
                <a:moveTo>
                  <a:pt x="935436" y="164228"/>
                </a:moveTo>
                <a:lnTo>
                  <a:pt x="899819" y="187465"/>
                </a:lnTo>
                <a:lnTo>
                  <a:pt x="874996" y="191160"/>
                </a:lnTo>
                <a:lnTo>
                  <a:pt x="960576" y="191160"/>
                </a:lnTo>
                <a:lnTo>
                  <a:pt x="935436" y="164228"/>
                </a:lnTo>
                <a:close/>
              </a:path>
              <a:path w="1670050" h="238125">
                <a:moveTo>
                  <a:pt x="956355" y="46642"/>
                </a:moveTo>
                <a:lnTo>
                  <a:pt x="874996" y="46642"/>
                </a:lnTo>
                <a:lnTo>
                  <a:pt x="883857" y="47022"/>
                </a:lnTo>
                <a:lnTo>
                  <a:pt x="892038" y="48161"/>
                </a:lnTo>
                <a:lnTo>
                  <a:pt x="926843" y="65989"/>
                </a:lnTo>
                <a:lnTo>
                  <a:pt x="934115" y="72259"/>
                </a:lnTo>
                <a:lnTo>
                  <a:pt x="956355" y="46642"/>
                </a:lnTo>
                <a:close/>
              </a:path>
              <a:path w="1670050" h="238125">
                <a:moveTo>
                  <a:pt x="1181447" y="3942"/>
                </a:moveTo>
                <a:lnTo>
                  <a:pt x="1008029" y="3942"/>
                </a:lnTo>
                <a:lnTo>
                  <a:pt x="1008029" y="233859"/>
                </a:lnTo>
                <a:lnTo>
                  <a:pt x="1183086" y="233859"/>
                </a:lnTo>
                <a:lnTo>
                  <a:pt x="1183086" y="188862"/>
                </a:lnTo>
                <a:lnTo>
                  <a:pt x="1058283" y="188862"/>
                </a:lnTo>
                <a:lnTo>
                  <a:pt x="1058283" y="140580"/>
                </a:lnTo>
                <a:lnTo>
                  <a:pt x="1166665" y="140580"/>
                </a:lnTo>
                <a:lnTo>
                  <a:pt x="1166665" y="95580"/>
                </a:lnTo>
                <a:lnTo>
                  <a:pt x="1058283" y="95580"/>
                </a:lnTo>
                <a:lnTo>
                  <a:pt x="1058283" y="48941"/>
                </a:lnTo>
                <a:lnTo>
                  <a:pt x="1181447" y="48941"/>
                </a:lnTo>
                <a:lnTo>
                  <a:pt x="1181447" y="3942"/>
                </a:lnTo>
                <a:close/>
              </a:path>
              <a:path w="1670050" h="238125">
                <a:moveTo>
                  <a:pt x="1278666" y="3942"/>
                </a:moveTo>
                <a:lnTo>
                  <a:pt x="1228095" y="3942"/>
                </a:lnTo>
                <a:lnTo>
                  <a:pt x="1228095" y="233859"/>
                </a:lnTo>
                <a:lnTo>
                  <a:pt x="1278666" y="233859"/>
                </a:lnTo>
                <a:lnTo>
                  <a:pt x="1278666" y="163569"/>
                </a:lnTo>
                <a:lnTo>
                  <a:pt x="1305272" y="135978"/>
                </a:lnTo>
                <a:lnTo>
                  <a:pt x="1364938" y="135978"/>
                </a:lnTo>
                <a:lnTo>
                  <a:pt x="1341624" y="104449"/>
                </a:lnTo>
                <a:lnTo>
                  <a:pt x="1278666" y="104449"/>
                </a:lnTo>
                <a:lnTo>
                  <a:pt x="1278666" y="3942"/>
                </a:lnTo>
                <a:close/>
              </a:path>
              <a:path w="1670050" h="238125">
                <a:moveTo>
                  <a:pt x="1364938" y="135978"/>
                </a:moveTo>
                <a:lnTo>
                  <a:pt x="1305272" y="135978"/>
                </a:lnTo>
                <a:lnTo>
                  <a:pt x="1376545" y="233859"/>
                </a:lnTo>
                <a:lnTo>
                  <a:pt x="1437314" y="233859"/>
                </a:lnTo>
                <a:lnTo>
                  <a:pt x="1364938" y="135978"/>
                </a:lnTo>
                <a:close/>
              </a:path>
              <a:path w="1670050" h="238125">
                <a:moveTo>
                  <a:pt x="1433047" y="3942"/>
                </a:moveTo>
                <a:lnTo>
                  <a:pt x="1371947" y="3942"/>
                </a:lnTo>
                <a:lnTo>
                  <a:pt x="1278666" y="104449"/>
                </a:lnTo>
                <a:lnTo>
                  <a:pt x="1341624" y="104449"/>
                </a:lnTo>
                <a:lnTo>
                  <a:pt x="1339435" y="101490"/>
                </a:lnTo>
                <a:lnTo>
                  <a:pt x="1433047" y="3942"/>
                </a:lnTo>
                <a:close/>
              </a:path>
              <a:path w="1670050" h="238125">
                <a:moveTo>
                  <a:pt x="1577560" y="0"/>
                </a:moveTo>
                <a:lnTo>
                  <a:pt x="1529937" y="8622"/>
                </a:lnTo>
                <a:lnTo>
                  <a:pt x="1491505" y="34488"/>
                </a:lnTo>
                <a:lnTo>
                  <a:pt x="1466137" y="72836"/>
                </a:lnTo>
                <a:lnTo>
                  <a:pt x="1457685" y="118901"/>
                </a:lnTo>
                <a:lnTo>
                  <a:pt x="1459788" y="143031"/>
                </a:lnTo>
                <a:lnTo>
                  <a:pt x="1476614" y="185320"/>
                </a:lnTo>
                <a:lnTo>
                  <a:pt x="1509235" y="218495"/>
                </a:lnTo>
                <a:lnTo>
                  <a:pt x="1551360" y="235656"/>
                </a:lnTo>
                <a:lnTo>
                  <a:pt x="1575592" y="237801"/>
                </a:lnTo>
                <a:lnTo>
                  <a:pt x="1590899" y="237205"/>
                </a:lnTo>
                <a:lnTo>
                  <a:pt x="1629300" y="228276"/>
                </a:lnTo>
                <a:lnTo>
                  <a:pt x="1669864" y="198716"/>
                </a:lnTo>
                <a:lnTo>
                  <a:pt x="1662810" y="191160"/>
                </a:lnTo>
                <a:lnTo>
                  <a:pt x="1577230" y="191160"/>
                </a:lnTo>
                <a:lnTo>
                  <a:pt x="1563407" y="189846"/>
                </a:lnTo>
                <a:lnTo>
                  <a:pt x="1529440" y="170139"/>
                </a:lnTo>
                <a:lnTo>
                  <a:pt x="1511736" y="133434"/>
                </a:lnTo>
                <a:lnTo>
                  <a:pt x="1510555" y="118901"/>
                </a:lnTo>
                <a:lnTo>
                  <a:pt x="1511736" y="104233"/>
                </a:lnTo>
                <a:lnTo>
                  <a:pt x="1529440" y="67496"/>
                </a:lnTo>
                <a:lnTo>
                  <a:pt x="1563407" y="47945"/>
                </a:lnTo>
                <a:lnTo>
                  <a:pt x="1577230" y="46642"/>
                </a:lnTo>
                <a:lnTo>
                  <a:pt x="1658589" y="46642"/>
                </a:lnTo>
                <a:lnTo>
                  <a:pt x="1666575" y="37443"/>
                </a:lnTo>
                <a:lnTo>
                  <a:pt x="1627814" y="9691"/>
                </a:lnTo>
                <a:lnTo>
                  <a:pt x="1591910" y="605"/>
                </a:lnTo>
                <a:lnTo>
                  <a:pt x="1577560" y="0"/>
                </a:lnTo>
                <a:close/>
              </a:path>
              <a:path w="1670050" h="238125">
                <a:moveTo>
                  <a:pt x="1637670" y="164228"/>
                </a:moveTo>
                <a:lnTo>
                  <a:pt x="1602053" y="187465"/>
                </a:lnTo>
                <a:lnTo>
                  <a:pt x="1577230" y="191160"/>
                </a:lnTo>
                <a:lnTo>
                  <a:pt x="1662810" y="191160"/>
                </a:lnTo>
                <a:lnTo>
                  <a:pt x="1637670" y="164228"/>
                </a:lnTo>
                <a:close/>
              </a:path>
              <a:path w="1670050" h="238125">
                <a:moveTo>
                  <a:pt x="1658589" y="46642"/>
                </a:moveTo>
                <a:lnTo>
                  <a:pt x="1577230" y="46642"/>
                </a:lnTo>
                <a:lnTo>
                  <a:pt x="1586091" y="47022"/>
                </a:lnTo>
                <a:lnTo>
                  <a:pt x="1594272" y="48161"/>
                </a:lnTo>
                <a:lnTo>
                  <a:pt x="1629077" y="65989"/>
                </a:lnTo>
                <a:lnTo>
                  <a:pt x="1636349" y="72259"/>
                </a:lnTo>
                <a:lnTo>
                  <a:pt x="1658589" y="4664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796158" y="6236684"/>
            <a:ext cx="183515" cy="183515"/>
            <a:chOff x="796158" y="6236684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79975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0" y="0"/>
                  </a:moveTo>
                  <a:lnTo>
                    <a:pt x="35171" y="0"/>
                  </a:lnTo>
                  <a:lnTo>
                    <a:pt x="21514" y="2774"/>
                  </a:lnTo>
                  <a:lnTo>
                    <a:pt x="10330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5" y="154532"/>
                  </a:lnTo>
                  <a:lnTo>
                    <a:pt x="10330" y="165716"/>
                  </a:lnTo>
                  <a:lnTo>
                    <a:pt x="21514" y="173272"/>
                  </a:lnTo>
                  <a:lnTo>
                    <a:pt x="35171" y="176047"/>
                  </a:lnTo>
                  <a:lnTo>
                    <a:pt x="140870" y="176047"/>
                  </a:lnTo>
                  <a:lnTo>
                    <a:pt x="154528" y="173272"/>
                  </a:lnTo>
                  <a:lnTo>
                    <a:pt x="165712" y="165716"/>
                  </a:lnTo>
                  <a:lnTo>
                    <a:pt x="173268" y="154532"/>
                  </a:lnTo>
                  <a:lnTo>
                    <a:pt x="176043" y="140874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8" y="2774"/>
                  </a:lnTo>
                  <a:lnTo>
                    <a:pt x="140870" y="0"/>
                  </a:lnTo>
                  <a:close/>
                </a:path>
              </a:pathLst>
            </a:custGeom>
            <a:solidFill>
              <a:srgbClr val="FE8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9975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1" y="0"/>
                  </a:moveTo>
                  <a:lnTo>
                    <a:pt x="140870" y="0"/>
                  </a:lnTo>
                  <a:lnTo>
                    <a:pt x="154528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74"/>
                  </a:lnTo>
                  <a:lnTo>
                    <a:pt x="173268" y="154532"/>
                  </a:lnTo>
                  <a:lnTo>
                    <a:pt x="165712" y="165716"/>
                  </a:lnTo>
                  <a:lnTo>
                    <a:pt x="154528" y="173272"/>
                  </a:lnTo>
                  <a:lnTo>
                    <a:pt x="140870" y="176047"/>
                  </a:lnTo>
                  <a:lnTo>
                    <a:pt x="35171" y="176047"/>
                  </a:lnTo>
                  <a:lnTo>
                    <a:pt x="21514" y="173272"/>
                  </a:lnTo>
                  <a:lnTo>
                    <a:pt x="10330" y="165716"/>
                  </a:lnTo>
                  <a:lnTo>
                    <a:pt x="2775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0" y="10331"/>
                  </a:lnTo>
                  <a:lnTo>
                    <a:pt x="21514" y="2774"/>
                  </a:lnTo>
                  <a:lnTo>
                    <a:pt x="35171" y="0"/>
                  </a:lnTo>
                  <a:close/>
                </a:path>
              </a:pathLst>
            </a:custGeom>
            <a:ln w="7199">
              <a:solidFill>
                <a:srgbClr val="FE82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066136" y="6236684"/>
            <a:ext cx="183515" cy="183515"/>
            <a:chOff x="1066136" y="6236684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1069736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2" y="0"/>
                  </a:moveTo>
                  <a:lnTo>
                    <a:pt x="35172" y="0"/>
                  </a:lnTo>
                  <a:lnTo>
                    <a:pt x="21514" y="2774"/>
                  </a:lnTo>
                  <a:lnTo>
                    <a:pt x="10331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5" y="154532"/>
                  </a:lnTo>
                  <a:lnTo>
                    <a:pt x="10331" y="165716"/>
                  </a:lnTo>
                  <a:lnTo>
                    <a:pt x="21514" y="173272"/>
                  </a:lnTo>
                  <a:lnTo>
                    <a:pt x="35172" y="176047"/>
                  </a:lnTo>
                  <a:lnTo>
                    <a:pt x="140872" y="176047"/>
                  </a:lnTo>
                  <a:lnTo>
                    <a:pt x="154529" y="173272"/>
                  </a:lnTo>
                  <a:lnTo>
                    <a:pt x="165712" y="165716"/>
                  </a:lnTo>
                  <a:lnTo>
                    <a:pt x="173268" y="154532"/>
                  </a:lnTo>
                  <a:lnTo>
                    <a:pt x="176043" y="140874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9" y="2774"/>
                  </a:lnTo>
                  <a:lnTo>
                    <a:pt x="14087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69736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2" y="0"/>
                  </a:moveTo>
                  <a:lnTo>
                    <a:pt x="140872" y="0"/>
                  </a:lnTo>
                  <a:lnTo>
                    <a:pt x="154529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74"/>
                  </a:lnTo>
                  <a:lnTo>
                    <a:pt x="173268" y="154532"/>
                  </a:lnTo>
                  <a:lnTo>
                    <a:pt x="165712" y="165716"/>
                  </a:lnTo>
                  <a:lnTo>
                    <a:pt x="154529" y="173272"/>
                  </a:lnTo>
                  <a:lnTo>
                    <a:pt x="140872" y="176047"/>
                  </a:lnTo>
                  <a:lnTo>
                    <a:pt x="35172" y="176047"/>
                  </a:lnTo>
                  <a:lnTo>
                    <a:pt x="21514" y="173272"/>
                  </a:lnTo>
                  <a:lnTo>
                    <a:pt x="10331" y="165716"/>
                  </a:lnTo>
                  <a:lnTo>
                    <a:pt x="2775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1" y="10331"/>
                  </a:lnTo>
                  <a:lnTo>
                    <a:pt x="21514" y="2774"/>
                  </a:lnTo>
                  <a:lnTo>
                    <a:pt x="35172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326306" y="6236684"/>
            <a:ext cx="183515" cy="183515"/>
            <a:chOff x="1326306" y="6236684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1329905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5" y="173272"/>
                  </a:lnTo>
                  <a:lnTo>
                    <a:pt x="165711" y="165716"/>
                  </a:lnTo>
                  <a:lnTo>
                    <a:pt x="173270" y="154532"/>
                  </a:lnTo>
                  <a:lnTo>
                    <a:pt x="176047" y="140874"/>
                  </a:lnTo>
                  <a:lnTo>
                    <a:pt x="176047" y="35179"/>
                  </a:lnTo>
                  <a:lnTo>
                    <a:pt x="173270" y="21516"/>
                  </a:lnTo>
                  <a:lnTo>
                    <a:pt x="165711" y="10331"/>
                  </a:lnTo>
                  <a:lnTo>
                    <a:pt x="154525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329905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4"/>
                  </a:lnTo>
                  <a:lnTo>
                    <a:pt x="165711" y="10331"/>
                  </a:lnTo>
                  <a:lnTo>
                    <a:pt x="173270" y="21516"/>
                  </a:lnTo>
                  <a:lnTo>
                    <a:pt x="176047" y="35179"/>
                  </a:lnTo>
                  <a:lnTo>
                    <a:pt x="176047" y="140874"/>
                  </a:lnTo>
                  <a:lnTo>
                    <a:pt x="173270" y="154532"/>
                  </a:lnTo>
                  <a:lnTo>
                    <a:pt x="165711" y="165716"/>
                  </a:lnTo>
                  <a:lnTo>
                    <a:pt x="154525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A47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586478" y="6236684"/>
            <a:ext cx="183515" cy="183515"/>
            <a:chOff x="1586478" y="6236684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159007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3" y="173272"/>
                  </a:lnTo>
                  <a:lnTo>
                    <a:pt x="165704" y="165716"/>
                  </a:lnTo>
                  <a:lnTo>
                    <a:pt x="173259" y="154532"/>
                  </a:lnTo>
                  <a:lnTo>
                    <a:pt x="176034" y="140874"/>
                  </a:lnTo>
                  <a:lnTo>
                    <a:pt x="176034" y="35179"/>
                  </a:lnTo>
                  <a:lnTo>
                    <a:pt x="173259" y="21516"/>
                  </a:lnTo>
                  <a:lnTo>
                    <a:pt x="165704" y="10331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59007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31"/>
                  </a:lnTo>
                  <a:lnTo>
                    <a:pt x="173259" y="21516"/>
                  </a:lnTo>
                  <a:lnTo>
                    <a:pt x="176034" y="35179"/>
                  </a:lnTo>
                  <a:lnTo>
                    <a:pt x="176034" y="140874"/>
                  </a:lnTo>
                  <a:lnTo>
                    <a:pt x="173259" y="154532"/>
                  </a:lnTo>
                  <a:lnTo>
                    <a:pt x="165704" y="165716"/>
                  </a:lnTo>
                  <a:lnTo>
                    <a:pt x="154523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DA23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2366982" y="6236684"/>
            <a:ext cx="183515" cy="183515"/>
            <a:chOff x="2366982" y="6236684"/>
            <a:chExt cx="183515" cy="183515"/>
          </a:xfrm>
        </p:grpSpPr>
        <p:sp>
          <p:nvSpPr>
            <p:cNvPr id="21" name="object 21"/>
            <p:cNvSpPr/>
            <p:nvPr/>
          </p:nvSpPr>
          <p:spPr>
            <a:xfrm>
              <a:off x="2370582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3" y="173272"/>
                  </a:lnTo>
                  <a:lnTo>
                    <a:pt x="165704" y="165716"/>
                  </a:lnTo>
                  <a:lnTo>
                    <a:pt x="173259" y="154532"/>
                  </a:lnTo>
                  <a:lnTo>
                    <a:pt x="176034" y="140874"/>
                  </a:lnTo>
                  <a:lnTo>
                    <a:pt x="176034" y="35179"/>
                  </a:lnTo>
                  <a:lnTo>
                    <a:pt x="173259" y="21516"/>
                  </a:lnTo>
                  <a:lnTo>
                    <a:pt x="165704" y="10331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370582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31"/>
                  </a:lnTo>
                  <a:lnTo>
                    <a:pt x="173259" y="21516"/>
                  </a:lnTo>
                  <a:lnTo>
                    <a:pt x="176034" y="35179"/>
                  </a:lnTo>
                  <a:lnTo>
                    <a:pt x="176034" y="140874"/>
                  </a:lnTo>
                  <a:lnTo>
                    <a:pt x="173259" y="154532"/>
                  </a:lnTo>
                  <a:lnTo>
                    <a:pt x="165704" y="165716"/>
                  </a:lnTo>
                  <a:lnTo>
                    <a:pt x="154523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DA23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1846637" y="6236684"/>
            <a:ext cx="183515" cy="183515"/>
            <a:chOff x="1846637" y="6236684"/>
            <a:chExt cx="183515" cy="183515"/>
          </a:xfrm>
        </p:grpSpPr>
        <p:sp>
          <p:nvSpPr>
            <p:cNvPr id="24" name="object 24"/>
            <p:cNvSpPr/>
            <p:nvPr/>
          </p:nvSpPr>
          <p:spPr>
            <a:xfrm>
              <a:off x="1850237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81" y="0"/>
                  </a:moveTo>
                  <a:lnTo>
                    <a:pt x="35179" y="0"/>
                  </a:lnTo>
                  <a:lnTo>
                    <a:pt x="21516" y="2774"/>
                  </a:lnTo>
                  <a:lnTo>
                    <a:pt x="10331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31" y="165716"/>
                  </a:lnTo>
                  <a:lnTo>
                    <a:pt x="21516" y="173272"/>
                  </a:lnTo>
                  <a:lnTo>
                    <a:pt x="35179" y="176047"/>
                  </a:lnTo>
                  <a:lnTo>
                    <a:pt x="140881" y="176047"/>
                  </a:lnTo>
                  <a:lnTo>
                    <a:pt x="154535" y="173272"/>
                  </a:lnTo>
                  <a:lnTo>
                    <a:pt x="165717" y="165716"/>
                  </a:lnTo>
                  <a:lnTo>
                    <a:pt x="173272" y="154532"/>
                  </a:lnTo>
                  <a:lnTo>
                    <a:pt x="176047" y="140874"/>
                  </a:lnTo>
                  <a:lnTo>
                    <a:pt x="176047" y="35179"/>
                  </a:lnTo>
                  <a:lnTo>
                    <a:pt x="173272" y="21516"/>
                  </a:lnTo>
                  <a:lnTo>
                    <a:pt x="165717" y="10331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009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850237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31"/>
                  </a:lnTo>
                  <a:lnTo>
                    <a:pt x="173272" y="21516"/>
                  </a:lnTo>
                  <a:lnTo>
                    <a:pt x="176047" y="35179"/>
                  </a:lnTo>
                  <a:lnTo>
                    <a:pt x="176047" y="140874"/>
                  </a:lnTo>
                  <a:lnTo>
                    <a:pt x="173272" y="154532"/>
                  </a:lnTo>
                  <a:lnTo>
                    <a:pt x="165717" y="165716"/>
                  </a:lnTo>
                  <a:lnTo>
                    <a:pt x="154535" y="173272"/>
                  </a:lnTo>
                  <a:lnTo>
                    <a:pt x="140881" y="176047"/>
                  </a:lnTo>
                  <a:lnTo>
                    <a:pt x="35179" y="176047"/>
                  </a:lnTo>
                  <a:lnTo>
                    <a:pt x="21516" y="173272"/>
                  </a:lnTo>
                  <a:lnTo>
                    <a:pt x="10331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1" y="10331"/>
                  </a:lnTo>
                  <a:lnTo>
                    <a:pt x="21516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009A3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2106809" y="6236684"/>
            <a:ext cx="183515" cy="183515"/>
            <a:chOff x="2106809" y="6236684"/>
            <a:chExt cx="183515" cy="183515"/>
          </a:xfrm>
        </p:grpSpPr>
        <p:sp>
          <p:nvSpPr>
            <p:cNvPr id="27" name="object 27"/>
            <p:cNvSpPr/>
            <p:nvPr/>
          </p:nvSpPr>
          <p:spPr>
            <a:xfrm>
              <a:off x="2110409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30" y="173272"/>
                  </a:lnTo>
                  <a:lnTo>
                    <a:pt x="165715" y="165716"/>
                  </a:lnTo>
                  <a:lnTo>
                    <a:pt x="173272" y="154532"/>
                  </a:lnTo>
                  <a:lnTo>
                    <a:pt x="176047" y="140874"/>
                  </a:lnTo>
                  <a:lnTo>
                    <a:pt x="176047" y="35179"/>
                  </a:lnTo>
                  <a:lnTo>
                    <a:pt x="173272" y="21516"/>
                  </a:lnTo>
                  <a:lnTo>
                    <a:pt x="165715" y="10331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E5D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110409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31"/>
                  </a:lnTo>
                  <a:lnTo>
                    <a:pt x="173272" y="21516"/>
                  </a:lnTo>
                  <a:lnTo>
                    <a:pt x="176047" y="35179"/>
                  </a:lnTo>
                  <a:lnTo>
                    <a:pt x="176047" y="140874"/>
                  </a:lnTo>
                  <a:lnTo>
                    <a:pt x="173272" y="154532"/>
                  </a:lnTo>
                  <a:lnTo>
                    <a:pt x="165715" y="165716"/>
                  </a:lnTo>
                  <a:lnTo>
                    <a:pt x="154530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E5DC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1349108" y="6295101"/>
            <a:ext cx="137795" cy="66040"/>
          </a:xfrm>
          <a:custGeom>
            <a:avLst/>
            <a:gdLst/>
            <a:ahLst/>
            <a:cxnLst/>
            <a:rect l="l" t="t" r="r" b="b"/>
            <a:pathLst>
              <a:path w="137794" h="66039">
                <a:moveTo>
                  <a:pt x="42240" y="49608"/>
                </a:moveTo>
                <a:lnTo>
                  <a:pt x="35344" y="49608"/>
                </a:lnTo>
                <a:lnTo>
                  <a:pt x="35344" y="64688"/>
                </a:lnTo>
                <a:lnTo>
                  <a:pt x="42240" y="64688"/>
                </a:lnTo>
                <a:lnTo>
                  <a:pt x="42240" y="49608"/>
                </a:lnTo>
                <a:close/>
              </a:path>
              <a:path w="137794" h="66039">
                <a:moveTo>
                  <a:pt x="42240" y="637"/>
                </a:moveTo>
                <a:lnTo>
                  <a:pt x="35979" y="637"/>
                </a:lnTo>
                <a:lnTo>
                  <a:pt x="0" y="44428"/>
                </a:lnTo>
                <a:lnTo>
                  <a:pt x="1816" y="49608"/>
                </a:lnTo>
                <a:lnTo>
                  <a:pt x="52146" y="49608"/>
                </a:lnTo>
                <a:lnTo>
                  <a:pt x="52146" y="43610"/>
                </a:lnTo>
                <a:lnTo>
                  <a:pt x="8636" y="43610"/>
                </a:lnTo>
                <a:lnTo>
                  <a:pt x="35344" y="10811"/>
                </a:lnTo>
                <a:lnTo>
                  <a:pt x="42240" y="10811"/>
                </a:lnTo>
                <a:lnTo>
                  <a:pt x="42240" y="637"/>
                </a:lnTo>
                <a:close/>
              </a:path>
              <a:path w="137794" h="66039">
                <a:moveTo>
                  <a:pt x="42240" y="10811"/>
                </a:moveTo>
                <a:lnTo>
                  <a:pt x="35344" y="10811"/>
                </a:lnTo>
                <a:lnTo>
                  <a:pt x="35344" y="43610"/>
                </a:lnTo>
                <a:lnTo>
                  <a:pt x="42240" y="43610"/>
                </a:lnTo>
                <a:lnTo>
                  <a:pt x="42240" y="10811"/>
                </a:lnTo>
                <a:close/>
              </a:path>
              <a:path w="137794" h="66039">
                <a:moveTo>
                  <a:pt x="95631" y="0"/>
                </a:moveTo>
                <a:lnTo>
                  <a:pt x="80924" y="0"/>
                </a:lnTo>
                <a:lnTo>
                  <a:pt x="74485" y="3272"/>
                </a:lnTo>
                <a:lnTo>
                  <a:pt x="62598" y="45305"/>
                </a:lnTo>
                <a:lnTo>
                  <a:pt x="64808" y="53211"/>
                </a:lnTo>
                <a:lnTo>
                  <a:pt x="73647" y="63266"/>
                </a:lnTo>
                <a:lnTo>
                  <a:pt x="79679" y="65779"/>
                </a:lnTo>
                <a:lnTo>
                  <a:pt x="93789" y="65779"/>
                </a:lnTo>
                <a:lnTo>
                  <a:pt x="99212" y="63781"/>
                </a:lnTo>
                <a:lnTo>
                  <a:pt x="103973" y="59418"/>
                </a:lnTo>
                <a:lnTo>
                  <a:pt x="82740" y="59418"/>
                </a:lnTo>
                <a:lnTo>
                  <a:pt x="78892" y="58058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0"/>
                </a:lnTo>
                <a:lnTo>
                  <a:pt x="72821" y="38113"/>
                </a:lnTo>
                <a:lnTo>
                  <a:pt x="76541" y="34617"/>
                </a:lnTo>
                <a:lnTo>
                  <a:pt x="70053" y="34617"/>
                </a:lnTo>
                <a:lnTo>
                  <a:pt x="70053" y="26107"/>
                </a:lnTo>
                <a:lnTo>
                  <a:pt x="71742" y="19414"/>
                </a:lnTo>
                <a:lnTo>
                  <a:pt x="78524" y="9116"/>
                </a:lnTo>
                <a:lnTo>
                  <a:pt x="83045" y="6541"/>
                </a:lnTo>
                <a:lnTo>
                  <a:pt x="106946" y="6541"/>
                </a:lnTo>
                <a:lnTo>
                  <a:pt x="101904" y="2423"/>
                </a:lnTo>
                <a:lnTo>
                  <a:pt x="95631" y="0"/>
                </a:lnTo>
                <a:close/>
              </a:path>
              <a:path w="137794" h="66039">
                <a:moveTo>
                  <a:pt x="104560" y="31071"/>
                </a:moveTo>
                <a:lnTo>
                  <a:pt x="91757" y="31071"/>
                </a:lnTo>
                <a:lnTo>
                  <a:pt x="95491" y="32360"/>
                </a:lnTo>
                <a:lnTo>
                  <a:pt x="101295" y="37508"/>
                </a:lnTo>
                <a:lnTo>
                  <a:pt x="102755" y="40763"/>
                </a:lnTo>
                <a:lnTo>
                  <a:pt x="102647" y="49212"/>
                </a:lnTo>
                <a:lnTo>
                  <a:pt x="101346" y="52452"/>
                </a:lnTo>
                <a:lnTo>
                  <a:pt x="95707" y="58025"/>
                </a:lnTo>
                <a:lnTo>
                  <a:pt x="91998" y="59418"/>
                </a:lnTo>
                <a:lnTo>
                  <a:pt x="103973" y="59418"/>
                </a:lnTo>
                <a:lnTo>
                  <a:pt x="107937" y="55786"/>
                </a:lnTo>
                <a:lnTo>
                  <a:pt x="110109" y="50727"/>
                </a:lnTo>
                <a:lnTo>
                  <a:pt x="110109" y="38736"/>
                </a:lnTo>
                <a:lnTo>
                  <a:pt x="107975" y="33980"/>
                </a:lnTo>
                <a:lnTo>
                  <a:pt x="104560" y="31071"/>
                </a:lnTo>
                <a:close/>
              </a:path>
              <a:path w="137794" h="66039">
                <a:moveTo>
                  <a:pt x="94246" y="24894"/>
                </a:moveTo>
                <a:lnTo>
                  <a:pt x="80492" y="24894"/>
                </a:lnTo>
                <a:lnTo>
                  <a:pt x="74472" y="28134"/>
                </a:lnTo>
                <a:lnTo>
                  <a:pt x="70053" y="34617"/>
                </a:lnTo>
                <a:lnTo>
                  <a:pt x="76541" y="34617"/>
                </a:lnTo>
                <a:lnTo>
                  <a:pt x="78816" y="32478"/>
                </a:lnTo>
                <a:lnTo>
                  <a:pt x="82613" y="31071"/>
                </a:lnTo>
                <a:lnTo>
                  <a:pt x="104560" y="31071"/>
                </a:lnTo>
                <a:lnTo>
                  <a:pt x="99440" y="26711"/>
                </a:lnTo>
                <a:lnTo>
                  <a:pt x="94246" y="24894"/>
                </a:lnTo>
                <a:close/>
              </a:path>
              <a:path w="137794" h="66039">
                <a:moveTo>
                  <a:pt x="106946" y="6541"/>
                </a:moveTo>
                <a:lnTo>
                  <a:pt x="93700" y="6541"/>
                </a:lnTo>
                <a:lnTo>
                  <a:pt x="98691" y="8633"/>
                </a:lnTo>
                <a:lnTo>
                  <a:pt x="103670" y="12813"/>
                </a:lnTo>
                <a:lnTo>
                  <a:pt x="107835" y="7268"/>
                </a:lnTo>
                <a:lnTo>
                  <a:pt x="106946" y="6541"/>
                </a:lnTo>
                <a:close/>
              </a:path>
              <a:path w="137794" h="66039">
                <a:moveTo>
                  <a:pt x="137642" y="8086"/>
                </a:moveTo>
                <a:lnTo>
                  <a:pt x="130556" y="8086"/>
                </a:lnTo>
                <a:lnTo>
                  <a:pt x="130556" y="64688"/>
                </a:lnTo>
                <a:lnTo>
                  <a:pt x="137642" y="64688"/>
                </a:lnTo>
                <a:lnTo>
                  <a:pt x="137642" y="8086"/>
                </a:lnTo>
                <a:close/>
              </a:path>
              <a:path w="137794" h="66039">
                <a:moveTo>
                  <a:pt x="137642" y="637"/>
                </a:moveTo>
                <a:lnTo>
                  <a:pt x="132372" y="637"/>
                </a:lnTo>
                <a:lnTo>
                  <a:pt x="116840" y="5998"/>
                </a:lnTo>
                <a:lnTo>
                  <a:pt x="118567" y="11812"/>
                </a:lnTo>
                <a:lnTo>
                  <a:pt x="130556" y="8086"/>
                </a:lnTo>
                <a:lnTo>
                  <a:pt x="137642" y="8086"/>
                </a:lnTo>
                <a:lnTo>
                  <a:pt x="137642" y="6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20951" y="6296055"/>
            <a:ext cx="114300" cy="64135"/>
          </a:xfrm>
          <a:custGeom>
            <a:avLst/>
            <a:gdLst/>
            <a:ahLst/>
            <a:cxnLst/>
            <a:rect l="l" t="t" r="r" b="b"/>
            <a:pathLst>
              <a:path w="114300" h="64135">
                <a:moveTo>
                  <a:pt x="20802" y="7448"/>
                </a:moveTo>
                <a:lnTo>
                  <a:pt x="13715" y="7448"/>
                </a:lnTo>
                <a:lnTo>
                  <a:pt x="13715" y="64051"/>
                </a:lnTo>
                <a:lnTo>
                  <a:pt x="20802" y="64051"/>
                </a:lnTo>
                <a:lnTo>
                  <a:pt x="20802" y="7448"/>
                </a:lnTo>
                <a:close/>
              </a:path>
              <a:path w="114300" h="64135">
                <a:moveTo>
                  <a:pt x="20802" y="0"/>
                </a:moveTo>
                <a:lnTo>
                  <a:pt x="15532" y="0"/>
                </a:lnTo>
                <a:lnTo>
                  <a:pt x="0" y="5360"/>
                </a:lnTo>
                <a:lnTo>
                  <a:pt x="1727" y="11174"/>
                </a:lnTo>
                <a:lnTo>
                  <a:pt x="13715" y="7448"/>
                </a:lnTo>
                <a:lnTo>
                  <a:pt x="20802" y="7448"/>
                </a:lnTo>
                <a:lnTo>
                  <a:pt x="20802" y="0"/>
                </a:lnTo>
                <a:close/>
              </a:path>
              <a:path w="114300" h="64135">
                <a:moveTo>
                  <a:pt x="76136" y="48971"/>
                </a:moveTo>
                <a:lnTo>
                  <a:pt x="69227" y="48971"/>
                </a:lnTo>
                <a:lnTo>
                  <a:pt x="69227" y="64051"/>
                </a:lnTo>
                <a:lnTo>
                  <a:pt x="76136" y="64051"/>
                </a:lnTo>
                <a:lnTo>
                  <a:pt x="76136" y="48971"/>
                </a:lnTo>
                <a:close/>
              </a:path>
              <a:path w="114300" h="64135">
                <a:moveTo>
                  <a:pt x="76136" y="0"/>
                </a:moveTo>
                <a:lnTo>
                  <a:pt x="69862" y="0"/>
                </a:lnTo>
                <a:lnTo>
                  <a:pt x="33883" y="43790"/>
                </a:lnTo>
                <a:lnTo>
                  <a:pt x="35699" y="48971"/>
                </a:lnTo>
                <a:lnTo>
                  <a:pt x="86029" y="48971"/>
                </a:lnTo>
                <a:lnTo>
                  <a:pt x="86029" y="42974"/>
                </a:lnTo>
                <a:lnTo>
                  <a:pt x="42519" y="42974"/>
                </a:lnTo>
                <a:lnTo>
                  <a:pt x="69227" y="10173"/>
                </a:lnTo>
                <a:lnTo>
                  <a:pt x="76136" y="10173"/>
                </a:lnTo>
                <a:lnTo>
                  <a:pt x="76136" y="0"/>
                </a:lnTo>
                <a:close/>
              </a:path>
              <a:path w="114300" h="64135">
                <a:moveTo>
                  <a:pt x="76136" y="10173"/>
                </a:moveTo>
                <a:lnTo>
                  <a:pt x="69227" y="10173"/>
                </a:lnTo>
                <a:lnTo>
                  <a:pt x="69227" y="42974"/>
                </a:lnTo>
                <a:lnTo>
                  <a:pt x="76136" y="42974"/>
                </a:lnTo>
                <a:lnTo>
                  <a:pt x="76136" y="10173"/>
                </a:lnTo>
                <a:close/>
              </a:path>
              <a:path w="114300" h="64135">
                <a:moveTo>
                  <a:pt x="114287" y="7448"/>
                </a:moveTo>
                <a:lnTo>
                  <a:pt x="107200" y="7448"/>
                </a:lnTo>
                <a:lnTo>
                  <a:pt x="107200" y="64051"/>
                </a:lnTo>
                <a:lnTo>
                  <a:pt x="114287" y="64051"/>
                </a:lnTo>
                <a:lnTo>
                  <a:pt x="114287" y="7448"/>
                </a:lnTo>
                <a:close/>
              </a:path>
              <a:path w="114300" h="64135">
                <a:moveTo>
                  <a:pt x="114287" y="0"/>
                </a:moveTo>
                <a:lnTo>
                  <a:pt x="109016" y="0"/>
                </a:lnTo>
                <a:lnTo>
                  <a:pt x="93484" y="5360"/>
                </a:lnTo>
                <a:lnTo>
                  <a:pt x="95211" y="11174"/>
                </a:lnTo>
                <a:lnTo>
                  <a:pt x="107200" y="7448"/>
                </a:lnTo>
                <a:lnTo>
                  <a:pt x="114287" y="7448"/>
                </a:lnTo>
                <a:lnTo>
                  <a:pt x="1142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415578" y="6296055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60" h="64135">
                <a:moveTo>
                  <a:pt x="20802" y="7448"/>
                </a:moveTo>
                <a:lnTo>
                  <a:pt x="13715" y="7448"/>
                </a:lnTo>
                <a:lnTo>
                  <a:pt x="13715" y="64051"/>
                </a:lnTo>
                <a:lnTo>
                  <a:pt x="20802" y="64051"/>
                </a:lnTo>
                <a:lnTo>
                  <a:pt x="20802" y="7448"/>
                </a:lnTo>
                <a:close/>
              </a:path>
              <a:path w="86360" h="64135">
                <a:moveTo>
                  <a:pt x="20802" y="0"/>
                </a:moveTo>
                <a:lnTo>
                  <a:pt x="15544" y="0"/>
                </a:lnTo>
                <a:lnTo>
                  <a:pt x="0" y="5360"/>
                </a:lnTo>
                <a:lnTo>
                  <a:pt x="1727" y="11174"/>
                </a:lnTo>
                <a:lnTo>
                  <a:pt x="13715" y="7448"/>
                </a:lnTo>
                <a:lnTo>
                  <a:pt x="20802" y="7448"/>
                </a:lnTo>
                <a:lnTo>
                  <a:pt x="20802" y="0"/>
                </a:lnTo>
                <a:close/>
              </a:path>
              <a:path w="86360" h="64135">
                <a:moveTo>
                  <a:pt x="76136" y="48971"/>
                </a:moveTo>
                <a:lnTo>
                  <a:pt x="69227" y="48971"/>
                </a:lnTo>
                <a:lnTo>
                  <a:pt x="69227" y="64051"/>
                </a:lnTo>
                <a:lnTo>
                  <a:pt x="76136" y="64051"/>
                </a:lnTo>
                <a:lnTo>
                  <a:pt x="76136" y="48971"/>
                </a:lnTo>
                <a:close/>
              </a:path>
              <a:path w="86360" h="64135">
                <a:moveTo>
                  <a:pt x="76136" y="0"/>
                </a:moveTo>
                <a:lnTo>
                  <a:pt x="69862" y="0"/>
                </a:lnTo>
                <a:lnTo>
                  <a:pt x="33896" y="43790"/>
                </a:lnTo>
                <a:lnTo>
                  <a:pt x="35712" y="48971"/>
                </a:lnTo>
                <a:lnTo>
                  <a:pt x="86042" y="48971"/>
                </a:lnTo>
                <a:lnTo>
                  <a:pt x="86042" y="42974"/>
                </a:lnTo>
                <a:lnTo>
                  <a:pt x="42519" y="42974"/>
                </a:lnTo>
                <a:lnTo>
                  <a:pt x="69227" y="10173"/>
                </a:lnTo>
                <a:lnTo>
                  <a:pt x="76136" y="10173"/>
                </a:lnTo>
                <a:lnTo>
                  <a:pt x="76136" y="0"/>
                </a:lnTo>
                <a:close/>
              </a:path>
              <a:path w="86360" h="64135">
                <a:moveTo>
                  <a:pt x="76136" y="10173"/>
                </a:moveTo>
                <a:lnTo>
                  <a:pt x="69227" y="10173"/>
                </a:lnTo>
                <a:lnTo>
                  <a:pt x="69227" y="42974"/>
                </a:lnTo>
                <a:lnTo>
                  <a:pt x="76136" y="42974"/>
                </a:lnTo>
                <a:lnTo>
                  <a:pt x="76136" y="101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68538" y="6295419"/>
            <a:ext cx="139700" cy="66040"/>
          </a:xfrm>
          <a:custGeom>
            <a:avLst/>
            <a:gdLst/>
            <a:ahLst/>
            <a:cxnLst/>
            <a:rect l="l" t="t" r="r" b="b"/>
            <a:pathLst>
              <a:path w="139700" h="66039">
                <a:moveTo>
                  <a:pt x="5168" y="49787"/>
                </a:moveTo>
                <a:lnTo>
                  <a:pt x="0" y="54420"/>
                </a:lnTo>
                <a:lnTo>
                  <a:pt x="4753" y="59389"/>
                </a:lnTo>
                <a:lnTo>
                  <a:pt x="10288" y="62938"/>
                </a:lnTo>
                <a:lnTo>
                  <a:pt x="16607" y="65068"/>
                </a:lnTo>
                <a:lnTo>
                  <a:pt x="23710" y="65778"/>
                </a:lnTo>
                <a:lnTo>
                  <a:pt x="29705" y="65778"/>
                </a:lnTo>
                <a:lnTo>
                  <a:pt x="34747" y="63974"/>
                </a:lnTo>
                <a:lnTo>
                  <a:pt x="40122" y="59237"/>
                </a:lnTo>
                <a:lnTo>
                  <a:pt x="16535" y="59237"/>
                </a:lnTo>
                <a:lnTo>
                  <a:pt x="10325" y="56087"/>
                </a:lnTo>
                <a:lnTo>
                  <a:pt x="5168" y="49787"/>
                </a:lnTo>
                <a:close/>
              </a:path>
              <a:path w="139700" h="66039">
                <a:moveTo>
                  <a:pt x="43967" y="1090"/>
                </a:moveTo>
                <a:lnTo>
                  <a:pt x="3365" y="1090"/>
                </a:lnTo>
                <a:lnTo>
                  <a:pt x="3365" y="7541"/>
                </a:lnTo>
                <a:lnTo>
                  <a:pt x="34429" y="7541"/>
                </a:lnTo>
                <a:lnTo>
                  <a:pt x="14350" y="30163"/>
                </a:lnTo>
                <a:lnTo>
                  <a:pt x="15811" y="34433"/>
                </a:lnTo>
                <a:lnTo>
                  <a:pt x="25222" y="34433"/>
                </a:lnTo>
                <a:lnTo>
                  <a:pt x="29527" y="35510"/>
                </a:lnTo>
                <a:lnTo>
                  <a:pt x="36068" y="39808"/>
                </a:lnTo>
                <a:lnTo>
                  <a:pt x="37706" y="42821"/>
                </a:lnTo>
                <a:lnTo>
                  <a:pt x="37706" y="50453"/>
                </a:lnTo>
                <a:lnTo>
                  <a:pt x="36372" y="53480"/>
                </a:lnTo>
                <a:lnTo>
                  <a:pt x="31038" y="58085"/>
                </a:lnTo>
                <a:lnTo>
                  <a:pt x="27736" y="59237"/>
                </a:lnTo>
                <a:lnTo>
                  <a:pt x="40122" y="59237"/>
                </a:lnTo>
                <a:lnTo>
                  <a:pt x="42925" y="56767"/>
                </a:lnTo>
                <a:lnTo>
                  <a:pt x="44970" y="52181"/>
                </a:lnTo>
                <a:lnTo>
                  <a:pt x="44970" y="41036"/>
                </a:lnTo>
                <a:lnTo>
                  <a:pt x="42989" y="36752"/>
                </a:lnTo>
                <a:lnTo>
                  <a:pt x="35052" y="30754"/>
                </a:lnTo>
                <a:lnTo>
                  <a:pt x="30035" y="29011"/>
                </a:lnTo>
                <a:lnTo>
                  <a:pt x="23977" y="28529"/>
                </a:lnTo>
                <a:lnTo>
                  <a:pt x="43967" y="6360"/>
                </a:lnTo>
                <a:lnTo>
                  <a:pt x="43967" y="1090"/>
                </a:lnTo>
                <a:close/>
              </a:path>
              <a:path w="139700" h="66039">
                <a:moveTo>
                  <a:pt x="91757" y="0"/>
                </a:moveTo>
                <a:lnTo>
                  <a:pt x="75768" y="0"/>
                </a:lnTo>
                <a:lnTo>
                  <a:pt x="69278" y="3196"/>
                </a:lnTo>
                <a:lnTo>
                  <a:pt x="59283" y="15976"/>
                </a:lnTo>
                <a:lnTo>
                  <a:pt x="56820" y="23623"/>
                </a:lnTo>
                <a:lnTo>
                  <a:pt x="56781" y="42155"/>
                </a:lnTo>
                <a:lnTo>
                  <a:pt x="59245" y="49952"/>
                </a:lnTo>
                <a:lnTo>
                  <a:pt x="69126" y="62614"/>
                </a:lnTo>
                <a:lnTo>
                  <a:pt x="75590" y="65778"/>
                </a:lnTo>
                <a:lnTo>
                  <a:pt x="91579" y="65778"/>
                </a:lnTo>
                <a:lnTo>
                  <a:pt x="98056" y="62581"/>
                </a:lnTo>
                <a:lnTo>
                  <a:pt x="100655" y="59237"/>
                </a:lnTo>
                <a:lnTo>
                  <a:pt x="78016" y="59237"/>
                </a:lnTo>
                <a:lnTo>
                  <a:pt x="73317" y="56649"/>
                </a:lnTo>
                <a:lnTo>
                  <a:pt x="66052" y="46291"/>
                </a:lnTo>
                <a:lnTo>
                  <a:pt x="64272" y="40218"/>
                </a:lnTo>
                <a:lnTo>
                  <a:pt x="64236" y="25560"/>
                </a:lnTo>
                <a:lnTo>
                  <a:pt x="66014" y="19338"/>
                </a:lnTo>
                <a:lnTo>
                  <a:pt x="73164" y="9100"/>
                </a:lnTo>
                <a:lnTo>
                  <a:pt x="77825" y="6540"/>
                </a:lnTo>
                <a:lnTo>
                  <a:pt x="100823" y="6540"/>
                </a:lnTo>
                <a:lnTo>
                  <a:pt x="98209" y="3163"/>
                </a:lnTo>
                <a:lnTo>
                  <a:pt x="91757" y="0"/>
                </a:lnTo>
                <a:close/>
              </a:path>
              <a:path w="139700" h="66039">
                <a:moveTo>
                  <a:pt x="100823" y="6540"/>
                </a:moveTo>
                <a:lnTo>
                  <a:pt x="89331" y="6540"/>
                </a:lnTo>
                <a:lnTo>
                  <a:pt x="94018" y="9132"/>
                </a:lnTo>
                <a:lnTo>
                  <a:pt x="101218" y="19489"/>
                </a:lnTo>
                <a:lnTo>
                  <a:pt x="102986" y="25560"/>
                </a:lnTo>
                <a:lnTo>
                  <a:pt x="103022" y="40218"/>
                </a:lnTo>
                <a:lnTo>
                  <a:pt x="101257" y="46442"/>
                </a:lnTo>
                <a:lnTo>
                  <a:pt x="94170" y="56677"/>
                </a:lnTo>
                <a:lnTo>
                  <a:pt x="89509" y="59237"/>
                </a:lnTo>
                <a:lnTo>
                  <a:pt x="100655" y="59237"/>
                </a:lnTo>
                <a:lnTo>
                  <a:pt x="107988" y="49801"/>
                </a:lnTo>
                <a:lnTo>
                  <a:pt x="110439" y="42155"/>
                </a:lnTo>
                <a:lnTo>
                  <a:pt x="110477" y="23623"/>
                </a:lnTo>
                <a:lnTo>
                  <a:pt x="108013" y="15825"/>
                </a:lnTo>
                <a:lnTo>
                  <a:pt x="100823" y="6540"/>
                </a:lnTo>
                <a:close/>
              </a:path>
              <a:path w="139700" h="66039">
                <a:moveTo>
                  <a:pt x="139458" y="8084"/>
                </a:moveTo>
                <a:lnTo>
                  <a:pt x="132372" y="8084"/>
                </a:lnTo>
                <a:lnTo>
                  <a:pt x="132372" y="64687"/>
                </a:lnTo>
                <a:lnTo>
                  <a:pt x="139458" y="64687"/>
                </a:lnTo>
                <a:lnTo>
                  <a:pt x="139458" y="8084"/>
                </a:lnTo>
                <a:close/>
              </a:path>
              <a:path w="139700" h="66039">
                <a:moveTo>
                  <a:pt x="139458" y="636"/>
                </a:moveTo>
                <a:lnTo>
                  <a:pt x="134188" y="636"/>
                </a:lnTo>
                <a:lnTo>
                  <a:pt x="118656" y="5996"/>
                </a:lnTo>
                <a:lnTo>
                  <a:pt x="120370" y="11811"/>
                </a:lnTo>
                <a:lnTo>
                  <a:pt x="132372" y="8084"/>
                </a:lnTo>
                <a:lnTo>
                  <a:pt x="139458" y="8084"/>
                </a:lnTo>
                <a:lnTo>
                  <a:pt x="139458" y="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43150" y="6295419"/>
            <a:ext cx="111125" cy="66040"/>
          </a:xfrm>
          <a:custGeom>
            <a:avLst/>
            <a:gdLst/>
            <a:ahLst/>
            <a:cxnLst/>
            <a:rect l="l" t="t" r="r" b="b"/>
            <a:pathLst>
              <a:path w="111125" h="66039">
                <a:moveTo>
                  <a:pt x="20802" y="8084"/>
                </a:moveTo>
                <a:lnTo>
                  <a:pt x="13715" y="8084"/>
                </a:lnTo>
                <a:lnTo>
                  <a:pt x="13715" y="64687"/>
                </a:lnTo>
                <a:lnTo>
                  <a:pt x="20802" y="64687"/>
                </a:lnTo>
                <a:lnTo>
                  <a:pt x="20802" y="8084"/>
                </a:lnTo>
                <a:close/>
              </a:path>
              <a:path w="111125" h="66039">
                <a:moveTo>
                  <a:pt x="20802" y="636"/>
                </a:moveTo>
                <a:lnTo>
                  <a:pt x="15532" y="636"/>
                </a:lnTo>
                <a:lnTo>
                  <a:pt x="0" y="5996"/>
                </a:lnTo>
                <a:lnTo>
                  <a:pt x="1727" y="11811"/>
                </a:lnTo>
                <a:lnTo>
                  <a:pt x="13715" y="8084"/>
                </a:lnTo>
                <a:lnTo>
                  <a:pt x="20802" y="8084"/>
                </a:lnTo>
                <a:lnTo>
                  <a:pt x="20802" y="636"/>
                </a:lnTo>
                <a:close/>
              </a:path>
              <a:path w="111125" h="66039">
                <a:moveTo>
                  <a:pt x="68554" y="0"/>
                </a:moveTo>
                <a:lnTo>
                  <a:pt x="53847" y="0"/>
                </a:lnTo>
                <a:lnTo>
                  <a:pt x="47409" y="3271"/>
                </a:lnTo>
                <a:lnTo>
                  <a:pt x="35521" y="45305"/>
                </a:lnTo>
                <a:lnTo>
                  <a:pt x="37731" y="53211"/>
                </a:lnTo>
                <a:lnTo>
                  <a:pt x="46570" y="63266"/>
                </a:lnTo>
                <a:lnTo>
                  <a:pt x="52603" y="65778"/>
                </a:lnTo>
                <a:lnTo>
                  <a:pt x="66713" y="65778"/>
                </a:lnTo>
                <a:lnTo>
                  <a:pt x="72135" y="63780"/>
                </a:lnTo>
                <a:lnTo>
                  <a:pt x="76896" y="59418"/>
                </a:lnTo>
                <a:lnTo>
                  <a:pt x="55664" y="59418"/>
                </a:lnTo>
                <a:lnTo>
                  <a:pt x="51815" y="58056"/>
                </a:lnTo>
                <a:lnTo>
                  <a:pt x="45758" y="52603"/>
                </a:lnTo>
                <a:lnTo>
                  <a:pt x="44246" y="49211"/>
                </a:lnTo>
                <a:lnTo>
                  <a:pt x="44246" y="41399"/>
                </a:lnTo>
                <a:lnTo>
                  <a:pt x="45745" y="38112"/>
                </a:lnTo>
                <a:lnTo>
                  <a:pt x="49464" y="34617"/>
                </a:lnTo>
                <a:lnTo>
                  <a:pt x="42976" y="34617"/>
                </a:lnTo>
                <a:lnTo>
                  <a:pt x="42976" y="26107"/>
                </a:lnTo>
                <a:lnTo>
                  <a:pt x="44665" y="19414"/>
                </a:lnTo>
                <a:lnTo>
                  <a:pt x="51447" y="9114"/>
                </a:lnTo>
                <a:lnTo>
                  <a:pt x="55968" y="6540"/>
                </a:lnTo>
                <a:lnTo>
                  <a:pt x="79868" y="6540"/>
                </a:lnTo>
                <a:lnTo>
                  <a:pt x="74828" y="2421"/>
                </a:lnTo>
                <a:lnTo>
                  <a:pt x="68554" y="0"/>
                </a:lnTo>
                <a:close/>
              </a:path>
              <a:path w="111125" h="66039">
                <a:moveTo>
                  <a:pt x="77484" y="31071"/>
                </a:moveTo>
                <a:lnTo>
                  <a:pt x="64681" y="31071"/>
                </a:lnTo>
                <a:lnTo>
                  <a:pt x="68402" y="32359"/>
                </a:lnTo>
                <a:lnTo>
                  <a:pt x="74218" y="37508"/>
                </a:lnTo>
                <a:lnTo>
                  <a:pt x="75679" y="40761"/>
                </a:lnTo>
                <a:lnTo>
                  <a:pt x="75571" y="49211"/>
                </a:lnTo>
                <a:lnTo>
                  <a:pt x="74269" y="52451"/>
                </a:lnTo>
                <a:lnTo>
                  <a:pt x="68630" y="58023"/>
                </a:lnTo>
                <a:lnTo>
                  <a:pt x="64922" y="59418"/>
                </a:lnTo>
                <a:lnTo>
                  <a:pt x="76896" y="59418"/>
                </a:lnTo>
                <a:lnTo>
                  <a:pt x="80860" y="55784"/>
                </a:lnTo>
                <a:lnTo>
                  <a:pt x="83032" y="50727"/>
                </a:lnTo>
                <a:lnTo>
                  <a:pt x="83032" y="38735"/>
                </a:lnTo>
                <a:lnTo>
                  <a:pt x="80899" y="33980"/>
                </a:lnTo>
                <a:lnTo>
                  <a:pt x="77484" y="31071"/>
                </a:lnTo>
                <a:close/>
              </a:path>
              <a:path w="111125" h="66039">
                <a:moveTo>
                  <a:pt x="67170" y="24893"/>
                </a:moveTo>
                <a:lnTo>
                  <a:pt x="53416" y="24893"/>
                </a:lnTo>
                <a:lnTo>
                  <a:pt x="47396" y="28133"/>
                </a:lnTo>
                <a:lnTo>
                  <a:pt x="42976" y="34617"/>
                </a:lnTo>
                <a:lnTo>
                  <a:pt x="49464" y="34617"/>
                </a:lnTo>
                <a:lnTo>
                  <a:pt x="51739" y="32478"/>
                </a:lnTo>
                <a:lnTo>
                  <a:pt x="55537" y="31071"/>
                </a:lnTo>
                <a:lnTo>
                  <a:pt x="77484" y="31071"/>
                </a:lnTo>
                <a:lnTo>
                  <a:pt x="72364" y="26711"/>
                </a:lnTo>
                <a:lnTo>
                  <a:pt x="67170" y="24893"/>
                </a:lnTo>
                <a:close/>
              </a:path>
              <a:path w="111125" h="66039">
                <a:moveTo>
                  <a:pt x="79868" y="6540"/>
                </a:moveTo>
                <a:lnTo>
                  <a:pt x="66624" y="6540"/>
                </a:lnTo>
                <a:lnTo>
                  <a:pt x="71615" y="8632"/>
                </a:lnTo>
                <a:lnTo>
                  <a:pt x="76593" y="12811"/>
                </a:lnTo>
                <a:lnTo>
                  <a:pt x="80759" y="7268"/>
                </a:lnTo>
                <a:lnTo>
                  <a:pt x="79868" y="6540"/>
                </a:lnTo>
                <a:close/>
              </a:path>
              <a:path w="111125" h="66039">
                <a:moveTo>
                  <a:pt x="110566" y="8084"/>
                </a:moveTo>
                <a:lnTo>
                  <a:pt x="103479" y="8084"/>
                </a:lnTo>
                <a:lnTo>
                  <a:pt x="103479" y="64687"/>
                </a:lnTo>
                <a:lnTo>
                  <a:pt x="110566" y="64687"/>
                </a:lnTo>
                <a:lnTo>
                  <a:pt x="110566" y="8084"/>
                </a:lnTo>
                <a:close/>
              </a:path>
              <a:path w="111125" h="66039">
                <a:moveTo>
                  <a:pt x="110566" y="636"/>
                </a:moveTo>
                <a:lnTo>
                  <a:pt x="105295" y="636"/>
                </a:lnTo>
                <a:lnTo>
                  <a:pt x="89763" y="5996"/>
                </a:lnTo>
                <a:lnTo>
                  <a:pt x="91490" y="11811"/>
                </a:lnTo>
                <a:lnTo>
                  <a:pt x="103479" y="8084"/>
                </a:lnTo>
                <a:lnTo>
                  <a:pt x="110566" y="8084"/>
                </a:lnTo>
                <a:lnTo>
                  <a:pt x="110566" y="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88575" y="6295419"/>
            <a:ext cx="138430" cy="66040"/>
          </a:xfrm>
          <a:custGeom>
            <a:avLst/>
            <a:gdLst/>
            <a:ahLst/>
            <a:cxnLst/>
            <a:rect l="l" t="t" r="r" b="b"/>
            <a:pathLst>
              <a:path w="138430" h="66039">
                <a:moveTo>
                  <a:pt x="39641" y="6634"/>
                </a:moveTo>
                <a:lnTo>
                  <a:pt x="27104" y="6634"/>
                </a:lnTo>
                <a:lnTo>
                  <a:pt x="30135" y="7754"/>
                </a:lnTo>
                <a:lnTo>
                  <a:pt x="35100" y="12236"/>
                </a:lnTo>
                <a:lnTo>
                  <a:pt x="36342" y="15173"/>
                </a:lnTo>
                <a:lnTo>
                  <a:pt x="36342" y="21955"/>
                </a:lnTo>
                <a:lnTo>
                  <a:pt x="35373" y="24983"/>
                </a:lnTo>
                <a:lnTo>
                  <a:pt x="31495" y="30801"/>
                </a:lnTo>
                <a:lnTo>
                  <a:pt x="28044" y="34433"/>
                </a:lnTo>
                <a:lnTo>
                  <a:pt x="0" y="59147"/>
                </a:lnTo>
                <a:lnTo>
                  <a:pt x="0" y="64687"/>
                </a:lnTo>
                <a:lnTo>
                  <a:pt x="44427" y="64687"/>
                </a:lnTo>
                <a:lnTo>
                  <a:pt x="44427" y="58146"/>
                </a:lnTo>
                <a:lnTo>
                  <a:pt x="10720" y="58146"/>
                </a:lnTo>
                <a:lnTo>
                  <a:pt x="33707" y="37734"/>
                </a:lnTo>
                <a:lnTo>
                  <a:pt x="37886" y="33375"/>
                </a:lnTo>
                <a:lnTo>
                  <a:pt x="42613" y="26588"/>
                </a:lnTo>
                <a:lnTo>
                  <a:pt x="43793" y="22715"/>
                </a:lnTo>
                <a:lnTo>
                  <a:pt x="43793" y="13082"/>
                </a:lnTo>
                <a:lnTo>
                  <a:pt x="41929" y="8736"/>
                </a:lnTo>
                <a:lnTo>
                  <a:pt x="39641" y="6634"/>
                </a:lnTo>
                <a:close/>
              </a:path>
              <a:path w="138430" h="66039">
                <a:moveTo>
                  <a:pt x="29771" y="182"/>
                </a:moveTo>
                <a:lnTo>
                  <a:pt x="18806" y="182"/>
                </a:lnTo>
                <a:lnTo>
                  <a:pt x="14446" y="1287"/>
                </a:lnTo>
                <a:lnTo>
                  <a:pt x="7541" y="5708"/>
                </a:lnTo>
                <a:lnTo>
                  <a:pt x="4273" y="9114"/>
                </a:lnTo>
                <a:lnTo>
                  <a:pt x="1181" y="13719"/>
                </a:lnTo>
                <a:lnTo>
                  <a:pt x="6451" y="17534"/>
                </a:lnTo>
                <a:lnTo>
                  <a:pt x="9173" y="13719"/>
                </a:lnTo>
                <a:lnTo>
                  <a:pt x="11767" y="11022"/>
                </a:lnTo>
                <a:lnTo>
                  <a:pt x="17034" y="7513"/>
                </a:lnTo>
                <a:lnTo>
                  <a:pt x="20079" y="6634"/>
                </a:lnTo>
                <a:lnTo>
                  <a:pt x="39641" y="6634"/>
                </a:lnTo>
                <a:lnTo>
                  <a:pt x="34480" y="1893"/>
                </a:lnTo>
                <a:lnTo>
                  <a:pt x="29771" y="182"/>
                </a:lnTo>
                <a:close/>
              </a:path>
              <a:path w="138430" h="66039">
                <a:moveTo>
                  <a:pt x="90672" y="0"/>
                </a:moveTo>
                <a:lnTo>
                  <a:pt x="74682" y="0"/>
                </a:lnTo>
                <a:lnTo>
                  <a:pt x="68187" y="3196"/>
                </a:lnTo>
                <a:lnTo>
                  <a:pt x="58193" y="15976"/>
                </a:lnTo>
                <a:lnTo>
                  <a:pt x="55735" y="23623"/>
                </a:lnTo>
                <a:lnTo>
                  <a:pt x="55695" y="42155"/>
                </a:lnTo>
                <a:lnTo>
                  <a:pt x="58160" y="49952"/>
                </a:lnTo>
                <a:lnTo>
                  <a:pt x="68036" y="62614"/>
                </a:lnTo>
                <a:lnTo>
                  <a:pt x="74502" y="65778"/>
                </a:lnTo>
                <a:lnTo>
                  <a:pt x="90488" y="65778"/>
                </a:lnTo>
                <a:lnTo>
                  <a:pt x="96973" y="62581"/>
                </a:lnTo>
                <a:lnTo>
                  <a:pt x="99571" y="59237"/>
                </a:lnTo>
                <a:lnTo>
                  <a:pt x="76925" y="59237"/>
                </a:lnTo>
                <a:lnTo>
                  <a:pt x="72229" y="56649"/>
                </a:lnTo>
                <a:lnTo>
                  <a:pt x="64961" y="46291"/>
                </a:lnTo>
                <a:lnTo>
                  <a:pt x="63180" y="40218"/>
                </a:lnTo>
                <a:lnTo>
                  <a:pt x="63144" y="25560"/>
                </a:lnTo>
                <a:lnTo>
                  <a:pt x="64928" y="19338"/>
                </a:lnTo>
                <a:lnTo>
                  <a:pt x="72078" y="9100"/>
                </a:lnTo>
                <a:lnTo>
                  <a:pt x="76741" y="6540"/>
                </a:lnTo>
                <a:lnTo>
                  <a:pt x="99740" y="6540"/>
                </a:lnTo>
                <a:lnTo>
                  <a:pt x="97124" y="3163"/>
                </a:lnTo>
                <a:lnTo>
                  <a:pt x="90672" y="0"/>
                </a:lnTo>
                <a:close/>
              </a:path>
              <a:path w="138430" h="66039">
                <a:moveTo>
                  <a:pt x="99740" y="6540"/>
                </a:moveTo>
                <a:lnTo>
                  <a:pt x="88249" y="6540"/>
                </a:lnTo>
                <a:lnTo>
                  <a:pt x="92929" y="9132"/>
                </a:lnTo>
                <a:lnTo>
                  <a:pt x="100136" y="19489"/>
                </a:lnTo>
                <a:lnTo>
                  <a:pt x="101902" y="25560"/>
                </a:lnTo>
                <a:lnTo>
                  <a:pt x="101937" y="40218"/>
                </a:lnTo>
                <a:lnTo>
                  <a:pt x="100166" y="46442"/>
                </a:lnTo>
                <a:lnTo>
                  <a:pt x="93080" y="56677"/>
                </a:lnTo>
                <a:lnTo>
                  <a:pt x="88430" y="59237"/>
                </a:lnTo>
                <a:lnTo>
                  <a:pt x="99571" y="59237"/>
                </a:lnTo>
                <a:lnTo>
                  <a:pt x="106904" y="49801"/>
                </a:lnTo>
                <a:lnTo>
                  <a:pt x="109351" y="42155"/>
                </a:lnTo>
                <a:lnTo>
                  <a:pt x="109388" y="23623"/>
                </a:lnTo>
                <a:lnTo>
                  <a:pt x="106934" y="15825"/>
                </a:lnTo>
                <a:lnTo>
                  <a:pt x="99740" y="6540"/>
                </a:lnTo>
                <a:close/>
              </a:path>
              <a:path w="138430" h="66039">
                <a:moveTo>
                  <a:pt x="138369" y="8084"/>
                </a:moveTo>
                <a:lnTo>
                  <a:pt x="131281" y="8084"/>
                </a:lnTo>
                <a:lnTo>
                  <a:pt x="131281" y="64687"/>
                </a:lnTo>
                <a:lnTo>
                  <a:pt x="138369" y="64687"/>
                </a:lnTo>
                <a:lnTo>
                  <a:pt x="138369" y="8084"/>
                </a:lnTo>
                <a:close/>
              </a:path>
              <a:path w="138430" h="66039">
                <a:moveTo>
                  <a:pt x="138369" y="636"/>
                </a:moveTo>
                <a:lnTo>
                  <a:pt x="133098" y="636"/>
                </a:lnTo>
                <a:lnTo>
                  <a:pt x="117565" y="5996"/>
                </a:lnTo>
                <a:lnTo>
                  <a:pt x="119289" y="11811"/>
                </a:lnTo>
                <a:lnTo>
                  <a:pt x="131281" y="8084"/>
                </a:lnTo>
                <a:lnTo>
                  <a:pt x="138369" y="8084"/>
                </a:lnTo>
                <a:lnTo>
                  <a:pt x="138369" y="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22455" y="6295602"/>
            <a:ext cx="130810" cy="66040"/>
          </a:xfrm>
          <a:custGeom>
            <a:avLst/>
            <a:gdLst/>
            <a:ahLst/>
            <a:cxnLst/>
            <a:rect l="l" t="t" r="r" b="b"/>
            <a:pathLst>
              <a:path w="130809" h="66039">
                <a:moveTo>
                  <a:pt x="39641" y="6451"/>
                </a:moveTo>
                <a:lnTo>
                  <a:pt x="27104" y="6451"/>
                </a:lnTo>
                <a:lnTo>
                  <a:pt x="30135" y="7571"/>
                </a:lnTo>
                <a:lnTo>
                  <a:pt x="35100" y="12053"/>
                </a:lnTo>
                <a:lnTo>
                  <a:pt x="36342" y="14991"/>
                </a:lnTo>
                <a:lnTo>
                  <a:pt x="36342" y="21772"/>
                </a:lnTo>
                <a:lnTo>
                  <a:pt x="35373" y="24800"/>
                </a:lnTo>
                <a:lnTo>
                  <a:pt x="31496" y="30618"/>
                </a:lnTo>
                <a:lnTo>
                  <a:pt x="28044" y="34250"/>
                </a:lnTo>
                <a:lnTo>
                  <a:pt x="0" y="58964"/>
                </a:lnTo>
                <a:lnTo>
                  <a:pt x="0" y="64504"/>
                </a:lnTo>
                <a:lnTo>
                  <a:pt x="44428" y="64504"/>
                </a:lnTo>
                <a:lnTo>
                  <a:pt x="44428" y="57964"/>
                </a:lnTo>
                <a:lnTo>
                  <a:pt x="10721" y="57964"/>
                </a:lnTo>
                <a:lnTo>
                  <a:pt x="33707" y="37551"/>
                </a:lnTo>
                <a:lnTo>
                  <a:pt x="37886" y="33192"/>
                </a:lnTo>
                <a:lnTo>
                  <a:pt x="42613" y="26405"/>
                </a:lnTo>
                <a:lnTo>
                  <a:pt x="43794" y="22532"/>
                </a:lnTo>
                <a:lnTo>
                  <a:pt x="43794" y="12899"/>
                </a:lnTo>
                <a:lnTo>
                  <a:pt x="41929" y="8553"/>
                </a:lnTo>
                <a:lnTo>
                  <a:pt x="39641" y="6451"/>
                </a:lnTo>
                <a:close/>
              </a:path>
              <a:path w="130809" h="66039">
                <a:moveTo>
                  <a:pt x="29772" y="0"/>
                </a:moveTo>
                <a:lnTo>
                  <a:pt x="18806" y="0"/>
                </a:lnTo>
                <a:lnTo>
                  <a:pt x="14447" y="1104"/>
                </a:lnTo>
                <a:lnTo>
                  <a:pt x="7542" y="5525"/>
                </a:lnTo>
                <a:lnTo>
                  <a:pt x="4273" y="8931"/>
                </a:lnTo>
                <a:lnTo>
                  <a:pt x="1181" y="13536"/>
                </a:lnTo>
                <a:lnTo>
                  <a:pt x="6451" y="17352"/>
                </a:lnTo>
                <a:lnTo>
                  <a:pt x="9173" y="13536"/>
                </a:lnTo>
                <a:lnTo>
                  <a:pt x="11769" y="10839"/>
                </a:lnTo>
                <a:lnTo>
                  <a:pt x="17035" y="7330"/>
                </a:lnTo>
                <a:lnTo>
                  <a:pt x="20081" y="6451"/>
                </a:lnTo>
                <a:lnTo>
                  <a:pt x="39641" y="6451"/>
                </a:lnTo>
                <a:lnTo>
                  <a:pt x="34480" y="1710"/>
                </a:lnTo>
                <a:lnTo>
                  <a:pt x="29772" y="0"/>
                </a:lnTo>
                <a:close/>
              </a:path>
              <a:path w="130809" h="66039">
                <a:moveTo>
                  <a:pt x="84615" y="0"/>
                </a:moveTo>
                <a:lnTo>
                  <a:pt x="72745" y="0"/>
                </a:lnTo>
                <a:lnTo>
                  <a:pt x="67640" y="1605"/>
                </a:lnTo>
                <a:lnTo>
                  <a:pt x="59101" y="8025"/>
                </a:lnTo>
                <a:lnTo>
                  <a:pt x="56967" y="12020"/>
                </a:lnTo>
                <a:lnTo>
                  <a:pt x="57009" y="23407"/>
                </a:lnTo>
                <a:lnTo>
                  <a:pt x="60599" y="28285"/>
                </a:lnTo>
                <a:lnTo>
                  <a:pt x="67867" y="31615"/>
                </a:lnTo>
                <a:lnTo>
                  <a:pt x="63870" y="33069"/>
                </a:lnTo>
                <a:lnTo>
                  <a:pt x="60692" y="35129"/>
                </a:lnTo>
                <a:lnTo>
                  <a:pt x="55966" y="40460"/>
                </a:lnTo>
                <a:lnTo>
                  <a:pt x="54806" y="43549"/>
                </a:lnTo>
                <a:lnTo>
                  <a:pt x="54832" y="52664"/>
                </a:lnTo>
                <a:lnTo>
                  <a:pt x="57056" y="56934"/>
                </a:lnTo>
                <a:lnTo>
                  <a:pt x="66142" y="63717"/>
                </a:lnTo>
                <a:lnTo>
                  <a:pt x="71835" y="65412"/>
                </a:lnTo>
                <a:lnTo>
                  <a:pt x="85525" y="65412"/>
                </a:lnTo>
                <a:lnTo>
                  <a:pt x="91235" y="63717"/>
                </a:lnTo>
                <a:lnTo>
                  <a:pt x="97418" y="59145"/>
                </a:lnTo>
                <a:lnTo>
                  <a:pt x="73591" y="59145"/>
                </a:lnTo>
                <a:lnTo>
                  <a:pt x="69549" y="57993"/>
                </a:lnTo>
                <a:lnTo>
                  <a:pt x="63554" y="53392"/>
                </a:lnTo>
                <a:lnTo>
                  <a:pt x="62053" y="50572"/>
                </a:lnTo>
                <a:lnTo>
                  <a:pt x="62117" y="43549"/>
                </a:lnTo>
                <a:lnTo>
                  <a:pt x="63644" y="40730"/>
                </a:lnTo>
                <a:lnTo>
                  <a:pt x="70006" y="36130"/>
                </a:lnTo>
                <a:lnTo>
                  <a:pt x="73954" y="34978"/>
                </a:lnTo>
                <a:lnTo>
                  <a:pt x="98290" y="34978"/>
                </a:lnTo>
                <a:lnTo>
                  <a:pt x="89493" y="31615"/>
                </a:lnTo>
                <a:lnTo>
                  <a:pt x="95039" y="29074"/>
                </a:lnTo>
                <a:lnTo>
                  <a:pt x="74562" y="29074"/>
                </a:lnTo>
                <a:lnTo>
                  <a:pt x="71111" y="27983"/>
                </a:lnTo>
                <a:lnTo>
                  <a:pt x="65538" y="23619"/>
                </a:lnTo>
                <a:lnTo>
                  <a:pt x="64145" y="20833"/>
                </a:lnTo>
                <a:lnTo>
                  <a:pt x="64176" y="14112"/>
                </a:lnTo>
                <a:lnTo>
                  <a:pt x="65520" y="11490"/>
                </a:lnTo>
                <a:lnTo>
                  <a:pt x="71034" y="7311"/>
                </a:lnTo>
                <a:lnTo>
                  <a:pt x="74502" y="6267"/>
                </a:lnTo>
                <a:lnTo>
                  <a:pt x="95920" y="6267"/>
                </a:lnTo>
                <a:lnTo>
                  <a:pt x="89719" y="1605"/>
                </a:lnTo>
                <a:lnTo>
                  <a:pt x="84615" y="0"/>
                </a:lnTo>
                <a:close/>
              </a:path>
              <a:path w="130809" h="66039">
                <a:moveTo>
                  <a:pt x="98290" y="34978"/>
                </a:moveTo>
                <a:lnTo>
                  <a:pt x="83343" y="34978"/>
                </a:lnTo>
                <a:lnTo>
                  <a:pt x="87307" y="36130"/>
                </a:lnTo>
                <a:lnTo>
                  <a:pt x="93700" y="40655"/>
                </a:lnTo>
                <a:lnTo>
                  <a:pt x="95307" y="43549"/>
                </a:lnTo>
                <a:lnTo>
                  <a:pt x="95277" y="50572"/>
                </a:lnTo>
                <a:lnTo>
                  <a:pt x="93808" y="53392"/>
                </a:lnTo>
                <a:lnTo>
                  <a:pt x="87811" y="57993"/>
                </a:lnTo>
                <a:lnTo>
                  <a:pt x="83769" y="59145"/>
                </a:lnTo>
                <a:lnTo>
                  <a:pt x="97418" y="59145"/>
                </a:lnTo>
                <a:lnTo>
                  <a:pt x="100303" y="57010"/>
                </a:lnTo>
                <a:lnTo>
                  <a:pt x="102575" y="52664"/>
                </a:lnTo>
                <a:lnTo>
                  <a:pt x="102575" y="40125"/>
                </a:lnTo>
                <a:lnTo>
                  <a:pt x="98290" y="34978"/>
                </a:lnTo>
                <a:close/>
              </a:path>
              <a:path w="130809" h="66039">
                <a:moveTo>
                  <a:pt x="95920" y="6267"/>
                </a:moveTo>
                <a:lnTo>
                  <a:pt x="82800" y="6267"/>
                </a:lnTo>
                <a:lnTo>
                  <a:pt x="86252" y="7311"/>
                </a:lnTo>
                <a:lnTo>
                  <a:pt x="91824" y="11490"/>
                </a:lnTo>
                <a:lnTo>
                  <a:pt x="93218" y="14112"/>
                </a:lnTo>
                <a:lnTo>
                  <a:pt x="93189" y="20833"/>
                </a:lnTo>
                <a:lnTo>
                  <a:pt x="91824" y="23619"/>
                </a:lnTo>
                <a:lnTo>
                  <a:pt x="86252" y="27983"/>
                </a:lnTo>
                <a:lnTo>
                  <a:pt x="82800" y="29074"/>
                </a:lnTo>
                <a:lnTo>
                  <a:pt x="95039" y="29074"/>
                </a:lnTo>
                <a:lnTo>
                  <a:pt x="96761" y="28285"/>
                </a:lnTo>
                <a:lnTo>
                  <a:pt x="100393" y="23407"/>
                </a:lnTo>
                <a:lnTo>
                  <a:pt x="100361" y="12020"/>
                </a:lnTo>
                <a:lnTo>
                  <a:pt x="98258" y="8025"/>
                </a:lnTo>
                <a:lnTo>
                  <a:pt x="95920" y="6267"/>
                </a:lnTo>
                <a:close/>
              </a:path>
              <a:path w="130809" h="66039">
                <a:moveTo>
                  <a:pt x="130647" y="7901"/>
                </a:moveTo>
                <a:lnTo>
                  <a:pt x="123559" y="7901"/>
                </a:lnTo>
                <a:lnTo>
                  <a:pt x="123559" y="64504"/>
                </a:lnTo>
                <a:lnTo>
                  <a:pt x="130647" y="64504"/>
                </a:lnTo>
                <a:lnTo>
                  <a:pt x="130647" y="7901"/>
                </a:lnTo>
                <a:close/>
              </a:path>
              <a:path w="130809" h="66039">
                <a:moveTo>
                  <a:pt x="130647" y="453"/>
                </a:moveTo>
                <a:lnTo>
                  <a:pt x="125376" y="453"/>
                </a:lnTo>
                <a:lnTo>
                  <a:pt x="109843" y="5814"/>
                </a:lnTo>
                <a:lnTo>
                  <a:pt x="111568" y="11628"/>
                </a:lnTo>
                <a:lnTo>
                  <a:pt x="123559" y="7901"/>
                </a:lnTo>
                <a:lnTo>
                  <a:pt x="130647" y="7901"/>
                </a:lnTo>
                <a:lnTo>
                  <a:pt x="130647" y="4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104173" y="1330553"/>
            <a:ext cx="5100320" cy="3387725"/>
            <a:chOff x="104173" y="1330553"/>
            <a:chExt cx="5100320" cy="338772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7729" y="1330553"/>
              <a:ext cx="2796679" cy="279666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173" y="1330553"/>
              <a:ext cx="2796679" cy="279666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7843" y="1921598"/>
              <a:ext cx="2796678" cy="27966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0754" y="5855550"/>
            <a:ext cx="3312553" cy="2206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7709" y="1704022"/>
            <a:ext cx="2524772" cy="31099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35983" y="1704022"/>
            <a:ext cx="2521419" cy="31099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8297" y="194487"/>
            <a:ext cx="2952534" cy="736551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94072" y="6194615"/>
            <a:ext cx="5072837" cy="1225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03962" y="2134565"/>
            <a:ext cx="2481592" cy="306086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175568" y="6460608"/>
            <a:ext cx="183515" cy="183515"/>
            <a:chOff x="8175568" y="6460608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8179168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DF4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179168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0" y="154528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FDF4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8435740" y="6460608"/>
            <a:ext cx="183515" cy="183515"/>
            <a:chOff x="8435740" y="6460608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8439340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3955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439340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3955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8695900" y="6460608"/>
            <a:ext cx="183515" cy="183515"/>
            <a:chOff x="8695900" y="6460608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8699500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BAF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699500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BAFD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8956072" y="6460608"/>
            <a:ext cx="183515" cy="183515"/>
            <a:chOff x="8956072" y="6460608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8959672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54F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959672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54FB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9216244" y="6460608"/>
            <a:ext cx="183515" cy="183515"/>
            <a:chOff x="9216244" y="6460608"/>
            <a:chExt cx="183515" cy="183515"/>
          </a:xfrm>
        </p:grpSpPr>
        <p:sp>
          <p:nvSpPr>
            <p:cNvPr id="21" name="object 21"/>
            <p:cNvSpPr/>
            <p:nvPr/>
          </p:nvSpPr>
          <p:spPr>
            <a:xfrm>
              <a:off x="9219844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219844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9476403" y="6460608"/>
            <a:ext cx="183515" cy="183515"/>
            <a:chOff x="9476403" y="6460608"/>
            <a:chExt cx="183515" cy="183515"/>
          </a:xfrm>
        </p:grpSpPr>
        <p:sp>
          <p:nvSpPr>
            <p:cNvPr id="24" name="object 24"/>
            <p:cNvSpPr/>
            <p:nvPr/>
          </p:nvSpPr>
          <p:spPr>
            <a:xfrm>
              <a:off x="9480003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F2C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9480003" y="646420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2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F2CFB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/>
          <p:nvPr/>
        </p:nvSpPr>
        <p:spPr>
          <a:xfrm>
            <a:off x="8240522" y="6519976"/>
            <a:ext cx="53340" cy="64135"/>
          </a:xfrm>
          <a:custGeom>
            <a:avLst/>
            <a:gdLst/>
            <a:ahLst/>
            <a:cxnLst/>
            <a:rect l="l" t="t" r="r" b="b"/>
            <a:pathLst>
              <a:path w="53340" h="64134">
                <a:moveTo>
                  <a:pt x="20802" y="0"/>
                </a:moveTo>
                <a:lnTo>
                  <a:pt x="15532" y="0"/>
                </a:lnTo>
                <a:lnTo>
                  <a:pt x="0" y="5359"/>
                </a:lnTo>
                <a:lnTo>
                  <a:pt x="1727" y="11176"/>
                </a:lnTo>
                <a:lnTo>
                  <a:pt x="13716" y="7454"/>
                </a:lnTo>
                <a:lnTo>
                  <a:pt x="13716" y="64058"/>
                </a:lnTo>
                <a:lnTo>
                  <a:pt x="20802" y="64058"/>
                </a:lnTo>
                <a:lnTo>
                  <a:pt x="20802" y="0"/>
                </a:lnTo>
                <a:close/>
              </a:path>
              <a:path w="53340" h="64134">
                <a:moveTo>
                  <a:pt x="53327" y="0"/>
                </a:moveTo>
                <a:lnTo>
                  <a:pt x="48056" y="0"/>
                </a:lnTo>
                <a:lnTo>
                  <a:pt x="32524" y="5359"/>
                </a:lnTo>
                <a:lnTo>
                  <a:pt x="34251" y="11176"/>
                </a:lnTo>
                <a:lnTo>
                  <a:pt x="46253" y="7454"/>
                </a:lnTo>
                <a:lnTo>
                  <a:pt x="46253" y="64058"/>
                </a:lnTo>
                <a:lnTo>
                  <a:pt x="53327" y="64058"/>
                </a:lnTo>
                <a:lnTo>
                  <a:pt x="53327" y="0"/>
                </a:lnTo>
                <a:close/>
              </a:path>
            </a:pathLst>
          </a:custGeom>
          <a:solidFill>
            <a:srgbClr val="323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733866" y="6519976"/>
            <a:ext cx="107314" cy="65405"/>
          </a:xfrm>
          <a:custGeom>
            <a:avLst/>
            <a:gdLst/>
            <a:ahLst/>
            <a:cxnLst/>
            <a:rect l="l" t="t" r="r" b="b"/>
            <a:pathLst>
              <a:path w="107315" h="65404">
                <a:moveTo>
                  <a:pt x="52158" y="42976"/>
                </a:moveTo>
                <a:lnTo>
                  <a:pt x="42252" y="42976"/>
                </a:lnTo>
                <a:lnTo>
                  <a:pt x="42252" y="10172"/>
                </a:lnTo>
                <a:lnTo>
                  <a:pt x="42252" y="0"/>
                </a:lnTo>
                <a:lnTo>
                  <a:pt x="35979" y="0"/>
                </a:lnTo>
                <a:lnTo>
                  <a:pt x="35356" y="762"/>
                </a:lnTo>
                <a:lnTo>
                  <a:pt x="35356" y="10172"/>
                </a:lnTo>
                <a:lnTo>
                  <a:pt x="35356" y="42976"/>
                </a:lnTo>
                <a:lnTo>
                  <a:pt x="8636" y="42976"/>
                </a:lnTo>
                <a:lnTo>
                  <a:pt x="35356" y="10172"/>
                </a:lnTo>
                <a:lnTo>
                  <a:pt x="35356" y="762"/>
                </a:lnTo>
                <a:lnTo>
                  <a:pt x="0" y="43789"/>
                </a:lnTo>
                <a:lnTo>
                  <a:pt x="1828" y="48971"/>
                </a:lnTo>
                <a:lnTo>
                  <a:pt x="35356" y="48971"/>
                </a:lnTo>
                <a:lnTo>
                  <a:pt x="35356" y="64058"/>
                </a:lnTo>
                <a:lnTo>
                  <a:pt x="42252" y="64058"/>
                </a:lnTo>
                <a:lnTo>
                  <a:pt x="42252" y="48971"/>
                </a:lnTo>
                <a:lnTo>
                  <a:pt x="52158" y="48971"/>
                </a:lnTo>
                <a:lnTo>
                  <a:pt x="52158" y="42976"/>
                </a:lnTo>
                <a:close/>
              </a:path>
              <a:path w="107315" h="65404">
                <a:moveTo>
                  <a:pt x="107315" y="38252"/>
                </a:moveTo>
                <a:lnTo>
                  <a:pt x="105232" y="33477"/>
                </a:lnTo>
                <a:lnTo>
                  <a:pt x="96939" y="26390"/>
                </a:lnTo>
                <a:lnTo>
                  <a:pt x="91681" y="24625"/>
                </a:lnTo>
                <a:lnTo>
                  <a:pt x="81267" y="24625"/>
                </a:lnTo>
                <a:lnTo>
                  <a:pt x="77089" y="25565"/>
                </a:lnTo>
                <a:lnTo>
                  <a:pt x="72783" y="27444"/>
                </a:lnTo>
                <a:lnTo>
                  <a:pt x="74142" y="7086"/>
                </a:lnTo>
                <a:lnTo>
                  <a:pt x="104495" y="7086"/>
                </a:lnTo>
                <a:lnTo>
                  <a:pt x="104495" y="457"/>
                </a:lnTo>
                <a:lnTo>
                  <a:pt x="67881" y="457"/>
                </a:lnTo>
                <a:lnTo>
                  <a:pt x="66065" y="31445"/>
                </a:lnTo>
                <a:lnTo>
                  <a:pt x="70878" y="34620"/>
                </a:lnTo>
                <a:lnTo>
                  <a:pt x="75412" y="32194"/>
                </a:lnTo>
                <a:lnTo>
                  <a:pt x="79870" y="30988"/>
                </a:lnTo>
                <a:lnTo>
                  <a:pt x="88900" y="30988"/>
                </a:lnTo>
                <a:lnTo>
                  <a:pt x="92697" y="32219"/>
                </a:lnTo>
                <a:lnTo>
                  <a:pt x="98577" y="37198"/>
                </a:lnTo>
                <a:lnTo>
                  <a:pt x="100037" y="40398"/>
                </a:lnTo>
                <a:lnTo>
                  <a:pt x="100037" y="48514"/>
                </a:lnTo>
                <a:lnTo>
                  <a:pt x="98615" y="51943"/>
                </a:lnTo>
                <a:lnTo>
                  <a:pt x="92925" y="57277"/>
                </a:lnTo>
                <a:lnTo>
                  <a:pt x="89230" y="58610"/>
                </a:lnTo>
                <a:lnTo>
                  <a:pt x="78625" y="58610"/>
                </a:lnTo>
                <a:lnTo>
                  <a:pt x="72605" y="55702"/>
                </a:lnTo>
                <a:lnTo>
                  <a:pt x="66598" y="49885"/>
                </a:lnTo>
                <a:lnTo>
                  <a:pt x="61887" y="55054"/>
                </a:lnTo>
                <a:lnTo>
                  <a:pt x="68605" y="61785"/>
                </a:lnTo>
                <a:lnTo>
                  <a:pt x="76174" y="65151"/>
                </a:lnTo>
                <a:lnTo>
                  <a:pt x="84594" y="65151"/>
                </a:lnTo>
                <a:lnTo>
                  <a:pt x="91262" y="65151"/>
                </a:lnTo>
                <a:lnTo>
                  <a:pt x="96710" y="63207"/>
                </a:lnTo>
                <a:lnTo>
                  <a:pt x="105194" y="55460"/>
                </a:lnTo>
                <a:lnTo>
                  <a:pt x="107315" y="50431"/>
                </a:lnTo>
                <a:lnTo>
                  <a:pt x="107315" y="382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996172" y="6519976"/>
            <a:ext cx="103505" cy="64135"/>
          </a:xfrm>
          <a:custGeom>
            <a:avLst/>
            <a:gdLst/>
            <a:ahLst/>
            <a:cxnLst/>
            <a:rect l="l" t="t" r="r" b="b"/>
            <a:pathLst>
              <a:path w="103504" h="64134">
                <a:moveTo>
                  <a:pt x="52158" y="42976"/>
                </a:moveTo>
                <a:lnTo>
                  <a:pt x="42252" y="42976"/>
                </a:lnTo>
                <a:lnTo>
                  <a:pt x="42252" y="10172"/>
                </a:lnTo>
                <a:lnTo>
                  <a:pt x="42252" y="0"/>
                </a:lnTo>
                <a:lnTo>
                  <a:pt x="35991" y="0"/>
                </a:lnTo>
                <a:lnTo>
                  <a:pt x="35356" y="774"/>
                </a:lnTo>
                <a:lnTo>
                  <a:pt x="35356" y="10172"/>
                </a:lnTo>
                <a:lnTo>
                  <a:pt x="35356" y="42976"/>
                </a:lnTo>
                <a:lnTo>
                  <a:pt x="8636" y="42976"/>
                </a:lnTo>
                <a:lnTo>
                  <a:pt x="35356" y="10172"/>
                </a:lnTo>
                <a:lnTo>
                  <a:pt x="35356" y="774"/>
                </a:lnTo>
                <a:lnTo>
                  <a:pt x="0" y="43789"/>
                </a:lnTo>
                <a:lnTo>
                  <a:pt x="1828" y="48971"/>
                </a:lnTo>
                <a:lnTo>
                  <a:pt x="35356" y="48971"/>
                </a:lnTo>
                <a:lnTo>
                  <a:pt x="35356" y="64058"/>
                </a:lnTo>
                <a:lnTo>
                  <a:pt x="42252" y="64058"/>
                </a:lnTo>
                <a:lnTo>
                  <a:pt x="42252" y="48971"/>
                </a:lnTo>
                <a:lnTo>
                  <a:pt x="52158" y="48971"/>
                </a:lnTo>
                <a:lnTo>
                  <a:pt x="52158" y="42976"/>
                </a:lnTo>
                <a:close/>
              </a:path>
              <a:path w="103504" h="64134">
                <a:moveTo>
                  <a:pt x="103035" y="457"/>
                </a:moveTo>
                <a:lnTo>
                  <a:pt x="59880" y="457"/>
                </a:lnTo>
                <a:lnTo>
                  <a:pt x="59880" y="6997"/>
                </a:lnTo>
                <a:lnTo>
                  <a:pt x="94856" y="6997"/>
                </a:lnTo>
                <a:lnTo>
                  <a:pt x="66154" y="64058"/>
                </a:lnTo>
                <a:lnTo>
                  <a:pt x="74155" y="64058"/>
                </a:lnTo>
                <a:lnTo>
                  <a:pt x="103035" y="5816"/>
                </a:lnTo>
                <a:lnTo>
                  <a:pt x="103035" y="4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253169" y="6519341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40">
                <a:moveTo>
                  <a:pt x="44424" y="58153"/>
                </a:moveTo>
                <a:lnTo>
                  <a:pt x="10718" y="58153"/>
                </a:lnTo>
                <a:lnTo>
                  <a:pt x="33705" y="37731"/>
                </a:lnTo>
                <a:lnTo>
                  <a:pt x="37884" y="33375"/>
                </a:lnTo>
                <a:lnTo>
                  <a:pt x="42608" y="26593"/>
                </a:lnTo>
                <a:lnTo>
                  <a:pt x="43789" y="22720"/>
                </a:lnTo>
                <a:lnTo>
                  <a:pt x="43789" y="13081"/>
                </a:lnTo>
                <a:lnTo>
                  <a:pt x="41922" y="8737"/>
                </a:lnTo>
                <a:lnTo>
                  <a:pt x="34480" y="1892"/>
                </a:lnTo>
                <a:lnTo>
                  <a:pt x="29768" y="177"/>
                </a:lnTo>
                <a:lnTo>
                  <a:pt x="18808" y="177"/>
                </a:lnTo>
                <a:lnTo>
                  <a:pt x="14439" y="1282"/>
                </a:lnTo>
                <a:lnTo>
                  <a:pt x="7543" y="5715"/>
                </a:lnTo>
                <a:lnTo>
                  <a:pt x="4267" y="9118"/>
                </a:lnTo>
                <a:lnTo>
                  <a:pt x="1181" y="13716"/>
                </a:lnTo>
                <a:lnTo>
                  <a:pt x="6451" y="17538"/>
                </a:lnTo>
                <a:lnTo>
                  <a:pt x="9105" y="13779"/>
                </a:lnTo>
                <a:lnTo>
                  <a:pt x="11760" y="11023"/>
                </a:lnTo>
                <a:lnTo>
                  <a:pt x="17030" y="7518"/>
                </a:lnTo>
                <a:lnTo>
                  <a:pt x="20078" y="6629"/>
                </a:lnTo>
                <a:lnTo>
                  <a:pt x="27101" y="6629"/>
                </a:lnTo>
                <a:lnTo>
                  <a:pt x="30124" y="7759"/>
                </a:lnTo>
                <a:lnTo>
                  <a:pt x="35102" y="12230"/>
                </a:lnTo>
                <a:lnTo>
                  <a:pt x="36347" y="15176"/>
                </a:lnTo>
                <a:lnTo>
                  <a:pt x="36347" y="21958"/>
                </a:lnTo>
                <a:lnTo>
                  <a:pt x="35369" y="24980"/>
                </a:lnTo>
                <a:lnTo>
                  <a:pt x="31496" y="30797"/>
                </a:lnTo>
                <a:lnTo>
                  <a:pt x="28041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24" y="64693"/>
                </a:lnTo>
                <a:lnTo>
                  <a:pt x="44424" y="58153"/>
                </a:lnTo>
                <a:close/>
              </a:path>
              <a:path w="109854" h="66040">
                <a:moveTo>
                  <a:pt x="109385" y="23622"/>
                </a:moveTo>
                <a:lnTo>
                  <a:pt x="106934" y="15824"/>
                </a:lnTo>
                <a:lnTo>
                  <a:pt x="101942" y="9398"/>
                </a:lnTo>
                <a:lnTo>
                  <a:pt x="101942" y="40220"/>
                </a:lnTo>
                <a:lnTo>
                  <a:pt x="100164" y="46443"/>
                </a:lnTo>
                <a:lnTo>
                  <a:pt x="93078" y="56680"/>
                </a:lnTo>
                <a:lnTo>
                  <a:pt x="88430" y="59245"/>
                </a:lnTo>
                <a:lnTo>
                  <a:pt x="76923" y="59245"/>
                </a:lnTo>
                <a:lnTo>
                  <a:pt x="72224" y="56654"/>
                </a:lnTo>
                <a:lnTo>
                  <a:pt x="64960" y="46291"/>
                </a:lnTo>
                <a:lnTo>
                  <a:pt x="63169" y="40220"/>
                </a:lnTo>
                <a:lnTo>
                  <a:pt x="63144" y="25565"/>
                </a:lnTo>
                <a:lnTo>
                  <a:pt x="64935" y="19342"/>
                </a:lnTo>
                <a:lnTo>
                  <a:pt x="72072" y="9105"/>
                </a:lnTo>
                <a:lnTo>
                  <a:pt x="76746" y="6540"/>
                </a:lnTo>
                <a:lnTo>
                  <a:pt x="88252" y="6540"/>
                </a:lnTo>
                <a:lnTo>
                  <a:pt x="92925" y="9131"/>
                </a:lnTo>
                <a:lnTo>
                  <a:pt x="100139" y="19494"/>
                </a:lnTo>
                <a:lnTo>
                  <a:pt x="101904" y="25565"/>
                </a:lnTo>
                <a:lnTo>
                  <a:pt x="101942" y="40220"/>
                </a:lnTo>
                <a:lnTo>
                  <a:pt x="101942" y="9398"/>
                </a:lnTo>
                <a:lnTo>
                  <a:pt x="99733" y="6540"/>
                </a:lnTo>
                <a:lnTo>
                  <a:pt x="97116" y="3162"/>
                </a:lnTo>
                <a:lnTo>
                  <a:pt x="90665" y="0"/>
                </a:lnTo>
                <a:lnTo>
                  <a:pt x="74676" y="0"/>
                </a:lnTo>
                <a:lnTo>
                  <a:pt x="68186" y="3200"/>
                </a:lnTo>
                <a:lnTo>
                  <a:pt x="58191" y="15976"/>
                </a:lnTo>
                <a:lnTo>
                  <a:pt x="55727" y="23622"/>
                </a:lnTo>
                <a:lnTo>
                  <a:pt x="55689" y="42164"/>
                </a:lnTo>
                <a:lnTo>
                  <a:pt x="58166" y="49961"/>
                </a:lnTo>
                <a:lnTo>
                  <a:pt x="68033" y="62623"/>
                </a:lnTo>
                <a:lnTo>
                  <a:pt x="74498" y="65786"/>
                </a:lnTo>
                <a:lnTo>
                  <a:pt x="90487" y="65786"/>
                </a:lnTo>
                <a:lnTo>
                  <a:pt x="96977" y="62585"/>
                </a:lnTo>
                <a:lnTo>
                  <a:pt x="99568" y="59245"/>
                </a:lnTo>
                <a:lnTo>
                  <a:pt x="106908" y="49809"/>
                </a:lnTo>
                <a:lnTo>
                  <a:pt x="109334" y="42164"/>
                </a:lnTo>
                <a:lnTo>
                  <a:pt x="109385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514611" y="6519976"/>
            <a:ext cx="107314" cy="65405"/>
          </a:xfrm>
          <a:custGeom>
            <a:avLst/>
            <a:gdLst/>
            <a:ahLst/>
            <a:cxnLst/>
            <a:rect l="l" t="t" r="r" b="b"/>
            <a:pathLst>
              <a:path w="107315" h="65404">
                <a:moveTo>
                  <a:pt x="45427" y="38252"/>
                </a:moveTo>
                <a:lnTo>
                  <a:pt x="43345" y="33477"/>
                </a:lnTo>
                <a:lnTo>
                  <a:pt x="35052" y="26390"/>
                </a:lnTo>
                <a:lnTo>
                  <a:pt x="29794" y="24625"/>
                </a:lnTo>
                <a:lnTo>
                  <a:pt x="19380" y="24625"/>
                </a:lnTo>
                <a:lnTo>
                  <a:pt x="15201" y="25565"/>
                </a:lnTo>
                <a:lnTo>
                  <a:pt x="10896" y="27444"/>
                </a:lnTo>
                <a:lnTo>
                  <a:pt x="12255" y="7086"/>
                </a:lnTo>
                <a:lnTo>
                  <a:pt x="42608" y="7086"/>
                </a:lnTo>
                <a:lnTo>
                  <a:pt x="42608" y="457"/>
                </a:lnTo>
                <a:lnTo>
                  <a:pt x="5981" y="457"/>
                </a:lnTo>
                <a:lnTo>
                  <a:pt x="4178" y="31445"/>
                </a:lnTo>
                <a:lnTo>
                  <a:pt x="8991" y="34620"/>
                </a:lnTo>
                <a:lnTo>
                  <a:pt x="13525" y="32194"/>
                </a:lnTo>
                <a:lnTo>
                  <a:pt x="17983" y="30988"/>
                </a:lnTo>
                <a:lnTo>
                  <a:pt x="27012" y="30988"/>
                </a:lnTo>
                <a:lnTo>
                  <a:pt x="30810" y="32219"/>
                </a:lnTo>
                <a:lnTo>
                  <a:pt x="36690" y="37198"/>
                </a:lnTo>
                <a:lnTo>
                  <a:pt x="38150" y="40398"/>
                </a:lnTo>
                <a:lnTo>
                  <a:pt x="38150" y="48514"/>
                </a:lnTo>
                <a:lnTo>
                  <a:pt x="36728" y="51943"/>
                </a:lnTo>
                <a:lnTo>
                  <a:pt x="31038" y="57277"/>
                </a:lnTo>
                <a:lnTo>
                  <a:pt x="27343" y="58610"/>
                </a:lnTo>
                <a:lnTo>
                  <a:pt x="16738" y="58610"/>
                </a:lnTo>
                <a:lnTo>
                  <a:pt x="10718" y="55702"/>
                </a:lnTo>
                <a:lnTo>
                  <a:pt x="4724" y="49885"/>
                </a:lnTo>
                <a:lnTo>
                  <a:pt x="0" y="55054"/>
                </a:lnTo>
                <a:lnTo>
                  <a:pt x="6718" y="61785"/>
                </a:lnTo>
                <a:lnTo>
                  <a:pt x="14287" y="65151"/>
                </a:lnTo>
                <a:lnTo>
                  <a:pt x="22707" y="65151"/>
                </a:lnTo>
                <a:lnTo>
                  <a:pt x="29375" y="65151"/>
                </a:lnTo>
                <a:lnTo>
                  <a:pt x="34823" y="63207"/>
                </a:lnTo>
                <a:lnTo>
                  <a:pt x="43307" y="55460"/>
                </a:lnTo>
                <a:lnTo>
                  <a:pt x="45427" y="50431"/>
                </a:lnTo>
                <a:lnTo>
                  <a:pt x="45427" y="38252"/>
                </a:lnTo>
                <a:close/>
              </a:path>
              <a:path w="107315" h="65404">
                <a:moveTo>
                  <a:pt x="106845" y="42976"/>
                </a:moveTo>
                <a:lnTo>
                  <a:pt x="96939" y="42976"/>
                </a:lnTo>
                <a:lnTo>
                  <a:pt x="96939" y="10172"/>
                </a:lnTo>
                <a:lnTo>
                  <a:pt x="96939" y="0"/>
                </a:lnTo>
                <a:lnTo>
                  <a:pt x="90665" y="0"/>
                </a:lnTo>
                <a:lnTo>
                  <a:pt x="90030" y="774"/>
                </a:lnTo>
                <a:lnTo>
                  <a:pt x="90030" y="10172"/>
                </a:lnTo>
                <a:lnTo>
                  <a:pt x="90030" y="42976"/>
                </a:lnTo>
                <a:lnTo>
                  <a:pt x="63322" y="42976"/>
                </a:lnTo>
                <a:lnTo>
                  <a:pt x="90030" y="10172"/>
                </a:lnTo>
                <a:lnTo>
                  <a:pt x="90030" y="774"/>
                </a:lnTo>
                <a:lnTo>
                  <a:pt x="54686" y="43789"/>
                </a:lnTo>
                <a:lnTo>
                  <a:pt x="56502" y="48971"/>
                </a:lnTo>
                <a:lnTo>
                  <a:pt x="90030" y="48971"/>
                </a:lnTo>
                <a:lnTo>
                  <a:pt x="90030" y="64058"/>
                </a:lnTo>
                <a:lnTo>
                  <a:pt x="96939" y="64058"/>
                </a:lnTo>
                <a:lnTo>
                  <a:pt x="96939" y="48971"/>
                </a:lnTo>
                <a:lnTo>
                  <a:pt x="106845" y="48971"/>
                </a:lnTo>
                <a:lnTo>
                  <a:pt x="106845" y="4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454847" y="6519341"/>
            <a:ext cx="145415" cy="66040"/>
          </a:xfrm>
          <a:custGeom>
            <a:avLst/>
            <a:gdLst/>
            <a:ahLst/>
            <a:cxnLst/>
            <a:rect l="l" t="t" r="r" b="b"/>
            <a:pathLst>
              <a:path w="145415" h="66040">
                <a:moveTo>
                  <a:pt x="20815" y="635"/>
                </a:moveTo>
                <a:lnTo>
                  <a:pt x="15544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28" y="8089"/>
                </a:lnTo>
                <a:lnTo>
                  <a:pt x="13728" y="64693"/>
                </a:lnTo>
                <a:lnTo>
                  <a:pt x="20815" y="64693"/>
                </a:lnTo>
                <a:lnTo>
                  <a:pt x="20815" y="635"/>
                </a:lnTo>
                <a:close/>
              </a:path>
              <a:path w="145415" h="66040">
                <a:moveTo>
                  <a:pt x="79502" y="41033"/>
                </a:moveTo>
                <a:lnTo>
                  <a:pt x="77520" y="36753"/>
                </a:lnTo>
                <a:lnTo>
                  <a:pt x="69583" y="30759"/>
                </a:lnTo>
                <a:lnTo>
                  <a:pt x="64566" y="29019"/>
                </a:lnTo>
                <a:lnTo>
                  <a:pt x="58521" y="28524"/>
                </a:lnTo>
                <a:lnTo>
                  <a:pt x="78511" y="6362"/>
                </a:lnTo>
                <a:lnTo>
                  <a:pt x="78511" y="1092"/>
                </a:lnTo>
                <a:lnTo>
                  <a:pt x="37896" y="1092"/>
                </a:lnTo>
                <a:lnTo>
                  <a:pt x="37896" y="7543"/>
                </a:lnTo>
                <a:lnTo>
                  <a:pt x="68961" y="7543"/>
                </a:lnTo>
                <a:lnTo>
                  <a:pt x="48882" y="30162"/>
                </a:lnTo>
                <a:lnTo>
                  <a:pt x="50342" y="34442"/>
                </a:lnTo>
                <a:lnTo>
                  <a:pt x="59766" y="34442"/>
                </a:lnTo>
                <a:lnTo>
                  <a:pt x="64058" y="35509"/>
                </a:lnTo>
                <a:lnTo>
                  <a:pt x="70599" y="39814"/>
                </a:lnTo>
                <a:lnTo>
                  <a:pt x="72237" y="42824"/>
                </a:lnTo>
                <a:lnTo>
                  <a:pt x="72237" y="50457"/>
                </a:lnTo>
                <a:lnTo>
                  <a:pt x="70904" y="53479"/>
                </a:lnTo>
                <a:lnTo>
                  <a:pt x="65570" y="58089"/>
                </a:lnTo>
                <a:lnTo>
                  <a:pt x="62268" y="59245"/>
                </a:lnTo>
                <a:lnTo>
                  <a:pt x="51066" y="59245"/>
                </a:lnTo>
                <a:lnTo>
                  <a:pt x="44856" y="56095"/>
                </a:lnTo>
                <a:lnTo>
                  <a:pt x="39712" y="49796"/>
                </a:lnTo>
                <a:lnTo>
                  <a:pt x="34531" y="54419"/>
                </a:lnTo>
                <a:lnTo>
                  <a:pt x="39281" y="59397"/>
                </a:lnTo>
                <a:lnTo>
                  <a:pt x="44818" y="62941"/>
                </a:lnTo>
                <a:lnTo>
                  <a:pt x="51130" y="65074"/>
                </a:lnTo>
                <a:lnTo>
                  <a:pt x="58242" y="65786"/>
                </a:lnTo>
                <a:lnTo>
                  <a:pt x="64249" y="65786"/>
                </a:lnTo>
                <a:lnTo>
                  <a:pt x="69278" y="63982"/>
                </a:lnTo>
                <a:lnTo>
                  <a:pt x="77457" y="56769"/>
                </a:lnTo>
                <a:lnTo>
                  <a:pt x="79502" y="52184"/>
                </a:lnTo>
                <a:lnTo>
                  <a:pt x="79502" y="41033"/>
                </a:lnTo>
                <a:close/>
              </a:path>
              <a:path w="145415" h="66040">
                <a:moveTo>
                  <a:pt x="145008" y="23622"/>
                </a:moveTo>
                <a:lnTo>
                  <a:pt x="142557" y="15824"/>
                </a:lnTo>
                <a:lnTo>
                  <a:pt x="137566" y="9398"/>
                </a:lnTo>
                <a:lnTo>
                  <a:pt x="137566" y="40220"/>
                </a:lnTo>
                <a:lnTo>
                  <a:pt x="135788" y="46443"/>
                </a:lnTo>
                <a:lnTo>
                  <a:pt x="128701" y="56680"/>
                </a:lnTo>
                <a:lnTo>
                  <a:pt x="124053" y="59245"/>
                </a:lnTo>
                <a:lnTo>
                  <a:pt x="112547" y="59245"/>
                </a:lnTo>
                <a:lnTo>
                  <a:pt x="107848" y="56654"/>
                </a:lnTo>
                <a:lnTo>
                  <a:pt x="100584" y="46291"/>
                </a:lnTo>
                <a:lnTo>
                  <a:pt x="98793" y="40220"/>
                </a:lnTo>
                <a:lnTo>
                  <a:pt x="98767" y="25565"/>
                </a:lnTo>
                <a:lnTo>
                  <a:pt x="100558" y="19342"/>
                </a:lnTo>
                <a:lnTo>
                  <a:pt x="107696" y="9105"/>
                </a:lnTo>
                <a:lnTo>
                  <a:pt x="112369" y="6540"/>
                </a:lnTo>
                <a:lnTo>
                  <a:pt x="123875" y="6540"/>
                </a:lnTo>
                <a:lnTo>
                  <a:pt x="128549" y="9131"/>
                </a:lnTo>
                <a:lnTo>
                  <a:pt x="135763" y="19494"/>
                </a:lnTo>
                <a:lnTo>
                  <a:pt x="137528" y="25565"/>
                </a:lnTo>
                <a:lnTo>
                  <a:pt x="137566" y="40220"/>
                </a:lnTo>
                <a:lnTo>
                  <a:pt x="137566" y="9398"/>
                </a:lnTo>
                <a:lnTo>
                  <a:pt x="135356" y="6540"/>
                </a:lnTo>
                <a:lnTo>
                  <a:pt x="132740" y="3162"/>
                </a:lnTo>
                <a:lnTo>
                  <a:pt x="126288" y="0"/>
                </a:lnTo>
                <a:lnTo>
                  <a:pt x="110299" y="0"/>
                </a:lnTo>
                <a:lnTo>
                  <a:pt x="103809" y="3200"/>
                </a:lnTo>
                <a:lnTo>
                  <a:pt x="93814" y="15976"/>
                </a:lnTo>
                <a:lnTo>
                  <a:pt x="91351" y="23622"/>
                </a:lnTo>
                <a:lnTo>
                  <a:pt x="91313" y="42164"/>
                </a:lnTo>
                <a:lnTo>
                  <a:pt x="93789" y="49961"/>
                </a:lnTo>
                <a:lnTo>
                  <a:pt x="103657" y="62623"/>
                </a:lnTo>
                <a:lnTo>
                  <a:pt x="110121" y="65786"/>
                </a:lnTo>
                <a:lnTo>
                  <a:pt x="126111" y="65786"/>
                </a:lnTo>
                <a:lnTo>
                  <a:pt x="132588" y="62585"/>
                </a:lnTo>
                <a:lnTo>
                  <a:pt x="135191" y="59245"/>
                </a:lnTo>
                <a:lnTo>
                  <a:pt x="142532" y="49809"/>
                </a:lnTo>
                <a:lnTo>
                  <a:pt x="144957" y="42164"/>
                </a:lnTo>
                <a:lnTo>
                  <a:pt x="145008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989836" y="56385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1" y="186893"/>
                </a:moveTo>
                <a:lnTo>
                  <a:pt x="16103" y="224015"/>
                </a:lnTo>
                <a:lnTo>
                  <a:pt x="28069" y="229906"/>
                </a:lnTo>
                <a:lnTo>
                  <a:pt x="40324" y="234113"/>
                </a:lnTo>
                <a:lnTo>
                  <a:pt x="52867" y="236636"/>
                </a:lnTo>
                <a:lnTo>
                  <a:pt x="65697" y="237477"/>
                </a:lnTo>
                <a:lnTo>
                  <a:pt x="77591" y="236655"/>
                </a:lnTo>
                <a:lnTo>
                  <a:pt x="116985" y="216741"/>
                </a:lnTo>
                <a:lnTo>
                  <a:pt x="133841" y="194449"/>
                </a:lnTo>
                <a:lnTo>
                  <a:pt x="63068" y="194449"/>
                </a:lnTo>
                <a:lnTo>
                  <a:pt x="55819" y="193978"/>
                </a:lnTo>
                <a:lnTo>
                  <a:pt x="48858" y="192562"/>
                </a:lnTo>
                <a:lnTo>
                  <a:pt x="42185" y="190200"/>
                </a:lnTo>
                <a:lnTo>
                  <a:pt x="35801" y="186893"/>
                </a:lnTo>
                <a:close/>
              </a:path>
              <a:path w="1670050" h="238125">
                <a:moveTo>
                  <a:pt x="56502" y="3949"/>
                </a:moveTo>
                <a:lnTo>
                  <a:pt x="0" y="3949"/>
                </a:lnTo>
                <a:lnTo>
                  <a:pt x="91973" y="176060"/>
                </a:lnTo>
                <a:lnTo>
                  <a:pt x="85731" y="184103"/>
                </a:lnTo>
                <a:lnTo>
                  <a:pt x="78835" y="189850"/>
                </a:lnTo>
                <a:lnTo>
                  <a:pt x="71281" y="193299"/>
                </a:lnTo>
                <a:lnTo>
                  <a:pt x="63068" y="194449"/>
                </a:lnTo>
                <a:lnTo>
                  <a:pt x="133841" y="194449"/>
                </a:lnTo>
                <a:lnTo>
                  <a:pt x="140906" y="181635"/>
                </a:lnTo>
                <a:lnTo>
                  <a:pt x="168831" y="125475"/>
                </a:lnTo>
                <a:lnTo>
                  <a:pt x="118910" y="125475"/>
                </a:lnTo>
                <a:lnTo>
                  <a:pt x="56502" y="3949"/>
                </a:lnTo>
                <a:close/>
              </a:path>
              <a:path w="1670050" h="238125">
                <a:moveTo>
                  <a:pt x="229260" y="3949"/>
                </a:moveTo>
                <a:lnTo>
                  <a:pt x="174409" y="3949"/>
                </a:lnTo>
                <a:lnTo>
                  <a:pt x="118910" y="125475"/>
                </a:lnTo>
                <a:lnTo>
                  <a:pt x="168831" y="125475"/>
                </a:lnTo>
                <a:lnTo>
                  <a:pt x="229260" y="3949"/>
                </a:lnTo>
                <a:close/>
              </a:path>
              <a:path w="1670050" h="238125">
                <a:moveTo>
                  <a:pt x="313347" y="3949"/>
                </a:moveTo>
                <a:lnTo>
                  <a:pt x="262763" y="3949"/>
                </a:lnTo>
                <a:lnTo>
                  <a:pt x="262763" y="233870"/>
                </a:lnTo>
                <a:lnTo>
                  <a:pt x="313347" y="233870"/>
                </a:lnTo>
                <a:lnTo>
                  <a:pt x="313347" y="141566"/>
                </a:lnTo>
                <a:lnTo>
                  <a:pt x="457212" y="141566"/>
                </a:lnTo>
                <a:lnTo>
                  <a:pt x="457212" y="94932"/>
                </a:lnTo>
                <a:lnTo>
                  <a:pt x="313347" y="94932"/>
                </a:lnTo>
                <a:lnTo>
                  <a:pt x="313347" y="3949"/>
                </a:lnTo>
                <a:close/>
              </a:path>
              <a:path w="1670050" h="238125">
                <a:moveTo>
                  <a:pt x="457212" y="141566"/>
                </a:moveTo>
                <a:lnTo>
                  <a:pt x="406628" y="141566"/>
                </a:lnTo>
                <a:lnTo>
                  <a:pt x="406628" y="233870"/>
                </a:lnTo>
                <a:lnTo>
                  <a:pt x="457212" y="233870"/>
                </a:lnTo>
                <a:lnTo>
                  <a:pt x="457212" y="141566"/>
                </a:lnTo>
                <a:close/>
              </a:path>
              <a:path w="1670050" h="238125">
                <a:moveTo>
                  <a:pt x="457212" y="3949"/>
                </a:moveTo>
                <a:lnTo>
                  <a:pt x="406628" y="3949"/>
                </a:lnTo>
                <a:lnTo>
                  <a:pt x="406628" y="94932"/>
                </a:lnTo>
                <a:lnTo>
                  <a:pt x="457212" y="94932"/>
                </a:lnTo>
                <a:lnTo>
                  <a:pt x="457212" y="3949"/>
                </a:lnTo>
                <a:close/>
              </a:path>
              <a:path w="1670050" h="238125">
                <a:moveTo>
                  <a:pt x="562317" y="3949"/>
                </a:moveTo>
                <a:lnTo>
                  <a:pt x="512394" y="3949"/>
                </a:lnTo>
                <a:lnTo>
                  <a:pt x="512394" y="233870"/>
                </a:lnTo>
                <a:lnTo>
                  <a:pt x="560019" y="233870"/>
                </a:lnTo>
                <a:lnTo>
                  <a:pt x="612791" y="154711"/>
                </a:lnTo>
                <a:lnTo>
                  <a:pt x="562317" y="154711"/>
                </a:lnTo>
                <a:lnTo>
                  <a:pt x="562317" y="3949"/>
                </a:lnTo>
                <a:close/>
              </a:path>
              <a:path w="1670050" h="238125">
                <a:moveTo>
                  <a:pt x="710450" y="83108"/>
                </a:moveTo>
                <a:lnTo>
                  <a:pt x="660526" y="83108"/>
                </a:lnTo>
                <a:lnTo>
                  <a:pt x="660526" y="233870"/>
                </a:lnTo>
                <a:lnTo>
                  <a:pt x="710450" y="233870"/>
                </a:lnTo>
                <a:lnTo>
                  <a:pt x="710450" y="83108"/>
                </a:lnTo>
                <a:close/>
              </a:path>
              <a:path w="1670050" h="238125">
                <a:moveTo>
                  <a:pt x="710450" y="3949"/>
                </a:moveTo>
                <a:lnTo>
                  <a:pt x="663473" y="3949"/>
                </a:lnTo>
                <a:lnTo>
                  <a:pt x="562317" y="154711"/>
                </a:lnTo>
                <a:lnTo>
                  <a:pt x="612791" y="154711"/>
                </a:lnTo>
                <a:lnTo>
                  <a:pt x="660526" y="83108"/>
                </a:lnTo>
                <a:lnTo>
                  <a:pt x="710450" y="83108"/>
                </a:lnTo>
                <a:lnTo>
                  <a:pt x="710450" y="3949"/>
                </a:lnTo>
                <a:close/>
              </a:path>
              <a:path w="1670050" h="238125">
                <a:moveTo>
                  <a:pt x="875334" y="0"/>
                </a:moveTo>
                <a:lnTo>
                  <a:pt x="827706" y="8626"/>
                </a:lnTo>
                <a:lnTo>
                  <a:pt x="789279" y="34493"/>
                </a:lnTo>
                <a:lnTo>
                  <a:pt x="763905" y="72839"/>
                </a:lnTo>
                <a:lnTo>
                  <a:pt x="755446" y="118910"/>
                </a:lnTo>
                <a:lnTo>
                  <a:pt x="757551" y="143039"/>
                </a:lnTo>
                <a:lnTo>
                  <a:pt x="774386" y="185321"/>
                </a:lnTo>
                <a:lnTo>
                  <a:pt x="807004" y="218497"/>
                </a:lnTo>
                <a:lnTo>
                  <a:pt x="849132" y="235661"/>
                </a:lnTo>
                <a:lnTo>
                  <a:pt x="873366" y="237807"/>
                </a:lnTo>
                <a:lnTo>
                  <a:pt x="888667" y="237212"/>
                </a:lnTo>
                <a:lnTo>
                  <a:pt x="927061" y="228282"/>
                </a:lnTo>
                <a:lnTo>
                  <a:pt x="967625" y="198716"/>
                </a:lnTo>
                <a:lnTo>
                  <a:pt x="960570" y="191160"/>
                </a:lnTo>
                <a:lnTo>
                  <a:pt x="875004" y="191160"/>
                </a:lnTo>
                <a:lnTo>
                  <a:pt x="861179" y="189847"/>
                </a:lnTo>
                <a:lnTo>
                  <a:pt x="827214" y="170141"/>
                </a:lnTo>
                <a:lnTo>
                  <a:pt x="809508" y="133442"/>
                </a:lnTo>
                <a:lnTo>
                  <a:pt x="808329" y="118910"/>
                </a:lnTo>
                <a:lnTo>
                  <a:pt x="809508" y="104239"/>
                </a:lnTo>
                <a:lnTo>
                  <a:pt x="827214" y="67500"/>
                </a:lnTo>
                <a:lnTo>
                  <a:pt x="861179" y="47949"/>
                </a:lnTo>
                <a:lnTo>
                  <a:pt x="875004" y="46647"/>
                </a:lnTo>
                <a:lnTo>
                  <a:pt x="956355" y="46647"/>
                </a:lnTo>
                <a:lnTo>
                  <a:pt x="964336" y="37452"/>
                </a:lnTo>
                <a:lnTo>
                  <a:pt x="925588" y="9690"/>
                </a:lnTo>
                <a:lnTo>
                  <a:pt x="889684" y="606"/>
                </a:lnTo>
                <a:lnTo>
                  <a:pt x="875334" y="0"/>
                </a:lnTo>
                <a:close/>
              </a:path>
              <a:path w="1670050" h="238125">
                <a:moveTo>
                  <a:pt x="935431" y="164236"/>
                </a:moveTo>
                <a:lnTo>
                  <a:pt x="899825" y="187468"/>
                </a:lnTo>
                <a:lnTo>
                  <a:pt x="875004" y="191160"/>
                </a:lnTo>
                <a:lnTo>
                  <a:pt x="960570" y="191160"/>
                </a:lnTo>
                <a:lnTo>
                  <a:pt x="935431" y="164236"/>
                </a:lnTo>
                <a:close/>
              </a:path>
              <a:path w="1670050" h="238125">
                <a:moveTo>
                  <a:pt x="956355" y="46647"/>
                </a:moveTo>
                <a:lnTo>
                  <a:pt x="875004" y="46647"/>
                </a:lnTo>
                <a:lnTo>
                  <a:pt x="883860" y="47027"/>
                </a:lnTo>
                <a:lnTo>
                  <a:pt x="892041" y="48167"/>
                </a:lnTo>
                <a:lnTo>
                  <a:pt x="926845" y="65990"/>
                </a:lnTo>
                <a:lnTo>
                  <a:pt x="934123" y="72263"/>
                </a:lnTo>
                <a:lnTo>
                  <a:pt x="956355" y="46647"/>
                </a:lnTo>
                <a:close/>
              </a:path>
              <a:path w="1670050" h="238125">
                <a:moveTo>
                  <a:pt x="1181455" y="3949"/>
                </a:moveTo>
                <a:lnTo>
                  <a:pt x="1008024" y="3949"/>
                </a:lnTo>
                <a:lnTo>
                  <a:pt x="1008024" y="233870"/>
                </a:lnTo>
                <a:lnTo>
                  <a:pt x="1183093" y="233870"/>
                </a:lnTo>
                <a:lnTo>
                  <a:pt x="1183093" y="188861"/>
                </a:lnTo>
                <a:lnTo>
                  <a:pt x="1058278" y="188861"/>
                </a:lnTo>
                <a:lnTo>
                  <a:pt x="1058278" y="140589"/>
                </a:lnTo>
                <a:lnTo>
                  <a:pt x="1166672" y="140589"/>
                </a:lnTo>
                <a:lnTo>
                  <a:pt x="1166672" y="95580"/>
                </a:lnTo>
                <a:lnTo>
                  <a:pt x="1058278" y="95580"/>
                </a:lnTo>
                <a:lnTo>
                  <a:pt x="1058278" y="48945"/>
                </a:lnTo>
                <a:lnTo>
                  <a:pt x="1181455" y="48945"/>
                </a:lnTo>
                <a:lnTo>
                  <a:pt x="1181455" y="3949"/>
                </a:lnTo>
                <a:close/>
              </a:path>
              <a:path w="1670050" h="238125">
                <a:moveTo>
                  <a:pt x="1278674" y="3949"/>
                </a:moveTo>
                <a:lnTo>
                  <a:pt x="1228090" y="3949"/>
                </a:lnTo>
                <a:lnTo>
                  <a:pt x="1228090" y="233870"/>
                </a:lnTo>
                <a:lnTo>
                  <a:pt x="1278674" y="233870"/>
                </a:lnTo>
                <a:lnTo>
                  <a:pt x="1278674" y="163575"/>
                </a:lnTo>
                <a:lnTo>
                  <a:pt x="1305280" y="135978"/>
                </a:lnTo>
                <a:lnTo>
                  <a:pt x="1364939" y="135978"/>
                </a:lnTo>
                <a:lnTo>
                  <a:pt x="1341631" y="104457"/>
                </a:lnTo>
                <a:lnTo>
                  <a:pt x="1278674" y="104457"/>
                </a:lnTo>
                <a:lnTo>
                  <a:pt x="1278674" y="3949"/>
                </a:lnTo>
                <a:close/>
              </a:path>
              <a:path w="1670050" h="238125">
                <a:moveTo>
                  <a:pt x="1364939" y="135978"/>
                </a:moveTo>
                <a:lnTo>
                  <a:pt x="1305280" y="135978"/>
                </a:lnTo>
                <a:lnTo>
                  <a:pt x="1376552" y="233870"/>
                </a:lnTo>
                <a:lnTo>
                  <a:pt x="1437322" y="233870"/>
                </a:lnTo>
                <a:lnTo>
                  <a:pt x="1364939" y="135978"/>
                </a:lnTo>
                <a:close/>
              </a:path>
              <a:path w="1670050" h="238125">
                <a:moveTo>
                  <a:pt x="1433042" y="3949"/>
                </a:moveTo>
                <a:lnTo>
                  <a:pt x="1371955" y="3949"/>
                </a:lnTo>
                <a:lnTo>
                  <a:pt x="1278674" y="104457"/>
                </a:lnTo>
                <a:lnTo>
                  <a:pt x="1341631" y="104457"/>
                </a:lnTo>
                <a:lnTo>
                  <a:pt x="1339443" y="101498"/>
                </a:lnTo>
                <a:lnTo>
                  <a:pt x="1433042" y="3949"/>
                </a:lnTo>
                <a:close/>
              </a:path>
              <a:path w="1670050" h="238125">
                <a:moveTo>
                  <a:pt x="1577568" y="0"/>
                </a:moveTo>
                <a:lnTo>
                  <a:pt x="1529940" y="8626"/>
                </a:lnTo>
                <a:lnTo>
                  <a:pt x="1491513" y="34493"/>
                </a:lnTo>
                <a:lnTo>
                  <a:pt x="1466138" y="72839"/>
                </a:lnTo>
                <a:lnTo>
                  <a:pt x="1457680" y="118910"/>
                </a:lnTo>
                <a:lnTo>
                  <a:pt x="1459785" y="143039"/>
                </a:lnTo>
                <a:lnTo>
                  <a:pt x="1476620" y="185321"/>
                </a:lnTo>
                <a:lnTo>
                  <a:pt x="1509238" y="218497"/>
                </a:lnTo>
                <a:lnTo>
                  <a:pt x="1551366" y="235661"/>
                </a:lnTo>
                <a:lnTo>
                  <a:pt x="1575600" y="237807"/>
                </a:lnTo>
                <a:lnTo>
                  <a:pt x="1590901" y="237212"/>
                </a:lnTo>
                <a:lnTo>
                  <a:pt x="1629295" y="228282"/>
                </a:lnTo>
                <a:lnTo>
                  <a:pt x="1669859" y="198716"/>
                </a:lnTo>
                <a:lnTo>
                  <a:pt x="1662806" y="191160"/>
                </a:lnTo>
                <a:lnTo>
                  <a:pt x="1577238" y="191160"/>
                </a:lnTo>
                <a:lnTo>
                  <a:pt x="1563413" y="189847"/>
                </a:lnTo>
                <a:lnTo>
                  <a:pt x="1529448" y="170141"/>
                </a:lnTo>
                <a:lnTo>
                  <a:pt x="1511742" y="133442"/>
                </a:lnTo>
                <a:lnTo>
                  <a:pt x="1510563" y="118910"/>
                </a:lnTo>
                <a:lnTo>
                  <a:pt x="1511742" y="104239"/>
                </a:lnTo>
                <a:lnTo>
                  <a:pt x="1529448" y="67500"/>
                </a:lnTo>
                <a:lnTo>
                  <a:pt x="1563413" y="47949"/>
                </a:lnTo>
                <a:lnTo>
                  <a:pt x="1577238" y="46647"/>
                </a:lnTo>
                <a:lnTo>
                  <a:pt x="1658589" y="46647"/>
                </a:lnTo>
                <a:lnTo>
                  <a:pt x="1666570" y="37452"/>
                </a:lnTo>
                <a:lnTo>
                  <a:pt x="1627822" y="9690"/>
                </a:lnTo>
                <a:lnTo>
                  <a:pt x="1591918" y="606"/>
                </a:lnTo>
                <a:lnTo>
                  <a:pt x="1577568" y="0"/>
                </a:lnTo>
                <a:close/>
              </a:path>
              <a:path w="1670050" h="238125">
                <a:moveTo>
                  <a:pt x="1637677" y="164236"/>
                </a:moveTo>
                <a:lnTo>
                  <a:pt x="1602061" y="187468"/>
                </a:lnTo>
                <a:lnTo>
                  <a:pt x="1577238" y="191160"/>
                </a:lnTo>
                <a:lnTo>
                  <a:pt x="1662806" y="191160"/>
                </a:lnTo>
                <a:lnTo>
                  <a:pt x="1637677" y="164236"/>
                </a:lnTo>
                <a:close/>
              </a:path>
              <a:path w="1670050" h="238125">
                <a:moveTo>
                  <a:pt x="1658589" y="46647"/>
                </a:moveTo>
                <a:lnTo>
                  <a:pt x="1577238" y="46647"/>
                </a:lnTo>
                <a:lnTo>
                  <a:pt x="1586099" y="47027"/>
                </a:lnTo>
                <a:lnTo>
                  <a:pt x="1594280" y="48167"/>
                </a:lnTo>
                <a:lnTo>
                  <a:pt x="1629079" y="65990"/>
                </a:lnTo>
                <a:lnTo>
                  <a:pt x="1636356" y="72263"/>
                </a:lnTo>
                <a:lnTo>
                  <a:pt x="1658589" y="4664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65812" y="6325554"/>
            <a:ext cx="183515" cy="183515"/>
            <a:chOff x="9465812" y="6325554"/>
            <a:chExt cx="183515" cy="183515"/>
          </a:xfrm>
        </p:grpSpPr>
        <p:sp>
          <p:nvSpPr>
            <p:cNvPr id="3" name="object 3"/>
            <p:cNvSpPr/>
            <p:nvPr/>
          </p:nvSpPr>
          <p:spPr>
            <a:xfrm>
              <a:off x="9469411" y="632915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06" y="2775"/>
                  </a:lnTo>
                  <a:lnTo>
                    <a:pt x="10325" y="10331"/>
                  </a:lnTo>
                  <a:lnTo>
                    <a:pt x="2772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2" y="154529"/>
                  </a:lnTo>
                  <a:lnTo>
                    <a:pt x="10325" y="165712"/>
                  </a:lnTo>
                  <a:lnTo>
                    <a:pt x="21506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4"/>
                  </a:lnTo>
                  <a:lnTo>
                    <a:pt x="165704" y="10331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2CFB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469411" y="632915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1"/>
                  </a:lnTo>
                  <a:lnTo>
                    <a:pt x="173259" y="21514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06" y="173268"/>
                  </a:lnTo>
                  <a:lnTo>
                    <a:pt x="10325" y="165712"/>
                  </a:lnTo>
                  <a:lnTo>
                    <a:pt x="2772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2" y="21514"/>
                  </a:lnTo>
                  <a:lnTo>
                    <a:pt x="10325" y="10331"/>
                  </a:lnTo>
                  <a:lnTo>
                    <a:pt x="21506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F2CFB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9725971" y="6325554"/>
            <a:ext cx="183515" cy="183515"/>
            <a:chOff x="9725971" y="6325554"/>
            <a:chExt cx="183515" cy="183515"/>
          </a:xfrm>
        </p:grpSpPr>
        <p:sp>
          <p:nvSpPr>
            <p:cNvPr id="6" name="object 6"/>
            <p:cNvSpPr/>
            <p:nvPr/>
          </p:nvSpPr>
          <p:spPr>
            <a:xfrm>
              <a:off x="9729571" y="632915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4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729571" y="632915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4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9725971" y="6578252"/>
            <a:ext cx="183515" cy="183515"/>
            <a:chOff x="9725971" y="6578252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9729571" y="658185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4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729571" y="658185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4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9530766" y="6384925"/>
            <a:ext cx="53340" cy="64135"/>
          </a:xfrm>
          <a:custGeom>
            <a:avLst/>
            <a:gdLst/>
            <a:ahLst/>
            <a:cxnLst/>
            <a:rect l="l" t="t" r="r" b="b"/>
            <a:pathLst>
              <a:path w="53340" h="64135">
                <a:moveTo>
                  <a:pt x="20802" y="0"/>
                </a:moveTo>
                <a:lnTo>
                  <a:pt x="15532" y="0"/>
                </a:lnTo>
                <a:lnTo>
                  <a:pt x="0" y="5359"/>
                </a:lnTo>
                <a:lnTo>
                  <a:pt x="1727" y="11176"/>
                </a:lnTo>
                <a:lnTo>
                  <a:pt x="13716" y="7454"/>
                </a:lnTo>
                <a:lnTo>
                  <a:pt x="13716" y="64058"/>
                </a:lnTo>
                <a:lnTo>
                  <a:pt x="20802" y="64058"/>
                </a:lnTo>
                <a:lnTo>
                  <a:pt x="20802" y="0"/>
                </a:lnTo>
                <a:close/>
              </a:path>
              <a:path w="53340" h="64135">
                <a:moveTo>
                  <a:pt x="53327" y="0"/>
                </a:moveTo>
                <a:lnTo>
                  <a:pt x="48056" y="0"/>
                </a:lnTo>
                <a:lnTo>
                  <a:pt x="32524" y="5359"/>
                </a:lnTo>
                <a:lnTo>
                  <a:pt x="34251" y="11176"/>
                </a:lnTo>
                <a:lnTo>
                  <a:pt x="46240" y="7454"/>
                </a:lnTo>
                <a:lnTo>
                  <a:pt x="46240" y="64058"/>
                </a:lnTo>
                <a:lnTo>
                  <a:pt x="53327" y="64058"/>
                </a:lnTo>
                <a:lnTo>
                  <a:pt x="53327" y="0"/>
                </a:lnTo>
                <a:close/>
              </a:path>
            </a:pathLst>
          </a:custGeom>
          <a:solidFill>
            <a:srgbClr val="323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762897" y="6384289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39">
                <a:moveTo>
                  <a:pt x="44437" y="58153"/>
                </a:moveTo>
                <a:lnTo>
                  <a:pt x="10731" y="58153"/>
                </a:lnTo>
                <a:lnTo>
                  <a:pt x="33718" y="37731"/>
                </a:lnTo>
                <a:lnTo>
                  <a:pt x="37896" y="33375"/>
                </a:lnTo>
                <a:lnTo>
                  <a:pt x="42621" y="26593"/>
                </a:lnTo>
                <a:lnTo>
                  <a:pt x="43802" y="22707"/>
                </a:lnTo>
                <a:lnTo>
                  <a:pt x="43802" y="13081"/>
                </a:lnTo>
                <a:lnTo>
                  <a:pt x="41935" y="8737"/>
                </a:lnTo>
                <a:lnTo>
                  <a:pt x="34480" y="1892"/>
                </a:lnTo>
                <a:lnTo>
                  <a:pt x="29781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43" y="5702"/>
                </a:lnTo>
                <a:lnTo>
                  <a:pt x="4279" y="9118"/>
                </a:lnTo>
                <a:lnTo>
                  <a:pt x="1193" y="13716"/>
                </a:lnTo>
                <a:lnTo>
                  <a:pt x="6451" y="17538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05"/>
                </a:lnTo>
                <a:lnTo>
                  <a:pt x="20078" y="6629"/>
                </a:lnTo>
                <a:lnTo>
                  <a:pt x="27114" y="6629"/>
                </a:lnTo>
                <a:lnTo>
                  <a:pt x="30137" y="7747"/>
                </a:lnTo>
                <a:lnTo>
                  <a:pt x="35102" y="12230"/>
                </a:lnTo>
                <a:lnTo>
                  <a:pt x="36347" y="15176"/>
                </a:lnTo>
                <a:lnTo>
                  <a:pt x="36347" y="21958"/>
                </a:lnTo>
                <a:lnTo>
                  <a:pt x="35369" y="24980"/>
                </a:lnTo>
                <a:lnTo>
                  <a:pt x="31496" y="30797"/>
                </a:lnTo>
                <a:lnTo>
                  <a:pt x="28054" y="34429"/>
                </a:lnTo>
                <a:lnTo>
                  <a:pt x="0" y="59143"/>
                </a:lnTo>
                <a:lnTo>
                  <a:pt x="0" y="64693"/>
                </a:lnTo>
                <a:lnTo>
                  <a:pt x="44437" y="64693"/>
                </a:lnTo>
                <a:lnTo>
                  <a:pt x="44437" y="58153"/>
                </a:lnTo>
                <a:close/>
              </a:path>
              <a:path w="109854" h="66039">
                <a:moveTo>
                  <a:pt x="109397" y="23622"/>
                </a:moveTo>
                <a:lnTo>
                  <a:pt x="106946" y="15824"/>
                </a:lnTo>
                <a:lnTo>
                  <a:pt x="101942" y="9385"/>
                </a:lnTo>
                <a:lnTo>
                  <a:pt x="101942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42" y="59232"/>
                </a:lnTo>
                <a:lnTo>
                  <a:pt x="76936" y="59232"/>
                </a:lnTo>
                <a:lnTo>
                  <a:pt x="72237" y="56642"/>
                </a:lnTo>
                <a:lnTo>
                  <a:pt x="64960" y="46291"/>
                </a:lnTo>
                <a:lnTo>
                  <a:pt x="63182" y="40220"/>
                </a:lnTo>
                <a:lnTo>
                  <a:pt x="63157" y="25565"/>
                </a:lnTo>
                <a:lnTo>
                  <a:pt x="64935" y="19342"/>
                </a:lnTo>
                <a:lnTo>
                  <a:pt x="72085" y="9105"/>
                </a:lnTo>
                <a:lnTo>
                  <a:pt x="76746" y="6540"/>
                </a:lnTo>
                <a:lnTo>
                  <a:pt x="88265" y="6540"/>
                </a:lnTo>
                <a:lnTo>
                  <a:pt x="92938" y="9131"/>
                </a:lnTo>
                <a:lnTo>
                  <a:pt x="100139" y="19481"/>
                </a:lnTo>
                <a:lnTo>
                  <a:pt x="101904" y="25565"/>
                </a:lnTo>
                <a:lnTo>
                  <a:pt x="101942" y="40220"/>
                </a:lnTo>
                <a:lnTo>
                  <a:pt x="101942" y="9385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86" y="3187"/>
                </a:lnTo>
                <a:lnTo>
                  <a:pt x="58204" y="15976"/>
                </a:lnTo>
                <a:lnTo>
                  <a:pt x="55740" y="23622"/>
                </a:lnTo>
                <a:lnTo>
                  <a:pt x="55702" y="42151"/>
                </a:lnTo>
                <a:lnTo>
                  <a:pt x="58166" y="49949"/>
                </a:lnTo>
                <a:lnTo>
                  <a:pt x="68046" y="62611"/>
                </a:lnTo>
                <a:lnTo>
                  <a:pt x="74510" y="65786"/>
                </a:lnTo>
                <a:lnTo>
                  <a:pt x="90500" y="65786"/>
                </a:lnTo>
                <a:lnTo>
                  <a:pt x="96977" y="62585"/>
                </a:lnTo>
                <a:lnTo>
                  <a:pt x="99568" y="59232"/>
                </a:lnTo>
                <a:lnTo>
                  <a:pt x="106921" y="49796"/>
                </a:lnTo>
                <a:lnTo>
                  <a:pt x="109347" y="42151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62897" y="6636994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40">
                <a:moveTo>
                  <a:pt x="44437" y="58140"/>
                </a:moveTo>
                <a:lnTo>
                  <a:pt x="10731" y="58140"/>
                </a:lnTo>
                <a:lnTo>
                  <a:pt x="33718" y="37731"/>
                </a:lnTo>
                <a:lnTo>
                  <a:pt x="37896" y="33362"/>
                </a:lnTo>
                <a:lnTo>
                  <a:pt x="42621" y="26581"/>
                </a:lnTo>
                <a:lnTo>
                  <a:pt x="43802" y="22707"/>
                </a:lnTo>
                <a:lnTo>
                  <a:pt x="43802" y="13081"/>
                </a:lnTo>
                <a:lnTo>
                  <a:pt x="41935" y="8737"/>
                </a:lnTo>
                <a:lnTo>
                  <a:pt x="34480" y="1879"/>
                </a:lnTo>
                <a:lnTo>
                  <a:pt x="29781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43" y="5702"/>
                </a:lnTo>
                <a:lnTo>
                  <a:pt x="4279" y="9105"/>
                </a:lnTo>
                <a:lnTo>
                  <a:pt x="1193" y="13716"/>
                </a:lnTo>
                <a:lnTo>
                  <a:pt x="6451" y="17526"/>
                </a:lnTo>
                <a:lnTo>
                  <a:pt x="9118" y="13766"/>
                </a:lnTo>
                <a:lnTo>
                  <a:pt x="11772" y="11023"/>
                </a:lnTo>
                <a:lnTo>
                  <a:pt x="17043" y="7505"/>
                </a:lnTo>
                <a:lnTo>
                  <a:pt x="20078" y="6629"/>
                </a:lnTo>
                <a:lnTo>
                  <a:pt x="27114" y="6629"/>
                </a:lnTo>
                <a:lnTo>
                  <a:pt x="30137" y="7747"/>
                </a:lnTo>
                <a:lnTo>
                  <a:pt x="35102" y="12230"/>
                </a:lnTo>
                <a:lnTo>
                  <a:pt x="36347" y="15163"/>
                </a:lnTo>
                <a:lnTo>
                  <a:pt x="36347" y="21945"/>
                </a:lnTo>
                <a:lnTo>
                  <a:pt x="35369" y="24980"/>
                </a:lnTo>
                <a:lnTo>
                  <a:pt x="31496" y="30797"/>
                </a:lnTo>
                <a:lnTo>
                  <a:pt x="28054" y="34429"/>
                </a:lnTo>
                <a:lnTo>
                  <a:pt x="0" y="59143"/>
                </a:lnTo>
                <a:lnTo>
                  <a:pt x="0" y="64681"/>
                </a:lnTo>
                <a:lnTo>
                  <a:pt x="44437" y="64681"/>
                </a:lnTo>
                <a:lnTo>
                  <a:pt x="44437" y="58140"/>
                </a:lnTo>
                <a:close/>
              </a:path>
              <a:path w="109854" h="66040">
                <a:moveTo>
                  <a:pt x="109397" y="23609"/>
                </a:moveTo>
                <a:lnTo>
                  <a:pt x="106946" y="15811"/>
                </a:lnTo>
                <a:lnTo>
                  <a:pt x="101942" y="9372"/>
                </a:lnTo>
                <a:lnTo>
                  <a:pt x="101942" y="40208"/>
                </a:lnTo>
                <a:lnTo>
                  <a:pt x="100177" y="46431"/>
                </a:lnTo>
                <a:lnTo>
                  <a:pt x="93091" y="56667"/>
                </a:lnTo>
                <a:lnTo>
                  <a:pt x="88442" y="59232"/>
                </a:lnTo>
                <a:lnTo>
                  <a:pt x="76936" y="59232"/>
                </a:lnTo>
                <a:lnTo>
                  <a:pt x="72237" y="56642"/>
                </a:lnTo>
                <a:lnTo>
                  <a:pt x="64960" y="46278"/>
                </a:lnTo>
                <a:lnTo>
                  <a:pt x="63182" y="40208"/>
                </a:lnTo>
                <a:lnTo>
                  <a:pt x="63157" y="25552"/>
                </a:lnTo>
                <a:lnTo>
                  <a:pt x="64935" y="19329"/>
                </a:lnTo>
                <a:lnTo>
                  <a:pt x="72085" y="9093"/>
                </a:lnTo>
                <a:lnTo>
                  <a:pt x="76746" y="6540"/>
                </a:lnTo>
                <a:lnTo>
                  <a:pt x="88265" y="6540"/>
                </a:lnTo>
                <a:lnTo>
                  <a:pt x="92938" y="9118"/>
                </a:lnTo>
                <a:lnTo>
                  <a:pt x="100139" y="19481"/>
                </a:lnTo>
                <a:lnTo>
                  <a:pt x="101904" y="25552"/>
                </a:lnTo>
                <a:lnTo>
                  <a:pt x="101942" y="40208"/>
                </a:lnTo>
                <a:lnTo>
                  <a:pt x="101942" y="9372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86" y="3187"/>
                </a:lnTo>
                <a:lnTo>
                  <a:pt x="58204" y="15963"/>
                </a:lnTo>
                <a:lnTo>
                  <a:pt x="55740" y="23609"/>
                </a:lnTo>
                <a:lnTo>
                  <a:pt x="55702" y="42151"/>
                </a:lnTo>
                <a:lnTo>
                  <a:pt x="58166" y="49949"/>
                </a:lnTo>
                <a:lnTo>
                  <a:pt x="68046" y="62611"/>
                </a:lnTo>
                <a:lnTo>
                  <a:pt x="74510" y="65773"/>
                </a:lnTo>
                <a:lnTo>
                  <a:pt x="90500" y="65773"/>
                </a:lnTo>
                <a:lnTo>
                  <a:pt x="96977" y="62572"/>
                </a:lnTo>
                <a:lnTo>
                  <a:pt x="99568" y="59232"/>
                </a:lnTo>
                <a:lnTo>
                  <a:pt x="106921" y="49796"/>
                </a:lnTo>
                <a:lnTo>
                  <a:pt x="109347" y="42151"/>
                </a:lnTo>
                <a:lnTo>
                  <a:pt x="109397" y="23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507707" y="176009"/>
            <a:ext cx="10076815" cy="7384415"/>
            <a:chOff x="507707" y="176009"/>
            <a:chExt cx="10076815" cy="738441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3531" y="1477111"/>
              <a:ext cx="3460470" cy="34604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0436" y="1477111"/>
              <a:ext cx="3460470" cy="34604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0672" y="1753590"/>
              <a:ext cx="3457257" cy="34572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707" y="176009"/>
              <a:ext cx="4102328" cy="738399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222945" y="563854"/>
              <a:ext cx="1670050" cy="238125"/>
            </a:xfrm>
            <a:custGeom>
              <a:avLst/>
              <a:gdLst/>
              <a:ahLst/>
              <a:cxnLst/>
              <a:rect l="l" t="t" r="r" b="b"/>
              <a:pathLst>
                <a:path w="1670050" h="238125">
                  <a:moveTo>
                    <a:pt x="35814" y="186893"/>
                  </a:moveTo>
                  <a:lnTo>
                    <a:pt x="16103" y="224015"/>
                  </a:lnTo>
                  <a:lnTo>
                    <a:pt x="28069" y="229906"/>
                  </a:lnTo>
                  <a:lnTo>
                    <a:pt x="40324" y="234113"/>
                  </a:lnTo>
                  <a:lnTo>
                    <a:pt x="52867" y="236636"/>
                  </a:lnTo>
                  <a:lnTo>
                    <a:pt x="65697" y="237477"/>
                  </a:lnTo>
                  <a:lnTo>
                    <a:pt x="77593" y="236655"/>
                  </a:lnTo>
                  <a:lnTo>
                    <a:pt x="116987" y="216741"/>
                  </a:lnTo>
                  <a:lnTo>
                    <a:pt x="133852" y="194449"/>
                  </a:lnTo>
                  <a:lnTo>
                    <a:pt x="63068" y="194449"/>
                  </a:lnTo>
                  <a:lnTo>
                    <a:pt x="55821" y="193978"/>
                  </a:lnTo>
                  <a:lnTo>
                    <a:pt x="48864" y="192562"/>
                  </a:lnTo>
                  <a:lnTo>
                    <a:pt x="42195" y="190200"/>
                  </a:lnTo>
                  <a:lnTo>
                    <a:pt x="35814" y="186893"/>
                  </a:lnTo>
                  <a:close/>
                </a:path>
                <a:path w="1670050" h="238125">
                  <a:moveTo>
                    <a:pt x="56502" y="3949"/>
                  </a:moveTo>
                  <a:lnTo>
                    <a:pt x="0" y="3949"/>
                  </a:lnTo>
                  <a:lnTo>
                    <a:pt x="91973" y="176060"/>
                  </a:lnTo>
                  <a:lnTo>
                    <a:pt x="85731" y="184103"/>
                  </a:lnTo>
                  <a:lnTo>
                    <a:pt x="78835" y="189850"/>
                  </a:lnTo>
                  <a:lnTo>
                    <a:pt x="71281" y="193299"/>
                  </a:lnTo>
                  <a:lnTo>
                    <a:pt x="63068" y="194449"/>
                  </a:lnTo>
                  <a:lnTo>
                    <a:pt x="133852" y="194449"/>
                  </a:lnTo>
                  <a:lnTo>
                    <a:pt x="140919" y="181635"/>
                  </a:lnTo>
                  <a:lnTo>
                    <a:pt x="168844" y="125475"/>
                  </a:lnTo>
                  <a:lnTo>
                    <a:pt x="118910" y="125475"/>
                  </a:lnTo>
                  <a:lnTo>
                    <a:pt x="56502" y="3949"/>
                  </a:lnTo>
                  <a:close/>
                </a:path>
                <a:path w="1670050" h="238125">
                  <a:moveTo>
                    <a:pt x="229273" y="3949"/>
                  </a:moveTo>
                  <a:lnTo>
                    <a:pt x="174409" y="3949"/>
                  </a:lnTo>
                  <a:lnTo>
                    <a:pt x="118910" y="125475"/>
                  </a:lnTo>
                  <a:lnTo>
                    <a:pt x="168844" y="125475"/>
                  </a:lnTo>
                  <a:lnTo>
                    <a:pt x="229273" y="3949"/>
                  </a:lnTo>
                  <a:close/>
                </a:path>
                <a:path w="1670050" h="238125">
                  <a:moveTo>
                    <a:pt x="313347" y="3949"/>
                  </a:moveTo>
                  <a:lnTo>
                    <a:pt x="262763" y="3949"/>
                  </a:lnTo>
                  <a:lnTo>
                    <a:pt x="262763" y="233870"/>
                  </a:lnTo>
                  <a:lnTo>
                    <a:pt x="313347" y="233870"/>
                  </a:lnTo>
                  <a:lnTo>
                    <a:pt x="313347" y="141566"/>
                  </a:lnTo>
                  <a:lnTo>
                    <a:pt x="457212" y="141566"/>
                  </a:lnTo>
                  <a:lnTo>
                    <a:pt x="457212" y="94932"/>
                  </a:lnTo>
                  <a:lnTo>
                    <a:pt x="313347" y="94932"/>
                  </a:lnTo>
                  <a:lnTo>
                    <a:pt x="313347" y="3949"/>
                  </a:lnTo>
                  <a:close/>
                </a:path>
                <a:path w="1670050" h="238125">
                  <a:moveTo>
                    <a:pt x="457212" y="141566"/>
                  </a:moveTo>
                  <a:lnTo>
                    <a:pt x="406628" y="141566"/>
                  </a:lnTo>
                  <a:lnTo>
                    <a:pt x="406628" y="233870"/>
                  </a:lnTo>
                  <a:lnTo>
                    <a:pt x="457212" y="233870"/>
                  </a:lnTo>
                  <a:lnTo>
                    <a:pt x="457212" y="141566"/>
                  </a:lnTo>
                  <a:close/>
                </a:path>
                <a:path w="1670050" h="238125">
                  <a:moveTo>
                    <a:pt x="457212" y="3949"/>
                  </a:moveTo>
                  <a:lnTo>
                    <a:pt x="406628" y="3949"/>
                  </a:lnTo>
                  <a:lnTo>
                    <a:pt x="406628" y="94932"/>
                  </a:lnTo>
                  <a:lnTo>
                    <a:pt x="457212" y="94932"/>
                  </a:lnTo>
                  <a:lnTo>
                    <a:pt x="457212" y="3949"/>
                  </a:lnTo>
                  <a:close/>
                </a:path>
                <a:path w="1670050" h="238125">
                  <a:moveTo>
                    <a:pt x="562317" y="3949"/>
                  </a:moveTo>
                  <a:lnTo>
                    <a:pt x="512394" y="3949"/>
                  </a:lnTo>
                  <a:lnTo>
                    <a:pt x="512394" y="233870"/>
                  </a:lnTo>
                  <a:lnTo>
                    <a:pt x="560019" y="233870"/>
                  </a:lnTo>
                  <a:lnTo>
                    <a:pt x="612791" y="154711"/>
                  </a:lnTo>
                  <a:lnTo>
                    <a:pt x="562317" y="154711"/>
                  </a:lnTo>
                  <a:lnTo>
                    <a:pt x="562317" y="3949"/>
                  </a:lnTo>
                  <a:close/>
                </a:path>
                <a:path w="1670050" h="238125">
                  <a:moveTo>
                    <a:pt x="710450" y="83108"/>
                  </a:moveTo>
                  <a:lnTo>
                    <a:pt x="660526" y="83108"/>
                  </a:lnTo>
                  <a:lnTo>
                    <a:pt x="660526" y="233870"/>
                  </a:lnTo>
                  <a:lnTo>
                    <a:pt x="710450" y="233870"/>
                  </a:lnTo>
                  <a:lnTo>
                    <a:pt x="710450" y="83108"/>
                  </a:lnTo>
                  <a:close/>
                </a:path>
                <a:path w="1670050" h="238125">
                  <a:moveTo>
                    <a:pt x="710450" y="3949"/>
                  </a:moveTo>
                  <a:lnTo>
                    <a:pt x="663486" y="3949"/>
                  </a:lnTo>
                  <a:lnTo>
                    <a:pt x="562317" y="154711"/>
                  </a:lnTo>
                  <a:lnTo>
                    <a:pt x="612791" y="154711"/>
                  </a:lnTo>
                  <a:lnTo>
                    <a:pt x="660526" y="83108"/>
                  </a:lnTo>
                  <a:lnTo>
                    <a:pt x="710450" y="83108"/>
                  </a:lnTo>
                  <a:lnTo>
                    <a:pt x="710450" y="3949"/>
                  </a:lnTo>
                  <a:close/>
                </a:path>
                <a:path w="1670050" h="238125">
                  <a:moveTo>
                    <a:pt x="875334" y="0"/>
                  </a:moveTo>
                  <a:lnTo>
                    <a:pt x="827711" y="8626"/>
                  </a:lnTo>
                  <a:lnTo>
                    <a:pt x="789279" y="34493"/>
                  </a:lnTo>
                  <a:lnTo>
                    <a:pt x="763905" y="72839"/>
                  </a:lnTo>
                  <a:lnTo>
                    <a:pt x="755446" y="118910"/>
                  </a:lnTo>
                  <a:lnTo>
                    <a:pt x="757551" y="143039"/>
                  </a:lnTo>
                  <a:lnTo>
                    <a:pt x="774386" y="185321"/>
                  </a:lnTo>
                  <a:lnTo>
                    <a:pt x="807004" y="218497"/>
                  </a:lnTo>
                  <a:lnTo>
                    <a:pt x="849132" y="235661"/>
                  </a:lnTo>
                  <a:lnTo>
                    <a:pt x="873366" y="237807"/>
                  </a:lnTo>
                  <a:lnTo>
                    <a:pt x="888667" y="237212"/>
                  </a:lnTo>
                  <a:lnTo>
                    <a:pt x="927061" y="228282"/>
                  </a:lnTo>
                  <a:lnTo>
                    <a:pt x="967625" y="198716"/>
                  </a:lnTo>
                  <a:lnTo>
                    <a:pt x="960572" y="191160"/>
                  </a:lnTo>
                  <a:lnTo>
                    <a:pt x="875004" y="191160"/>
                  </a:lnTo>
                  <a:lnTo>
                    <a:pt x="861179" y="189847"/>
                  </a:lnTo>
                  <a:lnTo>
                    <a:pt x="827214" y="170141"/>
                  </a:lnTo>
                  <a:lnTo>
                    <a:pt x="809510" y="133442"/>
                  </a:lnTo>
                  <a:lnTo>
                    <a:pt x="808329" y="118910"/>
                  </a:lnTo>
                  <a:lnTo>
                    <a:pt x="809510" y="104239"/>
                  </a:lnTo>
                  <a:lnTo>
                    <a:pt x="827214" y="67500"/>
                  </a:lnTo>
                  <a:lnTo>
                    <a:pt x="861179" y="47949"/>
                  </a:lnTo>
                  <a:lnTo>
                    <a:pt x="875004" y="46647"/>
                  </a:lnTo>
                  <a:lnTo>
                    <a:pt x="956365" y="46647"/>
                  </a:lnTo>
                  <a:lnTo>
                    <a:pt x="964349" y="37452"/>
                  </a:lnTo>
                  <a:lnTo>
                    <a:pt x="925588" y="9690"/>
                  </a:lnTo>
                  <a:lnTo>
                    <a:pt x="889684" y="606"/>
                  </a:lnTo>
                  <a:lnTo>
                    <a:pt x="875334" y="0"/>
                  </a:lnTo>
                  <a:close/>
                </a:path>
                <a:path w="1670050" h="238125">
                  <a:moveTo>
                    <a:pt x="935443" y="164236"/>
                  </a:moveTo>
                  <a:lnTo>
                    <a:pt x="899827" y="187468"/>
                  </a:lnTo>
                  <a:lnTo>
                    <a:pt x="875004" y="191160"/>
                  </a:lnTo>
                  <a:lnTo>
                    <a:pt x="960572" y="191160"/>
                  </a:lnTo>
                  <a:lnTo>
                    <a:pt x="935443" y="164236"/>
                  </a:lnTo>
                  <a:close/>
                </a:path>
                <a:path w="1670050" h="238125">
                  <a:moveTo>
                    <a:pt x="956365" y="46647"/>
                  </a:moveTo>
                  <a:lnTo>
                    <a:pt x="875004" y="46647"/>
                  </a:lnTo>
                  <a:lnTo>
                    <a:pt x="883865" y="47027"/>
                  </a:lnTo>
                  <a:lnTo>
                    <a:pt x="892046" y="48167"/>
                  </a:lnTo>
                  <a:lnTo>
                    <a:pt x="926845" y="65990"/>
                  </a:lnTo>
                  <a:lnTo>
                    <a:pt x="934123" y="72263"/>
                  </a:lnTo>
                  <a:lnTo>
                    <a:pt x="956365" y="46647"/>
                  </a:lnTo>
                  <a:close/>
                </a:path>
                <a:path w="1670050" h="238125">
                  <a:moveTo>
                    <a:pt x="1181455" y="3949"/>
                  </a:moveTo>
                  <a:lnTo>
                    <a:pt x="1008024" y="3949"/>
                  </a:lnTo>
                  <a:lnTo>
                    <a:pt x="1008024" y="233870"/>
                  </a:lnTo>
                  <a:lnTo>
                    <a:pt x="1183093" y="233870"/>
                  </a:lnTo>
                  <a:lnTo>
                    <a:pt x="1183093" y="188861"/>
                  </a:lnTo>
                  <a:lnTo>
                    <a:pt x="1058278" y="188861"/>
                  </a:lnTo>
                  <a:lnTo>
                    <a:pt x="1058278" y="140589"/>
                  </a:lnTo>
                  <a:lnTo>
                    <a:pt x="1166672" y="140589"/>
                  </a:lnTo>
                  <a:lnTo>
                    <a:pt x="1166672" y="95580"/>
                  </a:lnTo>
                  <a:lnTo>
                    <a:pt x="1058278" y="95580"/>
                  </a:lnTo>
                  <a:lnTo>
                    <a:pt x="1058278" y="48945"/>
                  </a:lnTo>
                  <a:lnTo>
                    <a:pt x="1181455" y="48945"/>
                  </a:lnTo>
                  <a:lnTo>
                    <a:pt x="1181455" y="3949"/>
                  </a:lnTo>
                  <a:close/>
                </a:path>
                <a:path w="1670050" h="238125">
                  <a:moveTo>
                    <a:pt x="1278674" y="3949"/>
                  </a:moveTo>
                  <a:lnTo>
                    <a:pt x="1228090" y="3949"/>
                  </a:lnTo>
                  <a:lnTo>
                    <a:pt x="1228090" y="233870"/>
                  </a:lnTo>
                  <a:lnTo>
                    <a:pt x="1278674" y="233870"/>
                  </a:lnTo>
                  <a:lnTo>
                    <a:pt x="1278674" y="163575"/>
                  </a:lnTo>
                  <a:lnTo>
                    <a:pt x="1305280" y="135978"/>
                  </a:lnTo>
                  <a:lnTo>
                    <a:pt x="1364939" y="135978"/>
                  </a:lnTo>
                  <a:lnTo>
                    <a:pt x="1341631" y="104457"/>
                  </a:lnTo>
                  <a:lnTo>
                    <a:pt x="1278674" y="104457"/>
                  </a:lnTo>
                  <a:lnTo>
                    <a:pt x="1278674" y="3949"/>
                  </a:lnTo>
                  <a:close/>
                </a:path>
                <a:path w="1670050" h="238125">
                  <a:moveTo>
                    <a:pt x="1364939" y="135978"/>
                  </a:moveTo>
                  <a:lnTo>
                    <a:pt x="1305280" y="135978"/>
                  </a:lnTo>
                  <a:lnTo>
                    <a:pt x="1376552" y="233870"/>
                  </a:lnTo>
                  <a:lnTo>
                    <a:pt x="1437322" y="233870"/>
                  </a:lnTo>
                  <a:lnTo>
                    <a:pt x="1364939" y="135978"/>
                  </a:lnTo>
                  <a:close/>
                </a:path>
                <a:path w="1670050" h="238125">
                  <a:moveTo>
                    <a:pt x="1433055" y="3949"/>
                  </a:moveTo>
                  <a:lnTo>
                    <a:pt x="1371955" y="3949"/>
                  </a:lnTo>
                  <a:lnTo>
                    <a:pt x="1278674" y="104457"/>
                  </a:lnTo>
                  <a:lnTo>
                    <a:pt x="1341631" y="104457"/>
                  </a:lnTo>
                  <a:lnTo>
                    <a:pt x="1339443" y="101498"/>
                  </a:lnTo>
                  <a:lnTo>
                    <a:pt x="1433055" y="3949"/>
                  </a:lnTo>
                  <a:close/>
                </a:path>
                <a:path w="1670050" h="238125">
                  <a:moveTo>
                    <a:pt x="1577568" y="0"/>
                  </a:moveTo>
                  <a:lnTo>
                    <a:pt x="1529945" y="8626"/>
                  </a:lnTo>
                  <a:lnTo>
                    <a:pt x="1491513" y="34493"/>
                  </a:lnTo>
                  <a:lnTo>
                    <a:pt x="1466138" y="72839"/>
                  </a:lnTo>
                  <a:lnTo>
                    <a:pt x="1457680" y="118910"/>
                  </a:lnTo>
                  <a:lnTo>
                    <a:pt x="1459785" y="143039"/>
                  </a:lnTo>
                  <a:lnTo>
                    <a:pt x="1476620" y="185321"/>
                  </a:lnTo>
                  <a:lnTo>
                    <a:pt x="1509238" y="218497"/>
                  </a:lnTo>
                  <a:lnTo>
                    <a:pt x="1551366" y="235661"/>
                  </a:lnTo>
                  <a:lnTo>
                    <a:pt x="1575600" y="237807"/>
                  </a:lnTo>
                  <a:lnTo>
                    <a:pt x="1590901" y="237212"/>
                  </a:lnTo>
                  <a:lnTo>
                    <a:pt x="1629295" y="228282"/>
                  </a:lnTo>
                  <a:lnTo>
                    <a:pt x="1669859" y="198716"/>
                  </a:lnTo>
                  <a:lnTo>
                    <a:pt x="1662806" y="191160"/>
                  </a:lnTo>
                  <a:lnTo>
                    <a:pt x="1577238" y="191160"/>
                  </a:lnTo>
                  <a:lnTo>
                    <a:pt x="1563413" y="189847"/>
                  </a:lnTo>
                  <a:lnTo>
                    <a:pt x="1529448" y="170141"/>
                  </a:lnTo>
                  <a:lnTo>
                    <a:pt x="1511744" y="133442"/>
                  </a:lnTo>
                  <a:lnTo>
                    <a:pt x="1510563" y="118910"/>
                  </a:lnTo>
                  <a:lnTo>
                    <a:pt x="1511744" y="104239"/>
                  </a:lnTo>
                  <a:lnTo>
                    <a:pt x="1529448" y="67500"/>
                  </a:lnTo>
                  <a:lnTo>
                    <a:pt x="1563413" y="47949"/>
                  </a:lnTo>
                  <a:lnTo>
                    <a:pt x="1577238" y="46647"/>
                  </a:lnTo>
                  <a:lnTo>
                    <a:pt x="1658599" y="46647"/>
                  </a:lnTo>
                  <a:lnTo>
                    <a:pt x="1666582" y="37452"/>
                  </a:lnTo>
                  <a:lnTo>
                    <a:pt x="1627822" y="9690"/>
                  </a:lnTo>
                  <a:lnTo>
                    <a:pt x="1591918" y="606"/>
                  </a:lnTo>
                  <a:lnTo>
                    <a:pt x="1577568" y="0"/>
                  </a:lnTo>
                  <a:close/>
                </a:path>
                <a:path w="1670050" h="238125">
                  <a:moveTo>
                    <a:pt x="1637677" y="164236"/>
                  </a:moveTo>
                  <a:lnTo>
                    <a:pt x="1602061" y="187468"/>
                  </a:lnTo>
                  <a:lnTo>
                    <a:pt x="1577238" y="191160"/>
                  </a:lnTo>
                  <a:lnTo>
                    <a:pt x="1662806" y="191160"/>
                  </a:lnTo>
                  <a:lnTo>
                    <a:pt x="1637677" y="164236"/>
                  </a:lnTo>
                  <a:close/>
                </a:path>
                <a:path w="1670050" h="238125">
                  <a:moveTo>
                    <a:pt x="1658599" y="46647"/>
                  </a:moveTo>
                  <a:lnTo>
                    <a:pt x="1577238" y="46647"/>
                  </a:lnTo>
                  <a:lnTo>
                    <a:pt x="1586099" y="47027"/>
                  </a:lnTo>
                  <a:lnTo>
                    <a:pt x="1594280" y="48167"/>
                  </a:lnTo>
                  <a:lnTo>
                    <a:pt x="1629079" y="65990"/>
                  </a:lnTo>
                  <a:lnTo>
                    <a:pt x="1636356" y="72263"/>
                  </a:lnTo>
                  <a:lnTo>
                    <a:pt x="1658599" y="4664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857796" y="5639155"/>
              <a:ext cx="3030220" cy="282575"/>
            </a:xfrm>
            <a:custGeom>
              <a:avLst/>
              <a:gdLst/>
              <a:ahLst/>
              <a:cxnLst/>
              <a:rect l="l" t="t" r="r" b="b"/>
              <a:pathLst>
                <a:path w="3030220" h="282575">
                  <a:moveTo>
                    <a:pt x="152996" y="29870"/>
                  </a:moveTo>
                  <a:lnTo>
                    <a:pt x="0" y="29870"/>
                  </a:lnTo>
                  <a:lnTo>
                    <a:pt x="0" y="243230"/>
                  </a:lnTo>
                  <a:lnTo>
                    <a:pt x="89611" y="243230"/>
                  </a:lnTo>
                  <a:lnTo>
                    <a:pt x="106801" y="242201"/>
                  </a:lnTo>
                  <a:lnTo>
                    <a:pt x="147053" y="226771"/>
                  </a:lnTo>
                  <a:lnTo>
                    <a:pt x="24079" y="221284"/>
                  </a:lnTo>
                  <a:lnTo>
                    <a:pt x="24079" y="138683"/>
                  </a:lnTo>
                  <a:lnTo>
                    <a:pt x="152012" y="138683"/>
                  </a:lnTo>
                  <a:lnTo>
                    <a:pt x="145681" y="133045"/>
                  </a:lnTo>
                  <a:lnTo>
                    <a:pt x="133565" y="126177"/>
                  </a:lnTo>
                  <a:lnTo>
                    <a:pt x="119773" y="121272"/>
                  </a:lnTo>
                  <a:lnTo>
                    <a:pt x="104305" y="118329"/>
                  </a:lnTo>
                  <a:lnTo>
                    <a:pt x="87160" y="117347"/>
                  </a:lnTo>
                  <a:lnTo>
                    <a:pt x="24079" y="117347"/>
                  </a:lnTo>
                  <a:lnTo>
                    <a:pt x="24079" y="51815"/>
                  </a:lnTo>
                  <a:lnTo>
                    <a:pt x="152996" y="51815"/>
                  </a:lnTo>
                  <a:lnTo>
                    <a:pt x="152996" y="29870"/>
                  </a:lnTo>
                  <a:close/>
                </a:path>
                <a:path w="3030220" h="282575">
                  <a:moveTo>
                    <a:pt x="152012" y="138683"/>
                  </a:moveTo>
                  <a:lnTo>
                    <a:pt x="86563" y="138683"/>
                  </a:lnTo>
                  <a:lnTo>
                    <a:pt x="99382" y="139303"/>
                  </a:lnTo>
                  <a:lnTo>
                    <a:pt x="110713" y="141160"/>
                  </a:lnTo>
                  <a:lnTo>
                    <a:pt x="143205" y="169021"/>
                  </a:lnTo>
                  <a:lnTo>
                    <a:pt x="144157" y="178307"/>
                  </a:lnTo>
                  <a:lnTo>
                    <a:pt x="140633" y="197110"/>
                  </a:lnTo>
                  <a:lnTo>
                    <a:pt x="130062" y="210540"/>
                  </a:lnTo>
                  <a:lnTo>
                    <a:pt x="112444" y="218598"/>
                  </a:lnTo>
                  <a:lnTo>
                    <a:pt x="87782" y="221284"/>
                  </a:lnTo>
                  <a:lnTo>
                    <a:pt x="152626" y="221284"/>
                  </a:lnTo>
                  <a:lnTo>
                    <a:pt x="156323" y="217646"/>
                  </a:lnTo>
                  <a:lnTo>
                    <a:pt x="162947" y="206730"/>
                  </a:lnTo>
                  <a:lnTo>
                    <a:pt x="166923" y="194024"/>
                  </a:lnTo>
                  <a:lnTo>
                    <a:pt x="168249" y="179527"/>
                  </a:lnTo>
                  <a:lnTo>
                    <a:pt x="166837" y="165077"/>
                  </a:lnTo>
                  <a:lnTo>
                    <a:pt x="162604" y="152514"/>
                  </a:lnTo>
                  <a:lnTo>
                    <a:pt x="155551" y="141836"/>
                  </a:lnTo>
                  <a:lnTo>
                    <a:pt x="152012" y="138683"/>
                  </a:lnTo>
                  <a:close/>
                </a:path>
                <a:path w="3030220" h="282575">
                  <a:moveTo>
                    <a:pt x="315467" y="26212"/>
                  </a:moveTo>
                  <a:lnTo>
                    <a:pt x="272100" y="34328"/>
                  </a:lnTo>
                  <a:lnTo>
                    <a:pt x="237134" y="58674"/>
                  </a:lnTo>
                  <a:lnTo>
                    <a:pt x="214039" y="94373"/>
                  </a:lnTo>
                  <a:lnTo>
                    <a:pt x="206336" y="136550"/>
                  </a:lnTo>
                  <a:lnTo>
                    <a:pt x="208242" y="158572"/>
                  </a:lnTo>
                  <a:lnTo>
                    <a:pt x="223487" y="197586"/>
                  </a:lnTo>
                  <a:lnTo>
                    <a:pt x="253130" y="228714"/>
                  </a:lnTo>
                  <a:lnTo>
                    <a:pt x="292143" y="244868"/>
                  </a:lnTo>
                  <a:lnTo>
                    <a:pt x="314845" y="246887"/>
                  </a:lnTo>
                  <a:lnTo>
                    <a:pt x="337577" y="244859"/>
                  </a:lnTo>
                  <a:lnTo>
                    <a:pt x="358209" y="238772"/>
                  </a:lnTo>
                  <a:lnTo>
                    <a:pt x="376746" y="228628"/>
                  </a:lnTo>
                  <a:lnTo>
                    <a:pt x="381367" y="224637"/>
                  </a:lnTo>
                  <a:lnTo>
                    <a:pt x="315467" y="224637"/>
                  </a:lnTo>
                  <a:lnTo>
                    <a:pt x="298096" y="223037"/>
                  </a:lnTo>
                  <a:lnTo>
                    <a:pt x="255269" y="199034"/>
                  </a:lnTo>
                  <a:lnTo>
                    <a:pt x="232836" y="154285"/>
                  </a:lnTo>
                  <a:lnTo>
                    <a:pt x="231343" y="136550"/>
                  </a:lnTo>
                  <a:lnTo>
                    <a:pt x="232817" y="118691"/>
                  </a:lnTo>
                  <a:lnTo>
                    <a:pt x="254965" y="73913"/>
                  </a:lnTo>
                  <a:lnTo>
                    <a:pt x="297508" y="50053"/>
                  </a:lnTo>
                  <a:lnTo>
                    <a:pt x="314845" y="48463"/>
                  </a:lnTo>
                  <a:lnTo>
                    <a:pt x="381880" y="48463"/>
                  </a:lnTo>
                  <a:lnTo>
                    <a:pt x="377177" y="44386"/>
                  </a:lnTo>
                  <a:lnTo>
                    <a:pt x="358738" y="34289"/>
                  </a:lnTo>
                  <a:lnTo>
                    <a:pt x="338168" y="28232"/>
                  </a:lnTo>
                  <a:lnTo>
                    <a:pt x="315467" y="26212"/>
                  </a:lnTo>
                  <a:close/>
                </a:path>
                <a:path w="3030220" h="282575">
                  <a:moveTo>
                    <a:pt x="381880" y="48463"/>
                  </a:moveTo>
                  <a:lnTo>
                    <a:pt x="314845" y="48463"/>
                  </a:lnTo>
                  <a:lnTo>
                    <a:pt x="332209" y="50063"/>
                  </a:lnTo>
                  <a:lnTo>
                    <a:pt x="348030" y="54863"/>
                  </a:lnTo>
                  <a:lnTo>
                    <a:pt x="385517" y="87572"/>
                  </a:lnTo>
                  <a:lnTo>
                    <a:pt x="398970" y="136550"/>
                  </a:lnTo>
                  <a:lnTo>
                    <a:pt x="397494" y="154409"/>
                  </a:lnTo>
                  <a:lnTo>
                    <a:pt x="375361" y="199186"/>
                  </a:lnTo>
                  <a:lnTo>
                    <a:pt x="332811" y="223046"/>
                  </a:lnTo>
                  <a:lnTo>
                    <a:pt x="315467" y="224637"/>
                  </a:lnTo>
                  <a:lnTo>
                    <a:pt x="381367" y="224637"/>
                  </a:lnTo>
                  <a:lnTo>
                    <a:pt x="416269" y="178727"/>
                  </a:lnTo>
                  <a:lnTo>
                    <a:pt x="423964" y="136550"/>
                  </a:lnTo>
                  <a:lnTo>
                    <a:pt x="422059" y="114528"/>
                  </a:lnTo>
                  <a:lnTo>
                    <a:pt x="416344" y="94183"/>
                  </a:lnTo>
                  <a:lnTo>
                    <a:pt x="406819" y="75514"/>
                  </a:lnTo>
                  <a:lnTo>
                    <a:pt x="393484" y="58521"/>
                  </a:lnTo>
                  <a:lnTo>
                    <a:pt x="381880" y="48463"/>
                  </a:lnTo>
                  <a:close/>
                </a:path>
                <a:path w="3030220" h="282575">
                  <a:moveTo>
                    <a:pt x="499249" y="29870"/>
                  </a:moveTo>
                  <a:lnTo>
                    <a:pt x="474865" y="29870"/>
                  </a:lnTo>
                  <a:lnTo>
                    <a:pt x="474865" y="243230"/>
                  </a:lnTo>
                  <a:lnTo>
                    <a:pt x="498335" y="243230"/>
                  </a:lnTo>
                  <a:lnTo>
                    <a:pt x="498335" y="70713"/>
                  </a:lnTo>
                  <a:lnTo>
                    <a:pt x="526514" y="70713"/>
                  </a:lnTo>
                  <a:lnTo>
                    <a:pt x="499249" y="29870"/>
                  </a:lnTo>
                  <a:close/>
                </a:path>
                <a:path w="3030220" h="282575">
                  <a:moveTo>
                    <a:pt x="679081" y="70408"/>
                  </a:moveTo>
                  <a:lnTo>
                    <a:pt x="655002" y="70408"/>
                  </a:lnTo>
                  <a:lnTo>
                    <a:pt x="655002" y="243230"/>
                  </a:lnTo>
                  <a:lnTo>
                    <a:pt x="679081" y="243230"/>
                  </a:lnTo>
                  <a:lnTo>
                    <a:pt x="679081" y="70408"/>
                  </a:lnTo>
                  <a:close/>
                </a:path>
                <a:path w="3030220" h="282575">
                  <a:moveTo>
                    <a:pt x="526514" y="70713"/>
                  </a:moveTo>
                  <a:lnTo>
                    <a:pt x="498335" y="70713"/>
                  </a:lnTo>
                  <a:lnTo>
                    <a:pt x="576059" y="184708"/>
                  </a:lnTo>
                  <a:lnTo>
                    <a:pt x="577278" y="184708"/>
                  </a:lnTo>
                  <a:lnTo>
                    <a:pt x="603393" y="146303"/>
                  </a:lnTo>
                  <a:lnTo>
                    <a:pt x="576973" y="146303"/>
                  </a:lnTo>
                  <a:lnTo>
                    <a:pt x="526514" y="70713"/>
                  </a:lnTo>
                  <a:close/>
                </a:path>
                <a:path w="3030220" h="282575">
                  <a:moveTo>
                    <a:pt x="679081" y="29870"/>
                  </a:moveTo>
                  <a:lnTo>
                    <a:pt x="654697" y="29870"/>
                  </a:lnTo>
                  <a:lnTo>
                    <a:pt x="576973" y="146303"/>
                  </a:lnTo>
                  <a:lnTo>
                    <a:pt x="603393" y="146303"/>
                  </a:lnTo>
                  <a:lnTo>
                    <a:pt x="655002" y="70408"/>
                  </a:lnTo>
                  <a:lnTo>
                    <a:pt x="679081" y="70408"/>
                  </a:lnTo>
                  <a:lnTo>
                    <a:pt x="679081" y="29870"/>
                  </a:lnTo>
                  <a:close/>
                </a:path>
                <a:path w="3030220" h="282575">
                  <a:moveTo>
                    <a:pt x="892441" y="29870"/>
                  </a:moveTo>
                  <a:lnTo>
                    <a:pt x="739432" y="29870"/>
                  </a:lnTo>
                  <a:lnTo>
                    <a:pt x="739432" y="243230"/>
                  </a:lnTo>
                  <a:lnTo>
                    <a:pt x="829043" y="243230"/>
                  </a:lnTo>
                  <a:lnTo>
                    <a:pt x="846235" y="242201"/>
                  </a:lnTo>
                  <a:lnTo>
                    <a:pt x="886498" y="226771"/>
                  </a:lnTo>
                  <a:lnTo>
                    <a:pt x="763511" y="221284"/>
                  </a:lnTo>
                  <a:lnTo>
                    <a:pt x="763511" y="138683"/>
                  </a:lnTo>
                  <a:lnTo>
                    <a:pt x="891455" y="138683"/>
                  </a:lnTo>
                  <a:lnTo>
                    <a:pt x="885126" y="133045"/>
                  </a:lnTo>
                  <a:lnTo>
                    <a:pt x="873010" y="126177"/>
                  </a:lnTo>
                  <a:lnTo>
                    <a:pt x="859218" y="121272"/>
                  </a:lnTo>
                  <a:lnTo>
                    <a:pt x="843749" y="118329"/>
                  </a:lnTo>
                  <a:lnTo>
                    <a:pt x="826604" y="117347"/>
                  </a:lnTo>
                  <a:lnTo>
                    <a:pt x="763511" y="117347"/>
                  </a:lnTo>
                  <a:lnTo>
                    <a:pt x="763511" y="51815"/>
                  </a:lnTo>
                  <a:lnTo>
                    <a:pt x="892441" y="51815"/>
                  </a:lnTo>
                  <a:lnTo>
                    <a:pt x="892441" y="29870"/>
                  </a:lnTo>
                  <a:close/>
                </a:path>
                <a:path w="3030220" h="282575">
                  <a:moveTo>
                    <a:pt x="891455" y="138683"/>
                  </a:moveTo>
                  <a:lnTo>
                    <a:pt x="825995" y="138683"/>
                  </a:lnTo>
                  <a:lnTo>
                    <a:pt x="838815" y="139303"/>
                  </a:lnTo>
                  <a:lnTo>
                    <a:pt x="850150" y="141160"/>
                  </a:lnTo>
                  <a:lnTo>
                    <a:pt x="882649" y="169021"/>
                  </a:lnTo>
                  <a:lnTo>
                    <a:pt x="883602" y="178307"/>
                  </a:lnTo>
                  <a:lnTo>
                    <a:pt x="880078" y="197110"/>
                  </a:lnTo>
                  <a:lnTo>
                    <a:pt x="869505" y="210540"/>
                  </a:lnTo>
                  <a:lnTo>
                    <a:pt x="851884" y="218598"/>
                  </a:lnTo>
                  <a:lnTo>
                    <a:pt x="827214" y="221284"/>
                  </a:lnTo>
                  <a:lnTo>
                    <a:pt x="892070" y="221284"/>
                  </a:lnTo>
                  <a:lnTo>
                    <a:pt x="895765" y="217646"/>
                  </a:lnTo>
                  <a:lnTo>
                    <a:pt x="902385" y="206730"/>
                  </a:lnTo>
                  <a:lnTo>
                    <a:pt x="906357" y="194024"/>
                  </a:lnTo>
                  <a:lnTo>
                    <a:pt x="907681" y="179527"/>
                  </a:lnTo>
                  <a:lnTo>
                    <a:pt x="906272" y="165077"/>
                  </a:lnTo>
                  <a:lnTo>
                    <a:pt x="902042" y="152514"/>
                  </a:lnTo>
                  <a:lnTo>
                    <a:pt x="894994" y="141836"/>
                  </a:lnTo>
                  <a:lnTo>
                    <a:pt x="891455" y="138683"/>
                  </a:lnTo>
                  <a:close/>
                </a:path>
                <a:path w="3030220" h="282575">
                  <a:moveTo>
                    <a:pt x="1109459" y="29870"/>
                  </a:moveTo>
                  <a:lnTo>
                    <a:pt x="955230" y="29870"/>
                  </a:lnTo>
                  <a:lnTo>
                    <a:pt x="955230" y="243230"/>
                  </a:lnTo>
                  <a:lnTo>
                    <a:pt x="1110983" y="243230"/>
                  </a:lnTo>
                  <a:lnTo>
                    <a:pt x="1110983" y="221284"/>
                  </a:lnTo>
                  <a:lnTo>
                    <a:pt x="979309" y="221284"/>
                  </a:lnTo>
                  <a:lnTo>
                    <a:pt x="979309" y="146608"/>
                  </a:lnTo>
                  <a:lnTo>
                    <a:pt x="1095743" y="146608"/>
                  </a:lnTo>
                  <a:lnTo>
                    <a:pt x="1095743" y="124663"/>
                  </a:lnTo>
                  <a:lnTo>
                    <a:pt x="979309" y="124663"/>
                  </a:lnTo>
                  <a:lnTo>
                    <a:pt x="979309" y="51815"/>
                  </a:lnTo>
                  <a:lnTo>
                    <a:pt x="1109459" y="51815"/>
                  </a:lnTo>
                  <a:lnTo>
                    <a:pt x="1109459" y="29870"/>
                  </a:lnTo>
                  <a:close/>
                </a:path>
                <a:path w="3030220" h="282575">
                  <a:moveTo>
                    <a:pt x="1239304" y="29870"/>
                  </a:moveTo>
                  <a:lnTo>
                    <a:pt x="1159446" y="29870"/>
                  </a:lnTo>
                  <a:lnTo>
                    <a:pt x="1159446" y="243230"/>
                  </a:lnTo>
                  <a:lnTo>
                    <a:pt x="1183525" y="243230"/>
                  </a:lnTo>
                  <a:lnTo>
                    <a:pt x="1183525" y="167944"/>
                  </a:lnTo>
                  <a:lnTo>
                    <a:pt x="1235341" y="167944"/>
                  </a:lnTo>
                  <a:lnTo>
                    <a:pt x="1282519" y="157657"/>
                  </a:lnTo>
                  <a:lnTo>
                    <a:pt x="1299034" y="145999"/>
                  </a:lnTo>
                  <a:lnTo>
                    <a:pt x="1183525" y="145999"/>
                  </a:lnTo>
                  <a:lnTo>
                    <a:pt x="1183525" y="52120"/>
                  </a:lnTo>
                  <a:lnTo>
                    <a:pt x="1301279" y="52120"/>
                  </a:lnTo>
                  <a:lnTo>
                    <a:pt x="1297520" y="48158"/>
                  </a:lnTo>
                  <a:lnTo>
                    <a:pt x="1285767" y="40157"/>
                  </a:lnTo>
                  <a:lnTo>
                    <a:pt x="1272146" y="34442"/>
                  </a:lnTo>
                  <a:lnTo>
                    <a:pt x="1256658" y="31013"/>
                  </a:lnTo>
                  <a:lnTo>
                    <a:pt x="1239304" y="29870"/>
                  </a:lnTo>
                  <a:close/>
                </a:path>
                <a:path w="3030220" h="282575">
                  <a:moveTo>
                    <a:pt x="1301279" y="52120"/>
                  </a:moveTo>
                  <a:lnTo>
                    <a:pt x="1237475" y="52120"/>
                  </a:lnTo>
                  <a:lnTo>
                    <a:pt x="1250038" y="52873"/>
                  </a:lnTo>
                  <a:lnTo>
                    <a:pt x="1261211" y="55130"/>
                  </a:lnTo>
                  <a:lnTo>
                    <a:pt x="1293815" y="87963"/>
                  </a:lnTo>
                  <a:lnTo>
                    <a:pt x="1294777" y="98450"/>
                  </a:lnTo>
                  <a:lnTo>
                    <a:pt x="1293777" y="108727"/>
                  </a:lnTo>
                  <a:lnTo>
                    <a:pt x="1270117" y="138712"/>
                  </a:lnTo>
                  <a:lnTo>
                    <a:pt x="1236256" y="145999"/>
                  </a:lnTo>
                  <a:lnTo>
                    <a:pt x="1299034" y="145999"/>
                  </a:lnTo>
                  <a:lnTo>
                    <a:pt x="1305702" y="139579"/>
                  </a:lnTo>
                  <a:lnTo>
                    <a:pt x="1313179" y="127634"/>
                  </a:lnTo>
                  <a:lnTo>
                    <a:pt x="1317666" y="113823"/>
                  </a:lnTo>
                  <a:lnTo>
                    <a:pt x="1319161" y="98145"/>
                  </a:lnTo>
                  <a:lnTo>
                    <a:pt x="1317809" y="83134"/>
                  </a:lnTo>
                  <a:lnTo>
                    <a:pt x="1313751" y="69799"/>
                  </a:lnTo>
                  <a:lnTo>
                    <a:pt x="1306988" y="58140"/>
                  </a:lnTo>
                  <a:lnTo>
                    <a:pt x="1301279" y="52120"/>
                  </a:lnTo>
                  <a:close/>
                </a:path>
                <a:path w="3030220" h="282575">
                  <a:moveTo>
                    <a:pt x="2397848" y="29870"/>
                  </a:moveTo>
                  <a:lnTo>
                    <a:pt x="2253056" y="29870"/>
                  </a:lnTo>
                  <a:lnTo>
                    <a:pt x="2253056" y="51815"/>
                  </a:lnTo>
                  <a:lnTo>
                    <a:pt x="2370404" y="51815"/>
                  </a:lnTo>
                  <a:lnTo>
                    <a:pt x="2274087" y="243230"/>
                  </a:lnTo>
                  <a:lnTo>
                    <a:pt x="2300922" y="243230"/>
                  </a:lnTo>
                  <a:lnTo>
                    <a:pt x="2397848" y="47853"/>
                  </a:lnTo>
                  <a:lnTo>
                    <a:pt x="2397848" y="29870"/>
                  </a:lnTo>
                  <a:close/>
                </a:path>
                <a:path w="3030220" h="282575">
                  <a:moveTo>
                    <a:pt x="2517317" y="26212"/>
                  </a:moveTo>
                  <a:lnTo>
                    <a:pt x="2465454" y="44300"/>
                  </a:lnTo>
                  <a:lnTo>
                    <a:pt x="2440942" y="75314"/>
                  </a:lnTo>
                  <a:lnTo>
                    <a:pt x="2428365" y="114404"/>
                  </a:lnTo>
                  <a:lnTo>
                    <a:pt x="2426792" y="136550"/>
                  </a:lnTo>
                  <a:lnTo>
                    <a:pt x="2428344" y="158943"/>
                  </a:lnTo>
                  <a:lnTo>
                    <a:pt x="2440770" y="198186"/>
                  </a:lnTo>
                  <a:lnTo>
                    <a:pt x="2465026" y="228971"/>
                  </a:lnTo>
                  <a:lnTo>
                    <a:pt x="2516708" y="246887"/>
                  </a:lnTo>
                  <a:lnTo>
                    <a:pt x="2535874" y="244878"/>
                  </a:lnTo>
                  <a:lnTo>
                    <a:pt x="2553136" y="238848"/>
                  </a:lnTo>
                  <a:lnTo>
                    <a:pt x="2568491" y="228800"/>
                  </a:lnTo>
                  <a:lnTo>
                    <a:pt x="2572177" y="224942"/>
                  </a:lnTo>
                  <a:lnTo>
                    <a:pt x="2517317" y="224942"/>
                  </a:lnTo>
                  <a:lnTo>
                    <a:pt x="2503513" y="223313"/>
                  </a:lnTo>
                  <a:lnTo>
                    <a:pt x="2470086" y="198881"/>
                  </a:lnTo>
                  <a:lnTo>
                    <a:pt x="2452928" y="154047"/>
                  </a:lnTo>
                  <a:lnTo>
                    <a:pt x="2451785" y="136550"/>
                  </a:lnTo>
                  <a:lnTo>
                    <a:pt x="2452909" y="118805"/>
                  </a:lnTo>
                  <a:lnTo>
                    <a:pt x="2469768" y="73913"/>
                  </a:lnTo>
                  <a:lnTo>
                    <a:pt x="2502921" y="49768"/>
                  </a:lnTo>
                  <a:lnTo>
                    <a:pt x="2516708" y="48158"/>
                  </a:lnTo>
                  <a:lnTo>
                    <a:pt x="2572774" y="48158"/>
                  </a:lnTo>
                  <a:lnTo>
                    <a:pt x="2568924" y="44129"/>
                  </a:lnTo>
                  <a:lnTo>
                    <a:pt x="2553665" y="34175"/>
                  </a:lnTo>
                  <a:lnTo>
                    <a:pt x="2536463" y="28203"/>
                  </a:lnTo>
                  <a:lnTo>
                    <a:pt x="2517317" y="26212"/>
                  </a:lnTo>
                  <a:close/>
                </a:path>
                <a:path w="3030220" h="282575">
                  <a:moveTo>
                    <a:pt x="2572774" y="48158"/>
                  </a:moveTo>
                  <a:lnTo>
                    <a:pt x="2516708" y="48158"/>
                  </a:lnTo>
                  <a:lnTo>
                    <a:pt x="2530515" y="49787"/>
                  </a:lnTo>
                  <a:lnTo>
                    <a:pt x="2542963" y="54673"/>
                  </a:lnTo>
                  <a:lnTo>
                    <a:pt x="2571734" y="87887"/>
                  </a:lnTo>
                  <a:lnTo>
                    <a:pt x="2581935" y="136550"/>
                  </a:lnTo>
                  <a:lnTo>
                    <a:pt x="2580820" y="154295"/>
                  </a:lnTo>
                  <a:lnTo>
                    <a:pt x="2564104" y="199186"/>
                  </a:lnTo>
                  <a:lnTo>
                    <a:pt x="2531100" y="223332"/>
                  </a:lnTo>
                  <a:lnTo>
                    <a:pt x="2517317" y="224942"/>
                  </a:lnTo>
                  <a:lnTo>
                    <a:pt x="2572177" y="224942"/>
                  </a:lnTo>
                  <a:lnTo>
                    <a:pt x="2600685" y="179108"/>
                  </a:lnTo>
                  <a:lnTo>
                    <a:pt x="2606929" y="136550"/>
                  </a:lnTo>
                  <a:lnTo>
                    <a:pt x="2605385" y="114157"/>
                  </a:lnTo>
                  <a:lnTo>
                    <a:pt x="2600756" y="93611"/>
                  </a:lnTo>
                  <a:lnTo>
                    <a:pt x="2593041" y="74914"/>
                  </a:lnTo>
                  <a:lnTo>
                    <a:pt x="2582240" y="58064"/>
                  </a:lnTo>
                  <a:lnTo>
                    <a:pt x="2572774" y="48158"/>
                  </a:lnTo>
                  <a:close/>
                </a:path>
                <a:path w="3030220" h="282575">
                  <a:moveTo>
                    <a:pt x="2771825" y="0"/>
                  </a:moveTo>
                  <a:lnTo>
                    <a:pt x="2750184" y="0"/>
                  </a:lnTo>
                  <a:lnTo>
                    <a:pt x="2608757" y="282244"/>
                  </a:lnTo>
                  <a:lnTo>
                    <a:pt x="2630398" y="282244"/>
                  </a:lnTo>
                  <a:lnTo>
                    <a:pt x="2771825" y="0"/>
                  </a:lnTo>
                  <a:close/>
                </a:path>
                <a:path w="3030220" h="282575">
                  <a:moveTo>
                    <a:pt x="2932455" y="29870"/>
                  </a:moveTo>
                  <a:lnTo>
                    <a:pt x="2787675" y="29870"/>
                  </a:lnTo>
                  <a:lnTo>
                    <a:pt x="2787675" y="51815"/>
                  </a:lnTo>
                  <a:lnTo>
                    <a:pt x="2905023" y="51815"/>
                  </a:lnTo>
                  <a:lnTo>
                    <a:pt x="2808706" y="243230"/>
                  </a:lnTo>
                  <a:lnTo>
                    <a:pt x="2835529" y="243230"/>
                  </a:lnTo>
                  <a:lnTo>
                    <a:pt x="2932455" y="47853"/>
                  </a:lnTo>
                  <a:lnTo>
                    <a:pt x="2932455" y="29870"/>
                  </a:lnTo>
                  <a:close/>
                </a:path>
                <a:path w="3030220" h="282575">
                  <a:moveTo>
                    <a:pt x="3029991" y="53339"/>
                  </a:moveTo>
                  <a:lnTo>
                    <a:pt x="3006216" y="53339"/>
                  </a:lnTo>
                  <a:lnTo>
                    <a:pt x="3006216" y="243230"/>
                  </a:lnTo>
                  <a:lnTo>
                    <a:pt x="3029991" y="243230"/>
                  </a:lnTo>
                  <a:lnTo>
                    <a:pt x="3029991" y="53339"/>
                  </a:lnTo>
                  <a:close/>
                </a:path>
                <a:path w="3030220" h="282575">
                  <a:moveTo>
                    <a:pt x="3029991" y="28346"/>
                  </a:moveTo>
                  <a:lnTo>
                    <a:pt x="3012325" y="28346"/>
                  </a:lnTo>
                  <a:lnTo>
                    <a:pt x="2960204" y="46329"/>
                  </a:lnTo>
                  <a:lnTo>
                    <a:pt x="2965983" y="65836"/>
                  </a:lnTo>
                  <a:lnTo>
                    <a:pt x="3006216" y="53339"/>
                  </a:lnTo>
                  <a:lnTo>
                    <a:pt x="3029991" y="53339"/>
                  </a:lnTo>
                  <a:lnTo>
                    <a:pt x="3029991" y="28346"/>
                  </a:lnTo>
                  <a:close/>
                </a:path>
                <a:path w="3030220" h="282575">
                  <a:moveTo>
                    <a:pt x="1555991" y="28346"/>
                  </a:moveTo>
                  <a:lnTo>
                    <a:pt x="1533436" y="28346"/>
                  </a:lnTo>
                  <a:lnTo>
                    <a:pt x="1436204" y="243230"/>
                  </a:lnTo>
                  <a:lnTo>
                    <a:pt x="1460893" y="243230"/>
                  </a:lnTo>
                  <a:lnTo>
                    <a:pt x="1486192" y="186842"/>
                  </a:lnTo>
                  <a:lnTo>
                    <a:pt x="1627707" y="186842"/>
                  </a:lnTo>
                  <a:lnTo>
                    <a:pt x="1617915" y="165201"/>
                  </a:lnTo>
                  <a:lnTo>
                    <a:pt x="1495640" y="165201"/>
                  </a:lnTo>
                  <a:lnTo>
                    <a:pt x="1544408" y="56387"/>
                  </a:lnTo>
                  <a:lnTo>
                    <a:pt x="1568679" y="56387"/>
                  </a:lnTo>
                  <a:lnTo>
                    <a:pt x="1555991" y="28346"/>
                  </a:lnTo>
                  <a:close/>
                </a:path>
                <a:path w="3030220" h="282575">
                  <a:moveTo>
                    <a:pt x="1627707" y="186842"/>
                  </a:moveTo>
                  <a:lnTo>
                    <a:pt x="1602320" y="186842"/>
                  </a:lnTo>
                  <a:lnTo>
                    <a:pt x="1627314" y="243230"/>
                  </a:lnTo>
                  <a:lnTo>
                    <a:pt x="1653222" y="243230"/>
                  </a:lnTo>
                  <a:lnTo>
                    <a:pt x="1627707" y="186842"/>
                  </a:lnTo>
                  <a:close/>
                </a:path>
                <a:path w="3030220" h="282575">
                  <a:moveTo>
                    <a:pt x="1568679" y="56387"/>
                  </a:moveTo>
                  <a:lnTo>
                    <a:pt x="1544408" y="56387"/>
                  </a:lnTo>
                  <a:lnTo>
                    <a:pt x="1592872" y="165201"/>
                  </a:lnTo>
                  <a:lnTo>
                    <a:pt x="1617915" y="165201"/>
                  </a:lnTo>
                  <a:lnTo>
                    <a:pt x="1568679" y="56387"/>
                  </a:lnTo>
                  <a:close/>
                </a:path>
                <a:path w="3030220" h="282575">
                  <a:moveTo>
                    <a:pt x="1775142" y="29870"/>
                  </a:moveTo>
                  <a:lnTo>
                    <a:pt x="1695284" y="29870"/>
                  </a:lnTo>
                  <a:lnTo>
                    <a:pt x="1695284" y="243230"/>
                  </a:lnTo>
                  <a:lnTo>
                    <a:pt x="1719364" y="243230"/>
                  </a:lnTo>
                  <a:lnTo>
                    <a:pt x="1719364" y="167944"/>
                  </a:lnTo>
                  <a:lnTo>
                    <a:pt x="1771180" y="167944"/>
                  </a:lnTo>
                  <a:lnTo>
                    <a:pt x="1818357" y="157657"/>
                  </a:lnTo>
                  <a:lnTo>
                    <a:pt x="1834872" y="145999"/>
                  </a:lnTo>
                  <a:lnTo>
                    <a:pt x="1719364" y="145999"/>
                  </a:lnTo>
                  <a:lnTo>
                    <a:pt x="1719364" y="52120"/>
                  </a:lnTo>
                  <a:lnTo>
                    <a:pt x="1837117" y="52120"/>
                  </a:lnTo>
                  <a:lnTo>
                    <a:pt x="1833359" y="48158"/>
                  </a:lnTo>
                  <a:lnTo>
                    <a:pt x="1821605" y="40157"/>
                  </a:lnTo>
                  <a:lnTo>
                    <a:pt x="1807984" y="34442"/>
                  </a:lnTo>
                  <a:lnTo>
                    <a:pt x="1792497" y="31013"/>
                  </a:lnTo>
                  <a:lnTo>
                    <a:pt x="1775142" y="29870"/>
                  </a:lnTo>
                  <a:close/>
                </a:path>
                <a:path w="3030220" h="282575">
                  <a:moveTo>
                    <a:pt x="1837117" y="52120"/>
                  </a:moveTo>
                  <a:lnTo>
                    <a:pt x="1773301" y="52120"/>
                  </a:lnTo>
                  <a:lnTo>
                    <a:pt x="1785871" y="52873"/>
                  </a:lnTo>
                  <a:lnTo>
                    <a:pt x="1797048" y="55130"/>
                  </a:lnTo>
                  <a:lnTo>
                    <a:pt x="1829652" y="87963"/>
                  </a:lnTo>
                  <a:lnTo>
                    <a:pt x="1830616" y="98450"/>
                  </a:lnTo>
                  <a:lnTo>
                    <a:pt x="1829615" y="108727"/>
                  </a:lnTo>
                  <a:lnTo>
                    <a:pt x="1805948" y="138712"/>
                  </a:lnTo>
                  <a:lnTo>
                    <a:pt x="1772094" y="145999"/>
                  </a:lnTo>
                  <a:lnTo>
                    <a:pt x="1834872" y="145999"/>
                  </a:lnTo>
                  <a:lnTo>
                    <a:pt x="1841541" y="139579"/>
                  </a:lnTo>
                  <a:lnTo>
                    <a:pt x="1849018" y="127634"/>
                  </a:lnTo>
                  <a:lnTo>
                    <a:pt x="1853504" y="113823"/>
                  </a:lnTo>
                  <a:lnTo>
                    <a:pt x="1855000" y="98145"/>
                  </a:lnTo>
                  <a:lnTo>
                    <a:pt x="1853647" y="83134"/>
                  </a:lnTo>
                  <a:lnTo>
                    <a:pt x="1849589" y="69799"/>
                  </a:lnTo>
                  <a:lnTo>
                    <a:pt x="1842827" y="58140"/>
                  </a:lnTo>
                  <a:lnTo>
                    <a:pt x="1837117" y="52120"/>
                  </a:lnTo>
                  <a:close/>
                </a:path>
                <a:path w="3030220" h="282575">
                  <a:moveTo>
                    <a:pt x="1979650" y="51815"/>
                  </a:moveTo>
                  <a:lnTo>
                    <a:pt x="1955266" y="51815"/>
                  </a:lnTo>
                  <a:lnTo>
                    <a:pt x="1955266" y="243230"/>
                  </a:lnTo>
                  <a:lnTo>
                    <a:pt x="1979650" y="243230"/>
                  </a:lnTo>
                  <a:lnTo>
                    <a:pt x="1979650" y="51815"/>
                  </a:lnTo>
                  <a:close/>
                </a:path>
                <a:path w="3030220" h="282575">
                  <a:moveTo>
                    <a:pt x="2051278" y="29870"/>
                  </a:moveTo>
                  <a:lnTo>
                    <a:pt x="1883651" y="29870"/>
                  </a:lnTo>
                  <a:lnTo>
                    <a:pt x="1883651" y="51815"/>
                  </a:lnTo>
                  <a:lnTo>
                    <a:pt x="2051278" y="51815"/>
                  </a:lnTo>
                  <a:lnTo>
                    <a:pt x="2051278" y="29870"/>
                  </a:lnTo>
                  <a:close/>
                </a:path>
                <a:path w="3030220" h="282575">
                  <a:moveTo>
                    <a:pt x="2117737" y="211226"/>
                  </a:moveTo>
                  <a:lnTo>
                    <a:pt x="2089683" y="211226"/>
                  </a:lnTo>
                  <a:lnTo>
                    <a:pt x="2089683" y="243230"/>
                  </a:lnTo>
                  <a:lnTo>
                    <a:pt x="2117737" y="243230"/>
                  </a:lnTo>
                  <a:lnTo>
                    <a:pt x="2117737" y="21122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7930" y="6031026"/>
              <a:ext cx="5077688" cy="122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6273" y="6758653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1" y="186889"/>
                </a:moveTo>
                <a:lnTo>
                  <a:pt x="16094" y="224006"/>
                </a:lnTo>
                <a:lnTo>
                  <a:pt x="28062" y="229898"/>
                </a:lnTo>
                <a:lnTo>
                  <a:pt x="40318" y="234106"/>
                </a:lnTo>
                <a:lnTo>
                  <a:pt x="52861" y="236631"/>
                </a:lnTo>
                <a:lnTo>
                  <a:pt x="65692" y="237473"/>
                </a:lnTo>
                <a:lnTo>
                  <a:pt x="77588" y="236652"/>
                </a:lnTo>
                <a:lnTo>
                  <a:pt x="116981" y="216737"/>
                </a:lnTo>
                <a:lnTo>
                  <a:pt x="133842" y="194445"/>
                </a:lnTo>
                <a:lnTo>
                  <a:pt x="63064" y="194445"/>
                </a:lnTo>
                <a:lnTo>
                  <a:pt x="55817" y="193973"/>
                </a:lnTo>
                <a:lnTo>
                  <a:pt x="48858" y="192556"/>
                </a:lnTo>
                <a:lnTo>
                  <a:pt x="42185" y="190195"/>
                </a:lnTo>
                <a:lnTo>
                  <a:pt x="35801" y="186889"/>
                </a:lnTo>
                <a:close/>
              </a:path>
              <a:path w="1670050" h="238125">
                <a:moveTo>
                  <a:pt x="56494" y="3940"/>
                </a:moveTo>
                <a:lnTo>
                  <a:pt x="0" y="3940"/>
                </a:lnTo>
                <a:lnTo>
                  <a:pt x="91968" y="176049"/>
                </a:lnTo>
                <a:lnTo>
                  <a:pt x="85727" y="184097"/>
                </a:lnTo>
                <a:lnTo>
                  <a:pt x="78829" y="189846"/>
                </a:lnTo>
                <a:lnTo>
                  <a:pt x="71275" y="193295"/>
                </a:lnTo>
                <a:lnTo>
                  <a:pt x="63064" y="194445"/>
                </a:lnTo>
                <a:lnTo>
                  <a:pt x="133842" y="194445"/>
                </a:lnTo>
                <a:lnTo>
                  <a:pt x="140907" y="181634"/>
                </a:lnTo>
                <a:lnTo>
                  <a:pt x="168834" y="125469"/>
                </a:lnTo>
                <a:lnTo>
                  <a:pt x="118899" y="125469"/>
                </a:lnTo>
                <a:lnTo>
                  <a:pt x="56494" y="3940"/>
                </a:lnTo>
                <a:close/>
              </a:path>
              <a:path w="1670050" h="238125">
                <a:moveTo>
                  <a:pt x="229261" y="3940"/>
                </a:moveTo>
                <a:lnTo>
                  <a:pt x="174409" y="3940"/>
                </a:lnTo>
                <a:lnTo>
                  <a:pt x="118899" y="125469"/>
                </a:lnTo>
                <a:lnTo>
                  <a:pt x="168834" y="125469"/>
                </a:lnTo>
                <a:lnTo>
                  <a:pt x="229261" y="3940"/>
                </a:lnTo>
                <a:close/>
              </a:path>
              <a:path w="1670050" h="238125">
                <a:moveTo>
                  <a:pt x="313343" y="3940"/>
                </a:moveTo>
                <a:lnTo>
                  <a:pt x="262763" y="3940"/>
                </a:lnTo>
                <a:lnTo>
                  <a:pt x="262763" y="233859"/>
                </a:lnTo>
                <a:lnTo>
                  <a:pt x="313343" y="233859"/>
                </a:lnTo>
                <a:lnTo>
                  <a:pt x="313343" y="141561"/>
                </a:lnTo>
                <a:lnTo>
                  <a:pt x="457201" y="141561"/>
                </a:lnTo>
                <a:lnTo>
                  <a:pt x="457201" y="94923"/>
                </a:lnTo>
                <a:lnTo>
                  <a:pt x="313343" y="94923"/>
                </a:lnTo>
                <a:lnTo>
                  <a:pt x="313343" y="3940"/>
                </a:lnTo>
                <a:close/>
              </a:path>
              <a:path w="1670050" h="238125">
                <a:moveTo>
                  <a:pt x="457201" y="141561"/>
                </a:moveTo>
                <a:lnTo>
                  <a:pt x="406629" y="141561"/>
                </a:lnTo>
                <a:lnTo>
                  <a:pt x="406629" y="233859"/>
                </a:lnTo>
                <a:lnTo>
                  <a:pt x="457201" y="233859"/>
                </a:lnTo>
                <a:lnTo>
                  <a:pt x="457201" y="141561"/>
                </a:lnTo>
                <a:close/>
              </a:path>
              <a:path w="1670050" h="238125">
                <a:moveTo>
                  <a:pt x="457201" y="3940"/>
                </a:moveTo>
                <a:lnTo>
                  <a:pt x="406629" y="3940"/>
                </a:lnTo>
                <a:lnTo>
                  <a:pt x="406629" y="94923"/>
                </a:lnTo>
                <a:lnTo>
                  <a:pt x="457201" y="94923"/>
                </a:lnTo>
                <a:lnTo>
                  <a:pt x="457201" y="3940"/>
                </a:lnTo>
                <a:close/>
              </a:path>
              <a:path w="1670050" h="238125">
                <a:moveTo>
                  <a:pt x="562319" y="3940"/>
                </a:moveTo>
                <a:lnTo>
                  <a:pt x="512382" y="3940"/>
                </a:lnTo>
                <a:lnTo>
                  <a:pt x="512382" y="233859"/>
                </a:lnTo>
                <a:lnTo>
                  <a:pt x="560007" y="233859"/>
                </a:lnTo>
                <a:lnTo>
                  <a:pt x="612779" y="154702"/>
                </a:lnTo>
                <a:lnTo>
                  <a:pt x="562319" y="154702"/>
                </a:lnTo>
                <a:lnTo>
                  <a:pt x="562319" y="3940"/>
                </a:lnTo>
                <a:close/>
              </a:path>
              <a:path w="1670050" h="238125">
                <a:moveTo>
                  <a:pt x="710439" y="83098"/>
                </a:moveTo>
                <a:lnTo>
                  <a:pt x="660515" y="83098"/>
                </a:lnTo>
                <a:lnTo>
                  <a:pt x="660515" y="233859"/>
                </a:lnTo>
                <a:lnTo>
                  <a:pt x="710439" y="233859"/>
                </a:lnTo>
                <a:lnTo>
                  <a:pt x="710439" y="83098"/>
                </a:lnTo>
                <a:close/>
              </a:path>
              <a:path w="1670050" h="238125">
                <a:moveTo>
                  <a:pt x="710439" y="3940"/>
                </a:moveTo>
                <a:lnTo>
                  <a:pt x="663474" y="3940"/>
                </a:lnTo>
                <a:lnTo>
                  <a:pt x="562319" y="154702"/>
                </a:lnTo>
                <a:lnTo>
                  <a:pt x="612779" y="154702"/>
                </a:lnTo>
                <a:lnTo>
                  <a:pt x="660515" y="83098"/>
                </a:lnTo>
                <a:lnTo>
                  <a:pt x="710439" y="83098"/>
                </a:lnTo>
                <a:lnTo>
                  <a:pt x="710439" y="3940"/>
                </a:lnTo>
                <a:close/>
              </a:path>
              <a:path w="1670050" h="238125">
                <a:moveTo>
                  <a:pt x="875323" y="0"/>
                </a:moveTo>
                <a:lnTo>
                  <a:pt x="827701" y="8622"/>
                </a:lnTo>
                <a:lnTo>
                  <a:pt x="789280" y="34486"/>
                </a:lnTo>
                <a:lnTo>
                  <a:pt x="763906" y="72835"/>
                </a:lnTo>
                <a:lnTo>
                  <a:pt x="755448" y="118899"/>
                </a:lnTo>
                <a:lnTo>
                  <a:pt x="757550" y="143030"/>
                </a:lnTo>
                <a:lnTo>
                  <a:pt x="774377" y="185319"/>
                </a:lnTo>
                <a:lnTo>
                  <a:pt x="806998" y="218494"/>
                </a:lnTo>
                <a:lnTo>
                  <a:pt x="849123" y="235655"/>
                </a:lnTo>
                <a:lnTo>
                  <a:pt x="873354" y="237801"/>
                </a:lnTo>
                <a:lnTo>
                  <a:pt x="888661" y="237205"/>
                </a:lnTo>
                <a:lnTo>
                  <a:pt x="927063" y="228274"/>
                </a:lnTo>
                <a:lnTo>
                  <a:pt x="967626" y="198715"/>
                </a:lnTo>
                <a:lnTo>
                  <a:pt x="960573" y="191159"/>
                </a:lnTo>
                <a:lnTo>
                  <a:pt x="875005" y="191159"/>
                </a:lnTo>
                <a:lnTo>
                  <a:pt x="861175" y="189845"/>
                </a:lnTo>
                <a:lnTo>
                  <a:pt x="827215" y="170139"/>
                </a:lnTo>
                <a:lnTo>
                  <a:pt x="809509" y="133434"/>
                </a:lnTo>
                <a:lnTo>
                  <a:pt x="808330" y="118899"/>
                </a:lnTo>
                <a:lnTo>
                  <a:pt x="809509" y="104232"/>
                </a:lnTo>
                <a:lnTo>
                  <a:pt x="827215" y="67495"/>
                </a:lnTo>
                <a:lnTo>
                  <a:pt x="861175" y="47944"/>
                </a:lnTo>
                <a:lnTo>
                  <a:pt x="875005" y="46640"/>
                </a:lnTo>
                <a:lnTo>
                  <a:pt x="956356" y="46640"/>
                </a:lnTo>
                <a:lnTo>
                  <a:pt x="964337" y="37443"/>
                </a:lnTo>
                <a:lnTo>
                  <a:pt x="925577" y="9690"/>
                </a:lnTo>
                <a:lnTo>
                  <a:pt x="889672" y="605"/>
                </a:lnTo>
                <a:lnTo>
                  <a:pt x="875323" y="0"/>
                </a:lnTo>
                <a:close/>
              </a:path>
              <a:path w="1670050" h="238125">
                <a:moveTo>
                  <a:pt x="935432" y="164227"/>
                </a:moveTo>
                <a:lnTo>
                  <a:pt x="899816" y="187464"/>
                </a:lnTo>
                <a:lnTo>
                  <a:pt x="875005" y="191159"/>
                </a:lnTo>
                <a:lnTo>
                  <a:pt x="960573" y="191159"/>
                </a:lnTo>
                <a:lnTo>
                  <a:pt x="935432" y="164227"/>
                </a:lnTo>
                <a:close/>
              </a:path>
              <a:path w="1670050" h="238125">
                <a:moveTo>
                  <a:pt x="956356" y="46640"/>
                </a:moveTo>
                <a:lnTo>
                  <a:pt x="875005" y="46640"/>
                </a:lnTo>
                <a:lnTo>
                  <a:pt x="883859" y="47020"/>
                </a:lnTo>
                <a:lnTo>
                  <a:pt x="892038" y="48160"/>
                </a:lnTo>
                <a:lnTo>
                  <a:pt x="926847" y="65989"/>
                </a:lnTo>
                <a:lnTo>
                  <a:pt x="934124" y="72259"/>
                </a:lnTo>
                <a:lnTo>
                  <a:pt x="956356" y="46640"/>
                </a:lnTo>
                <a:close/>
              </a:path>
              <a:path w="1670050" h="238125">
                <a:moveTo>
                  <a:pt x="1181444" y="3940"/>
                </a:moveTo>
                <a:lnTo>
                  <a:pt x="1008025" y="3940"/>
                </a:lnTo>
                <a:lnTo>
                  <a:pt x="1008025" y="233859"/>
                </a:lnTo>
                <a:lnTo>
                  <a:pt x="1183082" y="233859"/>
                </a:lnTo>
                <a:lnTo>
                  <a:pt x="1183082" y="188862"/>
                </a:lnTo>
                <a:lnTo>
                  <a:pt x="1058279" y="188862"/>
                </a:lnTo>
                <a:lnTo>
                  <a:pt x="1058279" y="140578"/>
                </a:lnTo>
                <a:lnTo>
                  <a:pt x="1166661" y="140578"/>
                </a:lnTo>
                <a:lnTo>
                  <a:pt x="1166661" y="95578"/>
                </a:lnTo>
                <a:lnTo>
                  <a:pt x="1058279" y="95578"/>
                </a:lnTo>
                <a:lnTo>
                  <a:pt x="1058279" y="48941"/>
                </a:lnTo>
                <a:lnTo>
                  <a:pt x="1181444" y="48941"/>
                </a:lnTo>
                <a:lnTo>
                  <a:pt x="1181444" y="3940"/>
                </a:lnTo>
                <a:close/>
              </a:path>
              <a:path w="1670050" h="238125">
                <a:moveTo>
                  <a:pt x="1278662" y="3940"/>
                </a:moveTo>
                <a:lnTo>
                  <a:pt x="1228091" y="3940"/>
                </a:lnTo>
                <a:lnTo>
                  <a:pt x="1228091" y="233859"/>
                </a:lnTo>
                <a:lnTo>
                  <a:pt x="1278662" y="233859"/>
                </a:lnTo>
                <a:lnTo>
                  <a:pt x="1278662" y="163569"/>
                </a:lnTo>
                <a:lnTo>
                  <a:pt x="1305281" y="135978"/>
                </a:lnTo>
                <a:lnTo>
                  <a:pt x="1364934" y="135978"/>
                </a:lnTo>
                <a:lnTo>
                  <a:pt x="1341620" y="104449"/>
                </a:lnTo>
                <a:lnTo>
                  <a:pt x="1278662" y="104449"/>
                </a:lnTo>
                <a:lnTo>
                  <a:pt x="1278662" y="3940"/>
                </a:lnTo>
                <a:close/>
              </a:path>
              <a:path w="1670050" h="238125">
                <a:moveTo>
                  <a:pt x="1364934" y="135978"/>
                </a:moveTo>
                <a:lnTo>
                  <a:pt x="1305281" y="135978"/>
                </a:lnTo>
                <a:lnTo>
                  <a:pt x="1376554" y="233859"/>
                </a:lnTo>
                <a:lnTo>
                  <a:pt x="1437311" y="233859"/>
                </a:lnTo>
                <a:lnTo>
                  <a:pt x="1364934" y="135978"/>
                </a:lnTo>
                <a:close/>
              </a:path>
              <a:path w="1670050" h="238125">
                <a:moveTo>
                  <a:pt x="1433043" y="3940"/>
                </a:moveTo>
                <a:lnTo>
                  <a:pt x="1371956" y="3940"/>
                </a:lnTo>
                <a:lnTo>
                  <a:pt x="1278662" y="104449"/>
                </a:lnTo>
                <a:lnTo>
                  <a:pt x="1341620" y="104449"/>
                </a:lnTo>
                <a:lnTo>
                  <a:pt x="1339432" y="101490"/>
                </a:lnTo>
                <a:lnTo>
                  <a:pt x="1433043" y="3940"/>
                </a:lnTo>
                <a:close/>
              </a:path>
              <a:path w="1670050" h="238125">
                <a:moveTo>
                  <a:pt x="1577557" y="0"/>
                </a:moveTo>
                <a:lnTo>
                  <a:pt x="1529933" y="8622"/>
                </a:lnTo>
                <a:lnTo>
                  <a:pt x="1491501" y="34486"/>
                </a:lnTo>
                <a:lnTo>
                  <a:pt x="1466138" y="72835"/>
                </a:lnTo>
                <a:lnTo>
                  <a:pt x="1457681" y="118899"/>
                </a:lnTo>
                <a:lnTo>
                  <a:pt x="1459784" y="143030"/>
                </a:lnTo>
                <a:lnTo>
                  <a:pt x="1476616" y="185319"/>
                </a:lnTo>
                <a:lnTo>
                  <a:pt x="1509237" y="218494"/>
                </a:lnTo>
                <a:lnTo>
                  <a:pt x="1551357" y="235655"/>
                </a:lnTo>
                <a:lnTo>
                  <a:pt x="1575588" y="237801"/>
                </a:lnTo>
                <a:lnTo>
                  <a:pt x="1590895" y="237205"/>
                </a:lnTo>
                <a:lnTo>
                  <a:pt x="1629296" y="228274"/>
                </a:lnTo>
                <a:lnTo>
                  <a:pt x="1669860" y="198715"/>
                </a:lnTo>
                <a:lnTo>
                  <a:pt x="1662806" y="191159"/>
                </a:lnTo>
                <a:lnTo>
                  <a:pt x="1577239" y="191159"/>
                </a:lnTo>
                <a:lnTo>
                  <a:pt x="1563409" y="189845"/>
                </a:lnTo>
                <a:lnTo>
                  <a:pt x="1529449" y="170139"/>
                </a:lnTo>
                <a:lnTo>
                  <a:pt x="1511743" y="133434"/>
                </a:lnTo>
                <a:lnTo>
                  <a:pt x="1510564" y="118899"/>
                </a:lnTo>
                <a:lnTo>
                  <a:pt x="1511743" y="104232"/>
                </a:lnTo>
                <a:lnTo>
                  <a:pt x="1529449" y="67495"/>
                </a:lnTo>
                <a:lnTo>
                  <a:pt x="1563409" y="47944"/>
                </a:lnTo>
                <a:lnTo>
                  <a:pt x="1577239" y="46640"/>
                </a:lnTo>
                <a:lnTo>
                  <a:pt x="1658589" y="46640"/>
                </a:lnTo>
                <a:lnTo>
                  <a:pt x="1666571" y="37443"/>
                </a:lnTo>
                <a:lnTo>
                  <a:pt x="1627811" y="9690"/>
                </a:lnTo>
                <a:lnTo>
                  <a:pt x="1591906" y="605"/>
                </a:lnTo>
                <a:lnTo>
                  <a:pt x="1577557" y="0"/>
                </a:lnTo>
                <a:close/>
              </a:path>
              <a:path w="1670050" h="238125">
                <a:moveTo>
                  <a:pt x="1637666" y="164227"/>
                </a:moveTo>
                <a:lnTo>
                  <a:pt x="1602049" y="187464"/>
                </a:lnTo>
                <a:lnTo>
                  <a:pt x="1577239" y="191159"/>
                </a:lnTo>
                <a:lnTo>
                  <a:pt x="1662806" y="191159"/>
                </a:lnTo>
                <a:lnTo>
                  <a:pt x="1637666" y="164227"/>
                </a:lnTo>
                <a:close/>
              </a:path>
              <a:path w="1670050" h="238125">
                <a:moveTo>
                  <a:pt x="1658589" y="46640"/>
                </a:moveTo>
                <a:lnTo>
                  <a:pt x="1577239" y="46640"/>
                </a:lnTo>
                <a:lnTo>
                  <a:pt x="1586093" y="47020"/>
                </a:lnTo>
                <a:lnTo>
                  <a:pt x="1594270" y="48160"/>
                </a:lnTo>
                <a:lnTo>
                  <a:pt x="1629080" y="65989"/>
                </a:lnTo>
                <a:lnTo>
                  <a:pt x="1636358" y="72259"/>
                </a:lnTo>
                <a:lnTo>
                  <a:pt x="1658589" y="46640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1824" y="145707"/>
            <a:ext cx="4508287" cy="74142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297" y="5559310"/>
            <a:ext cx="3310108" cy="2206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2676" y="5905703"/>
            <a:ext cx="3795165" cy="11518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3601" y="6218942"/>
            <a:ext cx="183515" cy="183515"/>
            <a:chOff x="923601" y="6218942"/>
            <a:chExt cx="183515" cy="183515"/>
          </a:xfrm>
        </p:grpSpPr>
        <p:sp>
          <p:nvSpPr>
            <p:cNvPr id="7" name="object 7"/>
            <p:cNvSpPr/>
            <p:nvPr/>
          </p:nvSpPr>
          <p:spPr>
            <a:xfrm>
              <a:off x="927201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4" y="0"/>
                  </a:moveTo>
                  <a:lnTo>
                    <a:pt x="35175" y="0"/>
                  </a:lnTo>
                  <a:lnTo>
                    <a:pt x="21515" y="2774"/>
                  </a:lnTo>
                  <a:lnTo>
                    <a:pt x="10331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6"/>
                  </a:lnTo>
                  <a:lnTo>
                    <a:pt x="2775" y="154533"/>
                  </a:lnTo>
                  <a:lnTo>
                    <a:pt x="10331" y="165717"/>
                  </a:lnTo>
                  <a:lnTo>
                    <a:pt x="21515" y="173273"/>
                  </a:lnTo>
                  <a:lnTo>
                    <a:pt x="35175" y="176048"/>
                  </a:lnTo>
                  <a:lnTo>
                    <a:pt x="140874" y="176048"/>
                  </a:lnTo>
                  <a:lnTo>
                    <a:pt x="154530" y="173273"/>
                  </a:lnTo>
                  <a:lnTo>
                    <a:pt x="165712" y="165717"/>
                  </a:lnTo>
                  <a:lnTo>
                    <a:pt x="173268" y="154533"/>
                  </a:lnTo>
                  <a:lnTo>
                    <a:pt x="176043" y="140876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30" y="2774"/>
                  </a:lnTo>
                  <a:lnTo>
                    <a:pt x="140874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27201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5" y="0"/>
                  </a:moveTo>
                  <a:lnTo>
                    <a:pt x="140874" y="0"/>
                  </a:lnTo>
                  <a:lnTo>
                    <a:pt x="154530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76"/>
                  </a:lnTo>
                  <a:lnTo>
                    <a:pt x="173268" y="154533"/>
                  </a:lnTo>
                  <a:lnTo>
                    <a:pt x="165712" y="165717"/>
                  </a:lnTo>
                  <a:lnTo>
                    <a:pt x="154530" y="173273"/>
                  </a:lnTo>
                  <a:lnTo>
                    <a:pt x="140874" y="176048"/>
                  </a:lnTo>
                  <a:lnTo>
                    <a:pt x="35175" y="176048"/>
                  </a:lnTo>
                  <a:lnTo>
                    <a:pt x="21515" y="173273"/>
                  </a:lnTo>
                  <a:lnTo>
                    <a:pt x="10331" y="165717"/>
                  </a:lnTo>
                  <a:lnTo>
                    <a:pt x="2775" y="154533"/>
                  </a:lnTo>
                  <a:lnTo>
                    <a:pt x="0" y="140876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1" y="10331"/>
                  </a:lnTo>
                  <a:lnTo>
                    <a:pt x="21515" y="2774"/>
                  </a:lnTo>
                  <a:lnTo>
                    <a:pt x="35175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183770" y="6218942"/>
            <a:ext cx="183515" cy="183515"/>
            <a:chOff x="1183770" y="6218942"/>
            <a:chExt cx="183515" cy="183515"/>
          </a:xfrm>
        </p:grpSpPr>
        <p:sp>
          <p:nvSpPr>
            <p:cNvPr id="10" name="object 10"/>
            <p:cNvSpPr/>
            <p:nvPr/>
          </p:nvSpPr>
          <p:spPr>
            <a:xfrm>
              <a:off x="1187370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2" y="0"/>
                  </a:moveTo>
                  <a:lnTo>
                    <a:pt x="35175" y="0"/>
                  </a:lnTo>
                  <a:lnTo>
                    <a:pt x="21515" y="2774"/>
                  </a:lnTo>
                  <a:lnTo>
                    <a:pt x="10331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6"/>
                  </a:lnTo>
                  <a:lnTo>
                    <a:pt x="2775" y="154533"/>
                  </a:lnTo>
                  <a:lnTo>
                    <a:pt x="10331" y="165717"/>
                  </a:lnTo>
                  <a:lnTo>
                    <a:pt x="21515" y="173273"/>
                  </a:lnTo>
                  <a:lnTo>
                    <a:pt x="35175" y="176048"/>
                  </a:lnTo>
                  <a:lnTo>
                    <a:pt x="140872" y="176048"/>
                  </a:lnTo>
                  <a:lnTo>
                    <a:pt x="154526" y="173273"/>
                  </a:lnTo>
                  <a:lnTo>
                    <a:pt x="165708" y="165717"/>
                  </a:lnTo>
                  <a:lnTo>
                    <a:pt x="173263" y="154533"/>
                  </a:lnTo>
                  <a:lnTo>
                    <a:pt x="176038" y="140876"/>
                  </a:lnTo>
                  <a:lnTo>
                    <a:pt x="176038" y="35179"/>
                  </a:lnTo>
                  <a:lnTo>
                    <a:pt x="173263" y="21516"/>
                  </a:lnTo>
                  <a:lnTo>
                    <a:pt x="165708" y="10331"/>
                  </a:lnTo>
                  <a:lnTo>
                    <a:pt x="154526" y="2774"/>
                  </a:lnTo>
                  <a:lnTo>
                    <a:pt x="14087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87370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5" y="0"/>
                  </a:moveTo>
                  <a:lnTo>
                    <a:pt x="140872" y="0"/>
                  </a:lnTo>
                  <a:lnTo>
                    <a:pt x="154526" y="2774"/>
                  </a:lnTo>
                  <a:lnTo>
                    <a:pt x="165708" y="10331"/>
                  </a:lnTo>
                  <a:lnTo>
                    <a:pt x="173263" y="21516"/>
                  </a:lnTo>
                  <a:lnTo>
                    <a:pt x="176038" y="35179"/>
                  </a:lnTo>
                  <a:lnTo>
                    <a:pt x="176038" y="140876"/>
                  </a:lnTo>
                  <a:lnTo>
                    <a:pt x="173263" y="154533"/>
                  </a:lnTo>
                  <a:lnTo>
                    <a:pt x="165708" y="165717"/>
                  </a:lnTo>
                  <a:lnTo>
                    <a:pt x="154526" y="173273"/>
                  </a:lnTo>
                  <a:lnTo>
                    <a:pt x="140872" y="176048"/>
                  </a:lnTo>
                  <a:lnTo>
                    <a:pt x="35175" y="176048"/>
                  </a:lnTo>
                  <a:lnTo>
                    <a:pt x="21515" y="173273"/>
                  </a:lnTo>
                  <a:lnTo>
                    <a:pt x="10331" y="165717"/>
                  </a:lnTo>
                  <a:lnTo>
                    <a:pt x="2775" y="154533"/>
                  </a:lnTo>
                  <a:lnTo>
                    <a:pt x="0" y="140876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1" y="10331"/>
                  </a:lnTo>
                  <a:lnTo>
                    <a:pt x="21515" y="2774"/>
                  </a:lnTo>
                  <a:lnTo>
                    <a:pt x="35175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1443933" y="6218942"/>
            <a:ext cx="183515" cy="183515"/>
            <a:chOff x="1443933" y="6218942"/>
            <a:chExt cx="183515" cy="183515"/>
          </a:xfrm>
        </p:grpSpPr>
        <p:sp>
          <p:nvSpPr>
            <p:cNvPr id="13" name="object 13"/>
            <p:cNvSpPr/>
            <p:nvPr/>
          </p:nvSpPr>
          <p:spPr>
            <a:xfrm>
              <a:off x="1447533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81" y="0"/>
                  </a:moveTo>
                  <a:lnTo>
                    <a:pt x="35178" y="0"/>
                  </a:lnTo>
                  <a:lnTo>
                    <a:pt x="21522" y="2774"/>
                  </a:lnTo>
                  <a:lnTo>
                    <a:pt x="10336" y="10331"/>
                  </a:lnTo>
                  <a:lnTo>
                    <a:pt x="2776" y="21516"/>
                  </a:lnTo>
                  <a:lnTo>
                    <a:pt x="0" y="35179"/>
                  </a:lnTo>
                  <a:lnTo>
                    <a:pt x="0" y="140876"/>
                  </a:lnTo>
                  <a:lnTo>
                    <a:pt x="2776" y="154533"/>
                  </a:lnTo>
                  <a:lnTo>
                    <a:pt x="10336" y="165717"/>
                  </a:lnTo>
                  <a:lnTo>
                    <a:pt x="21522" y="173273"/>
                  </a:lnTo>
                  <a:lnTo>
                    <a:pt x="35178" y="176048"/>
                  </a:lnTo>
                  <a:lnTo>
                    <a:pt x="140881" y="176048"/>
                  </a:lnTo>
                  <a:lnTo>
                    <a:pt x="154535" y="173273"/>
                  </a:lnTo>
                  <a:lnTo>
                    <a:pt x="165717" y="165717"/>
                  </a:lnTo>
                  <a:lnTo>
                    <a:pt x="173272" y="154533"/>
                  </a:lnTo>
                  <a:lnTo>
                    <a:pt x="176047" y="140876"/>
                  </a:lnTo>
                  <a:lnTo>
                    <a:pt x="176047" y="35179"/>
                  </a:lnTo>
                  <a:lnTo>
                    <a:pt x="173272" y="21516"/>
                  </a:lnTo>
                  <a:lnTo>
                    <a:pt x="165717" y="10331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364A0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47533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31"/>
                  </a:lnTo>
                  <a:lnTo>
                    <a:pt x="173272" y="21516"/>
                  </a:lnTo>
                  <a:lnTo>
                    <a:pt x="176047" y="35179"/>
                  </a:lnTo>
                  <a:lnTo>
                    <a:pt x="176047" y="140876"/>
                  </a:lnTo>
                  <a:lnTo>
                    <a:pt x="173272" y="154533"/>
                  </a:lnTo>
                  <a:lnTo>
                    <a:pt x="165717" y="165717"/>
                  </a:lnTo>
                  <a:lnTo>
                    <a:pt x="154535" y="173273"/>
                  </a:lnTo>
                  <a:lnTo>
                    <a:pt x="140881" y="176048"/>
                  </a:lnTo>
                  <a:lnTo>
                    <a:pt x="35178" y="176048"/>
                  </a:lnTo>
                  <a:lnTo>
                    <a:pt x="21522" y="173273"/>
                  </a:lnTo>
                  <a:lnTo>
                    <a:pt x="10336" y="165717"/>
                  </a:lnTo>
                  <a:lnTo>
                    <a:pt x="2776" y="154533"/>
                  </a:lnTo>
                  <a:lnTo>
                    <a:pt x="0" y="140876"/>
                  </a:lnTo>
                  <a:lnTo>
                    <a:pt x="0" y="35179"/>
                  </a:lnTo>
                  <a:lnTo>
                    <a:pt x="2776" y="21516"/>
                  </a:lnTo>
                  <a:lnTo>
                    <a:pt x="10336" y="10331"/>
                  </a:lnTo>
                  <a:lnTo>
                    <a:pt x="21522" y="2774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364A0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1964277" y="6218942"/>
            <a:ext cx="183515" cy="183515"/>
            <a:chOff x="1964277" y="6218942"/>
            <a:chExt cx="183515" cy="183515"/>
          </a:xfrm>
        </p:grpSpPr>
        <p:sp>
          <p:nvSpPr>
            <p:cNvPr id="16" name="object 16"/>
            <p:cNvSpPr/>
            <p:nvPr/>
          </p:nvSpPr>
          <p:spPr>
            <a:xfrm>
              <a:off x="1967877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79" y="0"/>
                  </a:lnTo>
                  <a:lnTo>
                    <a:pt x="21516" y="2774"/>
                  </a:lnTo>
                  <a:lnTo>
                    <a:pt x="10331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6"/>
                  </a:lnTo>
                  <a:lnTo>
                    <a:pt x="2774" y="154533"/>
                  </a:lnTo>
                  <a:lnTo>
                    <a:pt x="10331" y="165717"/>
                  </a:lnTo>
                  <a:lnTo>
                    <a:pt x="21516" y="173273"/>
                  </a:lnTo>
                  <a:lnTo>
                    <a:pt x="35179" y="176048"/>
                  </a:lnTo>
                  <a:lnTo>
                    <a:pt x="140868" y="176048"/>
                  </a:lnTo>
                  <a:lnTo>
                    <a:pt x="154525" y="173273"/>
                  </a:lnTo>
                  <a:lnTo>
                    <a:pt x="165711" y="165717"/>
                  </a:lnTo>
                  <a:lnTo>
                    <a:pt x="173270" y="154533"/>
                  </a:lnTo>
                  <a:lnTo>
                    <a:pt x="176047" y="140876"/>
                  </a:lnTo>
                  <a:lnTo>
                    <a:pt x="176047" y="35179"/>
                  </a:lnTo>
                  <a:lnTo>
                    <a:pt x="173270" y="21516"/>
                  </a:lnTo>
                  <a:lnTo>
                    <a:pt x="165711" y="10331"/>
                  </a:lnTo>
                  <a:lnTo>
                    <a:pt x="154525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D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967877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68" y="0"/>
                  </a:lnTo>
                  <a:lnTo>
                    <a:pt x="154525" y="2774"/>
                  </a:lnTo>
                  <a:lnTo>
                    <a:pt x="165711" y="10331"/>
                  </a:lnTo>
                  <a:lnTo>
                    <a:pt x="173270" y="21516"/>
                  </a:lnTo>
                  <a:lnTo>
                    <a:pt x="176047" y="35179"/>
                  </a:lnTo>
                  <a:lnTo>
                    <a:pt x="176047" y="140876"/>
                  </a:lnTo>
                  <a:lnTo>
                    <a:pt x="173270" y="154533"/>
                  </a:lnTo>
                  <a:lnTo>
                    <a:pt x="165711" y="165717"/>
                  </a:lnTo>
                  <a:lnTo>
                    <a:pt x="154525" y="173273"/>
                  </a:lnTo>
                  <a:lnTo>
                    <a:pt x="140868" y="176048"/>
                  </a:lnTo>
                  <a:lnTo>
                    <a:pt x="35179" y="176048"/>
                  </a:lnTo>
                  <a:lnTo>
                    <a:pt x="21516" y="173273"/>
                  </a:lnTo>
                  <a:lnTo>
                    <a:pt x="10331" y="165717"/>
                  </a:lnTo>
                  <a:lnTo>
                    <a:pt x="2774" y="154533"/>
                  </a:lnTo>
                  <a:lnTo>
                    <a:pt x="0" y="140876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1" y="10331"/>
                  </a:lnTo>
                  <a:lnTo>
                    <a:pt x="21516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FDE6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1704105" y="6218942"/>
            <a:ext cx="183515" cy="183515"/>
            <a:chOff x="1704105" y="6218942"/>
            <a:chExt cx="183515" cy="183515"/>
          </a:xfrm>
        </p:grpSpPr>
        <p:sp>
          <p:nvSpPr>
            <p:cNvPr id="19" name="object 19"/>
            <p:cNvSpPr/>
            <p:nvPr/>
          </p:nvSpPr>
          <p:spPr>
            <a:xfrm>
              <a:off x="1707705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81" y="0"/>
                  </a:moveTo>
                  <a:lnTo>
                    <a:pt x="35179" y="0"/>
                  </a:lnTo>
                  <a:lnTo>
                    <a:pt x="21516" y="2774"/>
                  </a:lnTo>
                  <a:lnTo>
                    <a:pt x="10331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6"/>
                  </a:lnTo>
                  <a:lnTo>
                    <a:pt x="2774" y="154533"/>
                  </a:lnTo>
                  <a:lnTo>
                    <a:pt x="10331" y="165717"/>
                  </a:lnTo>
                  <a:lnTo>
                    <a:pt x="21516" y="173273"/>
                  </a:lnTo>
                  <a:lnTo>
                    <a:pt x="35179" y="176048"/>
                  </a:lnTo>
                  <a:lnTo>
                    <a:pt x="140881" y="176048"/>
                  </a:lnTo>
                  <a:lnTo>
                    <a:pt x="154535" y="173273"/>
                  </a:lnTo>
                  <a:lnTo>
                    <a:pt x="165717" y="165717"/>
                  </a:lnTo>
                  <a:lnTo>
                    <a:pt x="173272" y="154533"/>
                  </a:lnTo>
                  <a:lnTo>
                    <a:pt x="176047" y="140876"/>
                  </a:lnTo>
                  <a:lnTo>
                    <a:pt x="176047" y="35179"/>
                  </a:lnTo>
                  <a:lnTo>
                    <a:pt x="173272" y="21516"/>
                  </a:lnTo>
                  <a:lnTo>
                    <a:pt x="165717" y="10331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07705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31"/>
                  </a:lnTo>
                  <a:lnTo>
                    <a:pt x="173272" y="21516"/>
                  </a:lnTo>
                  <a:lnTo>
                    <a:pt x="176047" y="35179"/>
                  </a:lnTo>
                  <a:lnTo>
                    <a:pt x="176047" y="140876"/>
                  </a:lnTo>
                  <a:lnTo>
                    <a:pt x="173272" y="154533"/>
                  </a:lnTo>
                  <a:lnTo>
                    <a:pt x="165717" y="165717"/>
                  </a:lnTo>
                  <a:lnTo>
                    <a:pt x="154535" y="173273"/>
                  </a:lnTo>
                  <a:lnTo>
                    <a:pt x="140881" y="176048"/>
                  </a:lnTo>
                  <a:lnTo>
                    <a:pt x="35179" y="176048"/>
                  </a:lnTo>
                  <a:lnTo>
                    <a:pt x="21516" y="173273"/>
                  </a:lnTo>
                  <a:lnTo>
                    <a:pt x="10331" y="165717"/>
                  </a:lnTo>
                  <a:lnTo>
                    <a:pt x="2774" y="154533"/>
                  </a:lnTo>
                  <a:lnTo>
                    <a:pt x="0" y="140876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1" y="10331"/>
                  </a:lnTo>
                  <a:lnTo>
                    <a:pt x="21516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2224437" y="6218942"/>
            <a:ext cx="183515" cy="183515"/>
            <a:chOff x="2224437" y="6218942"/>
            <a:chExt cx="183515" cy="183515"/>
          </a:xfrm>
        </p:grpSpPr>
        <p:sp>
          <p:nvSpPr>
            <p:cNvPr id="22" name="object 22"/>
            <p:cNvSpPr/>
            <p:nvPr/>
          </p:nvSpPr>
          <p:spPr>
            <a:xfrm>
              <a:off x="2228037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81" y="0"/>
                  </a:moveTo>
                  <a:lnTo>
                    <a:pt x="35178" y="0"/>
                  </a:lnTo>
                  <a:lnTo>
                    <a:pt x="21522" y="2774"/>
                  </a:lnTo>
                  <a:lnTo>
                    <a:pt x="10336" y="10331"/>
                  </a:lnTo>
                  <a:lnTo>
                    <a:pt x="2776" y="21516"/>
                  </a:lnTo>
                  <a:lnTo>
                    <a:pt x="0" y="35179"/>
                  </a:lnTo>
                  <a:lnTo>
                    <a:pt x="0" y="140876"/>
                  </a:lnTo>
                  <a:lnTo>
                    <a:pt x="2776" y="154533"/>
                  </a:lnTo>
                  <a:lnTo>
                    <a:pt x="10336" y="165717"/>
                  </a:lnTo>
                  <a:lnTo>
                    <a:pt x="21522" y="173273"/>
                  </a:lnTo>
                  <a:lnTo>
                    <a:pt x="35178" y="176048"/>
                  </a:lnTo>
                  <a:lnTo>
                    <a:pt x="140881" y="176048"/>
                  </a:lnTo>
                  <a:lnTo>
                    <a:pt x="154535" y="173273"/>
                  </a:lnTo>
                  <a:lnTo>
                    <a:pt x="165717" y="165717"/>
                  </a:lnTo>
                  <a:lnTo>
                    <a:pt x="173272" y="154533"/>
                  </a:lnTo>
                  <a:lnTo>
                    <a:pt x="176047" y="140876"/>
                  </a:lnTo>
                  <a:lnTo>
                    <a:pt x="176047" y="35179"/>
                  </a:lnTo>
                  <a:lnTo>
                    <a:pt x="173272" y="21516"/>
                  </a:lnTo>
                  <a:lnTo>
                    <a:pt x="165717" y="10331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4639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228037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31"/>
                  </a:lnTo>
                  <a:lnTo>
                    <a:pt x="173272" y="21516"/>
                  </a:lnTo>
                  <a:lnTo>
                    <a:pt x="176047" y="35179"/>
                  </a:lnTo>
                  <a:lnTo>
                    <a:pt x="176047" y="140876"/>
                  </a:lnTo>
                  <a:lnTo>
                    <a:pt x="173272" y="154533"/>
                  </a:lnTo>
                  <a:lnTo>
                    <a:pt x="165717" y="165717"/>
                  </a:lnTo>
                  <a:lnTo>
                    <a:pt x="154535" y="173273"/>
                  </a:lnTo>
                  <a:lnTo>
                    <a:pt x="140881" y="176048"/>
                  </a:lnTo>
                  <a:lnTo>
                    <a:pt x="35178" y="176048"/>
                  </a:lnTo>
                  <a:lnTo>
                    <a:pt x="21522" y="173273"/>
                  </a:lnTo>
                  <a:lnTo>
                    <a:pt x="10336" y="165717"/>
                  </a:lnTo>
                  <a:lnTo>
                    <a:pt x="2776" y="154533"/>
                  </a:lnTo>
                  <a:lnTo>
                    <a:pt x="0" y="140876"/>
                  </a:lnTo>
                  <a:lnTo>
                    <a:pt x="0" y="35179"/>
                  </a:lnTo>
                  <a:lnTo>
                    <a:pt x="2776" y="21516"/>
                  </a:lnTo>
                  <a:lnTo>
                    <a:pt x="10336" y="10331"/>
                  </a:lnTo>
                  <a:lnTo>
                    <a:pt x="21522" y="2774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4639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972197" y="6278308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59" h="64135">
                <a:moveTo>
                  <a:pt x="20815" y="0"/>
                </a:moveTo>
                <a:lnTo>
                  <a:pt x="15544" y="0"/>
                </a:lnTo>
                <a:lnTo>
                  <a:pt x="0" y="5359"/>
                </a:lnTo>
                <a:lnTo>
                  <a:pt x="1727" y="11176"/>
                </a:lnTo>
                <a:lnTo>
                  <a:pt x="13716" y="7454"/>
                </a:lnTo>
                <a:lnTo>
                  <a:pt x="13716" y="64058"/>
                </a:lnTo>
                <a:lnTo>
                  <a:pt x="20815" y="64058"/>
                </a:lnTo>
                <a:lnTo>
                  <a:pt x="20815" y="0"/>
                </a:lnTo>
                <a:close/>
              </a:path>
              <a:path w="86359" h="64135">
                <a:moveTo>
                  <a:pt x="86042" y="42989"/>
                </a:moveTo>
                <a:lnTo>
                  <a:pt x="76136" y="42989"/>
                </a:lnTo>
                <a:lnTo>
                  <a:pt x="76136" y="10185"/>
                </a:lnTo>
                <a:lnTo>
                  <a:pt x="76136" y="0"/>
                </a:lnTo>
                <a:lnTo>
                  <a:pt x="69862" y="0"/>
                </a:lnTo>
                <a:lnTo>
                  <a:pt x="69227" y="774"/>
                </a:lnTo>
                <a:lnTo>
                  <a:pt x="69227" y="10185"/>
                </a:lnTo>
                <a:lnTo>
                  <a:pt x="69227" y="42989"/>
                </a:lnTo>
                <a:lnTo>
                  <a:pt x="42519" y="42989"/>
                </a:lnTo>
                <a:lnTo>
                  <a:pt x="69227" y="10185"/>
                </a:lnTo>
                <a:lnTo>
                  <a:pt x="69227" y="774"/>
                </a:lnTo>
                <a:lnTo>
                  <a:pt x="33896" y="43802"/>
                </a:lnTo>
                <a:lnTo>
                  <a:pt x="35712" y="48983"/>
                </a:lnTo>
                <a:lnTo>
                  <a:pt x="69227" y="48983"/>
                </a:lnTo>
                <a:lnTo>
                  <a:pt x="69227" y="64058"/>
                </a:lnTo>
                <a:lnTo>
                  <a:pt x="76136" y="64058"/>
                </a:lnTo>
                <a:lnTo>
                  <a:pt x="76136" y="48983"/>
                </a:lnTo>
                <a:lnTo>
                  <a:pt x="86042" y="48983"/>
                </a:lnTo>
                <a:lnTo>
                  <a:pt x="86042" y="4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83461" y="6277673"/>
            <a:ext cx="104775" cy="66040"/>
          </a:xfrm>
          <a:custGeom>
            <a:avLst/>
            <a:gdLst/>
            <a:ahLst/>
            <a:cxnLst/>
            <a:rect l="l" t="t" r="r" b="b"/>
            <a:pathLst>
              <a:path w="104775" h="66039">
                <a:moveTo>
                  <a:pt x="44970" y="41046"/>
                </a:moveTo>
                <a:lnTo>
                  <a:pt x="42989" y="36753"/>
                </a:lnTo>
                <a:lnTo>
                  <a:pt x="35052" y="30759"/>
                </a:lnTo>
                <a:lnTo>
                  <a:pt x="30035" y="29019"/>
                </a:lnTo>
                <a:lnTo>
                  <a:pt x="23990" y="28536"/>
                </a:lnTo>
                <a:lnTo>
                  <a:pt x="43967" y="6362"/>
                </a:lnTo>
                <a:lnTo>
                  <a:pt x="43967" y="1092"/>
                </a:lnTo>
                <a:lnTo>
                  <a:pt x="3352" y="1092"/>
                </a:lnTo>
                <a:lnTo>
                  <a:pt x="3352" y="7543"/>
                </a:lnTo>
                <a:lnTo>
                  <a:pt x="34429" y="7543"/>
                </a:lnTo>
                <a:lnTo>
                  <a:pt x="14351" y="30175"/>
                </a:lnTo>
                <a:lnTo>
                  <a:pt x="15798" y="34442"/>
                </a:lnTo>
                <a:lnTo>
                  <a:pt x="25222" y="34442"/>
                </a:lnTo>
                <a:lnTo>
                  <a:pt x="29514" y="35521"/>
                </a:lnTo>
                <a:lnTo>
                  <a:pt x="36068" y="39814"/>
                </a:lnTo>
                <a:lnTo>
                  <a:pt x="37706" y="42837"/>
                </a:lnTo>
                <a:lnTo>
                  <a:pt x="37706" y="50469"/>
                </a:lnTo>
                <a:lnTo>
                  <a:pt x="36372" y="53492"/>
                </a:lnTo>
                <a:lnTo>
                  <a:pt x="31038" y="58102"/>
                </a:lnTo>
                <a:lnTo>
                  <a:pt x="27736" y="59245"/>
                </a:lnTo>
                <a:lnTo>
                  <a:pt x="16535" y="59245"/>
                </a:lnTo>
                <a:lnTo>
                  <a:pt x="10325" y="56095"/>
                </a:lnTo>
                <a:lnTo>
                  <a:pt x="5168" y="49796"/>
                </a:lnTo>
                <a:lnTo>
                  <a:pt x="0" y="54432"/>
                </a:lnTo>
                <a:lnTo>
                  <a:pt x="4749" y="59397"/>
                </a:lnTo>
                <a:lnTo>
                  <a:pt x="10287" y="62953"/>
                </a:lnTo>
                <a:lnTo>
                  <a:pt x="16598" y="65074"/>
                </a:lnTo>
                <a:lnTo>
                  <a:pt x="23710" y="65786"/>
                </a:lnTo>
                <a:lnTo>
                  <a:pt x="29705" y="65786"/>
                </a:lnTo>
                <a:lnTo>
                  <a:pt x="34747" y="63982"/>
                </a:lnTo>
                <a:lnTo>
                  <a:pt x="42926" y="56781"/>
                </a:lnTo>
                <a:lnTo>
                  <a:pt x="44970" y="52197"/>
                </a:lnTo>
                <a:lnTo>
                  <a:pt x="44970" y="41046"/>
                </a:lnTo>
                <a:close/>
              </a:path>
              <a:path w="104775" h="66039">
                <a:moveTo>
                  <a:pt x="104216" y="38747"/>
                </a:moveTo>
                <a:lnTo>
                  <a:pt x="102069" y="33985"/>
                </a:lnTo>
                <a:lnTo>
                  <a:pt x="98640" y="31076"/>
                </a:lnTo>
                <a:lnTo>
                  <a:pt x="96850" y="29552"/>
                </a:lnTo>
                <a:lnTo>
                  <a:pt x="96850" y="40767"/>
                </a:lnTo>
                <a:lnTo>
                  <a:pt x="96735" y="49225"/>
                </a:lnTo>
                <a:lnTo>
                  <a:pt x="95440" y="52463"/>
                </a:lnTo>
                <a:lnTo>
                  <a:pt x="89801" y="58039"/>
                </a:lnTo>
                <a:lnTo>
                  <a:pt x="86093" y="59423"/>
                </a:lnTo>
                <a:lnTo>
                  <a:pt x="76835" y="59423"/>
                </a:lnTo>
                <a:lnTo>
                  <a:pt x="72986" y="58064"/>
                </a:lnTo>
                <a:lnTo>
                  <a:pt x="66929" y="52616"/>
                </a:lnTo>
                <a:lnTo>
                  <a:pt x="65417" y="49225"/>
                </a:lnTo>
                <a:lnTo>
                  <a:pt x="65417" y="41414"/>
                </a:lnTo>
                <a:lnTo>
                  <a:pt x="96850" y="40767"/>
                </a:lnTo>
                <a:lnTo>
                  <a:pt x="96850" y="29552"/>
                </a:lnTo>
                <a:lnTo>
                  <a:pt x="93535" y="26720"/>
                </a:lnTo>
                <a:lnTo>
                  <a:pt x="88341" y="24904"/>
                </a:lnTo>
                <a:lnTo>
                  <a:pt x="74587" y="24904"/>
                </a:lnTo>
                <a:lnTo>
                  <a:pt x="68554" y="28143"/>
                </a:lnTo>
                <a:lnTo>
                  <a:pt x="64135" y="34620"/>
                </a:lnTo>
                <a:lnTo>
                  <a:pt x="64135" y="26111"/>
                </a:lnTo>
                <a:lnTo>
                  <a:pt x="65836" y="19418"/>
                </a:lnTo>
                <a:lnTo>
                  <a:pt x="72618" y="9118"/>
                </a:lnTo>
                <a:lnTo>
                  <a:pt x="77139" y="6540"/>
                </a:lnTo>
                <a:lnTo>
                  <a:pt x="87795" y="6540"/>
                </a:lnTo>
                <a:lnTo>
                  <a:pt x="92786" y="8636"/>
                </a:lnTo>
                <a:lnTo>
                  <a:pt x="97751" y="12814"/>
                </a:lnTo>
                <a:lnTo>
                  <a:pt x="101930" y="7277"/>
                </a:lnTo>
                <a:lnTo>
                  <a:pt x="101028" y="6540"/>
                </a:lnTo>
                <a:lnTo>
                  <a:pt x="95999" y="2425"/>
                </a:lnTo>
                <a:lnTo>
                  <a:pt x="89738" y="0"/>
                </a:lnTo>
                <a:lnTo>
                  <a:pt x="75018" y="0"/>
                </a:lnTo>
                <a:lnTo>
                  <a:pt x="68580" y="3276"/>
                </a:lnTo>
                <a:lnTo>
                  <a:pt x="56692" y="45313"/>
                </a:lnTo>
                <a:lnTo>
                  <a:pt x="58902" y="53225"/>
                </a:lnTo>
                <a:lnTo>
                  <a:pt x="67741" y="63271"/>
                </a:lnTo>
                <a:lnTo>
                  <a:pt x="73774" y="65786"/>
                </a:lnTo>
                <a:lnTo>
                  <a:pt x="87884" y="65786"/>
                </a:lnTo>
                <a:lnTo>
                  <a:pt x="93306" y="63792"/>
                </a:lnTo>
                <a:lnTo>
                  <a:pt x="98056" y="59423"/>
                </a:lnTo>
                <a:lnTo>
                  <a:pt x="102031" y="55791"/>
                </a:lnTo>
                <a:lnTo>
                  <a:pt x="104216" y="50736"/>
                </a:lnTo>
                <a:lnTo>
                  <a:pt x="104216" y="387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06562" y="6277851"/>
            <a:ext cx="99060" cy="66040"/>
          </a:xfrm>
          <a:custGeom>
            <a:avLst/>
            <a:gdLst/>
            <a:ahLst/>
            <a:cxnLst/>
            <a:rect l="l" t="t" r="r" b="b"/>
            <a:pathLst>
              <a:path w="99060" h="66039">
                <a:moveTo>
                  <a:pt x="45427" y="38722"/>
                </a:moveTo>
                <a:lnTo>
                  <a:pt x="43357" y="33947"/>
                </a:lnTo>
                <a:lnTo>
                  <a:pt x="35052" y="26860"/>
                </a:lnTo>
                <a:lnTo>
                  <a:pt x="29806" y="25095"/>
                </a:lnTo>
                <a:lnTo>
                  <a:pt x="19392" y="25095"/>
                </a:lnTo>
                <a:lnTo>
                  <a:pt x="15214" y="26035"/>
                </a:lnTo>
                <a:lnTo>
                  <a:pt x="10909" y="27901"/>
                </a:lnTo>
                <a:lnTo>
                  <a:pt x="12268" y="7543"/>
                </a:lnTo>
                <a:lnTo>
                  <a:pt x="42608" y="7543"/>
                </a:lnTo>
                <a:lnTo>
                  <a:pt x="42608" y="914"/>
                </a:lnTo>
                <a:lnTo>
                  <a:pt x="5994" y="914"/>
                </a:lnTo>
                <a:lnTo>
                  <a:pt x="4178" y="31902"/>
                </a:lnTo>
                <a:lnTo>
                  <a:pt x="8991" y="35077"/>
                </a:lnTo>
                <a:lnTo>
                  <a:pt x="13538" y="32664"/>
                </a:lnTo>
                <a:lnTo>
                  <a:pt x="17995" y="31445"/>
                </a:lnTo>
                <a:lnTo>
                  <a:pt x="27012" y="31445"/>
                </a:lnTo>
                <a:lnTo>
                  <a:pt x="30822" y="32689"/>
                </a:lnTo>
                <a:lnTo>
                  <a:pt x="36703" y="37655"/>
                </a:lnTo>
                <a:lnTo>
                  <a:pt x="38163" y="40868"/>
                </a:lnTo>
                <a:lnTo>
                  <a:pt x="38163" y="48983"/>
                </a:lnTo>
                <a:lnTo>
                  <a:pt x="36741" y="52412"/>
                </a:lnTo>
                <a:lnTo>
                  <a:pt x="31051" y="57734"/>
                </a:lnTo>
                <a:lnTo>
                  <a:pt x="27343" y="59067"/>
                </a:lnTo>
                <a:lnTo>
                  <a:pt x="16751" y="59067"/>
                </a:lnTo>
                <a:lnTo>
                  <a:pt x="10731" y="56159"/>
                </a:lnTo>
                <a:lnTo>
                  <a:pt x="4724" y="50342"/>
                </a:lnTo>
                <a:lnTo>
                  <a:pt x="0" y="55524"/>
                </a:lnTo>
                <a:lnTo>
                  <a:pt x="6731" y="62255"/>
                </a:lnTo>
                <a:lnTo>
                  <a:pt x="14300" y="65608"/>
                </a:lnTo>
                <a:lnTo>
                  <a:pt x="22720" y="65608"/>
                </a:lnTo>
                <a:lnTo>
                  <a:pt x="29387" y="65608"/>
                </a:lnTo>
                <a:lnTo>
                  <a:pt x="34836" y="63665"/>
                </a:lnTo>
                <a:lnTo>
                  <a:pt x="43307" y="55918"/>
                </a:lnTo>
                <a:lnTo>
                  <a:pt x="45427" y="50888"/>
                </a:lnTo>
                <a:lnTo>
                  <a:pt x="45427" y="38722"/>
                </a:lnTo>
                <a:close/>
              </a:path>
              <a:path w="99060" h="66039">
                <a:moveTo>
                  <a:pt x="98666" y="57975"/>
                </a:moveTo>
                <a:lnTo>
                  <a:pt x="64960" y="57975"/>
                </a:lnTo>
                <a:lnTo>
                  <a:pt x="87960" y="37566"/>
                </a:lnTo>
                <a:lnTo>
                  <a:pt x="92138" y="33210"/>
                </a:lnTo>
                <a:lnTo>
                  <a:pt x="96850" y="26416"/>
                </a:lnTo>
                <a:lnTo>
                  <a:pt x="98031" y="22542"/>
                </a:lnTo>
                <a:lnTo>
                  <a:pt x="98031" y="12915"/>
                </a:lnTo>
                <a:lnTo>
                  <a:pt x="96177" y="8559"/>
                </a:lnTo>
                <a:lnTo>
                  <a:pt x="88722" y="1714"/>
                </a:lnTo>
                <a:lnTo>
                  <a:pt x="84010" y="0"/>
                </a:lnTo>
                <a:lnTo>
                  <a:pt x="73050" y="0"/>
                </a:lnTo>
                <a:lnTo>
                  <a:pt x="68681" y="1117"/>
                </a:lnTo>
                <a:lnTo>
                  <a:pt x="61785" y="5537"/>
                </a:lnTo>
                <a:lnTo>
                  <a:pt x="58521" y="8940"/>
                </a:lnTo>
                <a:lnTo>
                  <a:pt x="55422" y="13550"/>
                </a:lnTo>
                <a:lnTo>
                  <a:pt x="60693" y="17360"/>
                </a:lnTo>
                <a:lnTo>
                  <a:pt x="63360" y="13614"/>
                </a:lnTo>
                <a:lnTo>
                  <a:pt x="66001" y="10845"/>
                </a:lnTo>
                <a:lnTo>
                  <a:pt x="71272" y="7340"/>
                </a:lnTo>
                <a:lnTo>
                  <a:pt x="74320" y="6451"/>
                </a:lnTo>
                <a:lnTo>
                  <a:pt x="81356" y="6451"/>
                </a:lnTo>
                <a:lnTo>
                  <a:pt x="84378" y="7581"/>
                </a:lnTo>
                <a:lnTo>
                  <a:pt x="89344" y="12065"/>
                </a:lnTo>
                <a:lnTo>
                  <a:pt x="90589" y="14998"/>
                </a:lnTo>
                <a:lnTo>
                  <a:pt x="90589" y="21793"/>
                </a:lnTo>
                <a:lnTo>
                  <a:pt x="89611" y="24815"/>
                </a:lnTo>
                <a:lnTo>
                  <a:pt x="85737" y="30632"/>
                </a:lnTo>
                <a:lnTo>
                  <a:pt x="82296" y="34264"/>
                </a:lnTo>
                <a:lnTo>
                  <a:pt x="54241" y="58978"/>
                </a:lnTo>
                <a:lnTo>
                  <a:pt x="54241" y="64516"/>
                </a:lnTo>
                <a:lnTo>
                  <a:pt x="98666" y="64516"/>
                </a:lnTo>
                <a:lnTo>
                  <a:pt x="98666" y="57975"/>
                </a:lnTo>
                <a:close/>
              </a:path>
            </a:pathLst>
          </a:custGeom>
          <a:solidFill>
            <a:srgbClr val="323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740662" y="6277673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39">
                <a:moveTo>
                  <a:pt x="52158" y="43624"/>
                </a:moveTo>
                <a:lnTo>
                  <a:pt x="42265" y="43624"/>
                </a:lnTo>
                <a:lnTo>
                  <a:pt x="42265" y="10820"/>
                </a:lnTo>
                <a:lnTo>
                  <a:pt x="42265" y="635"/>
                </a:lnTo>
                <a:lnTo>
                  <a:pt x="35991" y="635"/>
                </a:lnTo>
                <a:lnTo>
                  <a:pt x="35356" y="1409"/>
                </a:lnTo>
                <a:lnTo>
                  <a:pt x="35356" y="10820"/>
                </a:lnTo>
                <a:lnTo>
                  <a:pt x="35356" y="43624"/>
                </a:lnTo>
                <a:lnTo>
                  <a:pt x="8636" y="43624"/>
                </a:lnTo>
                <a:lnTo>
                  <a:pt x="35356" y="10820"/>
                </a:lnTo>
                <a:lnTo>
                  <a:pt x="35356" y="1409"/>
                </a:lnTo>
                <a:lnTo>
                  <a:pt x="0" y="44437"/>
                </a:lnTo>
                <a:lnTo>
                  <a:pt x="1828" y="49618"/>
                </a:lnTo>
                <a:lnTo>
                  <a:pt x="35356" y="49618"/>
                </a:lnTo>
                <a:lnTo>
                  <a:pt x="35356" y="64693"/>
                </a:lnTo>
                <a:lnTo>
                  <a:pt x="42265" y="64693"/>
                </a:lnTo>
                <a:lnTo>
                  <a:pt x="42265" y="49618"/>
                </a:lnTo>
                <a:lnTo>
                  <a:pt x="52158" y="49618"/>
                </a:lnTo>
                <a:lnTo>
                  <a:pt x="52158" y="43624"/>
                </a:lnTo>
                <a:close/>
              </a:path>
              <a:path w="110489" h="66039">
                <a:moveTo>
                  <a:pt x="110121" y="38747"/>
                </a:moveTo>
                <a:lnTo>
                  <a:pt x="107988" y="33985"/>
                </a:lnTo>
                <a:lnTo>
                  <a:pt x="104559" y="31076"/>
                </a:lnTo>
                <a:lnTo>
                  <a:pt x="102768" y="29552"/>
                </a:lnTo>
                <a:lnTo>
                  <a:pt x="102768" y="40767"/>
                </a:lnTo>
                <a:lnTo>
                  <a:pt x="102654" y="49225"/>
                </a:lnTo>
                <a:lnTo>
                  <a:pt x="101358" y="52463"/>
                </a:lnTo>
                <a:lnTo>
                  <a:pt x="95732" y="58039"/>
                </a:lnTo>
                <a:lnTo>
                  <a:pt x="92011" y="59423"/>
                </a:lnTo>
                <a:lnTo>
                  <a:pt x="82753" y="59423"/>
                </a:lnTo>
                <a:lnTo>
                  <a:pt x="78905" y="58064"/>
                </a:lnTo>
                <a:lnTo>
                  <a:pt x="72847" y="52616"/>
                </a:lnTo>
                <a:lnTo>
                  <a:pt x="71323" y="49225"/>
                </a:lnTo>
                <a:lnTo>
                  <a:pt x="71323" y="41414"/>
                </a:lnTo>
                <a:lnTo>
                  <a:pt x="102768" y="40767"/>
                </a:lnTo>
                <a:lnTo>
                  <a:pt x="102768" y="29552"/>
                </a:lnTo>
                <a:lnTo>
                  <a:pt x="99453" y="26720"/>
                </a:lnTo>
                <a:lnTo>
                  <a:pt x="94259" y="24904"/>
                </a:lnTo>
                <a:lnTo>
                  <a:pt x="80505" y="24904"/>
                </a:lnTo>
                <a:lnTo>
                  <a:pt x="74485" y="28143"/>
                </a:lnTo>
                <a:lnTo>
                  <a:pt x="70065" y="34620"/>
                </a:lnTo>
                <a:lnTo>
                  <a:pt x="70065" y="26111"/>
                </a:lnTo>
                <a:lnTo>
                  <a:pt x="71755" y="19418"/>
                </a:lnTo>
                <a:lnTo>
                  <a:pt x="78536" y="9118"/>
                </a:lnTo>
                <a:lnTo>
                  <a:pt x="83058" y="6540"/>
                </a:lnTo>
                <a:lnTo>
                  <a:pt x="93713" y="6540"/>
                </a:lnTo>
                <a:lnTo>
                  <a:pt x="98717" y="8636"/>
                </a:lnTo>
                <a:lnTo>
                  <a:pt x="103682" y="12814"/>
                </a:lnTo>
                <a:lnTo>
                  <a:pt x="107861" y="7277"/>
                </a:lnTo>
                <a:lnTo>
                  <a:pt x="106946" y="6540"/>
                </a:lnTo>
                <a:lnTo>
                  <a:pt x="101917" y="2425"/>
                </a:lnTo>
                <a:lnTo>
                  <a:pt x="95656" y="0"/>
                </a:lnTo>
                <a:lnTo>
                  <a:pt x="80937" y="0"/>
                </a:lnTo>
                <a:lnTo>
                  <a:pt x="74498" y="3276"/>
                </a:lnTo>
                <a:lnTo>
                  <a:pt x="62611" y="45313"/>
                </a:lnTo>
                <a:lnTo>
                  <a:pt x="64820" y="53225"/>
                </a:lnTo>
                <a:lnTo>
                  <a:pt x="73660" y="63271"/>
                </a:lnTo>
                <a:lnTo>
                  <a:pt x="79692" y="65786"/>
                </a:lnTo>
                <a:lnTo>
                  <a:pt x="93802" y="65786"/>
                </a:lnTo>
                <a:lnTo>
                  <a:pt x="99225" y="63792"/>
                </a:lnTo>
                <a:lnTo>
                  <a:pt x="103974" y="59423"/>
                </a:lnTo>
                <a:lnTo>
                  <a:pt x="107950" y="55791"/>
                </a:lnTo>
                <a:lnTo>
                  <a:pt x="110121" y="50736"/>
                </a:lnTo>
                <a:lnTo>
                  <a:pt x="110121" y="387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267915" y="6278308"/>
            <a:ext cx="96520" cy="64135"/>
          </a:xfrm>
          <a:custGeom>
            <a:avLst/>
            <a:gdLst/>
            <a:ahLst/>
            <a:cxnLst/>
            <a:rect l="l" t="t" r="r" b="b"/>
            <a:pathLst>
              <a:path w="96519" h="64135">
                <a:moveTo>
                  <a:pt x="43154" y="457"/>
                </a:moveTo>
                <a:lnTo>
                  <a:pt x="0" y="457"/>
                </a:lnTo>
                <a:lnTo>
                  <a:pt x="0" y="6997"/>
                </a:lnTo>
                <a:lnTo>
                  <a:pt x="34975" y="6997"/>
                </a:lnTo>
                <a:lnTo>
                  <a:pt x="6261" y="64058"/>
                </a:lnTo>
                <a:lnTo>
                  <a:pt x="14262" y="64058"/>
                </a:lnTo>
                <a:lnTo>
                  <a:pt x="43154" y="5816"/>
                </a:lnTo>
                <a:lnTo>
                  <a:pt x="43154" y="457"/>
                </a:lnTo>
                <a:close/>
              </a:path>
              <a:path w="96519" h="64135">
                <a:moveTo>
                  <a:pt x="96304" y="42989"/>
                </a:moveTo>
                <a:lnTo>
                  <a:pt x="86398" y="42989"/>
                </a:lnTo>
                <a:lnTo>
                  <a:pt x="86398" y="10185"/>
                </a:lnTo>
                <a:lnTo>
                  <a:pt x="86398" y="0"/>
                </a:lnTo>
                <a:lnTo>
                  <a:pt x="80137" y="0"/>
                </a:lnTo>
                <a:lnTo>
                  <a:pt x="79502" y="774"/>
                </a:lnTo>
                <a:lnTo>
                  <a:pt x="79502" y="10185"/>
                </a:lnTo>
                <a:lnTo>
                  <a:pt x="79502" y="42989"/>
                </a:lnTo>
                <a:lnTo>
                  <a:pt x="52781" y="42989"/>
                </a:lnTo>
                <a:lnTo>
                  <a:pt x="79502" y="10185"/>
                </a:lnTo>
                <a:lnTo>
                  <a:pt x="79502" y="774"/>
                </a:lnTo>
                <a:lnTo>
                  <a:pt x="44157" y="43802"/>
                </a:lnTo>
                <a:lnTo>
                  <a:pt x="45974" y="48983"/>
                </a:lnTo>
                <a:lnTo>
                  <a:pt x="79502" y="48983"/>
                </a:lnTo>
                <a:lnTo>
                  <a:pt x="79502" y="64058"/>
                </a:lnTo>
                <a:lnTo>
                  <a:pt x="86398" y="64058"/>
                </a:lnTo>
                <a:lnTo>
                  <a:pt x="86398" y="48983"/>
                </a:lnTo>
                <a:lnTo>
                  <a:pt x="96304" y="48983"/>
                </a:lnTo>
                <a:lnTo>
                  <a:pt x="96304" y="42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20698" y="6277673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5" h="66039">
                <a:moveTo>
                  <a:pt x="44424" y="58153"/>
                </a:moveTo>
                <a:lnTo>
                  <a:pt x="10718" y="58153"/>
                </a:lnTo>
                <a:lnTo>
                  <a:pt x="33705" y="37744"/>
                </a:lnTo>
                <a:lnTo>
                  <a:pt x="37884" y="33388"/>
                </a:lnTo>
                <a:lnTo>
                  <a:pt x="42608" y="26593"/>
                </a:lnTo>
                <a:lnTo>
                  <a:pt x="43789" y="22720"/>
                </a:lnTo>
                <a:lnTo>
                  <a:pt x="43789" y="13093"/>
                </a:lnTo>
                <a:lnTo>
                  <a:pt x="41922" y="8737"/>
                </a:lnTo>
                <a:lnTo>
                  <a:pt x="34480" y="1892"/>
                </a:lnTo>
                <a:lnTo>
                  <a:pt x="29768" y="177"/>
                </a:lnTo>
                <a:lnTo>
                  <a:pt x="18808" y="177"/>
                </a:lnTo>
                <a:lnTo>
                  <a:pt x="14439" y="1295"/>
                </a:lnTo>
                <a:lnTo>
                  <a:pt x="7531" y="5715"/>
                </a:lnTo>
                <a:lnTo>
                  <a:pt x="4267" y="9118"/>
                </a:lnTo>
                <a:lnTo>
                  <a:pt x="1181" y="13728"/>
                </a:lnTo>
                <a:lnTo>
                  <a:pt x="6438" y="17538"/>
                </a:lnTo>
                <a:lnTo>
                  <a:pt x="9118" y="13792"/>
                </a:lnTo>
                <a:lnTo>
                  <a:pt x="11760" y="11023"/>
                </a:lnTo>
                <a:lnTo>
                  <a:pt x="17030" y="7518"/>
                </a:lnTo>
                <a:lnTo>
                  <a:pt x="20066" y="6629"/>
                </a:lnTo>
                <a:lnTo>
                  <a:pt x="27101" y="6629"/>
                </a:lnTo>
                <a:lnTo>
                  <a:pt x="30124" y="7759"/>
                </a:lnTo>
                <a:lnTo>
                  <a:pt x="35090" y="12242"/>
                </a:lnTo>
                <a:lnTo>
                  <a:pt x="36334" y="15176"/>
                </a:lnTo>
                <a:lnTo>
                  <a:pt x="36334" y="21971"/>
                </a:lnTo>
                <a:lnTo>
                  <a:pt x="35369" y="24993"/>
                </a:lnTo>
                <a:lnTo>
                  <a:pt x="31496" y="30810"/>
                </a:lnTo>
                <a:lnTo>
                  <a:pt x="28041" y="34442"/>
                </a:lnTo>
                <a:lnTo>
                  <a:pt x="0" y="59156"/>
                </a:lnTo>
                <a:lnTo>
                  <a:pt x="0" y="64693"/>
                </a:lnTo>
                <a:lnTo>
                  <a:pt x="44424" y="64693"/>
                </a:lnTo>
                <a:lnTo>
                  <a:pt x="44424" y="58153"/>
                </a:lnTo>
                <a:close/>
              </a:path>
              <a:path w="109855" h="66039">
                <a:moveTo>
                  <a:pt x="109397" y="23634"/>
                </a:moveTo>
                <a:lnTo>
                  <a:pt x="106946" y="15836"/>
                </a:lnTo>
                <a:lnTo>
                  <a:pt x="101942" y="9385"/>
                </a:lnTo>
                <a:lnTo>
                  <a:pt x="101942" y="40233"/>
                </a:lnTo>
                <a:lnTo>
                  <a:pt x="100164" y="46443"/>
                </a:lnTo>
                <a:lnTo>
                  <a:pt x="93078" y="56692"/>
                </a:lnTo>
                <a:lnTo>
                  <a:pt x="88442" y="59245"/>
                </a:lnTo>
                <a:lnTo>
                  <a:pt x="76923" y="59245"/>
                </a:lnTo>
                <a:lnTo>
                  <a:pt x="72237" y="56654"/>
                </a:lnTo>
                <a:lnTo>
                  <a:pt x="64960" y="46304"/>
                </a:lnTo>
                <a:lnTo>
                  <a:pt x="63169" y="40233"/>
                </a:lnTo>
                <a:lnTo>
                  <a:pt x="63144" y="25565"/>
                </a:lnTo>
                <a:lnTo>
                  <a:pt x="64935" y="19342"/>
                </a:lnTo>
                <a:lnTo>
                  <a:pt x="72085" y="9105"/>
                </a:lnTo>
                <a:lnTo>
                  <a:pt x="76746" y="6540"/>
                </a:lnTo>
                <a:lnTo>
                  <a:pt x="88252" y="6540"/>
                </a:lnTo>
                <a:lnTo>
                  <a:pt x="92938" y="9131"/>
                </a:lnTo>
                <a:lnTo>
                  <a:pt x="100139" y="19494"/>
                </a:lnTo>
                <a:lnTo>
                  <a:pt x="101904" y="25565"/>
                </a:lnTo>
                <a:lnTo>
                  <a:pt x="101942" y="40233"/>
                </a:lnTo>
                <a:lnTo>
                  <a:pt x="101942" y="9385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86" y="3200"/>
                </a:lnTo>
                <a:lnTo>
                  <a:pt x="58191" y="15989"/>
                </a:lnTo>
                <a:lnTo>
                  <a:pt x="55740" y="23634"/>
                </a:lnTo>
                <a:lnTo>
                  <a:pt x="55702" y="42164"/>
                </a:lnTo>
                <a:lnTo>
                  <a:pt x="58166" y="49961"/>
                </a:lnTo>
                <a:lnTo>
                  <a:pt x="68033" y="62623"/>
                </a:lnTo>
                <a:lnTo>
                  <a:pt x="74498" y="65786"/>
                </a:lnTo>
                <a:lnTo>
                  <a:pt x="90500" y="65786"/>
                </a:lnTo>
                <a:lnTo>
                  <a:pt x="96977" y="62598"/>
                </a:lnTo>
                <a:lnTo>
                  <a:pt x="99568" y="59245"/>
                </a:lnTo>
                <a:lnTo>
                  <a:pt x="106908" y="49809"/>
                </a:lnTo>
                <a:lnTo>
                  <a:pt x="109347" y="42164"/>
                </a:lnTo>
                <a:lnTo>
                  <a:pt x="109397" y="236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2484609" y="6218942"/>
            <a:ext cx="183515" cy="183515"/>
            <a:chOff x="2484609" y="6218942"/>
            <a:chExt cx="183515" cy="18351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8209" y="6222542"/>
              <a:ext cx="176060" cy="17604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488209" y="622254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31"/>
                  </a:lnTo>
                  <a:lnTo>
                    <a:pt x="173272" y="21516"/>
                  </a:lnTo>
                  <a:lnTo>
                    <a:pt x="176047" y="35179"/>
                  </a:lnTo>
                  <a:lnTo>
                    <a:pt x="176047" y="140876"/>
                  </a:lnTo>
                  <a:lnTo>
                    <a:pt x="173272" y="154533"/>
                  </a:lnTo>
                  <a:lnTo>
                    <a:pt x="165717" y="165717"/>
                  </a:lnTo>
                  <a:lnTo>
                    <a:pt x="154535" y="173273"/>
                  </a:lnTo>
                  <a:lnTo>
                    <a:pt x="140881" y="176048"/>
                  </a:lnTo>
                  <a:lnTo>
                    <a:pt x="35179" y="176048"/>
                  </a:lnTo>
                  <a:lnTo>
                    <a:pt x="21516" y="173273"/>
                  </a:lnTo>
                  <a:lnTo>
                    <a:pt x="10331" y="165717"/>
                  </a:lnTo>
                  <a:lnTo>
                    <a:pt x="2774" y="154533"/>
                  </a:lnTo>
                  <a:lnTo>
                    <a:pt x="0" y="140876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1" y="10331"/>
                  </a:lnTo>
                  <a:lnTo>
                    <a:pt x="21516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521178" y="6277673"/>
              <a:ext cx="110489" cy="66040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45427" y="38900"/>
                  </a:moveTo>
                  <a:lnTo>
                    <a:pt x="43345" y="34124"/>
                  </a:lnTo>
                  <a:lnTo>
                    <a:pt x="35052" y="27038"/>
                  </a:lnTo>
                  <a:lnTo>
                    <a:pt x="29794" y="25273"/>
                  </a:lnTo>
                  <a:lnTo>
                    <a:pt x="19380" y="25273"/>
                  </a:lnTo>
                  <a:lnTo>
                    <a:pt x="15201" y="26212"/>
                  </a:lnTo>
                  <a:lnTo>
                    <a:pt x="10896" y="28079"/>
                  </a:lnTo>
                  <a:lnTo>
                    <a:pt x="12268" y="7721"/>
                  </a:lnTo>
                  <a:lnTo>
                    <a:pt x="42608" y="7721"/>
                  </a:lnTo>
                  <a:lnTo>
                    <a:pt x="42608" y="1092"/>
                  </a:lnTo>
                  <a:lnTo>
                    <a:pt x="5994" y="1092"/>
                  </a:lnTo>
                  <a:lnTo>
                    <a:pt x="4178" y="32080"/>
                  </a:lnTo>
                  <a:lnTo>
                    <a:pt x="8991" y="35255"/>
                  </a:lnTo>
                  <a:lnTo>
                    <a:pt x="13538" y="32842"/>
                  </a:lnTo>
                  <a:lnTo>
                    <a:pt x="17983" y="31623"/>
                  </a:lnTo>
                  <a:lnTo>
                    <a:pt x="27012" y="31623"/>
                  </a:lnTo>
                  <a:lnTo>
                    <a:pt x="30810" y="32867"/>
                  </a:lnTo>
                  <a:lnTo>
                    <a:pt x="36690" y="37833"/>
                  </a:lnTo>
                  <a:lnTo>
                    <a:pt x="38163" y="41046"/>
                  </a:lnTo>
                  <a:lnTo>
                    <a:pt x="38163" y="49161"/>
                  </a:lnTo>
                  <a:lnTo>
                    <a:pt x="36728" y="52590"/>
                  </a:lnTo>
                  <a:lnTo>
                    <a:pt x="31038" y="57912"/>
                  </a:lnTo>
                  <a:lnTo>
                    <a:pt x="27343" y="59245"/>
                  </a:lnTo>
                  <a:lnTo>
                    <a:pt x="16738" y="59245"/>
                  </a:lnTo>
                  <a:lnTo>
                    <a:pt x="10718" y="56337"/>
                  </a:lnTo>
                  <a:lnTo>
                    <a:pt x="4724" y="50520"/>
                  </a:lnTo>
                  <a:lnTo>
                    <a:pt x="0" y="55702"/>
                  </a:lnTo>
                  <a:lnTo>
                    <a:pt x="6718" y="62433"/>
                  </a:lnTo>
                  <a:lnTo>
                    <a:pt x="14287" y="65786"/>
                  </a:lnTo>
                  <a:lnTo>
                    <a:pt x="22707" y="65786"/>
                  </a:lnTo>
                  <a:lnTo>
                    <a:pt x="29375" y="65786"/>
                  </a:lnTo>
                  <a:lnTo>
                    <a:pt x="34823" y="63842"/>
                  </a:lnTo>
                  <a:lnTo>
                    <a:pt x="43307" y="56095"/>
                  </a:lnTo>
                  <a:lnTo>
                    <a:pt x="45427" y="51066"/>
                  </a:lnTo>
                  <a:lnTo>
                    <a:pt x="45427" y="38900"/>
                  </a:lnTo>
                  <a:close/>
                </a:path>
                <a:path w="110489" h="66039">
                  <a:moveTo>
                    <a:pt x="110109" y="23634"/>
                  </a:moveTo>
                  <a:lnTo>
                    <a:pt x="107657" y="15836"/>
                  </a:lnTo>
                  <a:lnTo>
                    <a:pt x="102666" y="9398"/>
                  </a:lnTo>
                  <a:lnTo>
                    <a:pt x="102666" y="40233"/>
                  </a:lnTo>
                  <a:lnTo>
                    <a:pt x="100901" y="46443"/>
                  </a:lnTo>
                  <a:lnTo>
                    <a:pt x="93802" y="56692"/>
                  </a:lnTo>
                  <a:lnTo>
                    <a:pt x="89154" y="59245"/>
                  </a:lnTo>
                  <a:lnTo>
                    <a:pt x="77647" y="59245"/>
                  </a:lnTo>
                  <a:lnTo>
                    <a:pt x="72948" y="56654"/>
                  </a:lnTo>
                  <a:lnTo>
                    <a:pt x="65684" y="46304"/>
                  </a:lnTo>
                  <a:lnTo>
                    <a:pt x="63893" y="40233"/>
                  </a:lnTo>
                  <a:lnTo>
                    <a:pt x="63868" y="25565"/>
                  </a:lnTo>
                  <a:lnTo>
                    <a:pt x="65659" y="19342"/>
                  </a:lnTo>
                  <a:lnTo>
                    <a:pt x="72796" y="9105"/>
                  </a:lnTo>
                  <a:lnTo>
                    <a:pt x="77470" y="6540"/>
                  </a:lnTo>
                  <a:lnTo>
                    <a:pt x="88976" y="6540"/>
                  </a:lnTo>
                  <a:lnTo>
                    <a:pt x="93649" y="9131"/>
                  </a:lnTo>
                  <a:lnTo>
                    <a:pt x="100863" y="19494"/>
                  </a:lnTo>
                  <a:lnTo>
                    <a:pt x="102628" y="25565"/>
                  </a:lnTo>
                  <a:lnTo>
                    <a:pt x="102666" y="40233"/>
                  </a:lnTo>
                  <a:lnTo>
                    <a:pt x="102666" y="9398"/>
                  </a:lnTo>
                  <a:lnTo>
                    <a:pt x="100457" y="6540"/>
                  </a:lnTo>
                  <a:lnTo>
                    <a:pt x="97853" y="3162"/>
                  </a:lnTo>
                  <a:lnTo>
                    <a:pt x="91389" y="0"/>
                  </a:lnTo>
                  <a:lnTo>
                    <a:pt x="75412" y="0"/>
                  </a:lnTo>
                  <a:lnTo>
                    <a:pt x="68910" y="3200"/>
                  </a:lnTo>
                  <a:lnTo>
                    <a:pt x="58915" y="15989"/>
                  </a:lnTo>
                  <a:lnTo>
                    <a:pt x="56464" y="23634"/>
                  </a:lnTo>
                  <a:lnTo>
                    <a:pt x="56426" y="42164"/>
                  </a:lnTo>
                  <a:lnTo>
                    <a:pt x="58877" y="49961"/>
                  </a:lnTo>
                  <a:lnTo>
                    <a:pt x="68757" y="62623"/>
                  </a:lnTo>
                  <a:lnTo>
                    <a:pt x="75222" y="65786"/>
                  </a:lnTo>
                  <a:lnTo>
                    <a:pt x="91211" y="65786"/>
                  </a:lnTo>
                  <a:lnTo>
                    <a:pt x="97701" y="62598"/>
                  </a:lnTo>
                  <a:lnTo>
                    <a:pt x="100291" y="59245"/>
                  </a:lnTo>
                  <a:lnTo>
                    <a:pt x="107632" y="49809"/>
                  </a:lnTo>
                  <a:lnTo>
                    <a:pt x="110058" y="42164"/>
                  </a:lnTo>
                  <a:lnTo>
                    <a:pt x="110109" y="23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/>
          <p:cNvGrpSpPr/>
          <p:nvPr/>
        </p:nvGrpSpPr>
        <p:grpSpPr>
          <a:xfrm>
            <a:off x="403372" y="1172768"/>
            <a:ext cx="5756275" cy="3836670"/>
            <a:chOff x="403372" y="1172768"/>
            <a:chExt cx="5756275" cy="3836670"/>
          </a:xfrm>
        </p:grpSpPr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372" y="1172768"/>
              <a:ext cx="3293706" cy="329370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5373" y="1172768"/>
              <a:ext cx="3293706" cy="329370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3065" y="1715439"/>
              <a:ext cx="3293706" cy="32937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2914" y="681398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1" y="186890"/>
                </a:moveTo>
                <a:lnTo>
                  <a:pt x="16103" y="224006"/>
                </a:lnTo>
                <a:lnTo>
                  <a:pt x="28069" y="229898"/>
                </a:lnTo>
                <a:lnTo>
                  <a:pt x="40324" y="234107"/>
                </a:lnTo>
                <a:lnTo>
                  <a:pt x="52867" y="236631"/>
                </a:lnTo>
                <a:lnTo>
                  <a:pt x="65697" y="237473"/>
                </a:lnTo>
                <a:lnTo>
                  <a:pt x="77591" y="236652"/>
                </a:lnTo>
                <a:lnTo>
                  <a:pt x="116987" y="216738"/>
                </a:lnTo>
                <a:lnTo>
                  <a:pt x="133846" y="194447"/>
                </a:lnTo>
                <a:lnTo>
                  <a:pt x="63068" y="194447"/>
                </a:lnTo>
                <a:lnTo>
                  <a:pt x="55821" y="193974"/>
                </a:lnTo>
                <a:lnTo>
                  <a:pt x="48863" y="192557"/>
                </a:lnTo>
                <a:lnTo>
                  <a:pt x="42190" y="190196"/>
                </a:lnTo>
                <a:lnTo>
                  <a:pt x="35801" y="186890"/>
                </a:lnTo>
                <a:close/>
              </a:path>
              <a:path w="1670050" h="238125">
                <a:moveTo>
                  <a:pt x="56502" y="3942"/>
                </a:moveTo>
                <a:lnTo>
                  <a:pt x="0" y="3942"/>
                </a:lnTo>
                <a:lnTo>
                  <a:pt x="91973" y="176051"/>
                </a:lnTo>
                <a:lnTo>
                  <a:pt x="85731" y="184098"/>
                </a:lnTo>
                <a:lnTo>
                  <a:pt x="78835" y="189847"/>
                </a:lnTo>
                <a:lnTo>
                  <a:pt x="71281" y="193297"/>
                </a:lnTo>
                <a:lnTo>
                  <a:pt x="63068" y="194447"/>
                </a:lnTo>
                <a:lnTo>
                  <a:pt x="133846" y="194447"/>
                </a:lnTo>
                <a:lnTo>
                  <a:pt x="140906" y="181634"/>
                </a:lnTo>
                <a:lnTo>
                  <a:pt x="168832" y="125470"/>
                </a:lnTo>
                <a:lnTo>
                  <a:pt x="118910" y="125470"/>
                </a:lnTo>
                <a:lnTo>
                  <a:pt x="56502" y="3942"/>
                </a:lnTo>
                <a:close/>
              </a:path>
              <a:path w="1670050" h="238125">
                <a:moveTo>
                  <a:pt x="229260" y="3942"/>
                </a:moveTo>
                <a:lnTo>
                  <a:pt x="174409" y="3942"/>
                </a:lnTo>
                <a:lnTo>
                  <a:pt x="118910" y="125470"/>
                </a:lnTo>
                <a:lnTo>
                  <a:pt x="168832" y="125470"/>
                </a:lnTo>
                <a:lnTo>
                  <a:pt x="229260" y="3942"/>
                </a:lnTo>
                <a:close/>
              </a:path>
              <a:path w="1670050" h="238125">
                <a:moveTo>
                  <a:pt x="313347" y="3942"/>
                </a:moveTo>
                <a:lnTo>
                  <a:pt x="262763" y="3942"/>
                </a:lnTo>
                <a:lnTo>
                  <a:pt x="262763" y="233859"/>
                </a:lnTo>
                <a:lnTo>
                  <a:pt x="313347" y="233859"/>
                </a:lnTo>
                <a:lnTo>
                  <a:pt x="313347" y="141563"/>
                </a:lnTo>
                <a:lnTo>
                  <a:pt x="457212" y="141563"/>
                </a:lnTo>
                <a:lnTo>
                  <a:pt x="457212" y="94924"/>
                </a:lnTo>
                <a:lnTo>
                  <a:pt x="313347" y="94924"/>
                </a:lnTo>
                <a:lnTo>
                  <a:pt x="313347" y="3942"/>
                </a:lnTo>
                <a:close/>
              </a:path>
              <a:path w="1670050" h="238125">
                <a:moveTo>
                  <a:pt x="457212" y="141563"/>
                </a:moveTo>
                <a:lnTo>
                  <a:pt x="406628" y="141563"/>
                </a:lnTo>
                <a:lnTo>
                  <a:pt x="406628" y="233859"/>
                </a:lnTo>
                <a:lnTo>
                  <a:pt x="457212" y="233859"/>
                </a:lnTo>
                <a:lnTo>
                  <a:pt x="457212" y="141563"/>
                </a:lnTo>
                <a:close/>
              </a:path>
              <a:path w="1670050" h="238125">
                <a:moveTo>
                  <a:pt x="457212" y="3942"/>
                </a:moveTo>
                <a:lnTo>
                  <a:pt x="406628" y="3942"/>
                </a:lnTo>
                <a:lnTo>
                  <a:pt x="406628" y="94924"/>
                </a:lnTo>
                <a:lnTo>
                  <a:pt x="457212" y="94924"/>
                </a:lnTo>
                <a:lnTo>
                  <a:pt x="457212" y="3942"/>
                </a:lnTo>
                <a:close/>
              </a:path>
              <a:path w="1670050" h="238125">
                <a:moveTo>
                  <a:pt x="562317" y="3942"/>
                </a:moveTo>
                <a:lnTo>
                  <a:pt x="512394" y="3942"/>
                </a:lnTo>
                <a:lnTo>
                  <a:pt x="512394" y="233859"/>
                </a:lnTo>
                <a:lnTo>
                  <a:pt x="560019" y="233859"/>
                </a:lnTo>
                <a:lnTo>
                  <a:pt x="612790" y="154702"/>
                </a:lnTo>
                <a:lnTo>
                  <a:pt x="562317" y="154702"/>
                </a:lnTo>
                <a:lnTo>
                  <a:pt x="562317" y="3942"/>
                </a:lnTo>
                <a:close/>
              </a:path>
              <a:path w="1670050" h="238125">
                <a:moveTo>
                  <a:pt x="710450" y="83098"/>
                </a:moveTo>
                <a:lnTo>
                  <a:pt x="660526" y="83098"/>
                </a:lnTo>
                <a:lnTo>
                  <a:pt x="660526" y="233859"/>
                </a:lnTo>
                <a:lnTo>
                  <a:pt x="710450" y="233859"/>
                </a:lnTo>
                <a:lnTo>
                  <a:pt x="710450" y="83098"/>
                </a:lnTo>
                <a:close/>
              </a:path>
              <a:path w="1670050" h="238125">
                <a:moveTo>
                  <a:pt x="710450" y="3942"/>
                </a:moveTo>
                <a:lnTo>
                  <a:pt x="663486" y="3942"/>
                </a:lnTo>
                <a:lnTo>
                  <a:pt x="562317" y="154702"/>
                </a:lnTo>
                <a:lnTo>
                  <a:pt x="612790" y="154702"/>
                </a:lnTo>
                <a:lnTo>
                  <a:pt x="660526" y="83098"/>
                </a:lnTo>
                <a:lnTo>
                  <a:pt x="710450" y="83098"/>
                </a:lnTo>
                <a:lnTo>
                  <a:pt x="710450" y="3942"/>
                </a:lnTo>
                <a:close/>
              </a:path>
              <a:path w="1670050" h="238125">
                <a:moveTo>
                  <a:pt x="875334" y="0"/>
                </a:moveTo>
                <a:lnTo>
                  <a:pt x="827706" y="8622"/>
                </a:lnTo>
                <a:lnTo>
                  <a:pt x="789279" y="34488"/>
                </a:lnTo>
                <a:lnTo>
                  <a:pt x="763905" y="72836"/>
                </a:lnTo>
                <a:lnTo>
                  <a:pt x="755446" y="118901"/>
                </a:lnTo>
                <a:lnTo>
                  <a:pt x="757551" y="143031"/>
                </a:lnTo>
                <a:lnTo>
                  <a:pt x="774386" y="185320"/>
                </a:lnTo>
                <a:lnTo>
                  <a:pt x="807004" y="218495"/>
                </a:lnTo>
                <a:lnTo>
                  <a:pt x="849132" y="235656"/>
                </a:lnTo>
                <a:lnTo>
                  <a:pt x="873366" y="237801"/>
                </a:lnTo>
                <a:lnTo>
                  <a:pt x="888667" y="237205"/>
                </a:lnTo>
                <a:lnTo>
                  <a:pt x="927061" y="228276"/>
                </a:lnTo>
                <a:lnTo>
                  <a:pt x="967625" y="198716"/>
                </a:lnTo>
                <a:lnTo>
                  <a:pt x="960574" y="191160"/>
                </a:lnTo>
                <a:lnTo>
                  <a:pt x="875004" y="191160"/>
                </a:lnTo>
                <a:lnTo>
                  <a:pt x="861179" y="189846"/>
                </a:lnTo>
                <a:lnTo>
                  <a:pt x="827214" y="170139"/>
                </a:lnTo>
                <a:lnTo>
                  <a:pt x="809508" y="133434"/>
                </a:lnTo>
                <a:lnTo>
                  <a:pt x="808329" y="118901"/>
                </a:lnTo>
                <a:lnTo>
                  <a:pt x="809508" y="104233"/>
                </a:lnTo>
                <a:lnTo>
                  <a:pt x="827214" y="67496"/>
                </a:lnTo>
                <a:lnTo>
                  <a:pt x="861179" y="47945"/>
                </a:lnTo>
                <a:lnTo>
                  <a:pt x="875004" y="46642"/>
                </a:lnTo>
                <a:lnTo>
                  <a:pt x="956353" y="46642"/>
                </a:lnTo>
                <a:lnTo>
                  <a:pt x="964336" y="37443"/>
                </a:lnTo>
                <a:lnTo>
                  <a:pt x="925588" y="9691"/>
                </a:lnTo>
                <a:lnTo>
                  <a:pt x="889684" y="605"/>
                </a:lnTo>
                <a:lnTo>
                  <a:pt x="875334" y="0"/>
                </a:lnTo>
                <a:close/>
              </a:path>
              <a:path w="1670050" h="238125">
                <a:moveTo>
                  <a:pt x="935443" y="164228"/>
                </a:moveTo>
                <a:lnTo>
                  <a:pt x="899827" y="187465"/>
                </a:lnTo>
                <a:lnTo>
                  <a:pt x="875004" y="191160"/>
                </a:lnTo>
                <a:lnTo>
                  <a:pt x="960574" y="191160"/>
                </a:lnTo>
                <a:lnTo>
                  <a:pt x="935443" y="164228"/>
                </a:lnTo>
                <a:close/>
              </a:path>
              <a:path w="1670050" h="238125">
                <a:moveTo>
                  <a:pt x="956353" y="46642"/>
                </a:moveTo>
                <a:lnTo>
                  <a:pt x="875004" y="46642"/>
                </a:lnTo>
                <a:lnTo>
                  <a:pt x="883865" y="47022"/>
                </a:lnTo>
                <a:lnTo>
                  <a:pt x="892046" y="48161"/>
                </a:lnTo>
                <a:lnTo>
                  <a:pt x="926845" y="65989"/>
                </a:lnTo>
                <a:lnTo>
                  <a:pt x="934123" y="72259"/>
                </a:lnTo>
                <a:lnTo>
                  <a:pt x="956353" y="46642"/>
                </a:lnTo>
                <a:close/>
              </a:path>
              <a:path w="1670050" h="238125">
                <a:moveTo>
                  <a:pt x="1181455" y="3942"/>
                </a:moveTo>
                <a:lnTo>
                  <a:pt x="1008024" y="3942"/>
                </a:lnTo>
                <a:lnTo>
                  <a:pt x="1008024" y="233859"/>
                </a:lnTo>
                <a:lnTo>
                  <a:pt x="1183093" y="233859"/>
                </a:lnTo>
                <a:lnTo>
                  <a:pt x="1183093" y="188862"/>
                </a:lnTo>
                <a:lnTo>
                  <a:pt x="1058278" y="188862"/>
                </a:lnTo>
                <a:lnTo>
                  <a:pt x="1058278" y="140580"/>
                </a:lnTo>
                <a:lnTo>
                  <a:pt x="1166672" y="140580"/>
                </a:lnTo>
                <a:lnTo>
                  <a:pt x="1166672" y="95580"/>
                </a:lnTo>
                <a:lnTo>
                  <a:pt x="1058278" y="95580"/>
                </a:lnTo>
                <a:lnTo>
                  <a:pt x="1058278" y="48941"/>
                </a:lnTo>
                <a:lnTo>
                  <a:pt x="1181455" y="48941"/>
                </a:lnTo>
                <a:lnTo>
                  <a:pt x="1181455" y="3942"/>
                </a:lnTo>
                <a:close/>
              </a:path>
              <a:path w="1670050" h="238125">
                <a:moveTo>
                  <a:pt x="1278674" y="3942"/>
                </a:moveTo>
                <a:lnTo>
                  <a:pt x="1228090" y="3942"/>
                </a:lnTo>
                <a:lnTo>
                  <a:pt x="1228090" y="233859"/>
                </a:lnTo>
                <a:lnTo>
                  <a:pt x="1278674" y="233859"/>
                </a:lnTo>
                <a:lnTo>
                  <a:pt x="1278674" y="163569"/>
                </a:lnTo>
                <a:lnTo>
                  <a:pt x="1305280" y="135978"/>
                </a:lnTo>
                <a:lnTo>
                  <a:pt x="1364945" y="135978"/>
                </a:lnTo>
                <a:lnTo>
                  <a:pt x="1341631" y="104449"/>
                </a:lnTo>
                <a:lnTo>
                  <a:pt x="1278674" y="104449"/>
                </a:lnTo>
                <a:lnTo>
                  <a:pt x="1278674" y="3942"/>
                </a:lnTo>
                <a:close/>
              </a:path>
              <a:path w="1670050" h="238125">
                <a:moveTo>
                  <a:pt x="1364945" y="135978"/>
                </a:moveTo>
                <a:lnTo>
                  <a:pt x="1305280" y="135978"/>
                </a:lnTo>
                <a:lnTo>
                  <a:pt x="1376553" y="233859"/>
                </a:lnTo>
                <a:lnTo>
                  <a:pt x="1437322" y="233859"/>
                </a:lnTo>
                <a:lnTo>
                  <a:pt x="1364945" y="135978"/>
                </a:lnTo>
                <a:close/>
              </a:path>
              <a:path w="1670050" h="238125">
                <a:moveTo>
                  <a:pt x="1433042" y="3942"/>
                </a:moveTo>
                <a:lnTo>
                  <a:pt x="1371955" y="3942"/>
                </a:lnTo>
                <a:lnTo>
                  <a:pt x="1278674" y="104449"/>
                </a:lnTo>
                <a:lnTo>
                  <a:pt x="1341631" y="104449"/>
                </a:lnTo>
                <a:lnTo>
                  <a:pt x="1339443" y="101490"/>
                </a:lnTo>
                <a:lnTo>
                  <a:pt x="1433042" y="3942"/>
                </a:lnTo>
                <a:close/>
              </a:path>
              <a:path w="1670050" h="238125">
                <a:moveTo>
                  <a:pt x="1577568" y="0"/>
                </a:moveTo>
                <a:lnTo>
                  <a:pt x="1529940" y="8622"/>
                </a:lnTo>
                <a:lnTo>
                  <a:pt x="1491513" y="34488"/>
                </a:lnTo>
                <a:lnTo>
                  <a:pt x="1466138" y="72836"/>
                </a:lnTo>
                <a:lnTo>
                  <a:pt x="1457680" y="118901"/>
                </a:lnTo>
                <a:lnTo>
                  <a:pt x="1459785" y="143031"/>
                </a:lnTo>
                <a:lnTo>
                  <a:pt x="1476620" y="185320"/>
                </a:lnTo>
                <a:lnTo>
                  <a:pt x="1509238" y="218495"/>
                </a:lnTo>
                <a:lnTo>
                  <a:pt x="1551366" y="235656"/>
                </a:lnTo>
                <a:lnTo>
                  <a:pt x="1575600" y="237801"/>
                </a:lnTo>
                <a:lnTo>
                  <a:pt x="1590901" y="237205"/>
                </a:lnTo>
                <a:lnTo>
                  <a:pt x="1629295" y="228276"/>
                </a:lnTo>
                <a:lnTo>
                  <a:pt x="1669859" y="198716"/>
                </a:lnTo>
                <a:lnTo>
                  <a:pt x="1662808" y="191160"/>
                </a:lnTo>
                <a:lnTo>
                  <a:pt x="1577238" y="191160"/>
                </a:lnTo>
                <a:lnTo>
                  <a:pt x="1563413" y="189846"/>
                </a:lnTo>
                <a:lnTo>
                  <a:pt x="1529448" y="170139"/>
                </a:lnTo>
                <a:lnTo>
                  <a:pt x="1511742" y="133434"/>
                </a:lnTo>
                <a:lnTo>
                  <a:pt x="1510563" y="118901"/>
                </a:lnTo>
                <a:lnTo>
                  <a:pt x="1511742" y="104233"/>
                </a:lnTo>
                <a:lnTo>
                  <a:pt x="1529448" y="67496"/>
                </a:lnTo>
                <a:lnTo>
                  <a:pt x="1563413" y="47945"/>
                </a:lnTo>
                <a:lnTo>
                  <a:pt x="1577238" y="46642"/>
                </a:lnTo>
                <a:lnTo>
                  <a:pt x="1658596" y="46642"/>
                </a:lnTo>
                <a:lnTo>
                  <a:pt x="1666582" y="37443"/>
                </a:lnTo>
                <a:lnTo>
                  <a:pt x="1627822" y="9691"/>
                </a:lnTo>
                <a:lnTo>
                  <a:pt x="1591918" y="605"/>
                </a:lnTo>
                <a:lnTo>
                  <a:pt x="1577568" y="0"/>
                </a:lnTo>
                <a:close/>
              </a:path>
              <a:path w="1670050" h="238125">
                <a:moveTo>
                  <a:pt x="1637677" y="164228"/>
                </a:moveTo>
                <a:lnTo>
                  <a:pt x="1602061" y="187465"/>
                </a:lnTo>
                <a:lnTo>
                  <a:pt x="1577238" y="191160"/>
                </a:lnTo>
                <a:lnTo>
                  <a:pt x="1662808" y="191160"/>
                </a:lnTo>
                <a:lnTo>
                  <a:pt x="1637677" y="164228"/>
                </a:lnTo>
                <a:close/>
              </a:path>
              <a:path w="1670050" h="238125">
                <a:moveTo>
                  <a:pt x="1658596" y="46642"/>
                </a:moveTo>
                <a:lnTo>
                  <a:pt x="1577238" y="46642"/>
                </a:lnTo>
                <a:lnTo>
                  <a:pt x="1586099" y="47022"/>
                </a:lnTo>
                <a:lnTo>
                  <a:pt x="1594280" y="48161"/>
                </a:lnTo>
                <a:lnTo>
                  <a:pt x="1629079" y="65989"/>
                </a:lnTo>
                <a:lnTo>
                  <a:pt x="1636356" y="72259"/>
                </a:lnTo>
                <a:lnTo>
                  <a:pt x="1658596" y="4664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36549" y="5614632"/>
            <a:ext cx="3198495" cy="220979"/>
          </a:xfrm>
          <a:custGeom>
            <a:avLst/>
            <a:gdLst/>
            <a:ahLst/>
            <a:cxnLst/>
            <a:rect l="l" t="t" r="r" b="b"/>
            <a:pathLst>
              <a:path w="3198495" h="220979">
                <a:moveTo>
                  <a:pt x="96012" y="25603"/>
                </a:moveTo>
                <a:lnTo>
                  <a:pt x="71627" y="25603"/>
                </a:lnTo>
                <a:lnTo>
                  <a:pt x="71627" y="217017"/>
                </a:lnTo>
                <a:lnTo>
                  <a:pt x="96012" y="217017"/>
                </a:lnTo>
                <a:lnTo>
                  <a:pt x="96012" y="25603"/>
                </a:lnTo>
                <a:close/>
              </a:path>
              <a:path w="3198495" h="220979">
                <a:moveTo>
                  <a:pt x="167640" y="3657"/>
                </a:moveTo>
                <a:lnTo>
                  <a:pt x="0" y="3657"/>
                </a:lnTo>
                <a:lnTo>
                  <a:pt x="0" y="25603"/>
                </a:lnTo>
                <a:lnTo>
                  <a:pt x="167640" y="25603"/>
                </a:lnTo>
                <a:lnTo>
                  <a:pt x="167640" y="3657"/>
                </a:lnTo>
                <a:close/>
              </a:path>
              <a:path w="3198495" h="220979">
                <a:moveTo>
                  <a:pt x="312420" y="0"/>
                </a:moveTo>
                <a:lnTo>
                  <a:pt x="269062" y="8115"/>
                </a:lnTo>
                <a:lnTo>
                  <a:pt x="234086" y="32461"/>
                </a:lnTo>
                <a:lnTo>
                  <a:pt x="210997" y="68160"/>
                </a:lnTo>
                <a:lnTo>
                  <a:pt x="203301" y="110337"/>
                </a:lnTo>
                <a:lnTo>
                  <a:pt x="205206" y="132359"/>
                </a:lnTo>
                <a:lnTo>
                  <a:pt x="220446" y="171373"/>
                </a:lnTo>
                <a:lnTo>
                  <a:pt x="250088" y="202501"/>
                </a:lnTo>
                <a:lnTo>
                  <a:pt x="289102" y="218655"/>
                </a:lnTo>
                <a:lnTo>
                  <a:pt x="311810" y="220675"/>
                </a:lnTo>
                <a:lnTo>
                  <a:pt x="334537" y="218646"/>
                </a:lnTo>
                <a:lnTo>
                  <a:pt x="355168" y="212559"/>
                </a:lnTo>
                <a:lnTo>
                  <a:pt x="373703" y="202415"/>
                </a:lnTo>
                <a:lnTo>
                  <a:pt x="378323" y="198424"/>
                </a:lnTo>
                <a:lnTo>
                  <a:pt x="312420" y="198424"/>
                </a:lnTo>
                <a:lnTo>
                  <a:pt x="295055" y="196824"/>
                </a:lnTo>
                <a:lnTo>
                  <a:pt x="252222" y="172821"/>
                </a:lnTo>
                <a:lnTo>
                  <a:pt x="229790" y="128073"/>
                </a:lnTo>
                <a:lnTo>
                  <a:pt x="228295" y="110337"/>
                </a:lnTo>
                <a:lnTo>
                  <a:pt x="229771" y="92478"/>
                </a:lnTo>
                <a:lnTo>
                  <a:pt x="251917" y="47701"/>
                </a:lnTo>
                <a:lnTo>
                  <a:pt x="294465" y="23841"/>
                </a:lnTo>
                <a:lnTo>
                  <a:pt x="311810" y="22250"/>
                </a:lnTo>
                <a:lnTo>
                  <a:pt x="378845" y="22250"/>
                </a:lnTo>
                <a:lnTo>
                  <a:pt x="374142" y="18173"/>
                </a:lnTo>
                <a:lnTo>
                  <a:pt x="355701" y="8077"/>
                </a:lnTo>
                <a:lnTo>
                  <a:pt x="335127" y="2019"/>
                </a:lnTo>
                <a:lnTo>
                  <a:pt x="312420" y="0"/>
                </a:lnTo>
                <a:close/>
              </a:path>
              <a:path w="3198495" h="220979">
                <a:moveTo>
                  <a:pt x="378845" y="22250"/>
                </a:moveTo>
                <a:lnTo>
                  <a:pt x="311810" y="22250"/>
                </a:lnTo>
                <a:lnTo>
                  <a:pt x="329174" y="23850"/>
                </a:lnTo>
                <a:lnTo>
                  <a:pt x="344995" y="28651"/>
                </a:lnTo>
                <a:lnTo>
                  <a:pt x="382476" y="61360"/>
                </a:lnTo>
                <a:lnTo>
                  <a:pt x="395935" y="110337"/>
                </a:lnTo>
                <a:lnTo>
                  <a:pt x="394458" y="128196"/>
                </a:lnTo>
                <a:lnTo>
                  <a:pt x="372313" y="172973"/>
                </a:lnTo>
                <a:lnTo>
                  <a:pt x="329765" y="196834"/>
                </a:lnTo>
                <a:lnTo>
                  <a:pt x="312420" y="198424"/>
                </a:lnTo>
                <a:lnTo>
                  <a:pt x="378323" y="198424"/>
                </a:lnTo>
                <a:lnTo>
                  <a:pt x="413232" y="152514"/>
                </a:lnTo>
                <a:lnTo>
                  <a:pt x="420928" y="110337"/>
                </a:lnTo>
                <a:lnTo>
                  <a:pt x="419023" y="88315"/>
                </a:lnTo>
                <a:lnTo>
                  <a:pt x="413308" y="67970"/>
                </a:lnTo>
                <a:lnTo>
                  <a:pt x="403783" y="49301"/>
                </a:lnTo>
                <a:lnTo>
                  <a:pt x="390448" y="32308"/>
                </a:lnTo>
                <a:lnTo>
                  <a:pt x="378845" y="22250"/>
                </a:lnTo>
                <a:close/>
              </a:path>
              <a:path w="3198495" h="220979">
                <a:moveTo>
                  <a:pt x="445007" y="194767"/>
                </a:moveTo>
                <a:lnTo>
                  <a:pt x="467868" y="219455"/>
                </a:lnTo>
                <a:lnTo>
                  <a:pt x="475183" y="219455"/>
                </a:lnTo>
                <a:lnTo>
                  <a:pt x="507564" y="197815"/>
                </a:lnTo>
                <a:lnTo>
                  <a:pt x="455777" y="197815"/>
                </a:lnTo>
                <a:lnTo>
                  <a:pt x="449478" y="196799"/>
                </a:lnTo>
                <a:lnTo>
                  <a:pt x="445007" y="194767"/>
                </a:lnTo>
                <a:close/>
              </a:path>
              <a:path w="3198495" h="220979">
                <a:moveTo>
                  <a:pt x="646176" y="25603"/>
                </a:moveTo>
                <a:lnTo>
                  <a:pt x="622096" y="25603"/>
                </a:lnTo>
                <a:lnTo>
                  <a:pt x="622096" y="217017"/>
                </a:lnTo>
                <a:lnTo>
                  <a:pt x="646176" y="217017"/>
                </a:lnTo>
                <a:lnTo>
                  <a:pt x="646176" y="25603"/>
                </a:lnTo>
                <a:close/>
              </a:path>
              <a:path w="3198495" h="220979">
                <a:moveTo>
                  <a:pt x="646176" y="3657"/>
                </a:moveTo>
                <a:lnTo>
                  <a:pt x="508101" y="3657"/>
                </a:lnTo>
                <a:lnTo>
                  <a:pt x="508037" y="48767"/>
                </a:lnTo>
                <a:lnTo>
                  <a:pt x="507901" y="62398"/>
                </a:lnTo>
                <a:lnTo>
                  <a:pt x="504901" y="114147"/>
                </a:lnTo>
                <a:lnTo>
                  <a:pt x="497433" y="160172"/>
                </a:lnTo>
                <a:lnTo>
                  <a:pt x="478129" y="194513"/>
                </a:lnTo>
                <a:lnTo>
                  <a:pt x="467969" y="197815"/>
                </a:lnTo>
                <a:lnTo>
                  <a:pt x="507564" y="197815"/>
                </a:lnTo>
                <a:lnTo>
                  <a:pt x="523722" y="152057"/>
                </a:lnTo>
                <a:lnTo>
                  <a:pt x="529294" y="107175"/>
                </a:lnTo>
                <a:lnTo>
                  <a:pt x="531266" y="48767"/>
                </a:lnTo>
                <a:lnTo>
                  <a:pt x="531266" y="25603"/>
                </a:lnTo>
                <a:lnTo>
                  <a:pt x="646176" y="25603"/>
                </a:lnTo>
                <a:lnTo>
                  <a:pt x="646176" y="3657"/>
                </a:lnTo>
                <a:close/>
              </a:path>
              <a:path w="3198495" h="220979">
                <a:moveTo>
                  <a:pt x="804976" y="0"/>
                </a:moveTo>
                <a:lnTo>
                  <a:pt x="762533" y="8039"/>
                </a:lnTo>
                <a:lnTo>
                  <a:pt x="727862" y="32156"/>
                </a:lnTo>
                <a:lnTo>
                  <a:pt x="704773" y="67779"/>
                </a:lnTo>
                <a:lnTo>
                  <a:pt x="697077" y="110337"/>
                </a:lnTo>
                <a:lnTo>
                  <a:pt x="698982" y="132730"/>
                </a:lnTo>
                <a:lnTo>
                  <a:pt x="714222" y="171973"/>
                </a:lnTo>
                <a:lnTo>
                  <a:pt x="743769" y="202758"/>
                </a:lnTo>
                <a:lnTo>
                  <a:pt x="782021" y="218684"/>
                </a:lnTo>
                <a:lnTo>
                  <a:pt x="804062" y="220675"/>
                </a:lnTo>
                <a:lnTo>
                  <a:pt x="817435" y="220103"/>
                </a:lnTo>
                <a:lnTo>
                  <a:pt x="861402" y="206406"/>
                </a:lnTo>
                <a:lnTo>
                  <a:pt x="873196" y="198424"/>
                </a:lnTo>
                <a:lnTo>
                  <a:pt x="804672" y="198424"/>
                </a:lnTo>
                <a:lnTo>
                  <a:pt x="787850" y="196834"/>
                </a:lnTo>
                <a:lnTo>
                  <a:pt x="745845" y="172973"/>
                </a:lnTo>
                <a:lnTo>
                  <a:pt x="723557" y="128196"/>
                </a:lnTo>
                <a:lnTo>
                  <a:pt x="722071" y="110337"/>
                </a:lnTo>
                <a:lnTo>
                  <a:pt x="723547" y="92354"/>
                </a:lnTo>
                <a:lnTo>
                  <a:pt x="745693" y="47548"/>
                </a:lnTo>
                <a:lnTo>
                  <a:pt x="787727" y="23831"/>
                </a:lnTo>
                <a:lnTo>
                  <a:pt x="804672" y="22250"/>
                </a:lnTo>
                <a:lnTo>
                  <a:pt x="873026" y="22250"/>
                </a:lnTo>
                <a:lnTo>
                  <a:pt x="869365" y="19469"/>
                </a:lnTo>
                <a:lnTo>
                  <a:pt x="829818" y="2171"/>
                </a:lnTo>
                <a:lnTo>
                  <a:pt x="817892" y="542"/>
                </a:lnTo>
                <a:lnTo>
                  <a:pt x="804976" y="0"/>
                </a:lnTo>
                <a:close/>
              </a:path>
              <a:path w="3198495" h="220979">
                <a:moveTo>
                  <a:pt x="873556" y="167639"/>
                </a:moveTo>
                <a:lnTo>
                  <a:pt x="841248" y="190804"/>
                </a:lnTo>
                <a:lnTo>
                  <a:pt x="804672" y="198424"/>
                </a:lnTo>
                <a:lnTo>
                  <a:pt x="873196" y="198424"/>
                </a:lnTo>
                <a:lnTo>
                  <a:pt x="880300" y="192843"/>
                </a:lnTo>
                <a:lnTo>
                  <a:pt x="889406" y="184403"/>
                </a:lnTo>
                <a:lnTo>
                  <a:pt x="873556" y="167639"/>
                </a:lnTo>
                <a:close/>
              </a:path>
              <a:path w="3198495" h="220979">
                <a:moveTo>
                  <a:pt x="873026" y="22250"/>
                </a:moveTo>
                <a:lnTo>
                  <a:pt x="804672" y="22250"/>
                </a:lnTo>
                <a:lnTo>
                  <a:pt x="822464" y="24079"/>
                </a:lnTo>
                <a:lnTo>
                  <a:pt x="839571" y="29565"/>
                </a:lnTo>
                <a:lnTo>
                  <a:pt x="855992" y="38709"/>
                </a:lnTo>
                <a:lnTo>
                  <a:pt x="871727" y="51511"/>
                </a:lnTo>
                <a:lnTo>
                  <a:pt x="887577" y="34442"/>
                </a:lnTo>
                <a:lnTo>
                  <a:pt x="878528" y="26431"/>
                </a:lnTo>
                <a:lnTo>
                  <a:pt x="873026" y="22250"/>
                </a:lnTo>
                <a:close/>
              </a:path>
              <a:path w="3198495" h="220979">
                <a:moveTo>
                  <a:pt x="1012240" y="25603"/>
                </a:moveTo>
                <a:lnTo>
                  <a:pt x="987856" y="25603"/>
                </a:lnTo>
                <a:lnTo>
                  <a:pt x="987856" y="217017"/>
                </a:lnTo>
                <a:lnTo>
                  <a:pt x="1012240" y="217017"/>
                </a:lnTo>
                <a:lnTo>
                  <a:pt x="1012240" y="25603"/>
                </a:lnTo>
                <a:close/>
              </a:path>
              <a:path w="3198495" h="220979">
                <a:moveTo>
                  <a:pt x="1083868" y="3657"/>
                </a:moveTo>
                <a:lnTo>
                  <a:pt x="916228" y="3657"/>
                </a:lnTo>
                <a:lnTo>
                  <a:pt x="916228" y="25603"/>
                </a:lnTo>
                <a:lnTo>
                  <a:pt x="1083868" y="25603"/>
                </a:lnTo>
                <a:lnTo>
                  <a:pt x="1083868" y="3657"/>
                </a:lnTo>
                <a:close/>
              </a:path>
              <a:path w="3198495" h="220979">
                <a:moveTo>
                  <a:pt x="1228648" y="0"/>
                </a:moveTo>
                <a:lnTo>
                  <a:pt x="1185291" y="8115"/>
                </a:lnTo>
                <a:lnTo>
                  <a:pt x="1150315" y="32461"/>
                </a:lnTo>
                <a:lnTo>
                  <a:pt x="1127226" y="68160"/>
                </a:lnTo>
                <a:lnTo>
                  <a:pt x="1119530" y="110337"/>
                </a:lnTo>
                <a:lnTo>
                  <a:pt x="1121435" y="132359"/>
                </a:lnTo>
                <a:lnTo>
                  <a:pt x="1136675" y="171373"/>
                </a:lnTo>
                <a:lnTo>
                  <a:pt x="1166317" y="202501"/>
                </a:lnTo>
                <a:lnTo>
                  <a:pt x="1205331" y="218655"/>
                </a:lnTo>
                <a:lnTo>
                  <a:pt x="1228039" y="220675"/>
                </a:lnTo>
                <a:lnTo>
                  <a:pt x="1250765" y="218646"/>
                </a:lnTo>
                <a:lnTo>
                  <a:pt x="1271397" y="212559"/>
                </a:lnTo>
                <a:lnTo>
                  <a:pt x="1289932" y="202415"/>
                </a:lnTo>
                <a:lnTo>
                  <a:pt x="1294552" y="198424"/>
                </a:lnTo>
                <a:lnTo>
                  <a:pt x="1228648" y="198424"/>
                </a:lnTo>
                <a:lnTo>
                  <a:pt x="1211284" y="196824"/>
                </a:lnTo>
                <a:lnTo>
                  <a:pt x="1168450" y="172821"/>
                </a:lnTo>
                <a:lnTo>
                  <a:pt x="1146019" y="128073"/>
                </a:lnTo>
                <a:lnTo>
                  <a:pt x="1144524" y="110337"/>
                </a:lnTo>
                <a:lnTo>
                  <a:pt x="1146000" y="92478"/>
                </a:lnTo>
                <a:lnTo>
                  <a:pt x="1168146" y="47701"/>
                </a:lnTo>
                <a:lnTo>
                  <a:pt x="1210694" y="23841"/>
                </a:lnTo>
                <a:lnTo>
                  <a:pt x="1228039" y="22250"/>
                </a:lnTo>
                <a:lnTo>
                  <a:pt x="1295073" y="22250"/>
                </a:lnTo>
                <a:lnTo>
                  <a:pt x="1290370" y="18173"/>
                </a:lnTo>
                <a:lnTo>
                  <a:pt x="1271930" y="8077"/>
                </a:lnTo>
                <a:lnTo>
                  <a:pt x="1251356" y="2019"/>
                </a:lnTo>
                <a:lnTo>
                  <a:pt x="1228648" y="0"/>
                </a:lnTo>
                <a:close/>
              </a:path>
              <a:path w="3198495" h="220979">
                <a:moveTo>
                  <a:pt x="1295073" y="22250"/>
                </a:moveTo>
                <a:lnTo>
                  <a:pt x="1228039" y="22250"/>
                </a:lnTo>
                <a:lnTo>
                  <a:pt x="1245403" y="23850"/>
                </a:lnTo>
                <a:lnTo>
                  <a:pt x="1261224" y="28651"/>
                </a:lnTo>
                <a:lnTo>
                  <a:pt x="1298705" y="61360"/>
                </a:lnTo>
                <a:lnTo>
                  <a:pt x="1312164" y="110337"/>
                </a:lnTo>
                <a:lnTo>
                  <a:pt x="1310687" y="128196"/>
                </a:lnTo>
                <a:lnTo>
                  <a:pt x="1288542" y="172973"/>
                </a:lnTo>
                <a:lnTo>
                  <a:pt x="1245993" y="196834"/>
                </a:lnTo>
                <a:lnTo>
                  <a:pt x="1228648" y="198424"/>
                </a:lnTo>
                <a:lnTo>
                  <a:pt x="1294552" y="198424"/>
                </a:lnTo>
                <a:lnTo>
                  <a:pt x="1329461" y="152514"/>
                </a:lnTo>
                <a:lnTo>
                  <a:pt x="1337157" y="110337"/>
                </a:lnTo>
                <a:lnTo>
                  <a:pt x="1335252" y="88315"/>
                </a:lnTo>
                <a:lnTo>
                  <a:pt x="1329537" y="67970"/>
                </a:lnTo>
                <a:lnTo>
                  <a:pt x="1320012" y="49301"/>
                </a:lnTo>
                <a:lnTo>
                  <a:pt x="1306677" y="32308"/>
                </a:lnTo>
                <a:lnTo>
                  <a:pt x="1295073" y="22250"/>
                </a:lnTo>
                <a:close/>
              </a:path>
              <a:path w="3198495" h="220979">
                <a:moveTo>
                  <a:pt x="1478889" y="3657"/>
                </a:moveTo>
                <a:lnTo>
                  <a:pt x="1388059" y="3657"/>
                </a:lnTo>
                <a:lnTo>
                  <a:pt x="1388059" y="217017"/>
                </a:lnTo>
                <a:lnTo>
                  <a:pt x="1482852" y="217017"/>
                </a:lnTo>
                <a:lnTo>
                  <a:pt x="1499635" y="216046"/>
                </a:lnTo>
                <a:lnTo>
                  <a:pt x="1514627" y="213131"/>
                </a:lnTo>
                <a:lnTo>
                  <a:pt x="1527829" y="208273"/>
                </a:lnTo>
                <a:lnTo>
                  <a:pt x="1539240" y="201472"/>
                </a:lnTo>
                <a:lnTo>
                  <a:pt x="1545841" y="195376"/>
                </a:lnTo>
                <a:lnTo>
                  <a:pt x="1411833" y="195376"/>
                </a:lnTo>
                <a:lnTo>
                  <a:pt x="1411833" y="120091"/>
                </a:lnTo>
                <a:lnTo>
                  <a:pt x="1540785" y="120091"/>
                </a:lnTo>
                <a:lnTo>
                  <a:pt x="1534553" y="115081"/>
                </a:lnTo>
                <a:lnTo>
                  <a:pt x="1514551" y="106679"/>
                </a:lnTo>
                <a:lnTo>
                  <a:pt x="1528234" y="98755"/>
                </a:lnTo>
                <a:lnTo>
                  <a:pt x="1411833" y="98755"/>
                </a:lnTo>
                <a:lnTo>
                  <a:pt x="1411833" y="25298"/>
                </a:lnTo>
                <a:lnTo>
                  <a:pt x="1536850" y="25298"/>
                </a:lnTo>
                <a:lnTo>
                  <a:pt x="1534668" y="22555"/>
                </a:lnTo>
                <a:lnTo>
                  <a:pt x="1524323" y="14292"/>
                </a:lnTo>
                <a:lnTo>
                  <a:pt x="1511579" y="8386"/>
                </a:lnTo>
                <a:lnTo>
                  <a:pt x="1496434" y="4840"/>
                </a:lnTo>
                <a:lnTo>
                  <a:pt x="1478889" y="3657"/>
                </a:lnTo>
                <a:close/>
              </a:path>
              <a:path w="3198495" h="220979">
                <a:moveTo>
                  <a:pt x="1540785" y="120091"/>
                </a:moveTo>
                <a:lnTo>
                  <a:pt x="1479194" y="120091"/>
                </a:lnTo>
                <a:lnTo>
                  <a:pt x="1492234" y="120681"/>
                </a:lnTo>
                <a:lnTo>
                  <a:pt x="1503616" y="122453"/>
                </a:lnTo>
                <a:lnTo>
                  <a:pt x="1534982" y="148342"/>
                </a:lnTo>
                <a:lnTo>
                  <a:pt x="1535887" y="156667"/>
                </a:lnTo>
                <a:lnTo>
                  <a:pt x="1535010" y="165306"/>
                </a:lnTo>
                <a:lnTo>
                  <a:pt x="1505254" y="192824"/>
                </a:lnTo>
                <a:lnTo>
                  <a:pt x="1483461" y="195376"/>
                </a:lnTo>
                <a:lnTo>
                  <a:pt x="1545841" y="195376"/>
                </a:lnTo>
                <a:lnTo>
                  <a:pt x="1548441" y="192976"/>
                </a:lnTo>
                <a:lnTo>
                  <a:pt x="1555013" y="183032"/>
                </a:lnTo>
                <a:lnTo>
                  <a:pt x="1558956" y="171640"/>
                </a:lnTo>
                <a:lnTo>
                  <a:pt x="1560271" y="158800"/>
                </a:lnTo>
                <a:lnTo>
                  <a:pt x="1557413" y="141141"/>
                </a:lnTo>
                <a:lnTo>
                  <a:pt x="1548841" y="126568"/>
                </a:lnTo>
                <a:lnTo>
                  <a:pt x="1540785" y="120091"/>
                </a:lnTo>
                <a:close/>
              </a:path>
              <a:path w="3198495" h="220979">
                <a:moveTo>
                  <a:pt x="1536850" y="25298"/>
                </a:moveTo>
                <a:lnTo>
                  <a:pt x="1476755" y="25298"/>
                </a:lnTo>
                <a:lnTo>
                  <a:pt x="1487395" y="25879"/>
                </a:lnTo>
                <a:lnTo>
                  <a:pt x="1496758" y="27622"/>
                </a:lnTo>
                <a:lnTo>
                  <a:pt x="1524000" y="60045"/>
                </a:lnTo>
                <a:lnTo>
                  <a:pt x="1523161" y="68808"/>
                </a:lnTo>
                <a:lnTo>
                  <a:pt x="1494967" y="96240"/>
                </a:lnTo>
                <a:lnTo>
                  <a:pt x="1474927" y="98755"/>
                </a:lnTo>
                <a:lnTo>
                  <a:pt x="1528234" y="98755"/>
                </a:lnTo>
                <a:lnTo>
                  <a:pt x="1529353" y="98107"/>
                </a:lnTo>
                <a:lnTo>
                  <a:pt x="1539925" y="87020"/>
                </a:lnTo>
                <a:lnTo>
                  <a:pt x="1546269" y="73418"/>
                </a:lnTo>
                <a:lnTo>
                  <a:pt x="1548383" y="57302"/>
                </a:lnTo>
                <a:lnTo>
                  <a:pt x="1547526" y="47472"/>
                </a:lnTo>
                <a:lnTo>
                  <a:pt x="1544954" y="38404"/>
                </a:lnTo>
                <a:lnTo>
                  <a:pt x="1540668" y="30098"/>
                </a:lnTo>
                <a:lnTo>
                  <a:pt x="1536850" y="25298"/>
                </a:lnTo>
                <a:close/>
              </a:path>
              <a:path w="3198495" h="220979">
                <a:moveTo>
                  <a:pt x="1632203" y="3657"/>
                </a:moveTo>
                <a:lnTo>
                  <a:pt x="1608124" y="3657"/>
                </a:lnTo>
                <a:lnTo>
                  <a:pt x="1608124" y="217017"/>
                </a:lnTo>
                <a:lnTo>
                  <a:pt x="1632203" y="217017"/>
                </a:lnTo>
                <a:lnTo>
                  <a:pt x="1632203" y="159715"/>
                </a:lnTo>
                <a:lnTo>
                  <a:pt x="1660475" y="131063"/>
                </a:lnTo>
                <a:lnTo>
                  <a:pt x="1632203" y="131063"/>
                </a:lnTo>
                <a:lnTo>
                  <a:pt x="1632203" y="3657"/>
                </a:lnTo>
                <a:close/>
              </a:path>
              <a:path w="3198495" h="220979">
                <a:moveTo>
                  <a:pt x="1707700" y="113690"/>
                </a:moveTo>
                <a:lnTo>
                  <a:pt x="1677619" y="113690"/>
                </a:lnTo>
                <a:lnTo>
                  <a:pt x="1759610" y="217017"/>
                </a:lnTo>
                <a:lnTo>
                  <a:pt x="1789785" y="217017"/>
                </a:lnTo>
                <a:lnTo>
                  <a:pt x="1707700" y="113690"/>
                </a:lnTo>
                <a:close/>
              </a:path>
              <a:path w="3198495" h="220979">
                <a:moveTo>
                  <a:pt x="1785823" y="3657"/>
                </a:moveTo>
                <a:lnTo>
                  <a:pt x="1754733" y="3657"/>
                </a:lnTo>
                <a:lnTo>
                  <a:pt x="1632203" y="131063"/>
                </a:lnTo>
                <a:lnTo>
                  <a:pt x="1660475" y="131063"/>
                </a:lnTo>
                <a:lnTo>
                  <a:pt x="1677619" y="113690"/>
                </a:lnTo>
                <a:lnTo>
                  <a:pt x="1707700" y="113690"/>
                </a:lnTo>
                <a:lnTo>
                  <a:pt x="1694383" y="96926"/>
                </a:lnTo>
                <a:lnTo>
                  <a:pt x="1785823" y="3657"/>
                </a:lnTo>
                <a:close/>
              </a:path>
              <a:path w="3198495" h="220979">
                <a:moveTo>
                  <a:pt x="1928774" y="2133"/>
                </a:moveTo>
                <a:lnTo>
                  <a:pt x="1906219" y="2133"/>
                </a:lnTo>
                <a:lnTo>
                  <a:pt x="1808988" y="217017"/>
                </a:lnTo>
                <a:lnTo>
                  <a:pt x="1833676" y="217017"/>
                </a:lnTo>
                <a:lnTo>
                  <a:pt x="1858975" y="160629"/>
                </a:lnTo>
                <a:lnTo>
                  <a:pt x="2000491" y="160629"/>
                </a:lnTo>
                <a:lnTo>
                  <a:pt x="1990698" y="138988"/>
                </a:lnTo>
                <a:lnTo>
                  <a:pt x="1868424" y="138988"/>
                </a:lnTo>
                <a:lnTo>
                  <a:pt x="1917192" y="30175"/>
                </a:lnTo>
                <a:lnTo>
                  <a:pt x="1941462" y="30175"/>
                </a:lnTo>
                <a:lnTo>
                  <a:pt x="1928774" y="2133"/>
                </a:lnTo>
                <a:close/>
              </a:path>
              <a:path w="3198495" h="220979">
                <a:moveTo>
                  <a:pt x="2000491" y="160629"/>
                </a:moveTo>
                <a:lnTo>
                  <a:pt x="1975103" y="160629"/>
                </a:lnTo>
                <a:lnTo>
                  <a:pt x="2000097" y="217017"/>
                </a:lnTo>
                <a:lnTo>
                  <a:pt x="2026005" y="217017"/>
                </a:lnTo>
                <a:lnTo>
                  <a:pt x="2000491" y="160629"/>
                </a:lnTo>
                <a:close/>
              </a:path>
              <a:path w="3198495" h="220979">
                <a:moveTo>
                  <a:pt x="1941462" y="30175"/>
                </a:moveTo>
                <a:lnTo>
                  <a:pt x="1917192" y="30175"/>
                </a:lnTo>
                <a:lnTo>
                  <a:pt x="1965655" y="138988"/>
                </a:lnTo>
                <a:lnTo>
                  <a:pt x="1990698" y="138988"/>
                </a:lnTo>
                <a:lnTo>
                  <a:pt x="1941462" y="30175"/>
                </a:lnTo>
                <a:close/>
              </a:path>
              <a:path w="3198495" h="220979">
                <a:moveTo>
                  <a:pt x="2261006" y="2133"/>
                </a:moveTo>
                <a:lnTo>
                  <a:pt x="2238438" y="2133"/>
                </a:lnTo>
                <a:lnTo>
                  <a:pt x="2141220" y="217017"/>
                </a:lnTo>
                <a:lnTo>
                  <a:pt x="2165908" y="217017"/>
                </a:lnTo>
                <a:lnTo>
                  <a:pt x="2191207" y="160629"/>
                </a:lnTo>
                <a:lnTo>
                  <a:pt x="2332713" y="160629"/>
                </a:lnTo>
                <a:lnTo>
                  <a:pt x="2322922" y="138988"/>
                </a:lnTo>
                <a:lnTo>
                  <a:pt x="2200655" y="138988"/>
                </a:lnTo>
                <a:lnTo>
                  <a:pt x="2249411" y="30175"/>
                </a:lnTo>
                <a:lnTo>
                  <a:pt x="2273693" y="30175"/>
                </a:lnTo>
                <a:lnTo>
                  <a:pt x="2261006" y="2133"/>
                </a:lnTo>
                <a:close/>
              </a:path>
              <a:path w="3198495" h="220979">
                <a:moveTo>
                  <a:pt x="2332713" y="160629"/>
                </a:moveTo>
                <a:lnTo>
                  <a:pt x="2307323" y="160629"/>
                </a:lnTo>
                <a:lnTo>
                  <a:pt x="2332329" y="217017"/>
                </a:lnTo>
                <a:lnTo>
                  <a:pt x="2358224" y="217017"/>
                </a:lnTo>
                <a:lnTo>
                  <a:pt x="2332713" y="160629"/>
                </a:lnTo>
                <a:close/>
              </a:path>
              <a:path w="3198495" h="220979">
                <a:moveTo>
                  <a:pt x="2273693" y="30175"/>
                </a:moveTo>
                <a:lnTo>
                  <a:pt x="2249411" y="30175"/>
                </a:lnTo>
                <a:lnTo>
                  <a:pt x="2297874" y="138988"/>
                </a:lnTo>
                <a:lnTo>
                  <a:pt x="2322922" y="138988"/>
                </a:lnTo>
                <a:lnTo>
                  <a:pt x="2273693" y="30175"/>
                </a:lnTo>
                <a:close/>
              </a:path>
              <a:path w="3198495" h="220979">
                <a:moveTo>
                  <a:pt x="2480144" y="3657"/>
                </a:moveTo>
                <a:lnTo>
                  <a:pt x="2400287" y="3657"/>
                </a:lnTo>
                <a:lnTo>
                  <a:pt x="2400287" y="217017"/>
                </a:lnTo>
                <a:lnTo>
                  <a:pt x="2424366" y="217017"/>
                </a:lnTo>
                <a:lnTo>
                  <a:pt x="2424366" y="141731"/>
                </a:lnTo>
                <a:lnTo>
                  <a:pt x="2476182" y="141731"/>
                </a:lnTo>
                <a:lnTo>
                  <a:pt x="2523359" y="131444"/>
                </a:lnTo>
                <a:lnTo>
                  <a:pt x="2539875" y="119786"/>
                </a:lnTo>
                <a:lnTo>
                  <a:pt x="2424366" y="119786"/>
                </a:lnTo>
                <a:lnTo>
                  <a:pt x="2424366" y="25907"/>
                </a:lnTo>
                <a:lnTo>
                  <a:pt x="2542119" y="25907"/>
                </a:lnTo>
                <a:lnTo>
                  <a:pt x="2538361" y="21945"/>
                </a:lnTo>
                <a:lnTo>
                  <a:pt x="2526607" y="13944"/>
                </a:lnTo>
                <a:lnTo>
                  <a:pt x="2512987" y="8229"/>
                </a:lnTo>
                <a:lnTo>
                  <a:pt x="2497499" y="4800"/>
                </a:lnTo>
                <a:lnTo>
                  <a:pt x="2480144" y="3657"/>
                </a:lnTo>
                <a:close/>
              </a:path>
              <a:path w="3198495" h="220979">
                <a:moveTo>
                  <a:pt x="2542119" y="25907"/>
                </a:moveTo>
                <a:lnTo>
                  <a:pt x="2478316" y="25907"/>
                </a:lnTo>
                <a:lnTo>
                  <a:pt x="2490879" y="26660"/>
                </a:lnTo>
                <a:lnTo>
                  <a:pt x="2502052" y="28917"/>
                </a:lnTo>
                <a:lnTo>
                  <a:pt x="2534656" y="61750"/>
                </a:lnTo>
                <a:lnTo>
                  <a:pt x="2535618" y="72237"/>
                </a:lnTo>
                <a:lnTo>
                  <a:pt x="2534618" y="82515"/>
                </a:lnTo>
                <a:lnTo>
                  <a:pt x="2510958" y="112499"/>
                </a:lnTo>
                <a:lnTo>
                  <a:pt x="2477096" y="119786"/>
                </a:lnTo>
                <a:lnTo>
                  <a:pt x="2539875" y="119786"/>
                </a:lnTo>
                <a:lnTo>
                  <a:pt x="2546543" y="113366"/>
                </a:lnTo>
                <a:lnTo>
                  <a:pt x="2554020" y="101422"/>
                </a:lnTo>
                <a:lnTo>
                  <a:pt x="2558507" y="87610"/>
                </a:lnTo>
                <a:lnTo>
                  <a:pt x="2560002" y="71932"/>
                </a:lnTo>
                <a:lnTo>
                  <a:pt x="2558649" y="56921"/>
                </a:lnTo>
                <a:lnTo>
                  <a:pt x="2554592" y="43586"/>
                </a:lnTo>
                <a:lnTo>
                  <a:pt x="2547829" y="31927"/>
                </a:lnTo>
                <a:lnTo>
                  <a:pt x="2542119" y="25907"/>
                </a:lnTo>
                <a:close/>
              </a:path>
              <a:path w="3198495" h="220979">
                <a:moveTo>
                  <a:pt x="2684665" y="25603"/>
                </a:moveTo>
                <a:lnTo>
                  <a:pt x="2660281" y="25603"/>
                </a:lnTo>
                <a:lnTo>
                  <a:pt x="2660281" y="217017"/>
                </a:lnTo>
                <a:lnTo>
                  <a:pt x="2684665" y="217017"/>
                </a:lnTo>
                <a:lnTo>
                  <a:pt x="2684665" y="25603"/>
                </a:lnTo>
                <a:close/>
              </a:path>
              <a:path w="3198495" h="220979">
                <a:moveTo>
                  <a:pt x="2756293" y="3657"/>
                </a:moveTo>
                <a:lnTo>
                  <a:pt x="2588653" y="3657"/>
                </a:lnTo>
                <a:lnTo>
                  <a:pt x="2588653" y="25603"/>
                </a:lnTo>
                <a:lnTo>
                  <a:pt x="2756293" y="25603"/>
                </a:lnTo>
                <a:lnTo>
                  <a:pt x="2756293" y="3657"/>
                </a:lnTo>
                <a:close/>
              </a:path>
              <a:path w="3198495" h="220979">
                <a:moveTo>
                  <a:pt x="2822740" y="185013"/>
                </a:moveTo>
                <a:lnTo>
                  <a:pt x="2794698" y="185013"/>
                </a:lnTo>
                <a:lnTo>
                  <a:pt x="2794698" y="217017"/>
                </a:lnTo>
                <a:lnTo>
                  <a:pt x="2822740" y="217017"/>
                </a:lnTo>
                <a:lnTo>
                  <a:pt x="2822740" y="185013"/>
                </a:lnTo>
                <a:close/>
              </a:path>
              <a:path w="3198495" h="220979">
                <a:moveTo>
                  <a:pt x="3084086" y="22250"/>
                </a:moveTo>
                <a:lnTo>
                  <a:pt x="3030918" y="22250"/>
                </a:lnTo>
                <a:lnTo>
                  <a:pt x="3039567" y="22955"/>
                </a:lnTo>
                <a:lnTo>
                  <a:pt x="3047530" y="25069"/>
                </a:lnTo>
                <a:lnTo>
                  <a:pt x="3073114" y="54387"/>
                </a:lnTo>
                <a:lnTo>
                  <a:pt x="3073895" y="63093"/>
                </a:lnTo>
                <a:lnTo>
                  <a:pt x="3073285" y="70942"/>
                </a:lnTo>
                <a:lnTo>
                  <a:pt x="3050578" y="110032"/>
                </a:lnTo>
                <a:lnTo>
                  <a:pt x="2951975" y="198424"/>
                </a:lnTo>
                <a:lnTo>
                  <a:pt x="2951975" y="217017"/>
                </a:lnTo>
                <a:lnTo>
                  <a:pt x="3101022" y="217017"/>
                </a:lnTo>
                <a:lnTo>
                  <a:pt x="3101022" y="195071"/>
                </a:lnTo>
                <a:lnTo>
                  <a:pt x="2987941" y="195071"/>
                </a:lnTo>
                <a:lnTo>
                  <a:pt x="3044939" y="144475"/>
                </a:lnTo>
                <a:lnTo>
                  <a:pt x="3079915" y="109727"/>
                </a:lnTo>
                <a:lnTo>
                  <a:pt x="3098145" y="72237"/>
                </a:lnTo>
                <a:lnTo>
                  <a:pt x="3098888" y="61569"/>
                </a:lnTo>
                <a:lnTo>
                  <a:pt x="3097717" y="48891"/>
                </a:lnTo>
                <a:lnTo>
                  <a:pt x="3094202" y="37376"/>
                </a:lnTo>
                <a:lnTo>
                  <a:pt x="3088344" y="27022"/>
                </a:lnTo>
                <a:lnTo>
                  <a:pt x="3084086" y="22250"/>
                </a:lnTo>
                <a:close/>
              </a:path>
              <a:path w="3198495" h="220979">
                <a:moveTo>
                  <a:pt x="3032747" y="609"/>
                </a:moveTo>
                <a:lnTo>
                  <a:pt x="2988856" y="11734"/>
                </a:lnTo>
                <a:lnTo>
                  <a:pt x="2955937" y="46024"/>
                </a:lnTo>
                <a:lnTo>
                  <a:pt x="2973616" y="58826"/>
                </a:lnTo>
                <a:lnTo>
                  <a:pt x="2980312" y="50006"/>
                </a:lnTo>
                <a:lnTo>
                  <a:pt x="2986989" y="42443"/>
                </a:lnTo>
                <a:lnTo>
                  <a:pt x="3022488" y="22802"/>
                </a:lnTo>
                <a:lnTo>
                  <a:pt x="3030918" y="22250"/>
                </a:lnTo>
                <a:lnTo>
                  <a:pt x="3084086" y="22250"/>
                </a:lnTo>
                <a:lnTo>
                  <a:pt x="3080143" y="17830"/>
                </a:lnTo>
                <a:lnTo>
                  <a:pt x="3070151" y="10296"/>
                </a:lnTo>
                <a:lnTo>
                  <a:pt x="3058922" y="4914"/>
                </a:lnTo>
                <a:lnTo>
                  <a:pt x="3046453" y="1685"/>
                </a:lnTo>
                <a:lnTo>
                  <a:pt x="3032747" y="609"/>
                </a:lnTo>
                <a:close/>
              </a:path>
              <a:path w="3198495" h="220979">
                <a:moveTo>
                  <a:pt x="3198253" y="27127"/>
                </a:moveTo>
                <a:lnTo>
                  <a:pt x="3174479" y="27127"/>
                </a:lnTo>
                <a:lnTo>
                  <a:pt x="3174479" y="217017"/>
                </a:lnTo>
                <a:lnTo>
                  <a:pt x="3198253" y="217017"/>
                </a:lnTo>
                <a:lnTo>
                  <a:pt x="3198253" y="27127"/>
                </a:lnTo>
                <a:close/>
              </a:path>
              <a:path w="3198495" h="220979">
                <a:moveTo>
                  <a:pt x="3198253" y="2133"/>
                </a:moveTo>
                <a:lnTo>
                  <a:pt x="3180575" y="2133"/>
                </a:lnTo>
                <a:lnTo>
                  <a:pt x="3128454" y="20116"/>
                </a:lnTo>
                <a:lnTo>
                  <a:pt x="3134245" y="39623"/>
                </a:lnTo>
                <a:lnTo>
                  <a:pt x="3174479" y="27127"/>
                </a:lnTo>
                <a:lnTo>
                  <a:pt x="3198253" y="27127"/>
                </a:lnTo>
                <a:lnTo>
                  <a:pt x="3198253" y="213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8932" y="5961036"/>
            <a:ext cx="3011055" cy="11518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282147" y="6292743"/>
            <a:ext cx="183515" cy="183515"/>
            <a:chOff x="8282147" y="6292743"/>
            <a:chExt cx="183515" cy="183515"/>
          </a:xfrm>
        </p:grpSpPr>
        <p:sp>
          <p:nvSpPr>
            <p:cNvPr id="6" name="object 6"/>
            <p:cNvSpPr/>
            <p:nvPr/>
          </p:nvSpPr>
          <p:spPr>
            <a:xfrm>
              <a:off x="8285746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1"/>
                  </a:lnTo>
                  <a:lnTo>
                    <a:pt x="2776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6" y="154529"/>
                  </a:lnTo>
                  <a:lnTo>
                    <a:pt x="10336" y="165712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4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285746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4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2"/>
                  </a:lnTo>
                  <a:lnTo>
                    <a:pt x="2776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6" y="21514"/>
                  </a:lnTo>
                  <a:lnTo>
                    <a:pt x="10336" y="10331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8546027" y="6292743"/>
            <a:ext cx="183515" cy="183515"/>
            <a:chOff x="8546027" y="6292743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8549627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9" y="0"/>
                  </a:lnTo>
                  <a:lnTo>
                    <a:pt x="21516" y="2775"/>
                  </a:lnTo>
                  <a:lnTo>
                    <a:pt x="10331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9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0" y="21514"/>
                  </a:lnTo>
                  <a:lnTo>
                    <a:pt x="165711" y="10331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549627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9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1"/>
                  </a:lnTo>
                  <a:lnTo>
                    <a:pt x="173270" y="21514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0" y="154529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79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31" y="10331"/>
                  </a:lnTo>
                  <a:lnTo>
                    <a:pt x="21516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8821985" y="6292743"/>
            <a:ext cx="183515" cy="183515"/>
            <a:chOff x="8821985" y="6292743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8825585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4"/>
                  </a:lnTo>
                  <a:lnTo>
                    <a:pt x="165704" y="10331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D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825585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1"/>
                  </a:lnTo>
                  <a:lnTo>
                    <a:pt x="173259" y="21514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FD5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9103519" y="6292743"/>
            <a:ext cx="183515" cy="183515"/>
            <a:chOff x="9103519" y="6292743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9107119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1"/>
                  </a:lnTo>
                  <a:lnTo>
                    <a:pt x="2776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6" y="154529"/>
                  </a:lnTo>
                  <a:lnTo>
                    <a:pt x="10336" y="165712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4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107119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4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2"/>
                  </a:lnTo>
                  <a:lnTo>
                    <a:pt x="2776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6" y="21514"/>
                  </a:lnTo>
                  <a:lnTo>
                    <a:pt x="10336" y="10331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9385141" y="6292743"/>
            <a:ext cx="183515" cy="183515"/>
            <a:chOff x="9385141" y="6292743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9388741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55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55" y="176043"/>
                  </a:lnTo>
                  <a:lnTo>
                    <a:pt x="154517" y="173268"/>
                  </a:lnTo>
                  <a:lnTo>
                    <a:pt x="165703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4"/>
                  </a:lnTo>
                  <a:lnTo>
                    <a:pt x="165703" y="10331"/>
                  </a:lnTo>
                  <a:lnTo>
                    <a:pt x="154517" y="2775"/>
                  </a:lnTo>
                  <a:lnTo>
                    <a:pt x="140855" y="0"/>
                  </a:lnTo>
                  <a:close/>
                </a:path>
              </a:pathLst>
            </a:custGeom>
            <a:solidFill>
              <a:srgbClr val="696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388741" y="629634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55" y="0"/>
                  </a:lnTo>
                  <a:lnTo>
                    <a:pt x="154517" y="2775"/>
                  </a:lnTo>
                  <a:lnTo>
                    <a:pt x="165703" y="10331"/>
                  </a:lnTo>
                  <a:lnTo>
                    <a:pt x="173259" y="21514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3" y="165712"/>
                  </a:lnTo>
                  <a:lnTo>
                    <a:pt x="154517" y="173268"/>
                  </a:lnTo>
                  <a:lnTo>
                    <a:pt x="140855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69696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9666738" y="6292286"/>
            <a:ext cx="183515" cy="183515"/>
            <a:chOff x="9666738" y="6292286"/>
            <a:chExt cx="183515" cy="183515"/>
          </a:xfrm>
        </p:grpSpPr>
        <p:sp>
          <p:nvSpPr>
            <p:cNvPr id="21" name="object 21"/>
            <p:cNvSpPr/>
            <p:nvPr/>
          </p:nvSpPr>
          <p:spPr>
            <a:xfrm>
              <a:off x="9670338" y="629588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9" y="0"/>
                  </a:lnTo>
                  <a:lnTo>
                    <a:pt x="21516" y="2775"/>
                  </a:lnTo>
                  <a:lnTo>
                    <a:pt x="10331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9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4"/>
                  </a:lnTo>
                  <a:lnTo>
                    <a:pt x="165717" y="10331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670338" y="629588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1"/>
                  </a:lnTo>
                  <a:lnTo>
                    <a:pt x="173272" y="21514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7" y="165712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9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31" y="10331"/>
                  </a:lnTo>
                  <a:lnTo>
                    <a:pt x="21516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/>
          <p:nvPr/>
        </p:nvSpPr>
        <p:spPr>
          <a:xfrm>
            <a:off x="8594623" y="6352108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59" h="64135">
                <a:moveTo>
                  <a:pt x="20815" y="0"/>
                </a:moveTo>
                <a:lnTo>
                  <a:pt x="15544" y="0"/>
                </a:lnTo>
                <a:lnTo>
                  <a:pt x="0" y="5372"/>
                </a:lnTo>
                <a:lnTo>
                  <a:pt x="1727" y="11176"/>
                </a:lnTo>
                <a:lnTo>
                  <a:pt x="13728" y="7454"/>
                </a:lnTo>
                <a:lnTo>
                  <a:pt x="13728" y="64058"/>
                </a:lnTo>
                <a:lnTo>
                  <a:pt x="20815" y="64058"/>
                </a:lnTo>
                <a:lnTo>
                  <a:pt x="20815" y="0"/>
                </a:lnTo>
                <a:close/>
              </a:path>
              <a:path w="86359" h="64135">
                <a:moveTo>
                  <a:pt x="86042" y="42976"/>
                </a:moveTo>
                <a:lnTo>
                  <a:pt x="76136" y="42976"/>
                </a:lnTo>
                <a:lnTo>
                  <a:pt x="76136" y="10185"/>
                </a:lnTo>
                <a:lnTo>
                  <a:pt x="76136" y="0"/>
                </a:lnTo>
                <a:lnTo>
                  <a:pt x="69875" y="0"/>
                </a:lnTo>
                <a:lnTo>
                  <a:pt x="69240" y="774"/>
                </a:lnTo>
                <a:lnTo>
                  <a:pt x="69240" y="10185"/>
                </a:lnTo>
                <a:lnTo>
                  <a:pt x="69240" y="42976"/>
                </a:lnTo>
                <a:lnTo>
                  <a:pt x="42532" y="42976"/>
                </a:lnTo>
                <a:lnTo>
                  <a:pt x="69240" y="10185"/>
                </a:lnTo>
                <a:lnTo>
                  <a:pt x="69240" y="774"/>
                </a:lnTo>
                <a:lnTo>
                  <a:pt x="33896" y="43802"/>
                </a:lnTo>
                <a:lnTo>
                  <a:pt x="35712" y="48971"/>
                </a:lnTo>
                <a:lnTo>
                  <a:pt x="69240" y="48971"/>
                </a:lnTo>
                <a:lnTo>
                  <a:pt x="69240" y="64058"/>
                </a:lnTo>
                <a:lnTo>
                  <a:pt x="76136" y="64058"/>
                </a:lnTo>
                <a:lnTo>
                  <a:pt x="76136" y="48971"/>
                </a:lnTo>
                <a:lnTo>
                  <a:pt x="86042" y="48971"/>
                </a:lnTo>
                <a:lnTo>
                  <a:pt x="86042" y="4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862301" y="6351663"/>
            <a:ext cx="102870" cy="66040"/>
          </a:xfrm>
          <a:custGeom>
            <a:avLst/>
            <a:gdLst/>
            <a:ahLst/>
            <a:cxnLst/>
            <a:rect l="l" t="t" r="r" b="b"/>
            <a:pathLst>
              <a:path w="102870" h="66039">
                <a:moveTo>
                  <a:pt x="44437" y="57962"/>
                </a:moveTo>
                <a:lnTo>
                  <a:pt x="10731" y="57962"/>
                </a:lnTo>
                <a:lnTo>
                  <a:pt x="33718" y="37553"/>
                </a:lnTo>
                <a:lnTo>
                  <a:pt x="37896" y="33185"/>
                </a:lnTo>
                <a:lnTo>
                  <a:pt x="42621" y="26403"/>
                </a:lnTo>
                <a:lnTo>
                  <a:pt x="43802" y="22529"/>
                </a:lnTo>
                <a:lnTo>
                  <a:pt x="43802" y="12903"/>
                </a:lnTo>
                <a:lnTo>
                  <a:pt x="41935" y="8559"/>
                </a:lnTo>
                <a:lnTo>
                  <a:pt x="34493" y="1701"/>
                </a:lnTo>
                <a:lnTo>
                  <a:pt x="29781" y="0"/>
                </a:lnTo>
                <a:lnTo>
                  <a:pt x="18821" y="0"/>
                </a:lnTo>
                <a:lnTo>
                  <a:pt x="14452" y="1104"/>
                </a:lnTo>
                <a:lnTo>
                  <a:pt x="7543" y="5524"/>
                </a:lnTo>
                <a:lnTo>
                  <a:pt x="4279" y="8928"/>
                </a:lnTo>
                <a:lnTo>
                  <a:pt x="1193" y="13538"/>
                </a:lnTo>
                <a:lnTo>
                  <a:pt x="6451" y="17348"/>
                </a:lnTo>
                <a:lnTo>
                  <a:pt x="9131" y="13589"/>
                </a:lnTo>
                <a:lnTo>
                  <a:pt x="11772" y="10845"/>
                </a:lnTo>
                <a:lnTo>
                  <a:pt x="17043" y="7327"/>
                </a:lnTo>
                <a:lnTo>
                  <a:pt x="20091" y="6451"/>
                </a:lnTo>
                <a:lnTo>
                  <a:pt x="27114" y="6451"/>
                </a:lnTo>
                <a:lnTo>
                  <a:pt x="30137" y="7569"/>
                </a:lnTo>
                <a:lnTo>
                  <a:pt x="35115" y="12052"/>
                </a:lnTo>
                <a:lnTo>
                  <a:pt x="36347" y="14986"/>
                </a:lnTo>
                <a:lnTo>
                  <a:pt x="36347" y="21767"/>
                </a:lnTo>
                <a:lnTo>
                  <a:pt x="35382" y="24803"/>
                </a:lnTo>
                <a:lnTo>
                  <a:pt x="31508" y="30619"/>
                </a:lnTo>
                <a:lnTo>
                  <a:pt x="28054" y="34251"/>
                </a:lnTo>
                <a:lnTo>
                  <a:pt x="0" y="58966"/>
                </a:lnTo>
                <a:lnTo>
                  <a:pt x="0" y="64503"/>
                </a:lnTo>
                <a:lnTo>
                  <a:pt x="44437" y="64503"/>
                </a:lnTo>
                <a:lnTo>
                  <a:pt x="44437" y="57962"/>
                </a:lnTo>
                <a:close/>
              </a:path>
              <a:path w="102870" h="66039">
                <a:moveTo>
                  <a:pt x="102590" y="40119"/>
                </a:moveTo>
                <a:lnTo>
                  <a:pt x="98298" y="34975"/>
                </a:lnTo>
                <a:lnTo>
                  <a:pt x="95326" y="33807"/>
                </a:lnTo>
                <a:lnTo>
                  <a:pt x="95326" y="43548"/>
                </a:lnTo>
                <a:lnTo>
                  <a:pt x="95288" y="50571"/>
                </a:lnTo>
                <a:lnTo>
                  <a:pt x="93814" y="53390"/>
                </a:lnTo>
                <a:lnTo>
                  <a:pt x="87820" y="57988"/>
                </a:lnTo>
                <a:lnTo>
                  <a:pt x="83781" y="59143"/>
                </a:lnTo>
                <a:lnTo>
                  <a:pt x="73609" y="59143"/>
                </a:lnTo>
                <a:lnTo>
                  <a:pt x="69570" y="57988"/>
                </a:lnTo>
                <a:lnTo>
                  <a:pt x="63563" y="53390"/>
                </a:lnTo>
                <a:lnTo>
                  <a:pt x="62064" y="50571"/>
                </a:lnTo>
                <a:lnTo>
                  <a:pt x="62128" y="43548"/>
                </a:lnTo>
                <a:lnTo>
                  <a:pt x="63652" y="40728"/>
                </a:lnTo>
                <a:lnTo>
                  <a:pt x="70015" y="36131"/>
                </a:lnTo>
                <a:lnTo>
                  <a:pt x="73964" y="34975"/>
                </a:lnTo>
                <a:lnTo>
                  <a:pt x="83350" y="34975"/>
                </a:lnTo>
                <a:lnTo>
                  <a:pt x="87299" y="36131"/>
                </a:lnTo>
                <a:lnTo>
                  <a:pt x="93713" y="40652"/>
                </a:lnTo>
                <a:lnTo>
                  <a:pt x="95326" y="43548"/>
                </a:lnTo>
                <a:lnTo>
                  <a:pt x="95326" y="33807"/>
                </a:lnTo>
                <a:lnTo>
                  <a:pt x="89509" y="31610"/>
                </a:lnTo>
                <a:lnTo>
                  <a:pt x="95046" y="29070"/>
                </a:lnTo>
                <a:lnTo>
                  <a:pt x="96774" y="28282"/>
                </a:lnTo>
                <a:lnTo>
                  <a:pt x="100406" y="23406"/>
                </a:lnTo>
                <a:lnTo>
                  <a:pt x="100368" y="12014"/>
                </a:lnTo>
                <a:lnTo>
                  <a:pt x="98272" y="8026"/>
                </a:lnTo>
                <a:lnTo>
                  <a:pt x="95923" y="6261"/>
                </a:lnTo>
                <a:lnTo>
                  <a:pt x="93230" y="4241"/>
                </a:lnTo>
                <a:lnTo>
                  <a:pt x="93230" y="14109"/>
                </a:lnTo>
                <a:lnTo>
                  <a:pt x="93192" y="20828"/>
                </a:lnTo>
                <a:lnTo>
                  <a:pt x="91833" y="23622"/>
                </a:lnTo>
                <a:lnTo>
                  <a:pt x="86271" y="27978"/>
                </a:lnTo>
                <a:lnTo>
                  <a:pt x="82804" y="29070"/>
                </a:lnTo>
                <a:lnTo>
                  <a:pt x="74574" y="29070"/>
                </a:lnTo>
                <a:lnTo>
                  <a:pt x="71120" y="27978"/>
                </a:lnTo>
                <a:lnTo>
                  <a:pt x="65544" y="23622"/>
                </a:lnTo>
                <a:lnTo>
                  <a:pt x="64147" y="20828"/>
                </a:lnTo>
                <a:lnTo>
                  <a:pt x="64173" y="14109"/>
                </a:lnTo>
                <a:lnTo>
                  <a:pt x="65532" y="11493"/>
                </a:lnTo>
                <a:lnTo>
                  <a:pt x="71043" y="7315"/>
                </a:lnTo>
                <a:lnTo>
                  <a:pt x="74510" y="6261"/>
                </a:lnTo>
                <a:lnTo>
                  <a:pt x="82804" y="6261"/>
                </a:lnTo>
                <a:lnTo>
                  <a:pt x="86271" y="7315"/>
                </a:lnTo>
                <a:lnTo>
                  <a:pt x="91833" y="11493"/>
                </a:lnTo>
                <a:lnTo>
                  <a:pt x="93230" y="14109"/>
                </a:lnTo>
                <a:lnTo>
                  <a:pt x="93230" y="4241"/>
                </a:lnTo>
                <a:lnTo>
                  <a:pt x="89725" y="1600"/>
                </a:lnTo>
                <a:lnTo>
                  <a:pt x="84632" y="0"/>
                </a:lnTo>
                <a:lnTo>
                  <a:pt x="72758" y="0"/>
                </a:lnTo>
                <a:lnTo>
                  <a:pt x="67652" y="1600"/>
                </a:lnTo>
                <a:lnTo>
                  <a:pt x="59118" y="8026"/>
                </a:lnTo>
                <a:lnTo>
                  <a:pt x="56984" y="12014"/>
                </a:lnTo>
                <a:lnTo>
                  <a:pt x="57023" y="23406"/>
                </a:lnTo>
                <a:lnTo>
                  <a:pt x="60617" y="28282"/>
                </a:lnTo>
                <a:lnTo>
                  <a:pt x="67881" y="31610"/>
                </a:lnTo>
                <a:lnTo>
                  <a:pt x="63881" y="33070"/>
                </a:lnTo>
                <a:lnTo>
                  <a:pt x="60706" y="35128"/>
                </a:lnTo>
                <a:lnTo>
                  <a:pt x="55981" y="40462"/>
                </a:lnTo>
                <a:lnTo>
                  <a:pt x="54813" y="43548"/>
                </a:lnTo>
                <a:lnTo>
                  <a:pt x="54838" y="52666"/>
                </a:lnTo>
                <a:lnTo>
                  <a:pt x="57073" y="56934"/>
                </a:lnTo>
                <a:lnTo>
                  <a:pt x="66154" y="63715"/>
                </a:lnTo>
                <a:lnTo>
                  <a:pt x="71856" y="65417"/>
                </a:lnTo>
                <a:lnTo>
                  <a:pt x="85534" y="65417"/>
                </a:lnTo>
                <a:lnTo>
                  <a:pt x="91236" y="63715"/>
                </a:lnTo>
                <a:lnTo>
                  <a:pt x="97421" y="59143"/>
                </a:lnTo>
                <a:lnTo>
                  <a:pt x="100317" y="57010"/>
                </a:lnTo>
                <a:lnTo>
                  <a:pt x="102590" y="52666"/>
                </a:lnTo>
                <a:lnTo>
                  <a:pt x="102590" y="40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140088" y="6351485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39">
                <a:moveTo>
                  <a:pt x="52146" y="43599"/>
                </a:moveTo>
                <a:lnTo>
                  <a:pt x="42240" y="43599"/>
                </a:lnTo>
                <a:lnTo>
                  <a:pt x="42240" y="10807"/>
                </a:lnTo>
                <a:lnTo>
                  <a:pt x="42240" y="622"/>
                </a:lnTo>
                <a:lnTo>
                  <a:pt x="35966" y="622"/>
                </a:lnTo>
                <a:lnTo>
                  <a:pt x="35344" y="1384"/>
                </a:lnTo>
                <a:lnTo>
                  <a:pt x="35344" y="10807"/>
                </a:lnTo>
                <a:lnTo>
                  <a:pt x="35344" y="43599"/>
                </a:lnTo>
                <a:lnTo>
                  <a:pt x="8623" y="43599"/>
                </a:lnTo>
                <a:lnTo>
                  <a:pt x="35344" y="10807"/>
                </a:lnTo>
                <a:lnTo>
                  <a:pt x="35344" y="1384"/>
                </a:lnTo>
                <a:lnTo>
                  <a:pt x="0" y="44424"/>
                </a:lnTo>
                <a:lnTo>
                  <a:pt x="1816" y="49593"/>
                </a:lnTo>
                <a:lnTo>
                  <a:pt x="35344" y="49593"/>
                </a:lnTo>
                <a:lnTo>
                  <a:pt x="35344" y="64681"/>
                </a:lnTo>
                <a:lnTo>
                  <a:pt x="42240" y="64681"/>
                </a:lnTo>
                <a:lnTo>
                  <a:pt x="42240" y="49593"/>
                </a:lnTo>
                <a:lnTo>
                  <a:pt x="52146" y="49593"/>
                </a:lnTo>
                <a:lnTo>
                  <a:pt x="52146" y="43599"/>
                </a:lnTo>
                <a:close/>
              </a:path>
              <a:path w="110490" h="66039">
                <a:moveTo>
                  <a:pt x="110121" y="38722"/>
                </a:moveTo>
                <a:lnTo>
                  <a:pt x="107988" y="33972"/>
                </a:lnTo>
                <a:lnTo>
                  <a:pt x="104559" y="31064"/>
                </a:lnTo>
                <a:lnTo>
                  <a:pt x="102755" y="29540"/>
                </a:lnTo>
                <a:lnTo>
                  <a:pt x="102755" y="40754"/>
                </a:lnTo>
                <a:lnTo>
                  <a:pt x="102641" y="49212"/>
                </a:lnTo>
                <a:lnTo>
                  <a:pt x="101346" y="52451"/>
                </a:lnTo>
                <a:lnTo>
                  <a:pt x="95719" y="58013"/>
                </a:lnTo>
                <a:lnTo>
                  <a:pt x="92011" y="59410"/>
                </a:lnTo>
                <a:lnTo>
                  <a:pt x="82740" y="59410"/>
                </a:lnTo>
                <a:lnTo>
                  <a:pt x="78892" y="58051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389"/>
                </a:lnTo>
                <a:lnTo>
                  <a:pt x="72821" y="38112"/>
                </a:lnTo>
                <a:lnTo>
                  <a:pt x="76542" y="34607"/>
                </a:lnTo>
                <a:lnTo>
                  <a:pt x="78816" y="32473"/>
                </a:lnTo>
                <a:lnTo>
                  <a:pt x="82613" y="31064"/>
                </a:lnTo>
                <a:lnTo>
                  <a:pt x="91770" y="31064"/>
                </a:lnTo>
                <a:lnTo>
                  <a:pt x="95491" y="32346"/>
                </a:lnTo>
                <a:lnTo>
                  <a:pt x="101307" y="37503"/>
                </a:lnTo>
                <a:lnTo>
                  <a:pt x="102755" y="40754"/>
                </a:lnTo>
                <a:lnTo>
                  <a:pt x="102755" y="29540"/>
                </a:lnTo>
                <a:lnTo>
                  <a:pt x="99441" y="26708"/>
                </a:lnTo>
                <a:lnTo>
                  <a:pt x="94246" y="24892"/>
                </a:lnTo>
                <a:lnTo>
                  <a:pt x="80492" y="24892"/>
                </a:lnTo>
                <a:lnTo>
                  <a:pt x="74472" y="28130"/>
                </a:lnTo>
                <a:lnTo>
                  <a:pt x="70040" y="34607"/>
                </a:lnTo>
                <a:lnTo>
                  <a:pt x="70040" y="26098"/>
                </a:lnTo>
                <a:lnTo>
                  <a:pt x="71742" y="19405"/>
                </a:lnTo>
                <a:lnTo>
                  <a:pt x="78536" y="9105"/>
                </a:lnTo>
                <a:lnTo>
                  <a:pt x="83045" y="6540"/>
                </a:lnTo>
                <a:lnTo>
                  <a:pt x="93700" y="6540"/>
                </a:lnTo>
                <a:lnTo>
                  <a:pt x="98691" y="8623"/>
                </a:lnTo>
                <a:lnTo>
                  <a:pt x="103657" y="12801"/>
                </a:lnTo>
                <a:lnTo>
                  <a:pt x="107848" y="7264"/>
                </a:lnTo>
                <a:lnTo>
                  <a:pt x="106946" y="6540"/>
                </a:lnTo>
                <a:lnTo>
                  <a:pt x="101904" y="2413"/>
                </a:lnTo>
                <a:lnTo>
                  <a:pt x="95643" y="0"/>
                </a:lnTo>
                <a:lnTo>
                  <a:pt x="80924" y="0"/>
                </a:lnTo>
                <a:lnTo>
                  <a:pt x="74485" y="3263"/>
                </a:lnTo>
                <a:lnTo>
                  <a:pt x="62598" y="45300"/>
                </a:lnTo>
                <a:lnTo>
                  <a:pt x="64808" y="53200"/>
                </a:lnTo>
                <a:lnTo>
                  <a:pt x="73660" y="63258"/>
                </a:lnTo>
                <a:lnTo>
                  <a:pt x="79679" y="65773"/>
                </a:lnTo>
                <a:lnTo>
                  <a:pt x="93789" y="65773"/>
                </a:lnTo>
                <a:lnTo>
                  <a:pt x="99212" y="63779"/>
                </a:lnTo>
                <a:lnTo>
                  <a:pt x="103962" y="59410"/>
                </a:lnTo>
                <a:lnTo>
                  <a:pt x="107937" y="55778"/>
                </a:lnTo>
                <a:lnTo>
                  <a:pt x="110121" y="50723"/>
                </a:lnTo>
                <a:lnTo>
                  <a:pt x="110121" y="38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399626" y="6351485"/>
            <a:ext cx="154305" cy="66040"/>
          </a:xfrm>
          <a:custGeom>
            <a:avLst/>
            <a:gdLst/>
            <a:ahLst/>
            <a:cxnLst/>
            <a:rect l="l" t="t" r="r" b="b"/>
            <a:pathLst>
              <a:path w="154304" h="66039">
                <a:moveTo>
                  <a:pt x="20789" y="622"/>
                </a:moveTo>
                <a:lnTo>
                  <a:pt x="15532" y="622"/>
                </a:lnTo>
                <a:lnTo>
                  <a:pt x="0" y="5994"/>
                </a:lnTo>
                <a:lnTo>
                  <a:pt x="1714" y="11798"/>
                </a:lnTo>
                <a:lnTo>
                  <a:pt x="13716" y="8077"/>
                </a:lnTo>
                <a:lnTo>
                  <a:pt x="13716" y="64681"/>
                </a:lnTo>
                <a:lnTo>
                  <a:pt x="20789" y="64681"/>
                </a:lnTo>
                <a:lnTo>
                  <a:pt x="20789" y="622"/>
                </a:lnTo>
                <a:close/>
              </a:path>
              <a:path w="154304" h="66039">
                <a:moveTo>
                  <a:pt x="89306" y="23609"/>
                </a:moveTo>
                <a:lnTo>
                  <a:pt x="86855" y="15811"/>
                </a:lnTo>
                <a:lnTo>
                  <a:pt x="81851" y="9372"/>
                </a:lnTo>
                <a:lnTo>
                  <a:pt x="81851" y="40208"/>
                </a:lnTo>
                <a:lnTo>
                  <a:pt x="80086" y="46431"/>
                </a:lnTo>
                <a:lnTo>
                  <a:pt x="72999" y="56667"/>
                </a:lnTo>
                <a:lnTo>
                  <a:pt x="68338" y="59232"/>
                </a:lnTo>
                <a:lnTo>
                  <a:pt x="56845" y="59232"/>
                </a:lnTo>
                <a:lnTo>
                  <a:pt x="52146" y="56642"/>
                </a:lnTo>
                <a:lnTo>
                  <a:pt x="44869" y="46278"/>
                </a:lnTo>
                <a:lnTo>
                  <a:pt x="43091" y="40208"/>
                </a:lnTo>
                <a:lnTo>
                  <a:pt x="43065" y="25552"/>
                </a:lnTo>
                <a:lnTo>
                  <a:pt x="44843" y="19329"/>
                </a:lnTo>
                <a:lnTo>
                  <a:pt x="51993" y="9093"/>
                </a:lnTo>
                <a:lnTo>
                  <a:pt x="56654" y="6540"/>
                </a:lnTo>
                <a:lnTo>
                  <a:pt x="68160" y="6540"/>
                </a:lnTo>
                <a:lnTo>
                  <a:pt x="72847" y="9118"/>
                </a:lnTo>
                <a:lnTo>
                  <a:pt x="80048" y="19481"/>
                </a:lnTo>
                <a:lnTo>
                  <a:pt x="81813" y="25552"/>
                </a:lnTo>
                <a:lnTo>
                  <a:pt x="81851" y="40208"/>
                </a:lnTo>
                <a:lnTo>
                  <a:pt x="81851" y="9372"/>
                </a:lnTo>
                <a:lnTo>
                  <a:pt x="79654" y="6540"/>
                </a:lnTo>
                <a:lnTo>
                  <a:pt x="77038" y="3162"/>
                </a:lnTo>
                <a:lnTo>
                  <a:pt x="70586" y="0"/>
                </a:lnTo>
                <a:lnTo>
                  <a:pt x="54597" y="0"/>
                </a:lnTo>
                <a:lnTo>
                  <a:pt x="48094" y="3187"/>
                </a:lnTo>
                <a:lnTo>
                  <a:pt x="38100" y="15963"/>
                </a:lnTo>
                <a:lnTo>
                  <a:pt x="35648" y="23609"/>
                </a:lnTo>
                <a:lnTo>
                  <a:pt x="35610" y="42151"/>
                </a:lnTo>
                <a:lnTo>
                  <a:pt x="38074" y="49949"/>
                </a:lnTo>
                <a:lnTo>
                  <a:pt x="47942" y="62611"/>
                </a:lnTo>
                <a:lnTo>
                  <a:pt x="54406" y="65773"/>
                </a:lnTo>
                <a:lnTo>
                  <a:pt x="70408" y="65773"/>
                </a:lnTo>
                <a:lnTo>
                  <a:pt x="76885" y="62572"/>
                </a:lnTo>
                <a:lnTo>
                  <a:pt x="79476" y="59232"/>
                </a:lnTo>
                <a:lnTo>
                  <a:pt x="86829" y="49796"/>
                </a:lnTo>
                <a:lnTo>
                  <a:pt x="89255" y="42151"/>
                </a:lnTo>
                <a:lnTo>
                  <a:pt x="89306" y="23609"/>
                </a:lnTo>
                <a:close/>
              </a:path>
              <a:path w="154304" h="66039">
                <a:moveTo>
                  <a:pt x="154266" y="23609"/>
                </a:moveTo>
                <a:lnTo>
                  <a:pt x="151815" y="15811"/>
                </a:lnTo>
                <a:lnTo>
                  <a:pt x="146812" y="9372"/>
                </a:lnTo>
                <a:lnTo>
                  <a:pt x="146812" y="40208"/>
                </a:lnTo>
                <a:lnTo>
                  <a:pt x="145046" y="46431"/>
                </a:lnTo>
                <a:lnTo>
                  <a:pt x="137960" y="56667"/>
                </a:lnTo>
                <a:lnTo>
                  <a:pt x="133311" y="59232"/>
                </a:lnTo>
                <a:lnTo>
                  <a:pt x="121793" y="59232"/>
                </a:lnTo>
                <a:lnTo>
                  <a:pt x="117106" y="56642"/>
                </a:lnTo>
                <a:lnTo>
                  <a:pt x="109842" y="46278"/>
                </a:lnTo>
                <a:lnTo>
                  <a:pt x="108038" y="40208"/>
                </a:lnTo>
                <a:lnTo>
                  <a:pt x="108013" y="25552"/>
                </a:lnTo>
                <a:lnTo>
                  <a:pt x="109816" y="19329"/>
                </a:lnTo>
                <a:lnTo>
                  <a:pt x="116954" y="9093"/>
                </a:lnTo>
                <a:lnTo>
                  <a:pt x="121615" y="6540"/>
                </a:lnTo>
                <a:lnTo>
                  <a:pt x="133121" y="6540"/>
                </a:lnTo>
                <a:lnTo>
                  <a:pt x="137807" y="9118"/>
                </a:lnTo>
                <a:lnTo>
                  <a:pt x="145008" y="19481"/>
                </a:lnTo>
                <a:lnTo>
                  <a:pt x="146773" y="25552"/>
                </a:lnTo>
                <a:lnTo>
                  <a:pt x="146812" y="40208"/>
                </a:lnTo>
                <a:lnTo>
                  <a:pt x="146812" y="9372"/>
                </a:lnTo>
                <a:lnTo>
                  <a:pt x="144614" y="6540"/>
                </a:lnTo>
                <a:lnTo>
                  <a:pt x="141998" y="3162"/>
                </a:lnTo>
                <a:lnTo>
                  <a:pt x="135547" y="0"/>
                </a:lnTo>
                <a:lnTo>
                  <a:pt x="119557" y="0"/>
                </a:lnTo>
                <a:lnTo>
                  <a:pt x="113055" y="3187"/>
                </a:lnTo>
                <a:lnTo>
                  <a:pt x="103073" y="15963"/>
                </a:lnTo>
                <a:lnTo>
                  <a:pt x="100609" y="23609"/>
                </a:lnTo>
                <a:lnTo>
                  <a:pt x="100571" y="42151"/>
                </a:lnTo>
                <a:lnTo>
                  <a:pt x="103035" y="49949"/>
                </a:lnTo>
                <a:lnTo>
                  <a:pt x="112915" y="62611"/>
                </a:lnTo>
                <a:lnTo>
                  <a:pt x="119380" y="65773"/>
                </a:lnTo>
                <a:lnTo>
                  <a:pt x="135369" y="65773"/>
                </a:lnTo>
                <a:lnTo>
                  <a:pt x="141846" y="62572"/>
                </a:lnTo>
                <a:lnTo>
                  <a:pt x="144437" y="59232"/>
                </a:lnTo>
                <a:lnTo>
                  <a:pt x="151790" y="49796"/>
                </a:lnTo>
                <a:lnTo>
                  <a:pt x="154216" y="42151"/>
                </a:lnTo>
                <a:lnTo>
                  <a:pt x="154266" y="23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716846" y="6351028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4" h="66039">
                <a:moveTo>
                  <a:pt x="20802" y="622"/>
                </a:moveTo>
                <a:lnTo>
                  <a:pt x="15532" y="622"/>
                </a:lnTo>
                <a:lnTo>
                  <a:pt x="0" y="5994"/>
                </a:lnTo>
                <a:lnTo>
                  <a:pt x="1727" y="11798"/>
                </a:lnTo>
                <a:lnTo>
                  <a:pt x="13716" y="8077"/>
                </a:lnTo>
                <a:lnTo>
                  <a:pt x="13716" y="64681"/>
                </a:lnTo>
                <a:lnTo>
                  <a:pt x="20802" y="64681"/>
                </a:lnTo>
                <a:lnTo>
                  <a:pt x="20802" y="622"/>
                </a:lnTo>
                <a:close/>
              </a:path>
              <a:path w="83184" h="66039">
                <a:moveTo>
                  <a:pt x="83045" y="38722"/>
                </a:moveTo>
                <a:lnTo>
                  <a:pt x="80911" y="33972"/>
                </a:lnTo>
                <a:lnTo>
                  <a:pt x="77482" y="31064"/>
                </a:lnTo>
                <a:lnTo>
                  <a:pt x="75679" y="29540"/>
                </a:lnTo>
                <a:lnTo>
                  <a:pt x="75679" y="40754"/>
                </a:lnTo>
                <a:lnTo>
                  <a:pt x="75565" y="49212"/>
                </a:lnTo>
                <a:lnTo>
                  <a:pt x="74269" y="52451"/>
                </a:lnTo>
                <a:lnTo>
                  <a:pt x="68643" y="58013"/>
                </a:lnTo>
                <a:lnTo>
                  <a:pt x="64935" y="59410"/>
                </a:lnTo>
                <a:lnTo>
                  <a:pt x="55664" y="59410"/>
                </a:lnTo>
                <a:lnTo>
                  <a:pt x="51816" y="58051"/>
                </a:lnTo>
                <a:lnTo>
                  <a:pt x="45758" y="52603"/>
                </a:lnTo>
                <a:lnTo>
                  <a:pt x="44246" y="49212"/>
                </a:lnTo>
                <a:lnTo>
                  <a:pt x="44246" y="41389"/>
                </a:lnTo>
                <a:lnTo>
                  <a:pt x="45745" y="38112"/>
                </a:lnTo>
                <a:lnTo>
                  <a:pt x="49466" y="34607"/>
                </a:lnTo>
                <a:lnTo>
                  <a:pt x="51739" y="32473"/>
                </a:lnTo>
                <a:lnTo>
                  <a:pt x="55537" y="31064"/>
                </a:lnTo>
                <a:lnTo>
                  <a:pt x="64693" y="31064"/>
                </a:lnTo>
                <a:lnTo>
                  <a:pt x="68414" y="32346"/>
                </a:lnTo>
                <a:lnTo>
                  <a:pt x="74231" y="37503"/>
                </a:lnTo>
                <a:lnTo>
                  <a:pt x="75679" y="40754"/>
                </a:lnTo>
                <a:lnTo>
                  <a:pt x="75679" y="29540"/>
                </a:lnTo>
                <a:lnTo>
                  <a:pt x="72364" y="26708"/>
                </a:lnTo>
                <a:lnTo>
                  <a:pt x="67170" y="24892"/>
                </a:lnTo>
                <a:lnTo>
                  <a:pt x="53416" y="24892"/>
                </a:lnTo>
                <a:lnTo>
                  <a:pt x="47383" y="28130"/>
                </a:lnTo>
                <a:lnTo>
                  <a:pt x="42964" y="34607"/>
                </a:lnTo>
                <a:lnTo>
                  <a:pt x="42964" y="26098"/>
                </a:lnTo>
                <a:lnTo>
                  <a:pt x="44665" y="19405"/>
                </a:lnTo>
                <a:lnTo>
                  <a:pt x="51460" y="9105"/>
                </a:lnTo>
                <a:lnTo>
                  <a:pt x="55968" y="6540"/>
                </a:lnTo>
                <a:lnTo>
                  <a:pt x="66624" y="6540"/>
                </a:lnTo>
                <a:lnTo>
                  <a:pt x="71615" y="8623"/>
                </a:lnTo>
                <a:lnTo>
                  <a:pt x="76581" y="12801"/>
                </a:lnTo>
                <a:lnTo>
                  <a:pt x="80759" y="7264"/>
                </a:lnTo>
                <a:lnTo>
                  <a:pt x="79857" y="6540"/>
                </a:lnTo>
                <a:lnTo>
                  <a:pt x="74828" y="2413"/>
                </a:lnTo>
                <a:lnTo>
                  <a:pt x="68567" y="0"/>
                </a:lnTo>
                <a:lnTo>
                  <a:pt x="53848" y="0"/>
                </a:lnTo>
                <a:lnTo>
                  <a:pt x="47409" y="3263"/>
                </a:lnTo>
                <a:lnTo>
                  <a:pt x="35521" y="45300"/>
                </a:lnTo>
                <a:lnTo>
                  <a:pt x="37731" y="53200"/>
                </a:lnTo>
                <a:lnTo>
                  <a:pt x="46583" y="63258"/>
                </a:lnTo>
                <a:lnTo>
                  <a:pt x="52603" y="65773"/>
                </a:lnTo>
                <a:lnTo>
                  <a:pt x="66713" y="65773"/>
                </a:lnTo>
                <a:lnTo>
                  <a:pt x="72136" y="63779"/>
                </a:lnTo>
                <a:lnTo>
                  <a:pt x="76885" y="59410"/>
                </a:lnTo>
                <a:lnTo>
                  <a:pt x="80860" y="55778"/>
                </a:lnTo>
                <a:lnTo>
                  <a:pt x="83045" y="50723"/>
                </a:lnTo>
                <a:lnTo>
                  <a:pt x="83045" y="38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319072" y="6351485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39">
                <a:moveTo>
                  <a:pt x="44437" y="58140"/>
                </a:moveTo>
                <a:lnTo>
                  <a:pt x="10731" y="58140"/>
                </a:lnTo>
                <a:lnTo>
                  <a:pt x="33718" y="37731"/>
                </a:lnTo>
                <a:lnTo>
                  <a:pt x="37896" y="33362"/>
                </a:lnTo>
                <a:lnTo>
                  <a:pt x="42621" y="26581"/>
                </a:lnTo>
                <a:lnTo>
                  <a:pt x="43802" y="22707"/>
                </a:lnTo>
                <a:lnTo>
                  <a:pt x="43802" y="13081"/>
                </a:lnTo>
                <a:lnTo>
                  <a:pt x="41935" y="8737"/>
                </a:lnTo>
                <a:lnTo>
                  <a:pt x="34480" y="1879"/>
                </a:lnTo>
                <a:lnTo>
                  <a:pt x="29781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43" y="5702"/>
                </a:lnTo>
                <a:lnTo>
                  <a:pt x="4279" y="9105"/>
                </a:lnTo>
                <a:lnTo>
                  <a:pt x="1193" y="13716"/>
                </a:lnTo>
                <a:lnTo>
                  <a:pt x="6451" y="17526"/>
                </a:lnTo>
                <a:lnTo>
                  <a:pt x="9118" y="13766"/>
                </a:lnTo>
                <a:lnTo>
                  <a:pt x="11772" y="11023"/>
                </a:lnTo>
                <a:lnTo>
                  <a:pt x="17043" y="7505"/>
                </a:lnTo>
                <a:lnTo>
                  <a:pt x="20091" y="6629"/>
                </a:lnTo>
                <a:lnTo>
                  <a:pt x="27114" y="6629"/>
                </a:lnTo>
                <a:lnTo>
                  <a:pt x="30137" y="7747"/>
                </a:lnTo>
                <a:lnTo>
                  <a:pt x="35115" y="12230"/>
                </a:lnTo>
                <a:lnTo>
                  <a:pt x="36347" y="15163"/>
                </a:lnTo>
                <a:lnTo>
                  <a:pt x="36347" y="21945"/>
                </a:lnTo>
                <a:lnTo>
                  <a:pt x="35382" y="24980"/>
                </a:lnTo>
                <a:lnTo>
                  <a:pt x="31496" y="30797"/>
                </a:lnTo>
                <a:lnTo>
                  <a:pt x="28054" y="34429"/>
                </a:lnTo>
                <a:lnTo>
                  <a:pt x="0" y="59143"/>
                </a:lnTo>
                <a:lnTo>
                  <a:pt x="0" y="64681"/>
                </a:lnTo>
                <a:lnTo>
                  <a:pt x="44437" y="64681"/>
                </a:lnTo>
                <a:lnTo>
                  <a:pt x="44437" y="58140"/>
                </a:lnTo>
                <a:close/>
              </a:path>
              <a:path w="109854" h="66039">
                <a:moveTo>
                  <a:pt x="109397" y="23609"/>
                </a:moveTo>
                <a:lnTo>
                  <a:pt x="106946" y="15811"/>
                </a:lnTo>
                <a:lnTo>
                  <a:pt x="101955" y="9398"/>
                </a:lnTo>
                <a:lnTo>
                  <a:pt x="101955" y="40208"/>
                </a:lnTo>
                <a:lnTo>
                  <a:pt x="100177" y="46431"/>
                </a:lnTo>
                <a:lnTo>
                  <a:pt x="93091" y="56667"/>
                </a:lnTo>
                <a:lnTo>
                  <a:pt x="88442" y="59232"/>
                </a:lnTo>
                <a:lnTo>
                  <a:pt x="76936" y="59232"/>
                </a:lnTo>
                <a:lnTo>
                  <a:pt x="72237" y="56642"/>
                </a:lnTo>
                <a:lnTo>
                  <a:pt x="64973" y="46278"/>
                </a:lnTo>
                <a:lnTo>
                  <a:pt x="63182" y="40208"/>
                </a:lnTo>
                <a:lnTo>
                  <a:pt x="63157" y="25552"/>
                </a:lnTo>
                <a:lnTo>
                  <a:pt x="64935" y="19329"/>
                </a:lnTo>
                <a:lnTo>
                  <a:pt x="72085" y="9093"/>
                </a:lnTo>
                <a:lnTo>
                  <a:pt x="76758" y="6540"/>
                </a:lnTo>
                <a:lnTo>
                  <a:pt x="88252" y="6540"/>
                </a:lnTo>
                <a:lnTo>
                  <a:pt x="92938" y="9118"/>
                </a:lnTo>
                <a:lnTo>
                  <a:pt x="100139" y="19481"/>
                </a:lnTo>
                <a:lnTo>
                  <a:pt x="101917" y="25552"/>
                </a:lnTo>
                <a:lnTo>
                  <a:pt x="101955" y="40208"/>
                </a:lnTo>
                <a:lnTo>
                  <a:pt x="101955" y="9398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99" y="3187"/>
                </a:lnTo>
                <a:lnTo>
                  <a:pt x="58204" y="15963"/>
                </a:lnTo>
                <a:lnTo>
                  <a:pt x="55740" y="23609"/>
                </a:lnTo>
                <a:lnTo>
                  <a:pt x="55702" y="42151"/>
                </a:lnTo>
                <a:lnTo>
                  <a:pt x="58166" y="49949"/>
                </a:lnTo>
                <a:lnTo>
                  <a:pt x="68046" y="62611"/>
                </a:lnTo>
                <a:lnTo>
                  <a:pt x="74510" y="65773"/>
                </a:lnTo>
                <a:lnTo>
                  <a:pt x="90500" y="65773"/>
                </a:lnTo>
                <a:lnTo>
                  <a:pt x="96989" y="62572"/>
                </a:lnTo>
                <a:lnTo>
                  <a:pt x="99580" y="59232"/>
                </a:lnTo>
                <a:lnTo>
                  <a:pt x="106921" y="49796"/>
                </a:lnTo>
                <a:lnTo>
                  <a:pt x="109347" y="42151"/>
                </a:lnTo>
                <a:lnTo>
                  <a:pt x="109397" y="23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/>
          <p:cNvGrpSpPr/>
          <p:nvPr/>
        </p:nvGrpSpPr>
        <p:grpSpPr>
          <a:xfrm>
            <a:off x="938512" y="265658"/>
            <a:ext cx="9452610" cy="7294880"/>
            <a:chOff x="938512" y="265658"/>
            <a:chExt cx="9452610" cy="7294880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512" y="265658"/>
              <a:ext cx="3749497" cy="72943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8014" y="1088885"/>
              <a:ext cx="3215170" cy="321517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5690" y="1088885"/>
              <a:ext cx="3215170" cy="321517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9495" y="1502067"/>
              <a:ext cx="3215170" cy="32151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092" y="868768"/>
            <a:ext cx="3303102" cy="2206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124" y="1215174"/>
            <a:ext cx="2827348" cy="11517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1152" y="1452480"/>
            <a:ext cx="183515" cy="183515"/>
            <a:chOff x="501152" y="1452480"/>
            <a:chExt cx="183515" cy="183515"/>
          </a:xfrm>
        </p:grpSpPr>
        <p:sp>
          <p:nvSpPr>
            <p:cNvPr id="5" name="object 5"/>
            <p:cNvSpPr/>
            <p:nvPr/>
          </p:nvSpPr>
          <p:spPr>
            <a:xfrm>
              <a:off x="504752" y="145608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68" y="0"/>
                  </a:moveTo>
                  <a:lnTo>
                    <a:pt x="35167" y="0"/>
                  </a:lnTo>
                  <a:lnTo>
                    <a:pt x="21512" y="2774"/>
                  </a:lnTo>
                  <a:lnTo>
                    <a:pt x="10330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68"/>
                  </a:lnTo>
                  <a:lnTo>
                    <a:pt x="2774" y="154530"/>
                  </a:lnTo>
                  <a:lnTo>
                    <a:pt x="10330" y="165715"/>
                  </a:lnTo>
                  <a:lnTo>
                    <a:pt x="21512" y="173272"/>
                  </a:lnTo>
                  <a:lnTo>
                    <a:pt x="35167" y="176047"/>
                  </a:lnTo>
                  <a:lnTo>
                    <a:pt x="140868" y="176047"/>
                  </a:lnTo>
                  <a:lnTo>
                    <a:pt x="154527" y="173272"/>
                  </a:lnTo>
                  <a:lnTo>
                    <a:pt x="165712" y="165715"/>
                  </a:lnTo>
                  <a:lnTo>
                    <a:pt x="173268" y="154530"/>
                  </a:lnTo>
                  <a:lnTo>
                    <a:pt x="176043" y="140868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7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04752" y="145608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67" y="0"/>
                  </a:moveTo>
                  <a:lnTo>
                    <a:pt x="140868" y="0"/>
                  </a:lnTo>
                  <a:lnTo>
                    <a:pt x="154527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68"/>
                  </a:lnTo>
                  <a:lnTo>
                    <a:pt x="173268" y="154530"/>
                  </a:lnTo>
                  <a:lnTo>
                    <a:pt x="165712" y="165715"/>
                  </a:lnTo>
                  <a:lnTo>
                    <a:pt x="154527" y="173272"/>
                  </a:lnTo>
                  <a:lnTo>
                    <a:pt x="140868" y="176047"/>
                  </a:lnTo>
                  <a:lnTo>
                    <a:pt x="35167" y="176047"/>
                  </a:lnTo>
                  <a:lnTo>
                    <a:pt x="21512" y="173272"/>
                  </a:lnTo>
                  <a:lnTo>
                    <a:pt x="10330" y="165715"/>
                  </a:lnTo>
                  <a:lnTo>
                    <a:pt x="2774" y="154530"/>
                  </a:lnTo>
                  <a:lnTo>
                    <a:pt x="0" y="140868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0" y="10331"/>
                  </a:lnTo>
                  <a:lnTo>
                    <a:pt x="21512" y="2774"/>
                  </a:lnTo>
                  <a:lnTo>
                    <a:pt x="35167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761321" y="1452480"/>
            <a:ext cx="183515" cy="183515"/>
            <a:chOff x="761321" y="1452480"/>
            <a:chExt cx="183515" cy="183515"/>
          </a:xfrm>
        </p:grpSpPr>
        <p:sp>
          <p:nvSpPr>
            <p:cNvPr id="8" name="object 8"/>
            <p:cNvSpPr/>
            <p:nvPr/>
          </p:nvSpPr>
          <p:spPr>
            <a:xfrm>
              <a:off x="764920" y="145608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67" y="0"/>
                  </a:lnTo>
                  <a:lnTo>
                    <a:pt x="21512" y="2774"/>
                  </a:lnTo>
                  <a:lnTo>
                    <a:pt x="10330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68"/>
                  </a:lnTo>
                  <a:lnTo>
                    <a:pt x="2774" y="154530"/>
                  </a:lnTo>
                  <a:lnTo>
                    <a:pt x="10330" y="165715"/>
                  </a:lnTo>
                  <a:lnTo>
                    <a:pt x="21512" y="173272"/>
                  </a:lnTo>
                  <a:lnTo>
                    <a:pt x="35167" y="176047"/>
                  </a:lnTo>
                  <a:lnTo>
                    <a:pt x="140868" y="176047"/>
                  </a:lnTo>
                  <a:lnTo>
                    <a:pt x="154527" y="173272"/>
                  </a:lnTo>
                  <a:lnTo>
                    <a:pt x="165712" y="165715"/>
                  </a:lnTo>
                  <a:lnTo>
                    <a:pt x="173268" y="154530"/>
                  </a:lnTo>
                  <a:lnTo>
                    <a:pt x="176043" y="140868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7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64920" y="1456080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67" y="0"/>
                  </a:moveTo>
                  <a:lnTo>
                    <a:pt x="140868" y="0"/>
                  </a:lnTo>
                  <a:lnTo>
                    <a:pt x="154527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68"/>
                  </a:lnTo>
                  <a:lnTo>
                    <a:pt x="173268" y="154530"/>
                  </a:lnTo>
                  <a:lnTo>
                    <a:pt x="165712" y="165715"/>
                  </a:lnTo>
                  <a:lnTo>
                    <a:pt x="154527" y="173272"/>
                  </a:lnTo>
                  <a:lnTo>
                    <a:pt x="140868" y="176047"/>
                  </a:lnTo>
                  <a:lnTo>
                    <a:pt x="35167" y="176047"/>
                  </a:lnTo>
                  <a:lnTo>
                    <a:pt x="21512" y="173272"/>
                  </a:lnTo>
                  <a:lnTo>
                    <a:pt x="10330" y="165715"/>
                  </a:lnTo>
                  <a:lnTo>
                    <a:pt x="2774" y="154530"/>
                  </a:lnTo>
                  <a:lnTo>
                    <a:pt x="0" y="140868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30" y="10331"/>
                  </a:lnTo>
                  <a:lnTo>
                    <a:pt x="21512" y="2774"/>
                  </a:lnTo>
                  <a:lnTo>
                    <a:pt x="35167" y="0"/>
                  </a:lnTo>
                  <a:close/>
                </a:path>
              </a:pathLst>
            </a:custGeom>
            <a:ln w="7199">
              <a:solidFill>
                <a:srgbClr val="1A47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538073" y="1511210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40">
                <a:moveTo>
                  <a:pt x="44424" y="58153"/>
                </a:moveTo>
                <a:lnTo>
                  <a:pt x="10731" y="58153"/>
                </a:lnTo>
                <a:lnTo>
                  <a:pt x="33718" y="37731"/>
                </a:lnTo>
                <a:lnTo>
                  <a:pt x="37896" y="33375"/>
                </a:lnTo>
                <a:lnTo>
                  <a:pt x="42608" y="26593"/>
                </a:lnTo>
                <a:lnTo>
                  <a:pt x="43789" y="22720"/>
                </a:lnTo>
                <a:lnTo>
                  <a:pt x="43789" y="13081"/>
                </a:lnTo>
                <a:lnTo>
                  <a:pt x="41935" y="8737"/>
                </a:lnTo>
                <a:lnTo>
                  <a:pt x="34480" y="1892"/>
                </a:lnTo>
                <a:lnTo>
                  <a:pt x="29768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43" y="5715"/>
                </a:lnTo>
                <a:lnTo>
                  <a:pt x="4267" y="9118"/>
                </a:lnTo>
                <a:lnTo>
                  <a:pt x="1181" y="13716"/>
                </a:lnTo>
                <a:lnTo>
                  <a:pt x="6451" y="17538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18"/>
                </a:lnTo>
                <a:lnTo>
                  <a:pt x="20078" y="6629"/>
                </a:lnTo>
                <a:lnTo>
                  <a:pt x="27101" y="6629"/>
                </a:lnTo>
                <a:lnTo>
                  <a:pt x="30137" y="7747"/>
                </a:lnTo>
                <a:lnTo>
                  <a:pt x="35102" y="12230"/>
                </a:lnTo>
                <a:lnTo>
                  <a:pt x="36347" y="15176"/>
                </a:lnTo>
                <a:lnTo>
                  <a:pt x="36347" y="21958"/>
                </a:lnTo>
                <a:lnTo>
                  <a:pt x="35369" y="24980"/>
                </a:lnTo>
                <a:lnTo>
                  <a:pt x="31496" y="30797"/>
                </a:lnTo>
                <a:lnTo>
                  <a:pt x="28041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24" y="64693"/>
                </a:lnTo>
                <a:lnTo>
                  <a:pt x="44424" y="58153"/>
                </a:lnTo>
                <a:close/>
              </a:path>
              <a:path w="109854" h="66040">
                <a:moveTo>
                  <a:pt x="109397" y="23622"/>
                </a:moveTo>
                <a:lnTo>
                  <a:pt x="106934" y="15824"/>
                </a:lnTo>
                <a:lnTo>
                  <a:pt x="101942" y="9385"/>
                </a:lnTo>
                <a:lnTo>
                  <a:pt x="101942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30" y="59245"/>
                </a:lnTo>
                <a:lnTo>
                  <a:pt x="76936" y="59245"/>
                </a:lnTo>
                <a:lnTo>
                  <a:pt x="72237" y="56642"/>
                </a:lnTo>
                <a:lnTo>
                  <a:pt x="64960" y="46291"/>
                </a:lnTo>
                <a:lnTo>
                  <a:pt x="63182" y="40220"/>
                </a:lnTo>
                <a:lnTo>
                  <a:pt x="63144" y="25565"/>
                </a:lnTo>
                <a:lnTo>
                  <a:pt x="64935" y="19342"/>
                </a:lnTo>
                <a:lnTo>
                  <a:pt x="72085" y="9105"/>
                </a:lnTo>
                <a:lnTo>
                  <a:pt x="76746" y="6540"/>
                </a:lnTo>
                <a:lnTo>
                  <a:pt x="88252" y="6540"/>
                </a:lnTo>
                <a:lnTo>
                  <a:pt x="92938" y="9131"/>
                </a:lnTo>
                <a:lnTo>
                  <a:pt x="100139" y="19494"/>
                </a:lnTo>
                <a:lnTo>
                  <a:pt x="101917" y="25565"/>
                </a:lnTo>
                <a:lnTo>
                  <a:pt x="101942" y="40220"/>
                </a:lnTo>
                <a:lnTo>
                  <a:pt x="101942" y="9385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86" y="3200"/>
                </a:lnTo>
                <a:lnTo>
                  <a:pt x="58191" y="15976"/>
                </a:lnTo>
                <a:lnTo>
                  <a:pt x="55740" y="23622"/>
                </a:lnTo>
                <a:lnTo>
                  <a:pt x="55702" y="42164"/>
                </a:lnTo>
                <a:lnTo>
                  <a:pt x="58166" y="49949"/>
                </a:lnTo>
                <a:lnTo>
                  <a:pt x="68033" y="62611"/>
                </a:lnTo>
                <a:lnTo>
                  <a:pt x="74498" y="65786"/>
                </a:lnTo>
                <a:lnTo>
                  <a:pt x="90500" y="65786"/>
                </a:lnTo>
                <a:lnTo>
                  <a:pt x="96977" y="62585"/>
                </a:lnTo>
                <a:lnTo>
                  <a:pt x="99580" y="59245"/>
                </a:lnTo>
                <a:lnTo>
                  <a:pt x="106908" y="49809"/>
                </a:lnTo>
                <a:lnTo>
                  <a:pt x="109359" y="42164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7886" y="1511211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42245" y="49606"/>
                </a:moveTo>
                <a:lnTo>
                  <a:pt x="35340" y="49606"/>
                </a:lnTo>
                <a:lnTo>
                  <a:pt x="35340" y="64693"/>
                </a:lnTo>
                <a:lnTo>
                  <a:pt x="42245" y="64693"/>
                </a:lnTo>
                <a:lnTo>
                  <a:pt x="42245" y="49606"/>
                </a:lnTo>
                <a:close/>
              </a:path>
              <a:path w="110490" h="66040">
                <a:moveTo>
                  <a:pt x="42245" y="635"/>
                </a:moveTo>
                <a:lnTo>
                  <a:pt x="35977" y="635"/>
                </a:lnTo>
                <a:lnTo>
                  <a:pt x="0" y="44424"/>
                </a:lnTo>
                <a:lnTo>
                  <a:pt x="1817" y="49606"/>
                </a:lnTo>
                <a:lnTo>
                  <a:pt x="52148" y="49606"/>
                </a:lnTo>
                <a:lnTo>
                  <a:pt x="52148" y="43611"/>
                </a:lnTo>
                <a:lnTo>
                  <a:pt x="8632" y="43611"/>
                </a:lnTo>
                <a:lnTo>
                  <a:pt x="35340" y="10807"/>
                </a:lnTo>
                <a:lnTo>
                  <a:pt x="42245" y="10807"/>
                </a:lnTo>
                <a:lnTo>
                  <a:pt x="42245" y="635"/>
                </a:lnTo>
                <a:close/>
              </a:path>
              <a:path w="110490" h="66040">
                <a:moveTo>
                  <a:pt x="42245" y="10807"/>
                </a:moveTo>
                <a:lnTo>
                  <a:pt x="35340" y="10807"/>
                </a:lnTo>
                <a:lnTo>
                  <a:pt x="35340" y="43611"/>
                </a:lnTo>
                <a:lnTo>
                  <a:pt x="42245" y="43611"/>
                </a:lnTo>
                <a:lnTo>
                  <a:pt x="42245" y="10807"/>
                </a:lnTo>
                <a:close/>
              </a:path>
              <a:path w="110490" h="66040">
                <a:moveTo>
                  <a:pt x="95637" y="0"/>
                </a:moveTo>
                <a:lnTo>
                  <a:pt x="80920" y="0"/>
                </a:lnTo>
                <a:lnTo>
                  <a:pt x="74484" y="3276"/>
                </a:lnTo>
                <a:lnTo>
                  <a:pt x="62597" y="45313"/>
                </a:lnTo>
                <a:lnTo>
                  <a:pt x="64810" y="53212"/>
                </a:lnTo>
                <a:lnTo>
                  <a:pt x="73652" y="63271"/>
                </a:lnTo>
                <a:lnTo>
                  <a:pt x="79678" y="65786"/>
                </a:lnTo>
                <a:lnTo>
                  <a:pt x="93790" y="65786"/>
                </a:lnTo>
                <a:lnTo>
                  <a:pt x="99212" y="63779"/>
                </a:lnTo>
                <a:lnTo>
                  <a:pt x="103968" y="59423"/>
                </a:lnTo>
                <a:lnTo>
                  <a:pt x="82737" y="59423"/>
                </a:lnTo>
                <a:lnTo>
                  <a:pt x="78889" y="58064"/>
                </a:lnTo>
                <a:lnTo>
                  <a:pt x="72834" y="52603"/>
                </a:lnTo>
                <a:lnTo>
                  <a:pt x="71319" y="49212"/>
                </a:lnTo>
                <a:lnTo>
                  <a:pt x="71319" y="41401"/>
                </a:lnTo>
                <a:lnTo>
                  <a:pt x="72820" y="38112"/>
                </a:lnTo>
                <a:lnTo>
                  <a:pt x="76541" y="34620"/>
                </a:lnTo>
                <a:lnTo>
                  <a:pt x="70048" y="34620"/>
                </a:lnTo>
                <a:lnTo>
                  <a:pt x="70048" y="26111"/>
                </a:lnTo>
                <a:lnTo>
                  <a:pt x="71743" y="19418"/>
                </a:lnTo>
                <a:lnTo>
                  <a:pt x="78526" y="9118"/>
                </a:lnTo>
                <a:lnTo>
                  <a:pt x="83040" y="6540"/>
                </a:lnTo>
                <a:lnTo>
                  <a:pt x="106940" y="6540"/>
                </a:lnTo>
                <a:lnTo>
                  <a:pt x="101908" y="2425"/>
                </a:lnTo>
                <a:lnTo>
                  <a:pt x="95637" y="0"/>
                </a:lnTo>
                <a:close/>
              </a:path>
              <a:path w="110490" h="66040">
                <a:moveTo>
                  <a:pt x="104559" y="31076"/>
                </a:moveTo>
                <a:lnTo>
                  <a:pt x="91763" y="31076"/>
                </a:lnTo>
                <a:lnTo>
                  <a:pt x="95486" y="32359"/>
                </a:lnTo>
                <a:lnTo>
                  <a:pt x="101300" y="37515"/>
                </a:lnTo>
                <a:lnTo>
                  <a:pt x="102754" y="40767"/>
                </a:lnTo>
                <a:lnTo>
                  <a:pt x="102647" y="49212"/>
                </a:lnTo>
                <a:lnTo>
                  <a:pt x="101347" y="52450"/>
                </a:lnTo>
                <a:lnTo>
                  <a:pt x="95712" y="58026"/>
                </a:lnTo>
                <a:lnTo>
                  <a:pt x="92005" y="59423"/>
                </a:lnTo>
                <a:lnTo>
                  <a:pt x="103968" y="59423"/>
                </a:lnTo>
                <a:lnTo>
                  <a:pt x="107934" y="55791"/>
                </a:lnTo>
                <a:lnTo>
                  <a:pt x="110112" y="50736"/>
                </a:lnTo>
                <a:lnTo>
                  <a:pt x="110112" y="38735"/>
                </a:lnTo>
                <a:lnTo>
                  <a:pt x="107977" y="33985"/>
                </a:lnTo>
                <a:lnTo>
                  <a:pt x="104559" y="31076"/>
                </a:lnTo>
                <a:close/>
              </a:path>
              <a:path w="110490" h="66040">
                <a:moveTo>
                  <a:pt x="94244" y="24892"/>
                </a:moveTo>
                <a:lnTo>
                  <a:pt x="80495" y="24892"/>
                </a:lnTo>
                <a:lnTo>
                  <a:pt x="74468" y="28130"/>
                </a:lnTo>
                <a:lnTo>
                  <a:pt x="70048" y="34620"/>
                </a:lnTo>
                <a:lnTo>
                  <a:pt x="76541" y="34620"/>
                </a:lnTo>
                <a:lnTo>
                  <a:pt x="78814" y="32486"/>
                </a:lnTo>
                <a:lnTo>
                  <a:pt x="82616" y="31076"/>
                </a:lnTo>
                <a:lnTo>
                  <a:pt x="104559" y="31076"/>
                </a:lnTo>
                <a:lnTo>
                  <a:pt x="99438" y="26720"/>
                </a:lnTo>
                <a:lnTo>
                  <a:pt x="94244" y="24892"/>
                </a:lnTo>
                <a:close/>
              </a:path>
              <a:path w="110490" h="66040">
                <a:moveTo>
                  <a:pt x="106940" y="6540"/>
                </a:moveTo>
                <a:lnTo>
                  <a:pt x="93700" y="6540"/>
                </a:lnTo>
                <a:lnTo>
                  <a:pt x="98696" y="8636"/>
                </a:lnTo>
                <a:lnTo>
                  <a:pt x="103665" y="12814"/>
                </a:lnTo>
                <a:lnTo>
                  <a:pt x="107840" y="7277"/>
                </a:lnTo>
                <a:lnTo>
                  <a:pt x="106940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18195" y="5084368"/>
            <a:ext cx="2447925" cy="220979"/>
          </a:xfrm>
          <a:custGeom>
            <a:avLst/>
            <a:gdLst/>
            <a:ahLst/>
            <a:cxnLst/>
            <a:rect l="l" t="t" r="r" b="b"/>
            <a:pathLst>
              <a:path w="2447925" h="220979">
                <a:moveTo>
                  <a:pt x="153009" y="3657"/>
                </a:moveTo>
                <a:lnTo>
                  <a:pt x="0" y="3657"/>
                </a:lnTo>
                <a:lnTo>
                  <a:pt x="0" y="217017"/>
                </a:lnTo>
                <a:lnTo>
                  <a:pt x="89611" y="217017"/>
                </a:lnTo>
                <a:lnTo>
                  <a:pt x="106803" y="215988"/>
                </a:lnTo>
                <a:lnTo>
                  <a:pt x="147065" y="200558"/>
                </a:lnTo>
                <a:lnTo>
                  <a:pt x="24079" y="195072"/>
                </a:lnTo>
                <a:lnTo>
                  <a:pt x="24079" y="112471"/>
                </a:lnTo>
                <a:lnTo>
                  <a:pt x="152023" y="112471"/>
                </a:lnTo>
                <a:lnTo>
                  <a:pt x="145694" y="106832"/>
                </a:lnTo>
                <a:lnTo>
                  <a:pt x="133578" y="99964"/>
                </a:lnTo>
                <a:lnTo>
                  <a:pt x="119786" y="95059"/>
                </a:lnTo>
                <a:lnTo>
                  <a:pt x="104317" y="92116"/>
                </a:lnTo>
                <a:lnTo>
                  <a:pt x="87172" y="91135"/>
                </a:lnTo>
                <a:lnTo>
                  <a:pt x="24079" y="91135"/>
                </a:lnTo>
                <a:lnTo>
                  <a:pt x="24079" y="25603"/>
                </a:lnTo>
                <a:lnTo>
                  <a:pt x="153009" y="25603"/>
                </a:lnTo>
                <a:lnTo>
                  <a:pt x="153009" y="3657"/>
                </a:lnTo>
                <a:close/>
              </a:path>
              <a:path w="2447925" h="220979">
                <a:moveTo>
                  <a:pt x="152023" y="112471"/>
                </a:moveTo>
                <a:lnTo>
                  <a:pt x="86563" y="112471"/>
                </a:lnTo>
                <a:lnTo>
                  <a:pt x="99383" y="113090"/>
                </a:lnTo>
                <a:lnTo>
                  <a:pt x="110718" y="114947"/>
                </a:lnTo>
                <a:lnTo>
                  <a:pt x="143217" y="142808"/>
                </a:lnTo>
                <a:lnTo>
                  <a:pt x="144170" y="152095"/>
                </a:lnTo>
                <a:lnTo>
                  <a:pt x="140646" y="170897"/>
                </a:lnTo>
                <a:lnTo>
                  <a:pt x="130073" y="184327"/>
                </a:lnTo>
                <a:lnTo>
                  <a:pt x="112452" y="192385"/>
                </a:lnTo>
                <a:lnTo>
                  <a:pt x="87782" y="195072"/>
                </a:lnTo>
                <a:lnTo>
                  <a:pt x="152638" y="195072"/>
                </a:lnTo>
                <a:lnTo>
                  <a:pt x="156333" y="191433"/>
                </a:lnTo>
                <a:lnTo>
                  <a:pt x="162953" y="180517"/>
                </a:lnTo>
                <a:lnTo>
                  <a:pt x="166925" y="167811"/>
                </a:lnTo>
                <a:lnTo>
                  <a:pt x="168249" y="153314"/>
                </a:lnTo>
                <a:lnTo>
                  <a:pt x="166839" y="138864"/>
                </a:lnTo>
                <a:lnTo>
                  <a:pt x="162610" y="126301"/>
                </a:lnTo>
                <a:lnTo>
                  <a:pt x="155562" y="115623"/>
                </a:lnTo>
                <a:lnTo>
                  <a:pt x="152023" y="112471"/>
                </a:lnTo>
                <a:close/>
              </a:path>
              <a:path w="2447925" h="220979">
                <a:moveTo>
                  <a:pt x="295655" y="3657"/>
                </a:moveTo>
                <a:lnTo>
                  <a:pt x="215798" y="3657"/>
                </a:lnTo>
                <a:lnTo>
                  <a:pt x="215798" y="217017"/>
                </a:lnTo>
                <a:lnTo>
                  <a:pt x="239877" y="217017"/>
                </a:lnTo>
                <a:lnTo>
                  <a:pt x="239877" y="141732"/>
                </a:lnTo>
                <a:lnTo>
                  <a:pt x="291693" y="141732"/>
                </a:lnTo>
                <a:lnTo>
                  <a:pt x="338870" y="131445"/>
                </a:lnTo>
                <a:lnTo>
                  <a:pt x="355386" y="119786"/>
                </a:lnTo>
                <a:lnTo>
                  <a:pt x="239877" y="119786"/>
                </a:lnTo>
                <a:lnTo>
                  <a:pt x="239877" y="25908"/>
                </a:lnTo>
                <a:lnTo>
                  <a:pt x="357631" y="25908"/>
                </a:lnTo>
                <a:lnTo>
                  <a:pt x="353872" y="21945"/>
                </a:lnTo>
                <a:lnTo>
                  <a:pt x="342118" y="13944"/>
                </a:lnTo>
                <a:lnTo>
                  <a:pt x="328498" y="8229"/>
                </a:lnTo>
                <a:lnTo>
                  <a:pt x="313010" y="4800"/>
                </a:lnTo>
                <a:lnTo>
                  <a:pt x="295655" y="3657"/>
                </a:lnTo>
                <a:close/>
              </a:path>
              <a:path w="2447925" h="220979">
                <a:moveTo>
                  <a:pt x="357631" y="25908"/>
                </a:moveTo>
                <a:lnTo>
                  <a:pt x="293827" y="25908"/>
                </a:lnTo>
                <a:lnTo>
                  <a:pt x="306390" y="26660"/>
                </a:lnTo>
                <a:lnTo>
                  <a:pt x="317563" y="28917"/>
                </a:lnTo>
                <a:lnTo>
                  <a:pt x="350167" y="61750"/>
                </a:lnTo>
                <a:lnTo>
                  <a:pt x="351129" y="72237"/>
                </a:lnTo>
                <a:lnTo>
                  <a:pt x="350129" y="82515"/>
                </a:lnTo>
                <a:lnTo>
                  <a:pt x="326469" y="112499"/>
                </a:lnTo>
                <a:lnTo>
                  <a:pt x="292607" y="119786"/>
                </a:lnTo>
                <a:lnTo>
                  <a:pt x="355386" y="119786"/>
                </a:lnTo>
                <a:lnTo>
                  <a:pt x="362054" y="113366"/>
                </a:lnTo>
                <a:lnTo>
                  <a:pt x="369531" y="101422"/>
                </a:lnTo>
                <a:lnTo>
                  <a:pt x="374018" y="87610"/>
                </a:lnTo>
                <a:lnTo>
                  <a:pt x="375513" y="71932"/>
                </a:lnTo>
                <a:lnTo>
                  <a:pt x="374161" y="56921"/>
                </a:lnTo>
                <a:lnTo>
                  <a:pt x="370103" y="43586"/>
                </a:lnTo>
                <a:lnTo>
                  <a:pt x="363340" y="31927"/>
                </a:lnTo>
                <a:lnTo>
                  <a:pt x="357631" y="25908"/>
                </a:lnTo>
                <a:close/>
              </a:path>
              <a:path w="2447925" h="220979">
                <a:moveTo>
                  <a:pt x="511928" y="120700"/>
                </a:moveTo>
                <a:lnTo>
                  <a:pt x="486765" y="120700"/>
                </a:lnTo>
                <a:lnTo>
                  <a:pt x="489946" y="141531"/>
                </a:lnTo>
                <a:lnTo>
                  <a:pt x="505339" y="177422"/>
                </a:lnTo>
                <a:lnTo>
                  <a:pt x="532180" y="204816"/>
                </a:lnTo>
                <a:lnTo>
                  <a:pt x="587044" y="220675"/>
                </a:lnTo>
                <a:lnTo>
                  <a:pt x="608295" y="218694"/>
                </a:lnTo>
                <a:lnTo>
                  <a:pt x="627545" y="212750"/>
                </a:lnTo>
                <a:lnTo>
                  <a:pt x="644794" y="202844"/>
                </a:lnTo>
                <a:lnTo>
                  <a:pt x="649319" y="198729"/>
                </a:lnTo>
                <a:lnTo>
                  <a:pt x="587654" y="198729"/>
                </a:lnTo>
                <a:lnTo>
                  <a:pt x="571766" y="197138"/>
                </a:lnTo>
                <a:lnTo>
                  <a:pt x="532790" y="173278"/>
                </a:lnTo>
                <a:lnTo>
                  <a:pt x="512502" y="128330"/>
                </a:lnTo>
                <a:lnTo>
                  <a:pt x="511928" y="120700"/>
                </a:lnTo>
                <a:close/>
              </a:path>
              <a:path w="2447925" h="220979">
                <a:moveTo>
                  <a:pt x="443483" y="3657"/>
                </a:moveTo>
                <a:lnTo>
                  <a:pt x="419404" y="3657"/>
                </a:lnTo>
                <a:lnTo>
                  <a:pt x="419404" y="217017"/>
                </a:lnTo>
                <a:lnTo>
                  <a:pt x="443483" y="217017"/>
                </a:lnTo>
                <a:lnTo>
                  <a:pt x="443483" y="120700"/>
                </a:lnTo>
                <a:lnTo>
                  <a:pt x="511928" y="120700"/>
                </a:lnTo>
                <a:lnTo>
                  <a:pt x="511149" y="110337"/>
                </a:lnTo>
                <a:lnTo>
                  <a:pt x="511996" y="98755"/>
                </a:lnTo>
                <a:lnTo>
                  <a:pt x="443483" y="98755"/>
                </a:lnTo>
                <a:lnTo>
                  <a:pt x="443483" y="3657"/>
                </a:lnTo>
                <a:close/>
              </a:path>
              <a:path w="2447925" h="220979">
                <a:moveTo>
                  <a:pt x="649950" y="21945"/>
                </a:moveTo>
                <a:lnTo>
                  <a:pt x="587044" y="21945"/>
                </a:lnTo>
                <a:lnTo>
                  <a:pt x="602942" y="23536"/>
                </a:lnTo>
                <a:lnTo>
                  <a:pt x="617410" y="28308"/>
                </a:lnTo>
                <a:lnTo>
                  <a:pt x="651595" y="60874"/>
                </a:lnTo>
                <a:lnTo>
                  <a:pt x="663854" y="110337"/>
                </a:lnTo>
                <a:lnTo>
                  <a:pt x="662511" y="128577"/>
                </a:lnTo>
                <a:lnTo>
                  <a:pt x="642365" y="173583"/>
                </a:lnTo>
                <a:lnTo>
                  <a:pt x="603532" y="197157"/>
                </a:lnTo>
                <a:lnTo>
                  <a:pt x="587654" y="198729"/>
                </a:lnTo>
                <a:lnTo>
                  <a:pt x="649319" y="198729"/>
                </a:lnTo>
                <a:lnTo>
                  <a:pt x="681418" y="153390"/>
                </a:lnTo>
                <a:lnTo>
                  <a:pt x="688543" y="110032"/>
                </a:lnTo>
                <a:lnTo>
                  <a:pt x="686781" y="87401"/>
                </a:lnTo>
                <a:lnTo>
                  <a:pt x="681494" y="66751"/>
                </a:lnTo>
                <a:lnTo>
                  <a:pt x="672684" y="48082"/>
                </a:lnTo>
                <a:lnTo>
                  <a:pt x="660349" y="31394"/>
                </a:lnTo>
                <a:lnTo>
                  <a:pt x="649950" y="21945"/>
                </a:lnTo>
                <a:close/>
              </a:path>
              <a:path w="2447925" h="220979">
                <a:moveTo>
                  <a:pt x="587654" y="0"/>
                </a:moveTo>
                <a:lnTo>
                  <a:pt x="549592" y="7010"/>
                </a:lnTo>
                <a:lnTo>
                  <a:pt x="505882" y="42976"/>
                </a:lnTo>
                <a:lnTo>
                  <a:pt x="490108" y="78333"/>
                </a:lnTo>
                <a:lnTo>
                  <a:pt x="486765" y="98755"/>
                </a:lnTo>
                <a:lnTo>
                  <a:pt x="511996" y="98755"/>
                </a:lnTo>
                <a:lnTo>
                  <a:pt x="512483" y="92097"/>
                </a:lnTo>
                <a:lnTo>
                  <a:pt x="516483" y="75476"/>
                </a:lnTo>
                <a:lnTo>
                  <a:pt x="543896" y="36090"/>
                </a:lnTo>
                <a:lnTo>
                  <a:pt x="587044" y="21945"/>
                </a:lnTo>
                <a:lnTo>
                  <a:pt x="649950" y="21945"/>
                </a:lnTo>
                <a:lnTo>
                  <a:pt x="645233" y="17659"/>
                </a:lnTo>
                <a:lnTo>
                  <a:pt x="628078" y="7848"/>
                </a:lnTo>
                <a:lnTo>
                  <a:pt x="608885" y="1962"/>
                </a:lnTo>
                <a:lnTo>
                  <a:pt x="587654" y="0"/>
                </a:lnTo>
                <a:close/>
              </a:path>
              <a:path w="2447925" h="220979">
                <a:moveTo>
                  <a:pt x="763524" y="3657"/>
                </a:moveTo>
                <a:lnTo>
                  <a:pt x="739444" y="3657"/>
                </a:lnTo>
                <a:lnTo>
                  <a:pt x="739444" y="217017"/>
                </a:lnTo>
                <a:lnTo>
                  <a:pt x="763524" y="217017"/>
                </a:lnTo>
                <a:lnTo>
                  <a:pt x="763524" y="159715"/>
                </a:lnTo>
                <a:lnTo>
                  <a:pt x="791795" y="131064"/>
                </a:lnTo>
                <a:lnTo>
                  <a:pt x="763524" y="131064"/>
                </a:lnTo>
                <a:lnTo>
                  <a:pt x="763524" y="3657"/>
                </a:lnTo>
                <a:close/>
              </a:path>
              <a:path w="2447925" h="220979">
                <a:moveTo>
                  <a:pt x="839009" y="113690"/>
                </a:moveTo>
                <a:lnTo>
                  <a:pt x="808939" y="113690"/>
                </a:lnTo>
                <a:lnTo>
                  <a:pt x="890930" y="217017"/>
                </a:lnTo>
                <a:lnTo>
                  <a:pt x="921105" y="217017"/>
                </a:lnTo>
                <a:lnTo>
                  <a:pt x="839009" y="113690"/>
                </a:lnTo>
                <a:close/>
              </a:path>
              <a:path w="2447925" h="220979">
                <a:moveTo>
                  <a:pt x="917143" y="3657"/>
                </a:moveTo>
                <a:lnTo>
                  <a:pt x="886040" y="3657"/>
                </a:lnTo>
                <a:lnTo>
                  <a:pt x="763524" y="131064"/>
                </a:lnTo>
                <a:lnTo>
                  <a:pt x="791795" y="131064"/>
                </a:lnTo>
                <a:lnTo>
                  <a:pt x="808939" y="113690"/>
                </a:lnTo>
                <a:lnTo>
                  <a:pt x="839009" y="113690"/>
                </a:lnTo>
                <a:lnTo>
                  <a:pt x="825690" y="96926"/>
                </a:lnTo>
                <a:lnTo>
                  <a:pt x="917143" y="3657"/>
                </a:lnTo>
                <a:close/>
              </a:path>
              <a:path w="2447925" h="220979">
                <a:moveTo>
                  <a:pt x="982675" y="3657"/>
                </a:moveTo>
                <a:lnTo>
                  <a:pt x="958596" y="3657"/>
                </a:lnTo>
                <a:lnTo>
                  <a:pt x="958596" y="217017"/>
                </a:lnTo>
                <a:lnTo>
                  <a:pt x="982052" y="217017"/>
                </a:lnTo>
                <a:lnTo>
                  <a:pt x="1008085" y="180746"/>
                </a:lnTo>
                <a:lnTo>
                  <a:pt x="982675" y="180746"/>
                </a:lnTo>
                <a:lnTo>
                  <a:pt x="982675" y="3657"/>
                </a:lnTo>
                <a:close/>
              </a:path>
              <a:path w="2447925" h="220979">
                <a:moveTo>
                  <a:pt x="1132928" y="39928"/>
                </a:moveTo>
                <a:lnTo>
                  <a:pt x="1109154" y="39928"/>
                </a:lnTo>
                <a:lnTo>
                  <a:pt x="1109154" y="217017"/>
                </a:lnTo>
                <a:lnTo>
                  <a:pt x="1132928" y="217017"/>
                </a:lnTo>
                <a:lnTo>
                  <a:pt x="1132928" y="39928"/>
                </a:lnTo>
                <a:close/>
              </a:path>
              <a:path w="2447925" h="220979">
                <a:moveTo>
                  <a:pt x="1132928" y="3657"/>
                </a:moveTo>
                <a:lnTo>
                  <a:pt x="1110068" y="3657"/>
                </a:lnTo>
                <a:lnTo>
                  <a:pt x="982675" y="180746"/>
                </a:lnTo>
                <a:lnTo>
                  <a:pt x="1008085" y="180746"/>
                </a:lnTo>
                <a:lnTo>
                  <a:pt x="1109154" y="39928"/>
                </a:lnTo>
                <a:lnTo>
                  <a:pt x="1132928" y="39928"/>
                </a:lnTo>
                <a:lnTo>
                  <a:pt x="1132928" y="3657"/>
                </a:lnTo>
                <a:close/>
              </a:path>
              <a:path w="2447925" h="220979">
                <a:moveTo>
                  <a:pt x="1386217" y="2133"/>
                </a:moveTo>
                <a:lnTo>
                  <a:pt x="1363662" y="2133"/>
                </a:lnTo>
                <a:lnTo>
                  <a:pt x="1266444" y="217017"/>
                </a:lnTo>
                <a:lnTo>
                  <a:pt x="1291120" y="217017"/>
                </a:lnTo>
                <a:lnTo>
                  <a:pt x="1316418" y="160629"/>
                </a:lnTo>
                <a:lnTo>
                  <a:pt x="1457934" y="160629"/>
                </a:lnTo>
                <a:lnTo>
                  <a:pt x="1448142" y="138988"/>
                </a:lnTo>
                <a:lnTo>
                  <a:pt x="1325867" y="138988"/>
                </a:lnTo>
                <a:lnTo>
                  <a:pt x="1374635" y="30175"/>
                </a:lnTo>
                <a:lnTo>
                  <a:pt x="1398906" y="30175"/>
                </a:lnTo>
                <a:lnTo>
                  <a:pt x="1386217" y="2133"/>
                </a:lnTo>
                <a:close/>
              </a:path>
              <a:path w="2447925" h="220979">
                <a:moveTo>
                  <a:pt x="1457934" y="160629"/>
                </a:moveTo>
                <a:lnTo>
                  <a:pt x="1432547" y="160629"/>
                </a:lnTo>
                <a:lnTo>
                  <a:pt x="1457540" y="217017"/>
                </a:lnTo>
                <a:lnTo>
                  <a:pt x="1483448" y="217017"/>
                </a:lnTo>
                <a:lnTo>
                  <a:pt x="1457934" y="160629"/>
                </a:lnTo>
                <a:close/>
              </a:path>
              <a:path w="2447925" h="220979">
                <a:moveTo>
                  <a:pt x="1398906" y="30175"/>
                </a:moveTo>
                <a:lnTo>
                  <a:pt x="1374635" y="30175"/>
                </a:lnTo>
                <a:lnTo>
                  <a:pt x="1423098" y="138988"/>
                </a:lnTo>
                <a:lnTo>
                  <a:pt x="1448142" y="138988"/>
                </a:lnTo>
                <a:lnTo>
                  <a:pt x="1398906" y="30175"/>
                </a:lnTo>
                <a:close/>
              </a:path>
              <a:path w="2447925" h="220979">
                <a:moveTo>
                  <a:pt x="1605368" y="3657"/>
                </a:moveTo>
                <a:lnTo>
                  <a:pt x="1525511" y="3657"/>
                </a:lnTo>
                <a:lnTo>
                  <a:pt x="1525511" y="217017"/>
                </a:lnTo>
                <a:lnTo>
                  <a:pt x="1549590" y="217017"/>
                </a:lnTo>
                <a:lnTo>
                  <a:pt x="1549590" y="141732"/>
                </a:lnTo>
                <a:lnTo>
                  <a:pt x="1601406" y="141732"/>
                </a:lnTo>
                <a:lnTo>
                  <a:pt x="1648583" y="131445"/>
                </a:lnTo>
                <a:lnTo>
                  <a:pt x="1665099" y="119786"/>
                </a:lnTo>
                <a:lnTo>
                  <a:pt x="1549590" y="119786"/>
                </a:lnTo>
                <a:lnTo>
                  <a:pt x="1549590" y="25908"/>
                </a:lnTo>
                <a:lnTo>
                  <a:pt x="1667343" y="25908"/>
                </a:lnTo>
                <a:lnTo>
                  <a:pt x="1663585" y="21945"/>
                </a:lnTo>
                <a:lnTo>
                  <a:pt x="1651831" y="13944"/>
                </a:lnTo>
                <a:lnTo>
                  <a:pt x="1638211" y="8229"/>
                </a:lnTo>
                <a:lnTo>
                  <a:pt x="1622723" y="4800"/>
                </a:lnTo>
                <a:lnTo>
                  <a:pt x="1605368" y="3657"/>
                </a:lnTo>
                <a:close/>
              </a:path>
              <a:path w="2447925" h="220979">
                <a:moveTo>
                  <a:pt x="1667343" y="25908"/>
                </a:moveTo>
                <a:lnTo>
                  <a:pt x="1603540" y="25908"/>
                </a:lnTo>
                <a:lnTo>
                  <a:pt x="1616103" y="26660"/>
                </a:lnTo>
                <a:lnTo>
                  <a:pt x="1627276" y="28917"/>
                </a:lnTo>
                <a:lnTo>
                  <a:pt x="1659880" y="61750"/>
                </a:lnTo>
                <a:lnTo>
                  <a:pt x="1660842" y="72237"/>
                </a:lnTo>
                <a:lnTo>
                  <a:pt x="1659842" y="82515"/>
                </a:lnTo>
                <a:lnTo>
                  <a:pt x="1636182" y="112499"/>
                </a:lnTo>
                <a:lnTo>
                  <a:pt x="1602320" y="119786"/>
                </a:lnTo>
                <a:lnTo>
                  <a:pt x="1665099" y="119786"/>
                </a:lnTo>
                <a:lnTo>
                  <a:pt x="1671767" y="113366"/>
                </a:lnTo>
                <a:lnTo>
                  <a:pt x="1679244" y="101422"/>
                </a:lnTo>
                <a:lnTo>
                  <a:pt x="1683731" y="87610"/>
                </a:lnTo>
                <a:lnTo>
                  <a:pt x="1685226" y="71932"/>
                </a:lnTo>
                <a:lnTo>
                  <a:pt x="1683873" y="56921"/>
                </a:lnTo>
                <a:lnTo>
                  <a:pt x="1679816" y="43586"/>
                </a:lnTo>
                <a:lnTo>
                  <a:pt x="1673053" y="31927"/>
                </a:lnTo>
                <a:lnTo>
                  <a:pt x="1667343" y="25908"/>
                </a:lnTo>
                <a:close/>
              </a:path>
              <a:path w="2447925" h="220979">
                <a:moveTo>
                  <a:pt x="1809889" y="25603"/>
                </a:moveTo>
                <a:lnTo>
                  <a:pt x="1785505" y="25603"/>
                </a:lnTo>
                <a:lnTo>
                  <a:pt x="1785505" y="217017"/>
                </a:lnTo>
                <a:lnTo>
                  <a:pt x="1809889" y="217017"/>
                </a:lnTo>
                <a:lnTo>
                  <a:pt x="1809889" y="25603"/>
                </a:lnTo>
                <a:close/>
              </a:path>
              <a:path w="2447925" h="220979">
                <a:moveTo>
                  <a:pt x="1881517" y="3657"/>
                </a:moveTo>
                <a:lnTo>
                  <a:pt x="1713877" y="3657"/>
                </a:lnTo>
                <a:lnTo>
                  <a:pt x="1713877" y="25603"/>
                </a:lnTo>
                <a:lnTo>
                  <a:pt x="1881517" y="25603"/>
                </a:lnTo>
                <a:lnTo>
                  <a:pt x="1881517" y="3657"/>
                </a:lnTo>
                <a:close/>
              </a:path>
              <a:path w="2447925" h="220979">
                <a:moveTo>
                  <a:pt x="1947964" y="185013"/>
                </a:moveTo>
                <a:lnTo>
                  <a:pt x="1919922" y="185013"/>
                </a:lnTo>
                <a:lnTo>
                  <a:pt x="1919922" y="217017"/>
                </a:lnTo>
                <a:lnTo>
                  <a:pt x="1947964" y="217017"/>
                </a:lnTo>
                <a:lnTo>
                  <a:pt x="1947964" y="185013"/>
                </a:lnTo>
                <a:close/>
              </a:path>
              <a:path w="2447925" h="220979">
                <a:moveTo>
                  <a:pt x="2100668" y="175869"/>
                </a:moveTo>
                <a:lnTo>
                  <a:pt x="2118956" y="214122"/>
                </a:lnTo>
                <a:lnTo>
                  <a:pt x="2152484" y="220675"/>
                </a:lnTo>
                <a:lnTo>
                  <a:pt x="2171230" y="218655"/>
                </a:lnTo>
                <a:lnTo>
                  <a:pt x="2188146" y="212598"/>
                </a:lnTo>
                <a:lnTo>
                  <a:pt x="2203234" y="202501"/>
                </a:lnTo>
                <a:lnTo>
                  <a:pt x="2206772" y="198729"/>
                </a:lnTo>
                <a:lnTo>
                  <a:pt x="2153094" y="198729"/>
                </a:lnTo>
                <a:lnTo>
                  <a:pt x="2139873" y="197300"/>
                </a:lnTo>
                <a:lnTo>
                  <a:pt x="2126729" y="193014"/>
                </a:lnTo>
                <a:lnTo>
                  <a:pt x="2113660" y="185870"/>
                </a:lnTo>
                <a:lnTo>
                  <a:pt x="2100668" y="175869"/>
                </a:lnTo>
                <a:close/>
              </a:path>
              <a:path w="2447925" h="220979">
                <a:moveTo>
                  <a:pt x="2241181" y="105156"/>
                </a:moveTo>
                <a:lnTo>
                  <a:pt x="2216492" y="105156"/>
                </a:lnTo>
                <a:lnTo>
                  <a:pt x="2216492" y="107899"/>
                </a:lnTo>
                <a:lnTo>
                  <a:pt x="2215397" y="126958"/>
                </a:lnTo>
                <a:lnTo>
                  <a:pt x="2198966" y="173278"/>
                </a:lnTo>
                <a:lnTo>
                  <a:pt x="2166591" y="197138"/>
                </a:lnTo>
                <a:lnTo>
                  <a:pt x="2153094" y="198729"/>
                </a:lnTo>
                <a:lnTo>
                  <a:pt x="2206772" y="198729"/>
                </a:lnTo>
                <a:lnTo>
                  <a:pt x="2216492" y="188366"/>
                </a:lnTo>
                <a:lnTo>
                  <a:pt x="2227294" y="171049"/>
                </a:lnTo>
                <a:lnTo>
                  <a:pt x="2235009" y="151409"/>
                </a:lnTo>
                <a:lnTo>
                  <a:pt x="2239638" y="129444"/>
                </a:lnTo>
                <a:lnTo>
                  <a:pt x="2241181" y="105156"/>
                </a:lnTo>
                <a:close/>
              </a:path>
              <a:path w="2447925" h="220979">
                <a:moveTo>
                  <a:pt x="2158580" y="0"/>
                </a:moveTo>
                <a:lnTo>
                  <a:pt x="2114975" y="11744"/>
                </a:lnTo>
                <a:lnTo>
                  <a:pt x="2087181" y="44234"/>
                </a:lnTo>
                <a:lnTo>
                  <a:pt x="2081771" y="72542"/>
                </a:lnTo>
                <a:lnTo>
                  <a:pt x="2083066" y="86515"/>
                </a:lnTo>
                <a:lnTo>
                  <a:pt x="2102497" y="120548"/>
                </a:lnTo>
                <a:lnTo>
                  <a:pt x="2140445" y="138122"/>
                </a:lnTo>
                <a:lnTo>
                  <a:pt x="2156142" y="139293"/>
                </a:lnTo>
                <a:lnTo>
                  <a:pt x="2174544" y="137160"/>
                </a:lnTo>
                <a:lnTo>
                  <a:pt x="2190737" y="130759"/>
                </a:lnTo>
                <a:lnTo>
                  <a:pt x="2204719" y="120091"/>
                </a:lnTo>
                <a:lnTo>
                  <a:pt x="2205921" y="118567"/>
                </a:lnTo>
                <a:lnTo>
                  <a:pt x="2158885" y="118567"/>
                </a:lnTo>
                <a:lnTo>
                  <a:pt x="2147836" y="117748"/>
                </a:lnTo>
                <a:lnTo>
                  <a:pt x="2114689" y="98450"/>
                </a:lnTo>
                <a:lnTo>
                  <a:pt x="2106460" y="71932"/>
                </a:lnTo>
                <a:lnTo>
                  <a:pt x="2107336" y="61807"/>
                </a:lnTo>
                <a:lnTo>
                  <a:pt x="2128062" y="29651"/>
                </a:lnTo>
                <a:lnTo>
                  <a:pt x="2157666" y="21336"/>
                </a:lnTo>
                <a:lnTo>
                  <a:pt x="2214424" y="21336"/>
                </a:lnTo>
                <a:lnTo>
                  <a:pt x="2206615" y="14230"/>
                </a:lnTo>
                <a:lnTo>
                  <a:pt x="2192528" y="6324"/>
                </a:lnTo>
                <a:lnTo>
                  <a:pt x="2176516" y="1581"/>
                </a:lnTo>
                <a:lnTo>
                  <a:pt x="2158580" y="0"/>
                </a:lnTo>
                <a:close/>
              </a:path>
              <a:path w="2447925" h="220979">
                <a:moveTo>
                  <a:pt x="2214424" y="21336"/>
                </a:moveTo>
                <a:lnTo>
                  <a:pt x="2157666" y="21336"/>
                </a:lnTo>
                <a:lnTo>
                  <a:pt x="2169020" y="22202"/>
                </a:lnTo>
                <a:lnTo>
                  <a:pt x="2179307" y="24803"/>
                </a:lnTo>
                <a:lnTo>
                  <a:pt x="2208110" y="50787"/>
                </a:lnTo>
                <a:lnTo>
                  <a:pt x="2211920" y="69799"/>
                </a:lnTo>
                <a:lnTo>
                  <a:pt x="2210996" y="79248"/>
                </a:lnTo>
                <a:lnTo>
                  <a:pt x="2180183" y="114909"/>
                </a:lnTo>
                <a:lnTo>
                  <a:pt x="2158885" y="118567"/>
                </a:lnTo>
                <a:lnTo>
                  <a:pt x="2205921" y="118567"/>
                </a:lnTo>
                <a:lnTo>
                  <a:pt x="2216492" y="105156"/>
                </a:lnTo>
                <a:lnTo>
                  <a:pt x="2241181" y="105156"/>
                </a:lnTo>
                <a:lnTo>
                  <a:pt x="2239781" y="79705"/>
                </a:lnTo>
                <a:lnTo>
                  <a:pt x="2235580" y="57912"/>
                </a:lnTo>
                <a:lnTo>
                  <a:pt x="2228580" y="39776"/>
                </a:lnTo>
                <a:lnTo>
                  <a:pt x="2218778" y="25298"/>
                </a:lnTo>
                <a:lnTo>
                  <a:pt x="2214424" y="21336"/>
                </a:lnTo>
                <a:close/>
              </a:path>
              <a:path w="2447925" h="220979">
                <a:moveTo>
                  <a:pt x="2414612" y="166420"/>
                </a:moveTo>
                <a:lnTo>
                  <a:pt x="2391448" y="166420"/>
                </a:lnTo>
                <a:lnTo>
                  <a:pt x="2391448" y="217017"/>
                </a:lnTo>
                <a:lnTo>
                  <a:pt x="2414612" y="217017"/>
                </a:lnTo>
                <a:lnTo>
                  <a:pt x="2414612" y="166420"/>
                </a:lnTo>
                <a:close/>
              </a:path>
              <a:path w="2447925" h="220979">
                <a:moveTo>
                  <a:pt x="2414612" y="2133"/>
                </a:moveTo>
                <a:lnTo>
                  <a:pt x="2393581" y="2133"/>
                </a:lnTo>
                <a:lnTo>
                  <a:pt x="2272880" y="149047"/>
                </a:lnTo>
                <a:lnTo>
                  <a:pt x="2278976" y="166420"/>
                </a:lnTo>
                <a:lnTo>
                  <a:pt x="2447836" y="166420"/>
                </a:lnTo>
                <a:lnTo>
                  <a:pt x="2447836" y="146304"/>
                </a:lnTo>
                <a:lnTo>
                  <a:pt x="2301836" y="146304"/>
                </a:lnTo>
                <a:lnTo>
                  <a:pt x="2391448" y="36271"/>
                </a:lnTo>
                <a:lnTo>
                  <a:pt x="2414612" y="36271"/>
                </a:lnTo>
                <a:lnTo>
                  <a:pt x="2414612" y="2133"/>
                </a:lnTo>
                <a:close/>
              </a:path>
              <a:path w="2447925" h="220979">
                <a:moveTo>
                  <a:pt x="2414612" y="36271"/>
                </a:moveTo>
                <a:lnTo>
                  <a:pt x="2391448" y="36271"/>
                </a:lnTo>
                <a:lnTo>
                  <a:pt x="2391448" y="146304"/>
                </a:lnTo>
                <a:lnTo>
                  <a:pt x="2414612" y="146304"/>
                </a:lnTo>
                <a:lnTo>
                  <a:pt x="2414612" y="3627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2821" y="5430773"/>
            <a:ext cx="2827350" cy="115176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39077" y="5615299"/>
            <a:ext cx="183515" cy="183515"/>
            <a:chOff x="9939077" y="5615299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9942677" y="561889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29" y="165717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30" y="173272"/>
                  </a:lnTo>
                  <a:lnTo>
                    <a:pt x="165715" y="165717"/>
                  </a:lnTo>
                  <a:lnTo>
                    <a:pt x="173272" y="154535"/>
                  </a:lnTo>
                  <a:lnTo>
                    <a:pt x="176047" y="140881"/>
                  </a:lnTo>
                  <a:lnTo>
                    <a:pt x="176047" y="35178"/>
                  </a:lnTo>
                  <a:lnTo>
                    <a:pt x="173272" y="21516"/>
                  </a:lnTo>
                  <a:lnTo>
                    <a:pt x="165715" y="10331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942677" y="561889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31"/>
                  </a:lnTo>
                  <a:lnTo>
                    <a:pt x="173272" y="21516"/>
                  </a:lnTo>
                  <a:lnTo>
                    <a:pt x="176047" y="35178"/>
                  </a:lnTo>
                  <a:lnTo>
                    <a:pt x="176047" y="140881"/>
                  </a:lnTo>
                  <a:lnTo>
                    <a:pt x="173272" y="154535"/>
                  </a:lnTo>
                  <a:lnTo>
                    <a:pt x="165715" y="165717"/>
                  </a:lnTo>
                  <a:lnTo>
                    <a:pt x="154530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0199250" y="5615299"/>
            <a:ext cx="183515" cy="183515"/>
            <a:chOff x="10199250" y="5615299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10202850" y="561889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29" y="165717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3" y="173272"/>
                  </a:lnTo>
                  <a:lnTo>
                    <a:pt x="165704" y="165717"/>
                  </a:lnTo>
                  <a:lnTo>
                    <a:pt x="173259" y="154535"/>
                  </a:lnTo>
                  <a:lnTo>
                    <a:pt x="176034" y="140881"/>
                  </a:lnTo>
                  <a:lnTo>
                    <a:pt x="176034" y="35178"/>
                  </a:lnTo>
                  <a:lnTo>
                    <a:pt x="173259" y="21516"/>
                  </a:lnTo>
                  <a:lnTo>
                    <a:pt x="165704" y="10331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202850" y="561889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31"/>
                  </a:lnTo>
                  <a:lnTo>
                    <a:pt x="173259" y="21516"/>
                  </a:lnTo>
                  <a:lnTo>
                    <a:pt x="176034" y="35178"/>
                  </a:lnTo>
                  <a:lnTo>
                    <a:pt x="176034" y="140881"/>
                  </a:lnTo>
                  <a:lnTo>
                    <a:pt x="173259" y="154535"/>
                  </a:lnTo>
                  <a:lnTo>
                    <a:pt x="165704" y="165717"/>
                  </a:lnTo>
                  <a:lnTo>
                    <a:pt x="154523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A47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/>
          <p:nvPr/>
        </p:nvSpPr>
        <p:spPr>
          <a:xfrm>
            <a:off x="9976002" y="5674029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39">
                <a:moveTo>
                  <a:pt x="44437" y="58153"/>
                </a:moveTo>
                <a:lnTo>
                  <a:pt x="10731" y="58153"/>
                </a:lnTo>
                <a:lnTo>
                  <a:pt x="33718" y="37744"/>
                </a:lnTo>
                <a:lnTo>
                  <a:pt x="37896" y="33375"/>
                </a:lnTo>
                <a:lnTo>
                  <a:pt x="42608" y="26593"/>
                </a:lnTo>
                <a:lnTo>
                  <a:pt x="43802" y="22720"/>
                </a:lnTo>
                <a:lnTo>
                  <a:pt x="43802" y="13081"/>
                </a:lnTo>
                <a:lnTo>
                  <a:pt x="41935" y="8737"/>
                </a:lnTo>
                <a:lnTo>
                  <a:pt x="34480" y="1892"/>
                </a:lnTo>
                <a:lnTo>
                  <a:pt x="29781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43" y="5715"/>
                </a:lnTo>
                <a:lnTo>
                  <a:pt x="4267" y="9118"/>
                </a:lnTo>
                <a:lnTo>
                  <a:pt x="1193" y="13716"/>
                </a:lnTo>
                <a:lnTo>
                  <a:pt x="6451" y="17538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18"/>
                </a:lnTo>
                <a:lnTo>
                  <a:pt x="20091" y="6629"/>
                </a:lnTo>
                <a:lnTo>
                  <a:pt x="27114" y="6629"/>
                </a:lnTo>
                <a:lnTo>
                  <a:pt x="30137" y="7759"/>
                </a:lnTo>
                <a:lnTo>
                  <a:pt x="35102" y="12242"/>
                </a:lnTo>
                <a:lnTo>
                  <a:pt x="36347" y="15176"/>
                </a:lnTo>
                <a:lnTo>
                  <a:pt x="36347" y="21958"/>
                </a:lnTo>
                <a:lnTo>
                  <a:pt x="35382" y="24993"/>
                </a:lnTo>
                <a:lnTo>
                  <a:pt x="31496" y="30797"/>
                </a:lnTo>
                <a:lnTo>
                  <a:pt x="28041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37" y="64693"/>
                </a:lnTo>
                <a:lnTo>
                  <a:pt x="44437" y="58153"/>
                </a:lnTo>
                <a:close/>
              </a:path>
              <a:path w="109854" h="66039">
                <a:moveTo>
                  <a:pt x="109397" y="23622"/>
                </a:moveTo>
                <a:lnTo>
                  <a:pt x="106946" y="15824"/>
                </a:lnTo>
                <a:lnTo>
                  <a:pt x="101942" y="9385"/>
                </a:lnTo>
                <a:lnTo>
                  <a:pt x="101942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42" y="59245"/>
                </a:lnTo>
                <a:lnTo>
                  <a:pt x="76936" y="59245"/>
                </a:lnTo>
                <a:lnTo>
                  <a:pt x="72237" y="56654"/>
                </a:lnTo>
                <a:lnTo>
                  <a:pt x="64960" y="46291"/>
                </a:lnTo>
                <a:lnTo>
                  <a:pt x="63182" y="40220"/>
                </a:lnTo>
                <a:lnTo>
                  <a:pt x="63157" y="25565"/>
                </a:lnTo>
                <a:lnTo>
                  <a:pt x="64935" y="19342"/>
                </a:lnTo>
                <a:lnTo>
                  <a:pt x="72085" y="9105"/>
                </a:lnTo>
                <a:lnTo>
                  <a:pt x="76746" y="6540"/>
                </a:lnTo>
                <a:lnTo>
                  <a:pt x="88252" y="6540"/>
                </a:lnTo>
                <a:lnTo>
                  <a:pt x="92938" y="9131"/>
                </a:lnTo>
                <a:lnTo>
                  <a:pt x="100139" y="19494"/>
                </a:lnTo>
                <a:lnTo>
                  <a:pt x="101904" y="25565"/>
                </a:lnTo>
                <a:lnTo>
                  <a:pt x="101942" y="40220"/>
                </a:lnTo>
                <a:lnTo>
                  <a:pt x="101942" y="9385"/>
                </a:lnTo>
                <a:lnTo>
                  <a:pt x="99733" y="6540"/>
                </a:lnTo>
                <a:lnTo>
                  <a:pt x="97129" y="3175"/>
                </a:lnTo>
                <a:lnTo>
                  <a:pt x="90678" y="0"/>
                </a:lnTo>
                <a:lnTo>
                  <a:pt x="74688" y="0"/>
                </a:lnTo>
                <a:lnTo>
                  <a:pt x="68186" y="3200"/>
                </a:lnTo>
                <a:lnTo>
                  <a:pt x="58204" y="15976"/>
                </a:lnTo>
                <a:lnTo>
                  <a:pt x="55740" y="23622"/>
                </a:lnTo>
                <a:lnTo>
                  <a:pt x="55702" y="42164"/>
                </a:lnTo>
                <a:lnTo>
                  <a:pt x="58166" y="49961"/>
                </a:lnTo>
                <a:lnTo>
                  <a:pt x="68033" y="62623"/>
                </a:lnTo>
                <a:lnTo>
                  <a:pt x="74510" y="65786"/>
                </a:lnTo>
                <a:lnTo>
                  <a:pt x="90500" y="65786"/>
                </a:lnTo>
                <a:lnTo>
                  <a:pt x="96977" y="62585"/>
                </a:lnTo>
                <a:lnTo>
                  <a:pt x="99568" y="59245"/>
                </a:lnTo>
                <a:lnTo>
                  <a:pt x="106921" y="49809"/>
                </a:lnTo>
                <a:lnTo>
                  <a:pt x="109347" y="42164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235806" y="5674029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39">
                <a:moveTo>
                  <a:pt x="42252" y="49606"/>
                </a:moveTo>
                <a:lnTo>
                  <a:pt x="35344" y="49606"/>
                </a:lnTo>
                <a:lnTo>
                  <a:pt x="35344" y="64693"/>
                </a:lnTo>
                <a:lnTo>
                  <a:pt x="42252" y="64693"/>
                </a:lnTo>
                <a:lnTo>
                  <a:pt x="42252" y="49606"/>
                </a:lnTo>
                <a:close/>
              </a:path>
              <a:path w="110490" h="66039">
                <a:moveTo>
                  <a:pt x="42252" y="635"/>
                </a:moveTo>
                <a:lnTo>
                  <a:pt x="35979" y="635"/>
                </a:lnTo>
                <a:lnTo>
                  <a:pt x="0" y="44437"/>
                </a:lnTo>
                <a:lnTo>
                  <a:pt x="1828" y="49606"/>
                </a:lnTo>
                <a:lnTo>
                  <a:pt x="52158" y="49606"/>
                </a:lnTo>
                <a:lnTo>
                  <a:pt x="52158" y="43611"/>
                </a:lnTo>
                <a:lnTo>
                  <a:pt x="8635" y="43611"/>
                </a:lnTo>
                <a:lnTo>
                  <a:pt x="35344" y="10807"/>
                </a:lnTo>
                <a:lnTo>
                  <a:pt x="42252" y="10807"/>
                </a:lnTo>
                <a:lnTo>
                  <a:pt x="42252" y="635"/>
                </a:lnTo>
                <a:close/>
              </a:path>
              <a:path w="110490" h="66039">
                <a:moveTo>
                  <a:pt x="42252" y="10807"/>
                </a:moveTo>
                <a:lnTo>
                  <a:pt x="35344" y="10807"/>
                </a:lnTo>
                <a:lnTo>
                  <a:pt x="35344" y="43611"/>
                </a:lnTo>
                <a:lnTo>
                  <a:pt x="42252" y="43611"/>
                </a:lnTo>
                <a:lnTo>
                  <a:pt x="42252" y="10807"/>
                </a:lnTo>
                <a:close/>
              </a:path>
              <a:path w="110490" h="66039">
                <a:moveTo>
                  <a:pt x="95643" y="0"/>
                </a:moveTo>
                <a:lnTo>
                  <a:pt x="80924" y="0"/>
                </a:lnTo>
                <a:lnTo>
                  <a:pt x="74485" y="3276"/>
                </a:lnTo>
                <a:lnTo>
                  <a:pt x="62598" y="45313"/>
                </a:lnTo>
                <a:lnTo>
                  <a:pt x="64820" y="53212"/>
                </a:lnTo>
                <a:lnTo>
                  <a:pt x="73659" y="63271"/>
                </a:lnTo>
                <a:lnTo>
                  <a:pt x="79679" y="65786"/>
                </a:lnTo>
                <a:lnTo>
                  <a:pt x="93789" y="65786"/>
                </a:lnTo>
                <a:lnTo>
                  <a:pt x="99212" y="63779"/>
                </a:lnTo>
                <a:lnTo>
                  <a:pt x="103970" y="59423"/>
                </a:lnTo>
                <a:lnTo>
                  <a:pt x="82740" y="59423"/>
                </a:lnTo>
                <a:lnTo>
                  <a:pt x="78892" y="58064"/>
                </a:lnTo>
                <a:lnTo>
                  <a:pt x="72847" y="52603"/>
                </a:lnTo>
                <a:lnTo>
                  <a:pt x="71323" y="49212"/>
                </a:lnTo>
                <a:lnTo>
                  <a:pt x="71323" y="41402"/>
                </a:lnTo>
                <a:lnTo>
                  <a:pt x="72821" y="38112"/>
                </a:lnTo>
                <a:lnTo>
                  <a:pt x="76542" y="34620"/>
                </a:lnTo>
                <a:lnTo>
                  <a:pt x="70053" y="34620"/>
                </a:lnTo>
                <a:lnTo>
                  <a:pt x="70053" y="26111"/>
                </a:lnTo>
                <a:lnTo>
                  <a:pt x="71754" y="19418"/>
                </a:lnTo>
                <a:lnTo>
                  <a:pt x="78536" y="9118"/>
                </a:lnTo>
                <a:lnTo>
                  <a:pt x="83045" y="6540"/>
                </a:lnTo>
                <a:lnTo>
                  <a:pt x="106947" y="6540"/>
                </a:lnTo>
                <a:lnTo>
                  <a:pt x="101917" y="2425"/>
                </a:lnTo>
                <a:lnTo>
                  <a:pt x="95643" y="0"/>
                </a:lnTo>
                <a:close/>
              </a:path>
              <a:path w="110490" h="66039">
                <a:moveTo>
                  <a:pt x="104566" y="31076"/>
                </a:moveTo>
                <a:lnTo>
                  <a:pt x="91770" y="31076"/>
                </a:lnTo>
                <a:lnTo>
                  <a:pt x="95491" y="32359"/>
                </a:lnTo>
                <a:lnTo>
                  <a:pt x="101307" y="37515"/>
                </a:lnTo>
                <a:lnTo>
                  <a:pt x="102755" y="40767"/>
                </a:lnTo>
                <a:lnTo>
                  <a:pt x="102648" y="49212"/>
                </a:lnTo>
                <a:lnTo>
                  <a:pt x="101345" y="52450"/>
                </a:lnTo>
                <a:lnTo>
                  <a:pt x="95719" y="58026"/>
                </a:lnTo>
                <a:lnTo>
                  <a:pt x="92011" y="59423"/>
                </a:lnTo>
                <a:lnTo>
                  <a:pt x="103970" y="59423"/>
                </a:lnTo>
                <a:lnTo>
                  <a:pt x="107937" y="55791"/>
                </a:lnTo>
                <a:lnTo>
                  <a:pt x="110121" y="50736"/>
                </a:lnTo>
                <a:lnTo>
                  <a:pt x="110121" y="38735"/>
                </a:lnTo>
                <a:lnTo>
                  <a:pt x="107988" y="33985"/>
                </a:lnTo>
                <a:lnTo>
                  <a:pt x="104566" y="31076"/>
                </a:lnTo>
                <a:close/>
              </a:path>
              <a:path w="110490" h="66039">
                <a:moveTo>
                  <a:pt x="94246" y="24904"/>
                </a:moveTo>
                <a:lnTo>
                  <a:pt x="80505" y="24904"/>
                </a:lnTo>
                <a:lnTo>
                  <a:pt x="74472" y="28143"/>
                </a:lnTo>
                <a:lnTo>
                  <a:pt x="70053" y="34620"/>
                </a:lnTo>
                <a:lnTo>
                  <a:pt x="76542" y="34620"/>
                </a:lnTo>
                <a:lnTo>
                  <a:pt x="78816" y="32486"/>
                </a:lnTo>
                <a:lnTo>
                  <a:pt x="82626" y="31076"/>
                </a:lnTo>
                <a:lnTo>
                  <a:pt x="104566" y="31076"/>
                </a:lnTo>
                <a:lnTo>
                  <a:pt x="99440" y="26720"/>
                </a:lnTo>
                <a:lnTo>
                  <a:pt x="94246" y="24904"/>
                </a:lnTo>
                <a:close/>
              </a:path>
              <a:path w="110490" h="66039">
                <a:moveTo>
                  <a:pt x="106947" y="6540"/>
                </a:moveTo>
                <a:lnTo>
                  <a:pt x="93700" y="6540"/>
                </a:lnTo>
                <a:lnTo>
                  <a:pt x="98704" y="8636"/>
                </a:lnTo>
                <a:lnTo>
                  <a:pt x="103670" y="12814"/>
                </a:lnTo>
                <a:lnTo>
                  <a:pt x="107848" y="7277"/>
                </a:lnTo>
                <a:lnTo>
                  <a:pt x="106947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2469908" y="0"/>
            <a:ext cx="5645150" cy="7560309"/>
            <a:chOff x="2469908" y="0"/>
            <a:chExt cx="5645150" cy="7560309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1275" y="0"/>
              <a:ext cx="3093224" cy="66972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9908" y="168841"/>
              <a:ext cx="3099612" cy="73911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7003" y="4979619"/>
            <a:ext cx="1734820" cy="1734820"/>
            <a:chOff x="8437003" y="4979619"/>
            <a:chExt cx="1734820" cy="1734820"/>
          </a:xfrm>
        </p:grpSpPr>
        <p:sp>
          <p:nvSpPr>
            <p:cNvPr id="3" name="object 3"/>
            <p:cNvSpPr/>
            <p:nvPr/>
          </p:nvSpPr>
          <p:spPr>
            <a:xfrm>
              <a:off x="8437003" y="4979619"/>
              <a:ext cx="1734820" cy="1734820"/>
            </a:xfrm>
            <a:custGeom>
              <a:avLst/>
              <a:gdLst/>
              <a:ahLst/>
              <a:cxnLst/>
              <a:rect l="l" t="t" r="r" b="b"/>
              <a:pathLst>
                <a:path w="1734820" h="1734820">
                  <a:moveTo>
                    <a:pt x="1579194" y="0"/>
                  </a:moveTo>
                  <a:lnTo>
                    <a:pt x="155219" y="0"/>
                  </a:lnTo>
                  <a:lnTo>
                    <a:pt x="106289" y="7947"/>
                  </a:lnTo>
                  <a:lnTo>
                    <a:pt x="63697" y="30051"/>
                  </a:lnTo>
                  <a:lnTo>
                    <a:pt x="30047" y="63705"/>
                  </a:lnTo>
                  <a:lnTo>
                    <a:pt x="7946" y="106301"/>
                  </a:lnTo>
                  <a:lnTo>
                    <a:pt x="0" y="155232"/>
                  </a:lnTo>
                  <a:lnTo>
                    <a:pt x="0" y="1579194"/>
                  </a:lnTo>
                  <a:lnTo>
                    <a:pt x="7946" y="1628122"/>
                  </a:lnTo>
                  <a:lnTo>
                    <a:pt x="30047" y="1670718"/>
                  </a:lnTo>
                  <a:lnTo>
                    <a:pt x="63697" y="1704372"/>
                  </a:lnTo>
                  <a:lnTo>
                    <a:pt x="106289" y="1726477"/>
                  </a:lnTo>
                  <a:lnTo>
                    <a:pt x="155219" y="1734425"/>
                  </a:lnTo>
                  <a:lnTo>
                    <a:pt x="1579194" y="1734425"/>
                  </a:lnTo>
                  <a:lnTo>
                    <a:pt x="1628118" y="1726477"/>
                  </a:lnTo>
                  <a:lnTo>
                    <a:pt x="1670711" y="1704372"/>
                  </a:lnTo>
                  <a:lnTo>
                    <a:pt x="1704362" y="1670718"/>
                  </a:lnTo>
                  <a:lnTo>
                    <a:pt x="1726466" y="1628122"/>
                  </a:lnTo>
                  <a:lnTo>
                    <a:pt x="1734413" y="1579194"/>
                  </a:lnTo>
                  <a:lnTo>
                    <a:pt x="1734413" y="155232"/>
                  </a:lnTo>
                  <a:lnTo>
                    <a:pt x="1726466" y="106301"/>
                  </a:lnTo>
                  <a:lnTo>
                    <a:pt x="1704362" y="63705"/>
                  </a:lnTo>
                  <a:lnTo>
                    <a:pt x="1670711" y="30051"/>
                  </a:lnTo>
                  <a:lnTo>
                    <a:pt x="1628118" y="7947"/>
                  </a:lnTo>
                  <a:lnTo>
                    <a:pt x="1579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586597" y="5764225"/>
              <a:ext cx="1435735" cy="800735"/>
            </a:xfrm>
            <a:custGeom>
              <a:avLst/>
              <a:gdLst/>
              <a:ahLst/>
              <a:cxnLst/>
              <a:rect l="l" t="t" r="r" b="b"/>
              <a:pathLst>
                <a:path w="1435734" h="800734">
                  <a:moveTo>
                    <a:pt x="57404" y="228727"/>
                  </a:moveTo>
                  <a:lnTo>
                    <a:pt x="0" y="228727"/>
                  </a:lnTo>
                  <a:lnTo>
                    <a:pt x="0" y="292227"/>
                  </a:lnTo>
                  <a:lnTo>
                    <a:pt x="57404" y="292227"/>
                  </a:lnTo>
                  <a:lnTo>
                    <a:pt x="57404" y="228727"/>
                  </a:lnTo>
                  <a:close/>
                </a:path>
                <a:path w="1435734" h="800734">
                  <a:moveTo>
                    <a:pt x="57404" y="63627"/>
                  </a:moveTo>
                  <a:lnTo>
                    <a:pt x="0" y="63627"/>
                  </a:lnTo>
                  <a:lnTo>
                    <a:pt x="0" y="177927"/>
                  </a:lnTo>
                  <a:lnTo>
                    <a:pt x="57404" y="177927"/>
                  </a:lnTo>
                  <a:lnTo>
                    <a:pt x="57404" y="63627"/>
                  </a:lnTo>
                  <a:close/>
                </a:path>
                <a:path w="1435734" h="800734">
                  <a:moveTo>
                    <a:pt x="114820" y="177927"/>
                  </a:moveTo>
                  <a:lnTo>
                    <a:pt x="57404" y="177927"/>
                  </a:lnTo>
                  <a:lnTo>
                    <a:pt x="57404" y="228727"/>
                  </a:lnTo>
                  <a:lnTo>
                    <a:pt x="114820" y="228727"/>
                  </a:lnTo>
                  <a:lnTo>
                    <a:pt x="114820" y="177927"/>
                  </a:lnTo>
                  <a:close/>
                </a:path>
                <a:path w="1435734" h="800734">
                  <a:moveTo>
                    <a:pt x="172224" y="292227"/>
                  </a:moveTo>
                  <a:lnTo>
                    <a:pt x="57404" y="292227"/>
                  </a:lnTo>
                  <a:lnTo>
                    <a:pt x="57404" y="343027"/>
                  </a:lnTo>
                  <a:lnTo>
                    <a:pt x="172224" y="343027"/>
                  </a:lnTo>
                  <a:lnTo>
                    <a:pt x="172224" y="292227"/>
                  </a:lnTo>
                  <a:close/>
                </a:path>
                <a:path w="1435734" h="800734">
                  <a:moveTo>
                    <a:pt x="172224" y="114427"/>
                  </a:moveTo>
                  <a:lnTo>
                    <a:pt x="114820" y="114427"/>
                  </a:lnTo>
                  <a:lnTo>
                    <a:pt x="114820" y="177927"/>
                  </a:lnTo>
                  <a:lnTo>
                    <a:pt x="172224" y="177927"/>
                  </a:lnTo>
                  <a:lnTo>
                    <a:pt x="172224" y="114427"/>
                  </a:lnTo>
                  <a:close/>
                </a:path>
                <a:path w="1435734" h="800734">
                  <a:moveTo>
                    <a:pt x="229628" y="177927"/>
                  </a:moveTo>
                  <a:lnTo>
                    <a:pt x="172224" y="177927"/>
                  </a:lnTo>
                  <a:lnTo>
                    <a:pt x="172224" y="228727"/>
                  </a:lnTo>
                  <a:lnTo>
                    <a:pt x="229628" y="228727"/>
                  </a:lnTo>
                  <a:lnTo>
                    <a:pt x="229628" y="177927"/>
                  </a:lnTo>
                  <a:close/>
                </a:path>
                <a:path w="1435734" h="800734">
                  <a:moveTo>
                    <a:pt x="229628" y="63627"/>
                  </a:moveTo>
                  <a:lnTo>
                    <a:pt x="172224" y="63627"/>
                  </a:lnTo>
                  <a:lnTo>
                    <a:pt x="172224" y="114427"/>
                  </a:lnTo>
                  <a:lnTo>
                    <a:pt x="229628" y="114427"/>
                  </a:lnTo>
                  <a:lnTo>
                    <a:pt x="229628" y="63627"/>
                  </a:lnTo>
                  <a:close/>
                </a:path>
                <a:path w="1435734" h="800734">
                  <a:moveTo>
                    <a:pt x="287045" y="520827"/>
                  </a:moveTo>
                  <a:lnTo>
                    <a:pt x="114820" y="520827"/>
                  </a:lnTo>
                  <a:lnTo>
                    <a:pt x="114820" y="685927"/>
                  </a:lnTo>
                  <a:lnTo>
                    <a:pt x="287045" y="685927"/>
                  </a:lnTo>
                  <a:lnTo>
                    <a:pt x="287045" y="520827"/>
                  </a:lnTo>
                  <a:close/>
                </a:path>
                <a:path w="1435734" h="800734">
                  <a:moveTo>
                    <a:pt x="401866" y="406400"/>
                  </a:moveTo>
                  <a:lnTo>
                    <a:pt x="0" y="406400"/>
                  </a:lnTo>
                  <a:lnTo>
                    <a:pt x="0" y="457200"/>
                  </a:lnTo>
                  <a:lnTo>
                    <a:pt x="0" y="749300"/>
                  </a:lnTo>
                  <a:lnTo>
                    <a:pt x="0" y="800100"/>
                  </a:lnTo>
                  <a:lnTo>
                    <a:pt x="401866" y="800100"/>
                  </a:lnTo>
                  <a:lnTo>
                    <a:pt x="401866" y="749427"/>
                  </a:lnTo>
                  <a:lnTo>
                    <a:pt x="401866" y="749300"/>
                  </a:lnTo>
                  <a:lnTo>
                    <a:pt x="401866" y="457327"/>
                  </a:lnTo>
                  <a:lnTo>
                    <a:pt x="344449" y="457327"/>
                  </a:lnTo>
                  <a:lnTo>
                    <a:pt x="344449" y="749300"/>
                  </a:lnTo>
                  <a:lnTo>
                    <a:pt x="57404" y="749300"/>
                  </a:lnTo>
                  <a:lnTo>
                    <a:pt x="57404" y="457200"/>
                  </a:lnTo>
                  <a:lnTo>
                    <a:pt x="401866" y="457200"/>
                  </a:lnTo>
                  <a:lnTo>
                    <a:pt x="401866" y="406400"/>
                  </a:lnTo>
                  <a:close/>
                </a:path>
                <a:path w="1435734" h="800734">
                  <a:moveTo>
                    <a:pt x="401866" y="292227"/>
                  </a:moveTo>
                  <a:lnTo>
                    <a:pt x="344449" y="292227"/>
                  </a:lnTo>
                  <a:lnTo>
                    <a:pt x="344449" y="343027"/>
                  </a:lnTo>
                  <a:lnTo>
                    <a:pt x="401866" y="343027"/>
                  </a:lnTo>
                  <a:lnTo>
                    <a:pt x="401866" y="292227"/>
                  </a:lnTo>
                  <a:close/>
                </a:path>
                <a:path w="1435734" h="800734">
                  <a:moveTo>
                    <a:pt x="459270" y="177927"/>
                  </a:moveTo>
                  <a:lnTo>
                    <a:pt x="344449" y="177927"/>
                  </a:lnTo>
                  <a:lnTo>
                    <a:pt x="344449" y="114427"/>
                  </a:lnTo>
                  <a:lnTo>
                    <a:pt x="401866" y="114427"/>
                  </a:lnTo>
                  <a:lnTo>
                    <a:pt x="401866" y="63627"/>
                  </a:lnTo>
                  <a:lnTo>
                    <a:pt x="287045" y="63627"/>
                  </a:lnTo>
                  <a:lnTo>
                    <a:pt x="287045" y="114427"/>
                  </a:lnTo>
                  <a:lnTo>
                    <a:pt x="229628" y="114427"/>
                  </a:lnTo>
                  <a:lnTo>
                    <a:pt x="229628" y="177927"/>
                  </a:lnTo>
                  <a:lnTo>
                    <a:pt x="287045" y="177927"/>
                  </a:lnTo>
                  <a:lnTo>
                    <a:pt x="287045" y="228727"/>
                  </a:lnTo>
                  <a:lnTo>
                    <a:pt x="459270" y="228727"/>
                  </a:lnTo>
                  <a:lnTo>
                    <a:pt x="459270" y="177927"/>
                  </a:lnTo>
                  <a:close/>
                </a:path>
                <a:path w="1435734" h="800734">
                  <a:moveTo>
                    <a:pt x="631494" y="635127"/>
                  </a:moveTo>
                  <a:lnTo>
                    <a:pt x="459270" y="635127"/>
                  </a:lnTo>
                  <a:lnTo>
                    <a:pt x="459270" y="685927"/>
                  </a:lnTo>
                  <a:lnTo>
                    <a:pt x="516674" y="685927"/>
                  </a:lnTo>
                  <a:lnTo>
                    <a:pt x="516674" y="749300"/>
                  </a:lnTo>
                  <a:lnTo>
                    <a:pt x="459270" y="749300"/>
                  </a:lnTo>
                  <a:lnTo>
                    <a:pt x="459270" y="800100"/>
                  </a:lnTo>
                  <a:lnTo>
                    <a:pt x="574090" y="800100"/>
                  </a:lnTo>
                  <a:lnTo>
                    <a:pt x="574090" y="749300"/>
                  </a:lnTo>
                  <a:lnTo>
                    <a:pt x="574090" y="685927"/>
                  </a:lnTo>
                  <a:lnTo>
                    <a:pt x="631494" y="685927"/>
                  </a:lnTo>
                  <a:lnTo>
                    <a:pt x="631494" y="635127"/>
                  </a:lnTo>
                  <a:close/>
                </a:path>
                <a:path w="1435734" h="800734">
                  <a:moveTo>
                    <a:pt x="631494" y="63627"/>
                  </a:moveTo>
                  <a:lnTo>
                    <a:pt x="516674" y="63627"/>
                  </a:lnTo>
                  <a:lnTo>
                    <a:pt x="516674" y="114427"/>
                  </a:lnTo>
                  <a:lnTo>
                    <a:pt x="631494" y="114427"/>
                  </a:lnTo>
                  <a:lnTo>
                    <a:pt x="631494" y="63627"/>
                  </a:lnTo>
                  <a:close/>
                </a:path>
                <a:path w="1435734" h="800734">
                  <a:moveTo>
                    <a:pt x="688898" y="685927"/>
                  </a:moveTo>
                  <a:lnTo>
                    <a:pt x="631494" y="685927"/>
                  </a:lnTo>
                  <a:lnTo>
                    <a:pt x="631494" y="749427"/>
                  </a:lnTo>
                  <a:lnTo>
                    <a:pt x="688898" y="749427"/>
                  </a:lnTo>
                  <a:lnTo>
                    <a:pt x="688898" y="685927"/>
                  </a:lnTo>
                  <a:close/>
                </a:path>
                <a:path w="1435734" h="800734">
                  <a:moveTo>
                    <a:pt x="688898" y="520827"/>
                  </a:moveTo>
                  <a:lnTo>
                    <a:pt x="631494" y="520827"/>
                  </a:lnTo>
                  <a:lnTo>
                    <a:pt x="631494" y="635127"/>
                  </a:lnTo>
                  <a:lnTo>
                    <a:pt x="688898" y="635127"/>
                  </a:lnTo>
                  <a:lnTo>
                    <a:pt x="688898" y="520827"/>
                  </a:lnTo>
                  <a:close/>
                </a:path>
                <a:path w="1435734" h="800734">
                  <a:moveTo>
                    <a:pt x="688898" y="114427"/>
                  </a:moveTo>
                  <a:lnTo>
                    <a:pt x="631494" y="114427"/>
                  </a:lnTo>
                  <a:lnTo>
                    <a:pt x="631494" y="177800"/>
                  </a:lnTo>
                  <a:lnTo>
                    <a:pt x="516674" y="177800"/>
                  </a:lnTo>
                  <a:lnTo>
                    <a:pt x="516674" y="228600"/>
                  </a:lnTo>
                  <a:lnTo>
                    <a:pt x="516674" y="292100"/>
                  </a:lnTo>
                  <a:lnTo>
                    <a:pt x="688898" y="292100"/>
                  </a:lnTo>
                  <a:lnTo>
                    <a:pt x="688898" y="228600"/>
                  </a:lnTo>
                  <a:lnTo>
                    <a:pt x="631494" y="228600"/>
                  </a:lnTo>
                  <a:lnTo>
                    <a:pt x="631494" y="177927"/>
                  </a:lnTo>
                  <a:lnTo>
                    <a:pt x="688898" y="177927"/>
                  </a:lnTo>
                  <a:lnTo>
                    <a:pt x="688898" y="114427"/>
                  </a:lnTo>
                  <a:close/>
                </a:path>
                <a:path w="1435734" h="800734">
                  <a:moveTo>
                    <a:pt x="746315" y="749427"/>
                  </a:moveTo>
                  <a:lnTo>
                    <a:pt x="688898" y="749427"/>
                  </a:lnTo>
                  <a:lnTo>
                    <a:pt x="688898" y="800227"/>
                  </a:lnTo>
                  <a:lnTo>
                    <a:pt x="746315" y="800227"/>
                  </a:lnTo>
                  <a:lnTo>
                    <a:pt x="746315" y="749427"/>
                  </a:lnTo>
                  <a:close/>
                </a:path>
                <a:path w="1435734" h="800734">
                  <a:moveTo>
                    <a:pt x="803719" y="635127"/>
                  </a:moveTo>
                  <a:lnTo>
                    <a:pt x="746315" y="635127"/>
                  </a:lnTo>
                  <a:lnTo>
                    <a:pt x="746315" y="685927"/>
                  </a:lnTo>
                  <a:lnTo>
                    <a:pt x="803719" y="685927"/>
                  </a:lnTo>
                  <a:lnTo>
                    <a:pt x="803719" y="635127"/>
                  </a:lnTo>
                  <a:close/>
                </a:path>
                <a:path w="1435734" h="800734">
                  <a:moveTo>
                    <a:pt x="803719" y="177927"/>
                  </a:moveTo>
                  <a:lnTo>
                    <a:pt x="746315" y="177927"/>
                  </a:lnTo>
                  <a:lnTo>
                    <a:pt x="746315" y="228727"/>
                  </a:lnTo>
                  <a:lnTo>
                    <a:pt x="803719" y="228727"/>
                  </a:lnTo>
                  <a:lnTo>
                    <a:pt x="803719" y="177927"/>
                  </a:lnTo>
                  <a:close/>
                </a:path>
                <a:path w="1435734" h="800734">
                  <a:moveTo>
                    <a:pt x="1090764" y="685927"/>
                  </a:moveTo>
                  <a:lnTo>
                    <a:pt x="1033360" y="685927"/>
                  </a:lnTo>
                  <a:lnTo>
                    <a:pt x="1033360" y="749427"/>
                  </a:lnTo>
                  <a:lnTo>
                    <a:pt x="1090764" y="749427"/>
                  </a:lnTo>
                  <a:lnTo>
                    <a:pt x="1090764" y="685927"/>
                  </a:lnTo>
                  <a:close/>
                </a:path>
                <a:path w="1435734" h="800734">
                  <a:moveTo>
                    <a:pt x="1090764" y="406527"/>
                  </a:moveTo>
                  <a:lnTo>
                    <a:pt x="1033360" y="406527"/>
                  </a:lnTo>
                  <a:lnTo>
                    <a:pt x="1033360" y="457327"/>
                  </a:lnTo>
                  <a:lnTo>
                    <a:pt x="1090764" y="457327"/>
                  </a:lnTo>
                  <a:lnTo>
                    <a:pt x="1090764" y="406527"/>
                  </a:lnTo>
                  <a:close/>
                </a:path>
                <a:path w="1435734" h="800734">
                  <a:moveTo>
                    <a:pt x="1148168" y="749427"/>
                  </a:moveTo>
                  <a:lnTo>
                    <a:pt x="1090764" y="749427"/>
                  </a:lnTo>
                  <a:lnTo>
                    <a:pt x="1090764" y="800227"/>
                  </a:lnTo>
                  <a:lnTo>
                    <a:pt x="1148168" y="800227"/>
                  </a:lnTo>
                  <a:lnTo>
                    <a:pt x="1148168" y="749427"/>
                  </a:lnTo>
                  <a:close/>
                </a:path>
                <a:path w="1435734" h="800734">
                  <a:moveTo>
                    <a:pt x="1148168" y="63500"/>
                  </a:moveTo>
                  <a:lnTo>
                    <a:pt x="918540" y="63500"/>
                  </a:lnTo>
                  <a:lnTo>
                    <a:pt x="918540" y="114300"/>
                  </a:lnTo>
                  <a:lnTo>
                    <a:pt x="918540" y="177800"/>
                  </a:lnTo>
                  <a:lnTo>
                    <a:pt x="918540" y="228600"/>
                  </a:lnTo>
                  <a:lnTo>
                    <a:pt x="1148168" y="228600"/>
                  </a:lnTo>
                  <a:lnTo>
                    <a:pt x="1148168" y="177800"/>
                  </a:lnTo>
                  <a:lnTo>
                    <a:pt x="1090764" y="177800"/>
                  </a:lnTo>
                  <a:lnTo>
                    <a:pt x="1090764" y="114427"/>
                  </a:lnTo>
                  <a:lnTo>
                    <a:pt x="1033360" y="114427"/>
                  </a:lnTo>
                  <a:lnTo>
                    <a:pt x="1033360" y="177800"/>
                  </a:lnTo>
                  <a:lnTo>
                    <a:pt x="975944" y="177800"/>
                  </a:lnTo>
                  <a:lnTo>
                    <a:pt x="975944" y="114300"/>
                  </a:lnTo>
                  <a:lnTo>
                    <a:pt x="1148168" y="114300"/>
                  </a:lnTo>
                  <a:lnTo>
                    <a:pt x="1148168" y="63500"/>
                  </a:lnTo>
                  <a:close/>
                </a:path>
                <a:path w="1435734" h="800734">
                  <a:moveTo>
                    <a:pt x="1262989" y="292100"/>
                  </a:moveTo>
                  <a:lnTo>
                    <a:pt x="1205585" y="292100"/>
                  </a:lnTo>
                  <a:lnTo>
                    <a:pt x="1205585" y="228727"/>
                  </a:lnTo>
                  <a:lnTo>
                    <a:pt x="1148168" y="228727"/>
                  </a:lnTo>
                  <a:lnTo>
                    <a:pt x="1148168" y="292100"/>
                  </a:lnTo>
                  <a:lnTo>
                    <a:pt x="1090764" y="292100"/>
                  </a:lnTo>
                  <a:lnTo>
                    <a:pt x="1090764" y="228727"/>
                  </a:lnTo>
                  <a:lnTo>
                    <a:pt x="1033360" y="228727"/>
                  </a:lnTo>
                  <a:lnTo>
                    <a:pt x="1033360" y="292100"/>
                  </a:lnTo>
                  <a:lnTo>
                    <a:pt x="975944" y="292100"/>
                  </a:lnTo>
                  <a:lnTo>
                    <a:pt x="975944" y="228727"/>
                  </a:lnTo>
                  <a:lnTo>
                    <a:pt x="861136" y="228727"/>
                  </a:lnTo>
                  <a:lnTo>
                    <a:pt x="861136" y="292227"/>
                  </a:lnTo>
                  <a:lnTo>
                    <a:pt x="918540" y="292227"/>
                  </a:lnTo>
                  <a:lnTo>
                    <a:pt x="918540" y="342900"/>
                  </a:lnTo>
                  <a:lnTo>
                    <a:pt x="918540" y="406400"/>
                  </a:lnTo>
                  <a:lnTo>
                    <a:pt x="803719" y="406400"/>
                  </a:lnTo>
                  <a:lnTo>
                    <a:pt x="803719" y="406527"/>
                  </a:lnTo>
                  <a:lnTo>
                    <a:pt x="803719" y="457200"/>
                  </a:lnTo>
                  <a:lnTo>
                    <a:pt x="746315" y="457200"/>
                  </a:lnTo>
                  <a:lnTo>
                    <a:pt x="746315" y="406527"/>
                  </a:lnTo>
                  <a:lnTo>
                    <a:pt x="803719" y="406527"/>
                  </a:lnTo>
                  <a:lnTo>
                    <a:pt x="803719" y="406400"/>
                  </a:lnTo>
                  <a:lnTo>
                    <a:pt x="803719" y="343027"/>
                  </a:lnTo>
                  <a:lnTo>
                    <a:pt x="746315" y="343027"/>
                  </a:lnTo>
                  <a:lnTo>
                    <a:pt x="746315" y="292227"/>
                  </a:lnTo>
                  <a:lnTo>
                    <a:pt x="688898" y="292227"/>
                  </a:lnTo>
                  <a:lnTo>
                    <a:pt x="688898" y="343027"/>
                  </a:lnTo>
                  <a:lnTo>
                    <a:pt x="631494" y="343027"/>
                  </a:lnTo>
                  <a:lnTo>
                    <a:pt x="631494" y="406400"/>
                  </a:lnTo>
                  <a:lnTo>
                    <a:pt x="516674" y="406400"/>
                  </a:lnTo>
                  <a:lnTo>
                    <a:pt x="516674" y="292227"/>
                  </a:lnTo>
                  <a:lnTo>
                    <a:pt x="459270" y="292227"/>
                  </a:lnTo>
                  <a:lnTo>
                    <a:pt x="459270" y="406527"/>
                  </a:lnTo>
                  <a:lnTo>
                    <a:pt x="516674" y="406527"/>
                  </a:lnTo>
                  <a:lnTo>
                    <a:pt x="516674" y="457200"/>
                  </a:lnTo>
                  <a:lnTo>
                    <a:pt x="516674" y="520700"/>
                  </a:lnTo>
                  <a:lnTo>
                    <a:pt x="459270" y="520700"/>
                  </a:lnTo>
                  <a:lnTo>
                    <a:pt x="459270" y="571500"/>
                  </a:lnTo>
                  <a:lnTo>
                    <a:pt x="516674" y="571500"/>
                  </a:lnTo>
                  <a:lnTo>
                    <a:pt x="516674" y="635000"/>
                  </a:lnTo>
                  <a:lnTo>
                    <a:pt x="574090" y="635000"/>
                  </a:lnTo>
                  <a:lnTo>
                    <a:pt x="574090" y="571500"/>
                  </a:lnTo>
                  <a:lnTo>
                    <a:pt x="574090" y="520700"/>
                  </a:lnTo>
                  <a:lnTo>
                    <a:pt x="574090" y="457200"/>
                  </a:lnTo>
                  <a:lnTo>
                    <a:pt x="688898" y="457200"/>
                  </a:lnTo>
                  <a:lnTo>
                    <a:pt x="688898" y="520700"/>
                  </a:lnTo>
                  <a:lnTo>
                    <a:pt x="803719" y="520700"/>
                  </a:lnTo>
                  <a:lnTo>
                    <a:pt x="803719" y="635000"/>
                  </a:lnTo>
                  <a:lnTo>
                    <a:pt x="861136" y="635000"/>
                  </a:lnTo>
                  <a:lnTo>
                    <a:pt x="861136" y="520700"/>
                  </a:lnTo>
                  <a:lnTo>
                    <a:pt x="861136" y="457200"/>
                  </a:lnTo>
                  <a:lnTo>
                    <a:pt x="918540" y="457200"/>
                  </a:lnTo>
                  <a:lnTo>
                    <a:pt x="918540" y="520700"/>
                  </a:lnTo>
                  <a:lnTo>
                    <a:pt x="918540" y="571500"/>
                  </a:lnTo>
                  <a:lnTo>
                    <a:pt x="918540" y="635000"/>
                  </a:lnTo>
                  <a:lnTo>
                    <a:pt x="918540" y="749300"/>
                  </a:lnTo>
                  <a:lnTo>
                    <a:pt x="861136" y="749300"/>
                  </a:lnTo>
                  <a:lnTo>
                    <a:pt x="861136" y="800100"/>
                  </a:lnTo>
                  <a:lnTo>
                    <a:pt x="975944" y="800100"/>
                  </a:lnTo>
                  <a:lnTo>
                    <a:pt x="975944" y="749300"/>
                  </a:lnTo>
                  <a:lnTo>
                    <a:pt x="975944" y="635000"/>
                  </a:lnTo>
                  <a:lnTo>
                    <a:pt x="1033360" y="635000"/>
                  </a:lnTo>
                  <a:lnTo>
                    <a:pt x="1033360" y="571500"/>
                  </a:lnTo>
                  <a:lnTo>
                    <a:pt x="1262989" y="571500"/>
                  </a:lnTo>
                  <a:lnTo>
                    <a:pt x="1262989" y="520827"/>
                  </a:lnTo>
                  <a:lnTo>
                    <a:pt x="1262989" y="520700"/>
                  </a:lnTo>
                  <a:lnTo>
                    <a:pt x="1262989" y="343027"/>
                  </a:lnTo>
                  <a:lnTo>
                    <a:pt x="1148168" y="343027"/>
                  </a:lnTo>
                  <a:lnTo>
                    <a:pt x="1148168" y="520700"/>
                  </a:lnTo>
                  <a:lnTo>
                    <a:pt x="975944" y="520700"/>
                  </a:lnTo>
                  <a:lnTo>
                    <a:pt x="975944" y="457200"/>
                  </a:lnTo>
                  <a:lnTo>
                    <a:pt x="975944" y="406400"/>
                  </a:lnTo>
                  <a:lnTo>
                    <a:pt x="975944" y="342900"/>
                  </a:lnTo>
                  <a:lnTo>
                    <a:pt x="1262989" y="342900"/>
                  </a:lnTo>
                  <a:lnTo>
                    <a:pt x="1262989" y="292100"/>
                  </a:lnTo>
                  <a:close/>
                </a:path>
                <a:path w="1435734" h="800734">
                  <a:moveTo>
                    <a:pt x="1320406" y="571627"/>
                  </a:moveTo>
                  <a:lnTo>
                    <a:pt x="1090764" y="571627"/>
                  </a:lnTo>
                  <a:lnTo>
                    <a:pt x="1090764" y="635127"/>
                  </a:lnTo>
                  <a:lnTo>
                    <a:pt x="1148168" y="635127"/>
                  </a:lnTo>
                  <a:lnTo>
                    <a:pt x="1148168" y="685800"/>
                  </a:lnTo>
                  <a:lnTo>
                    <a:pt x="1148168" y="749300"/>
                  </a:lnTo>
                  <a:lnTo>
                    <a:pt x="1262989" y="749300"/>
                  </a:lnTo>
                  <a:lnTo>
                    <a:pt x="1262989" y="685800"/>
                  </a:lnTo>
                  <a:lnTo>
                    <a:pt x="1205585" y="685800"/>
                  </a:lnTo>
                  <a:lnTo>
                    <a:pt x="1205585" y="635127"/>
                  </a:lnTo>
                  <a:lnTo>
                    <a:pt x="1320406" y="635127"/>
                  </a:lnTo>
                  <a:lnTo>
                    <a:pt x="1320406" y="571627"/>
                  </a:lnTo>
                  <a:close/>
                </a:path>
                <a:path w="1435734" h="800734">
                  <a:moveTo>
                    <a:pt x="1377810" y="228727"/>
                  </a:moveTo>
                  <a:lnTo>
                    <a:pt x="1320406" y="228727"/>
                  </a:lnTo>
                  <a:lnTo>
                    <a:pt x="1320406" y="292227"/>
                  </a:lnTo>
                  <a:lnTo>
                    <a:pt x="1377810" y="292227"/>
                  </a:lnTo>
                  <a:lnTo>
                    <a:pt x="1377810" y="228727"/>
                  </a:lnTo>
                  <a:close/>
                </a:path>
                <a:path w="1435734" h="800734">
                  <a:moveTo>
                    <a:pt x="1435214" y="635127"/>
                  </a:moveTo>
                  <a:lnTo>
                    <a:pt x="1377810" y="635127"/>
                  </a:lnTo>
                  <a:lnTo>
                    <a:pt x="1377810" y="685800"/>
                  </a:lnTo>
                  <a:lnTo>
                    <a:pt x="1320406" y="685800"/>
                  </a:lnTo>
                  <a:lnTo>
                    <a:pt x="1320406" y="749300"/>
                  </a:lnTo>
                  <a:lnTo>
                    <a:pt x="1320406" y="800100"/>
                  </a:lnTo>
                  <a:lnTo>
                    <a:pt x="1435214" y="800100"/>
                  </a:lnTo>
                  <a:lnTo>
                    <a:pt x="1435214" y="749300"/>
                  </a:lnTo>
                  <a:lnTo>
                    <a:pt x="1377810" y="749300"/>
                  </a:lnTo>
                  <a:lnTo>
                    <a:pt x="1377810" y="685927"/>
                  </a:lnTo>
                  <a:lnTo>
                    <a:pt x="1435214" y="685927"/>
                  </a:lnTo>
                  <a:lnTo>
                    <a:pt x="1435214" y="635127"/>
                  </a:lnTo>
                  <a:close/>
                </a:path>
                <a:path w="1435734" h="800734">
                  <a:moveTo>
                    <a:pt x="1435214" y="342900"/>
                  </a:moveTo>
                  <a:lnTo>
                    <a:pt x="1320406" y="342900"/>
                  </a:lnTo>
                  <a:lnTo>
                    <a:pt x="1320406" y="457200"/>
                  </a:lnTo>
                  <a:lnTo>
                    <a:pt x="1320406" y="520700"/>
                  </a:lnTo>
                  <a:lnTo>
                    <a:pt x="1320406" y="571500"/>
                  </a:lnTo>
                  <a:lnTo>
                    <a:pt x="1435214" y="571500"/>
                  </a:lnTo>
                  <a:lnTo>
                    <a:pt x="1435214" y="520700"/>
                  </a:lnTo>
                  <a:lnTo>
                    <a:pt x="1377810" y="520700"/>
                  </a:lnTo>
                  <a:lnTo>
                    <a:pt x="1377810" y="457200"/>
                  </a:lnTo>
                  <a:lnTo>
                    <a:pt x="1435214" y="457200"/>
                  </a:lnTo>
                  <a:lnTo>
                    <a:pt x="1435214" y="342900"/>
                  </a:lnTo>
                  <a:close/>
                </a:path>
                <a:path w="1435734" h="800734">
                  <a:moveTo>
                    <a:pt x="1435214" y="63500"/>
                  </a:moveTo>
                  <a:lnTo>
                    <a:pt x="1377810" y="63500"/>
                  </a:lnTo>
                  <a:lnTo>
                    <a:pt x="1377810" y="0"/>
                  </a:lnTo>
                  <a:lnTo>
                    <a:pt x="1320406" y="0"/>
                  </a:lnTo>
                  <a:lnTo>
                    <a:pt x="1320406" y="63500"/>
                  </a:lnTo>
                  <a:lnTo>
                    <a:pt x="1320406" y="114300"/>
                  </a:lnTo>
                  <a:lnTo>
                    <a:pt x="1377810" y="114300"/>
                  </a:lnTo>
                  <a:lnTo>
                    <a:pt x="1377810" y="177800"/>
                  </a:lnTo>
                  <a:lnTo>
                    <a:pt x="1262989" y="177800"/>
                  </a:lnTo>
                  <a:lnTo>
                    <a:pt x="1262989" y="63627"/>
                  </a:lnTo>
                  <a:lnTo>
                    <a:pt x="1205585" y="63627"/>
                  </a:lnTo>
                  <a:lnTo>
                    <a:pt x="1205585" y="177927"/>
                  </a:lnTo>
                  <a:lnTo>
                    <a:pt x="1262989" y="177927"/>
                  </a:lnTo>
                  <a:lnTo>
                    <a:pt x="1262989" y="228600"/>
                  </a:lnTo>
                  <a:lnTo>
                    <a:pt x="1435214" y="228600"/>
                  </a:lnTo>
                  <a:lnTo>
                    <a:pt x="1435214" y="177800"/>
                  </a:lnTo>
                  <a:lnTo>
                    <a:pt x="1435214" y="114300"/>
                  </a:lnTo>
                  <a:lnTo>
                    <a:pt x="1435214" y="635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586597" y="5129225"/>
              <a:ext cx="1435735" cy="749935"/>
            </a:xfrm>
            <a:custGeom>
              <a:avLst/>
              <a:gdLst/>
              <a:ahLst/>
              <a:cxnLst/>
              <a:rect l="l" t="t" r="r" b="b"/>
              <a:pathLst>
                <a:path w="1435734" h="749935">
                  <a:moveTo>
                    <a:pt x="287045" y="470027"/>
                  </a:moveTo>
                  <a:lnTo>
                    <a:pt x="229628" y="470027"/>
                  </a:lnTo>
                  <a:lnTo>
                    <a:pt x="229628" y="520700"/>
                  </a:lnTo>
                  <a:lnTo>
                    <a:pt x="172224" y="520700"/>
                  </a:lnTo>
                  <a:lnTo>
                    <a:pt x="172224" y="470027"/>
                  </a:lnTo>
                  <a:lnTo>
                    <a:pt x="114820" y="470027"/>
                  </a:lnTo>
                  <a:lnTo>
                    <a:pt x="114820" y="520700"/>
                  </a:lnTo>
                  <a:lnTo>
                    <a:pt x="57404" y="520700"/>
                  </a:lnTo>
                  <a:lnTo>
                    <a:pt x="57404" y="470027"/>
                  </a:lnTo>
                  <a:lnTo>
                    <a:pt x="0" y="470027"/>
                  </a:lnTo>
                  <a:lnTo>
                    <a:pt x="0" y="520827"/>
                  </a:lnTo>
                  <a:lnTo>
                    <a:pt x="57404" y="520827"/>
                  </a:lnTo>
                  <a:lnTo>
                    <a:pt x="57404" y="584200"/>
                  </a:lnTo>
                  <a:lnTo>
                    <a:pt x="57404" y="635000"/>
                  </a:lnTo>
                  <a:lnTo>
                    <a:pt x="57404" y="698500"/>
                  </a:lnTo>
                  <a:lnTo>
                    <a:pt x="114820" y="698500"/>
                  </a:lnTo>
                  <a:lnTo>
                    <a:pt x="114820" y="635000"/>
                  </a:lnTo>
                  <a:lnTo>
                    <a:pt x="172224" y="635000"/>
                  </a:lnTo>
                  <a:lnTo>
                    <a:pt x="172224" y="584200"/>
                  </a:lnTo>
                  <a:lnTo>
                    <a:pt x="229628" y="584200"/>
                  </a:lnTo>
                  <a:lnTo>
                    <a:pt x="229628" y="520827"/>
                  </a:lnTo>
                  <a:lnTo>
                    <a:pt x="287045" y="520827"/>
                  </a:lnTo>
                  <a:lnTo>
                    <a:pt x="287045" y="470027"/>
                  </a:lnTo>
                  <a:close/>
                </a:path>
                <a:path w="1435734" h="749935">
                  <a:moveTo>
                    <a:pt x="287045" y="127127"/>
                  </a:moveTo>
                  <a:lnTo>
                    <a:pt x="114820" y="127127"/>
                  </a:lnTo>
                  <a:lnTo>
                    <a:pt x="114820" y="292227"/>
                  </a:lnTo>
                  <a:lnTo>
                    <a:pt x="287045" y="292227"/>
                  </a:lnTo>
                  <a:lnTo>
                    <a:pt x="287045" y="127127"/>
                  </a:lnTo>
                  <a:close/>
                </a:path>
                <a:path w="1435734" h="749935">
                  <a:moveTo>
                    <a:pt x="401866" y="470027"/>
                  </a:moveTo>
                  <a:lnTo>
                    <a:pt x="344449" y="470027"/>
                  </a:lnTo>
                  <a:lnTo>
                    <a:pt x="344449" y="520827"/>
                  </a:lnTo>
                  <a:lnTo>
                    <a:pt x="401866" y="520827"/>
                  </a:lnTo>
                  <a:lnTo>
                    <a:pt x="401866" y="470027"/>
                  </a:lnTo>
                  <a:close/>
                </a:path>
                <a:path w="1435734" h="749935">
                  <a:moveTo>
                    <a:pt x="401866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0" y="355600"/>
                  </a:lnTo>
                  <a:lnTo>
                    <a:pt x="0" y="406400"/>
                  </a:lnTo>
                  <a:lnTo>
                    <a:pt x="401866" y="406400"/>
                  </a:lnTo>
                  <a:lnTo>
                    <a:pt x="401866" y="355727"/>
                  </a:lnTo>
                  <a:lnTo>
                    <a:pt x="401866" y="355600"/>
                  </a:lnTo>
                  <a:lnTo>
                    <a:pt x="401866" y="63627"/>
                  </a:lnTo>
                  <a:lnTo>
                    <a:pt x="344449" y="63627"/>
                  </a:lnTo>
                  <a:lnTo>
                    <a:pt x="344449" y="355600"/>
                  </a:lnTo>
                  <a:lnTo>
                    <a:pt x="57404" y="355600"/>
                  </a:lnTo>
                  <a:lnTo>
                    <a:pt x="57404" y="63500"/>
                  </a:lnTo>
                  <a:lnTo>
                    <a:pt x="401866" y="63500"/>
                  </a:lnTo>
                  <a:lnTo>
                    <a:pt x="401866" y="0"/>
                  </a:lnTo>
                  <a:close/>
                </a:path>
                <a:path w="1435734" h="749935">
                  <a:moveTo>
                    <a:pt x="516674" y="355727"/>
                  </a:moveTo>
                  <a:lnTo>
                    <a:pt x="459270" y="355727"/>
                  </a:lnTo>
                  <a:lnTo>
                    <a:pt x="459270" y="406527"/>
                  </a:lnTo>
                  <a:lnTo>
                    <a:pt x="516674" y="406527"/>
                  </a:lnTo>
                  <a:lnTo>
                    <a:pt x="516674" y="355727"/>
                  </a:lnTo>
                  <a:close/>
                </a:path>
                <a:path w="1435734" h="749935">
                  <a:moveTo>
                    <a:pt x="574090" y="241427"/>
                  </a:moveTo>
                  <a:lnTo>
                    <a:pt x="459270" y="241427"/>
                  </a:lnTo>
                  <a:lnTo>
                    <a:pt x="459270" y="292227"/>
                  </a:lnTo>
                  <a:lnTo>
                    <a:pt x="574090" y="292227"/>
                  </a:lnTo>
                  <a:lnTo>
                    <a:pt x="574090" y="241427"/>
                  </a:lnTo>
                  <a:close/>
                </a:path>
                <a:path w="1435734" h="749935">
                  <a:moveTo>
                    <a:pt x="631494" y="698627"/>
                  </a:moveTo>
                  <a:lnTo>
                    <a:pt x="574090" y="698627"/>
                  </a:lnTo>
                  <a:lnTo>
                    <a:pt x="574090" y="635127"/>
                  </a:lnTo>
                  <a:lnTo>
                    <a:pt x="459270" y="635127"/>
                  </a:lnTo>
                  <a:lnTo>
                    <a:pt x="459270" y="698627"/>
                  </a:lnTo>
                  <a:lnTo>
                    <a:pt x="516674" y="698627"/>
                  </a:lnTo>
                  <a:lnTo>
                    <a:pt x="516674" y="749427"/>
                  </a:lnTo>
                  <a:lnTo>
                    <a:pt x="631494" y="749427"/>
                  </a:lnTo>
                  <a:lnTo>
                    <a:pt x="631494" y="698627"/>
                  </a:lnTo>
                  <a:close/>
                </a:path>
                <a:path w="1435734" h="749935">
                  <a:moveTo>
                    <a:pt x="631494" y="63500"/>
                  </a:moveTo>
                  <a:lnTo>
                    <a:pt x="574090" y="63500"/>
                  </a:lnTo>
                  <a:lnTo>
                    <a:pt x="574090" y="127000"/>
                  </a:lnTo>
                  <a:lnTo>
                    <a:pt x="516674" y="127000"/>
                  </a:lnTo>
                  <a:lnTo>
                    <a:pt x="516674" y="63627"/>
                  </a:lnTo>
                  <a:lnTo>
                    <a:pt x="459270" y="63627"/>
                  </a:lnTo>
                  <a:lnTo>
                    <a:pt x="459270" y="127127"/>
                  </a:lnTo>
                  <a:lnTo>
                    <a:pt x="516674" y="127127"/>
                  </a:lnTo>
                  <a:lnTo>
                    <a:pt x="516674" y="177800"/>
                  </a:lnTo>
                  <a:lnTo>
                    <a:pt x="631494" y="177800"/>
                  </a:lnTo>
                  <a:lnTo>
                    <a:pt x="631494" y="127000"/>
                  </a:lnTo>
                  <a:lnTo>
                    <a:pt x="631494" y="63500"/>
                  </a:lnTo>
                  <a:close/>
                </a:path>
                <a:path w="1435734" h="749935">
                  <a:moveTo>
                    <a:pt x="688898" y="635127"/>
                  </a:moveTo>
                  <a:lnTo>
                    <a:pt x="631494" y="635127"/>
                  </a:lnTo>
                  <a:lnTo>
                    <a:pt x="631494" y="698627"/>
                  </a:lnTo>
                  <a:lnTo>
                    <a:pt x="688898" y="698627"/>
                  </a:lnTo>
                  <a:lnTo>
                    <a:pt x="688898" y="635127"/>
                  </a:lnTo>
                  <a:close/>
                </a:path>
                <a:path w="1435734" h="749935">
                  <a:moveTo>
                    <a:pt x="688898" y="520827"/>
                  </a:moveTo>
                  <a:lnTo>
                    <a:pt x="574090" y="520827"/>
                  </a:lnTo>
                  <a:lnTo>
                    <a:pt x="574090" y="584200"/>
                  </a:lnTo>
                  <a:lnTo>
                    <a:pt x="516674" y="584200"/>
                  </a:lnTo>
                  <a:lnTo>
                    <a:pt x="516674" y="520827"/>
                  </a:lnTo>
                  <a:lnTo>
                    <a:pt x="459270" y="520827"/>
                  </a:lnTo>
                  <a:lnTo>
                    <a:pt x="459270" y="584200"/>
                  </a:lnTo>
                  <a:lnTo>
                    <a:pt x="344449" y="584200"/>
                  </a:lnTo>
                  <a:lnTo>
                    <a:pt x="344449" y="520827"/>
                  </a:lnTo>
                  <a:lnTo>
                    <a:pt x="287045" y="520827"/>
                  </a:lnTo>
                  <a:lnTo>
                    <a:pt x="287045" y="584200"/>
                  </a:lnTo>
                  <a:lnTo>
                    <a:pt x="229628" y="584200"/>
                  </a:lnTo>
                  <a:lnTo>
                    <a:pt x="229628" y="635000"/>
                  </a:lnTo>
                  <a:lnTo>
                    <a:pt x="229628" y="698500"/>
                  </a:lnTo>
                  <a:lnTo>
                    <a:pt x="287045" y="698500"/>
                  </a:lnTo>
                  <a:lnTo>
                    <a:pt x="287045" y="635000"/>
                  </a:lnTo>
                  <a:lnTo>
                    <a:pt x="574090" y="635000"/>
                  </a:lnTo>
                  <a:lnTo>
                    <a:pt x="574090" y="584327"/>
                  </a:lnTo>
                  <a:lnTo>
                    <a:pt x="688898" y="584327"/>
                  </a:lnTo>
                  <a:lnTo>
                    <a:pt x="688898" y="520827"/>
                  </a:lnTo>
                  <a:close/>
                </a:path>
                <a:path w="1435734" h="749935">
                  <a:moveTo>
                    <a:pt x="746315" y="241300"/>
                  </a:moveTo>
                  <a:lnTo>
                    <a:pt x="688898" y="241300"/>
                  </a:lnTo>
                  <a:lnTo>
                    <a:pt x="688898" y="177800"/>
                  </a:lnTo>
                  <a:lnTo>
                    <a:pt x="631494" y="177800"/>
                  </a:lnTo>
                  <a:lnTo>
                    <a:pt x="631494" y="241300"/>
                  </a:lnTo>
                  <a:lnTo>
                    <a:pt x="631494" y="292100"/>
                  </a:lnTo>
                  <a:lnTo>
                    <a:pt x="631494" y="355600"/>
                  </a:lnTo>
                  <a:lnTo>
                    <a:pt x="688898" y="355600"/>
                  </a:lnTo>
                  <a:lnTo>
                    <a:pt x="688898" y="292100"/>
                  </a:lnTo>
                  <a:lnTo>
                    <a:pt x="746315" y="292100"/>
                  </a:lnTo>
                  <a:lnTo>
                    <a:pt x="746315" y="241300"/>
                  </a:lnTo>
                  <a:close/>
                </a:path>
                <a:path w="1435734" h="749935">
                  <a:moveTo>
                    <a:pt x="746315" y="0"/>
                  </a:moveTo>
                  <a:lnTo>
                    <a:pt x="631494" y="0"/>
                  </a:lnTo>
                  <a:lnTo>
                    <a:pt x="631494" y="63500"/>
                  </a:lnTo>
                  <a:lnTo>
                    <a:pt x="688898" y="63500"/>
                  </a:lnTo>
                  <a:lnTo>
                    <a:pt x="688898" y="177800"/>
                  </a:lnTo>
                  <a:lnTo>
                    <a:pt x="746315" y="177800"/>
                  </a:lnTo>
                  <a:lnTo>
                    <a:pt x="746315" y="63500"/>
                  </a:lnTo>
                  <a:lnTo>
                    <a:pt x="746315" y="0"/>
                  </a:lnTo>
                  <a:close/>
                </a:path>
                <a:path w="1435734" h="749935">
                  <a:moveTo>
                    <a:pt x="861136" y="177927"/>
                  </a:moveTo>
                  <a:lnTo>
                    <a:pt x="803719" y="177927"/>
                  </a:lnTo>
                  <a:lnTo>
                    <a:pt x="803719" y="241427"/>
                  </a:lnTo>
                  <a:lnTo>
                    <a:pt x="861136" y="241427"/>
                  </a:lnTo>
                  <a:lnTo>
                    <a:pt x="861136" y="177927"/>
                  </a:lnTo>
                  <a:close/>
                </a:path>
                <a:path w="1435734" h="749935">
                  <a:moveTo>
                    <a:pt x="918540" y="635127"/>
                  </a:moveTo>
                  <a:lnTo>
                    <a:pt x="803719" y="635127"/>
                  </a:lnTo>
                  <a:lnTo>
                    <a:pt x="803719" y="584327"/>
                  </a:lnTo>
                  <a:lnTo>
                    <a:pt x="688898" y="584327"/>
                  </a:lnTo>
                  <a:lnTo>
                    <a:pt x="688898" y="635127"/>
                  </a:lnTo>
                  <a:lnTo>
                    <a:pt x="746315" y="635127"/>
                  </a:lnTo>
                  <a:lnTo>
                    <a:pt x="746315" y="698627"/>
                  </a:lnTo>
                  <a:lnTo>
                    <a:pt x="803719" y="698627"/>
                  </a:lnTo>
                  <a:lnTo>
                    <a:pt x="803719" y="749427"/>
                  </a:lnTo>
                  <a:lnTo>
                    <a:pt x="861136" y="749427"/>
                  </a:lnTo>
                  <a:lnTo>
                    <a:pt x="861136" y="698627"/>
                  </a:lnTo>
                  <a:lnTo>
                    <a:pt x="918540" y="698627"/>
                  </a:lnTo>
                  <a:lnTo>
                    <a:pt x="918540" y="635127"/>
                  </a:lnTo>
                  <a:close/>
                </a:path>
                <a:path w="1435734" h="749935">
                  <a:moveTo>
                    <a:pt x="918540" y="127"/>
                  </a:moveTo>
                  <a:lnTo>
                    <a:pt x="861136" y="127"/>
                  </a:lnTo>
                  <a:lnTo>
                    <a:pt x="861136" y="177927"/>
                  </a:lnTo>
                  <a:lnTo>
                    <a:pt x="918540" y="177927"/>
                  </a:lnTo>
                  <a:lnTo>
                    <a:pt x="918540" y="127"/>
                  </a:lnTo>
                  <a:close/>
                </a:path>
                <a:path w="1435734" h="749935">
                  <a:moveTo>
                    <a:pt x="975944" y="241427"/>
                  </a:moveTo>
                  <a:lnTo>
                    <a:pt x="861136" y="241427"/>
                  </a:lnTo>
                  <a:lnTo>
                    <a:pt x="861136" y="292227"/>
                  </a:lnTo>
                  <a:lnTo>
                    <a:pt x="746315" y="292227"/>
                  </a:lnTo>
                  <a:lnTo>
                    <a:pt x="746315" y="355727"/>
                  </a:lnTo>
                  <a:lnTo>
                    <a:pt x="803719" y="355727"/>
                  </a:lnTo>
                  <a:lnTo>
                    <a:pt x="803719" y="406400"/>
                  </a:lnTo>
                  <a:lnTo>
                    <a:pt x="746315" y="406400"/>
                  </a:lnTo>
                  <a:lnTo>
                    <a:pt x="746315" y="406527"/>
                  </a:lnTo>
                  <a:lnTo>
                    <a:pt x="746315" y="469900"/>
                  </a:lnTo>
                  <a:lnTo>
                    <a:pt x="688898" y="469900"/>
                  </a:lnTo>
                  <a:lnTo>
                    <a:pt x="688898" y="406527"/>
                  </a:lnTo>
                  <a:lnTo>
                    <a:pt x="746315" y="406527"/>
                  </a:lnTo>
                  <a:lnTo>
                    <a:pt x="746315" y="406400"/>
                  </a:lnTo>
                  <a:lnTo>
                    <a:pt x="746315" y="355727"/>
                  </a:lnTo>
                  <a:lnTo>
                    <a:pt x="688898" y="355727"/>
                  </a:lnTo>
                  <a:lnTo>
                    <a:pt x="688898" y="406400"/>
                  </a:lnTo>
                  <a:lnTo>
                    <a:pt x="631494" y="406400"/>
                  </a:lnTo>
                  <a:lnTo>
                    <a:pt x="631494" y="355727"/>
                  </a:lnTo>
                  <a:lnTo>
                    <a:pt x="574090" y="355727"/>
                  </a:lnTo>
                  <a:lnTo>
                    <a:pt x="574090" y="406527"/>
                  </a:lnTo>
                  <a:lnTo>
                    <a:pt x="631494" y="406527"/>
                  </a:lnTo>
                  <a:lnTo>
                    <a:pt x="631494" y="469900"/>
                  </a:lnTo>
                  <a:lnTo>
                    <a:pt x="631494" y="520700"/>
                  </a:lnTo>
                  <a:lnTo>
                    <a:pt x="918540" y="520700"/>
                  </a:lnTo>
                  <a:lnTo>
                    <a:pt x="918540" y="584200"/>
                  </a:lnTo>
                  <a:lnTo>
                    <a:pt x="975944" y="584200"/>
                  </a:lnTo>
                  <a:lnTo>
                    <a:pt x="975944" y="520700"/>
                  </a:lnTo>
                  <a:lnTo>
                    <a:pt x="975944" y="470027"/>
                  </a:lnTo>
                  <a:lnTo>
                    <a:pt x="975944" y="469900"/>
                  </a:lnTo>
                  <a:lnTo>
                    <a:pt x="975944" y="355727"/>
                  </a:lnTo>
                  <a:lnTo>
                    <a:pt x="918540" y="355727"/>
                  </a:lnTo>
                  <a:lnTo>
                    <a:pt x="918540" y="469900"/>
                  </a:lnTo>
                  <a:lnTo>
                    <a:pt x="861136" y="469900"/>
                  </a:lnTo>
                  <a:lnTo>
                    <a:pt x="861136" y="406400"/>
                  </a:lnTo>
                  <a:lnTo>
                    <a:pt x="861136" y="355727"/>
                  </a:lnTo>
                  <a:lnTo>
                    <a:pt x="918540" y="355727"/>
                  </a:lnTo>
                  <a:lnTo>
                    <a:pt x="918540" y="292227"/>
                  </a:lnTo>
                  <a:lnTo>
                    <a:pt x="975944" y="292227"/>
                  </a:lnTo>
                  <a:lnTo>
                    <a:pt x="975944" y="241427"/>
                  </a:lnTo>
                  <a:close/>
                </a:path>
                <a:path w="1435734" h="749935">
                  <a:moveTo>
                    <a:pt x="1148168" y="584327"/>
                  </a:moveTo>
                  <a:lnTo>
                    <a:pt x="1090764" y="584327"/>
                  </a:lnTo>
                  <a:lnTo>
                    <a:pt x="1090764" y="520827"/>
                  </a:lnTo>
                  <a:lnTo>
                    <a:pt x="1033360" y="520827"/>
                  </a:lnTo>
                  <a:lnTo>
                    <a:pt x="1033360" y="584327"/>
                  </a:lnTo>
                  <a:lnTo>
                    <a:pt x="975944" y="584327"/>
                  </a:lnTo>
                  <a:lnTo>
                    <a:pt x="975944" y="635127"/>
                  </a:lnTo>
                  <a:lnTo>
                    <a:pt x="1033360" y="635127"/>
                  </a:lnTo>
                  <a:lnTo>
                    <a:pt x="1033360" y="698627"/>
                  </a:lnTo>
                  <a:lnTo>
                    <a:pt x="1090764" y="698627"/>
                  </a:lnTo>
                  <a:lnTo>
                    <a:pt x="1090764" y="635127"/>
                  </a:lnTo>
                  <a:lnTo>
                    <a:pt x="1148168" y="635127"/>
                  </a:lnTo>
                  <a:lnTo>
                    <a:pt x="1148168" y="584327"/>
                  </a:lnTo>
                  <a:close/>
                </a:path>
                <a:path w="1435734" h="749935">
                  <a:moveTo>
                    <a:pt x="1205585" y="470027"/>
                  </a:moveTo>
                  <a:lnTo>
                    <a:pt x="1148168" y="470027"/>
                  </a:lnTo>
                  <a:lnTo>
                    <a:pt x="1148168" y="520827"/>
                  </a:lnTo>
                  <a:lnTo>
                    <a:pt x="1205585" y="520827"/>
                  </a:lnTo>
                  <a:lnTo>
                    <a:pt x="1205585" y="470027"/>
                  </a:lnTo>
                  <a:close/>
                </a:path>
                <a:path w="1435734" h="749935">
                  <a:moveTo>
                    <a:pt x="1320406" y="127127"/>
                  </a:moveTo>
                  <a:lnTo>
                    <a:pt x="1148168" y="127127"/>
                  </a:lnTo>
                  <a:lnTo>
                    <a:pt x="1148168" y="292227"/>
                  </a:lnTo>
                  <a:lnTo>
                    <a:pt x="1320406" y="292227"/>
                  </a:lnTo>
                  <a:lnTo>
                    <a:pt x="1320406" y="127127"/>
                  </a:lnTo>
                  <a:close/>
                </a:path>
                <a:path w="1435734" h="749935">
                  <a:moveTo>
                    <a:pt x="1435214" y="520700"/>
                  </a:moveTo>
                  <a:lnTo>
                    <a:pt x="1377810" y="520700"/>
                  </a:lnTo>
                  <a:lnTo>
                    <a:pt x="1377810" y="470027"/>
                  </a:lnTo>
                  <a:lnTo>
                    <a:pt x="1320406" y="470027"/>
                  </a:lnTo>
                  <a:lnTo>
                    <a:pt x="1320406" y="520827"/>
                  </a:lnTo>
                  <a:lnTo>
                    <a:pt x="1377810" y="520827"/>
                  </a:lnTo>
                  <a:lnTo>
                    <a:pt x="1377810" y="584200"/>
                  </a:lnTo>
                  <a:lnTo>
                    <a:pt x="1262989" y="584200"/>
                  </a:lnTo>
                  <a:lnTo>
                    <a:pt x="1262989" y="635000"/>
                  </a:lnTo>
                  <a:lnTo>
                    <a:pt x="1435214" y="635000"/>
                  </a:lnTo>
                  <a:lnTo>
                    <a:pt x="1435214" y="584200"/>
                  </a:lnTo>
                  <a:lnTo>
                    <a:pt x="1435214" y="520700"/>
                  </a:lnTo>
                  <a:close/>
                </a:path>
                <a:path w="1435734" h="749935">
                  <a:moveTo>
                    <a:pt x="1435214" y="0"/>
                  </a:moveTo>
                  <a:lnTo>
                    <a:pt x="1033360" y="0"/>
                  </a:lnTo>
                  <a:lnTo>
                    <a:pt x="1033360" y="63500"/>
                  </a:lnTo>
                  <a:lnTo>
                    <a:pt x="1033360" y="355600"/>
                  </a:lnTo>
                  <a:lnTo>
                    <a:pt x="1033360" y="406400"/>
                  </a:lnTo>
                  <a:lnTo>
                    <a:pt x="1435214" y="406400"/>
                  </a:lnTo>
                  <a:lnTo>
                    <a:pt x="1435214" y="355727"/>
                  </a:lnTo>
                  <a:lnTo>
                    <a:pt x="1435214" y="355600"/>
                  </a:lnTo>
                  <a:lnTo>
                    <a:pt x="1435214" y="63627"/>
                  </a:lnTo>
                  <a:lnTo>
                    <a:pt x="1377810" y="63627"/>
                  </a:lnTo>
                  <a:lnTo>
                    <a:pt x="1377810" y="355600"/>
                  </a:lnTo>
                  <a:lnTo>
                    <a:pt x="1090764" y="355600"/>
                  </a:lnTo>
                  <a:lnTo>
                    <a:pt x="1090764" y="63500"/>
                  </a:lnTo>
                  <a:lnTo>
                    <a:pt x="1435214" y="63500"/>
                  </a:lnTo>
                  <a:lnTo>
                    <a:pt x="143521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8478329" y="7044597"/>
            <a:ext cx="1642745" cy="159385"/>
          </a:xfrm>
          <a:custGeom>
            <a:avLst/>
            <a:gdLst/>
            <a:ahLst/>
            <a:cxnLst/>
            <a:rect l="l" t="t" r="r" b="b"/>
            <a:pathLst>
              <a:path w="1642745" h="159384">
                <a:moveTo>
                  <a:pt x="35432" y="3063"/>
                </a:moveTo>
                <a:lnTo>
                  <a:pt x="0" y="3063"/>
                </a:lnTo>
                <a:lnTo>
                  <a:pt x="47243" y="156131"/>
                </a:lnTo>
                <a:lnTo>
                  <a:pt x="82880" y="156131"/>
                </a:lnTo>
                <a:lnTo>
                  <a:pt x="93779" y="118738"/>
                </a:lnTo>
                <a:lnTo>
                  <a:pt x="65824" y="118738"/>
                </a:lnTo>
                <a:lnTo>
                  <a:pt x="35432" y="3063"/>
                </a:lnTo>
                <a:close/>
              </a:path>
              <a:path w="1642745" h="159384">
                <a:moveTo>
                  <a:pt x="141630" y="51824"/>
                </a:moveTo>
                <a:lnTo>
                  <a:pt x="113283" y="51824"/>
                </a:lnTo>
                <a:lnTo>
                  <a:pt x="143675" y="156131"/>
                </a:lnTo>
                <a:lnTo>
                  <a:pt x="179324" y="156131"/>
                </a:lnTo>
                <a:lnTo>
                  <a:pt x="190862" y="118738"/>
                </a:lnTo>
                <a:lnTo>
                  <a:pt x="160731" y="118738"/>
                </a:lnTo>
                <a:lnTo>
                  <a:pt x="141630" y="51824"/>
                </a:lnTo>
                <a:close/>
              </a:path>
              <a:path w="1642745" h="159384">
                <a:moveTo>
                  <a:pt x="127711" y="3063"/>
                </a:moveTo>
                <a:lnTo>
                  <a:pt x="98844" y="3063"/>
                </a:lnTo>
                <a:lnTo>
                  <a:pt x="65824" y="118738"/>
                </a:lnTo>
                <a:lnTo>
                  <a:pt x="93779" y="118738"/>
                </a:lnTo>
                <a:lnTo>
                  <a:pt x="113283" y="51824"/>
                </a:lnTo>
                <a:lnTo>
                  <a:pt x="141630" y="51824"/>
                </a:lnTo>
                <a:lnTo>
                  <a:pt x="127711" y="3063"/>
                </a:lnTo>
                <a:close/>
              </a:path>
              <a:path w="1642745" h="159384">
                <a:moveTo>
                  <a:pt x="226555" y="3063"/>
                </a:moveTo>
                <a:lnTo>
                  <a:pt x="191122" y="3063"/>
                </a:lnTo>
                <a:lnTo>
                  <a:pt x="160731" y="118738"/>
                </a:lnTo>
                <a:lnTo>
                  <a:pt x="190862" y="118738"/>
                </a:lnTo>
                <a:lnTo>
                  <a:pt x="226555" y="3063"/>
                </a:lnTo>
                <a:close/>
              </a:path>
              <a:path w="1642745" h="159384">
                <a:moveTo>
                  <a:pt x="266344" y="3063"/>
                </a:moveTo>
                <a:lnTo>
                  <a:pt x="230924" y="3063"/>
                </a:lnTo>
                <a:lnTo>
                  <a:pt x="278155" y="156131"/>
                </a:lnTo>
                <a:lnTo>
                  <a:pt x="313804" y="156131"/>
                </a:lnTo>
                <a:lnTo>
                  <a:pt x="324699" y="118738"/>
                </a:lnTo>
                <a:lnTo>
                  <a:pt x="296748" y="118738"/>
                </a:lnTo>
                <a:lnTo>
                  <a:pt x="266344" y="3063"/>
                </a:lnTo>
                <a:close/>
              </a:path>
              <a:path w="1642745" h="159384">
                <a:moveTo>
                  <a:pt x="372549" y="51824"/>
                </a:moveTo>
                <a:lnTo>
                  <a:pt x="344195" y="51824"/>
                </a:lnTo>
                <a:lnTo>
                  <a:pt x="374599" y="156131"/>
                </a:lnTo>
                <a:lnTo>
                  <a:pt x="410235" y="156131"/>
                </a:lnTo>
                <a:lnTo>
                  <a:pt x="421773" y="118738"/>
                </a:lnTo>
                <a:lnTo>
                  <a:pt x="391642" y="118738"/>
                </a:lnTo>
                <a:lnTo>
                  <a:pt x="372549" y="51824"/>
                </a:lnTo>
                <a:close/>
              </a:path>
              <a:path w="1642745" h="159384">
                <a:moveTo>
                  <a:pt x="358635" y="3063"/>
                </a:moveTo>
                <a:lnTo>
                  <a:pt x="329768" y="3063"/>
                </a:lnTo>
                <a:lnTo>
                  <a:pt x="296748" y="118738"/>
                </a:lnTo>
                <a:lnTo>
                  <a:pt x="324699" y="118738"/>
                </a:lnTo>
                <a:lnTo>
                  <a:pt x="344195" y="51824"/>
                </a:lnTo>
                <a:lnTo>
                  <a:pt x="372549" y="51824"/>
                </a:lnTo>
                <a:lnTo>
                  <a:pt x="358635" y="3063"/>
                </a:lnTo>
                <a:close/>
              </a:path>
              <a:path w="1642745" h="159384">
                <a:moveTo>
                  <a:pt x="457466" y="3063"/>
                </a:moveTo>
                <a:lnTo>
                  <a:pt x="422046" y="3063"/>
                </a:lnTo>
                <a:lnTo>
                  <a:pt x="391642" y="118738"/>
                </a:lnTo>
                <a:lnTo>
                  <a:pt x="421773" y="118738"/>
                </a:lnTo>
                <a:lnTo>
                  <a:pt x="457466" y="3063"/>
                </a:lnTo>
                <a:close/>
              </a:path>
              <a:path w="1642745" h="159384">
                <a:moveTo>
                  <a:pt x="705662" y="123112"/>
                </a:moveTo>
                <a:lnTo>
                  <a:pt x="698607" y="124192"/>
                </a:lnTo>
                <a:lnTo>
                  <a:pt x="692681" y="127485"/>
                </a:lnTo>
                <a:lnTo>
                  <a:pt x="688601" y="133075"/>
                </a:lnTo>
                <a:lnTo>
                  <a:pt x="687082" y="141043"/>
                </a:lnTo>
                <a:lnTo>
                  <a:pt x="688601" y="149011"/>
                </a:lnTo>
                <a:lnTo>
                  <a:pt x="692681" y="154601"/>
                </a:lnTo>
                <a:lnTo>
                  <a:pt x="698607" y="157895"/>
                </a:lnTo>
                <a:lnTo>
                  <a:pt x="705662" y="158976"/>
                </a:lnTo>
                <a:lnTo>
                  <a:pt x="712684" y="157895"/>
                </a:lnTo>
                <a:lnTo>
                  <a:pt x="718535" y="154601"/>
                </a:lnTo>
                <a:lnTo>
                  <a:pt x="722541" y="149011"/>
                </a:lnTo>
                <a:lnTo>
                  <a:pt x="724026" y="141043"/>
                </a:lnTo>
                <a:lnTo>
                  <a:pt x="722541" y="133075"/>
                </a:lnTo>
                <a:lnTo>
                  <a:pt x="718535" y="127485"/>
                </a:lnTo>
                <a:lnTo>
                  <a:pt x="712684" y="124192"/>
                </a:lnTo>
                <a:lnTo>
                  <a:pt x="705662" y="123112"/>
                </a:lnTo>
                <a:close/>
              </a:path>
              <a:path w="1642745" h="159384">
                <a:moveTo>
                  <a:pt x="497268" y="3063"/>
                </a:moveTo>
                <a:lnTo>
                  <a:pt x="461835" y="3063"/>
                </a:lnTo>
                <a:lnTo>
                  <a:pt x="509079" y="156131"/>
                </a:lnTo>
                <a:lnTo>
                  <a:pt x="544715" y="156131"/>
                </a:lnTo>
                <a:lnTo>
                  <a:pt x="555615" y="118738"/>
                </a:lnTo>
                <a:lnTo>
                  <a:pt x="527659" y="118738"/>
                </a:lnTo>
                <a:lnTo>
                  <a:pt x="497268" y="3063"/>
                </a:lnTo>
                <a:close/>
              </a:path>
              <a:path w="1642745" h="159384">
                <a:moveTo>
                  <a:pt x="603465" y="51824"/>
                </a:moveTo>
                <a:lnTo>
                  <a:pt x="575119" y="51824"/>
                </a:lnTo>
                <a:lnTo>
                  <a:pt x="605510" y="156131"/>
                </a:lnTo>
                <a:lnTo>
                  <a:pt x="641159" y="156131"/>
                </a:lnTo>
                <a:lnTo>
                  <a:pt x="652697" y="118738"/>
                </a:lnTo>
                <a:lnTo>
                  <a:pt x="622566" y="118738"/>
                </a:lnTo>
                <a:lnTo>
                  <a:pt x="603465" y="51824"/>
                </a:lnTo>
                <a:close/>
              </a:path>
              <a:path w="1642745" h="159384">
                <a:moveTo>
                  <a:pt x="589546" y="3063"/>
                </a:moveTo>
                <a:lnTo>
                  <a:pt x="560679" y="3063"/>
                </a:lnTo>
                <a:lnTo>
                  <a:pt x="527659" y="118738"/>
                </a:lnTo>
                <a:lnTo>
                  <a:pt x="555615" y="118738"/>
                </a:lnTo>
                <a:lnTo>
                  <a:pt x="575119" y="51824"/>
                </a:lnTo>
                <a:lnTo>
                  <a:pt x="603465" y="51824"/>
                </a:lnTo>
                <a:lnTo>
                  <a:pt x="589546" y="3063"/>
                </a:lnTo>
                <a:close/>
              </a:path>
              <a:path w="1642745" h="159384">
                <a:moveTo>
                  <a:pt x="688390" y="3063"/>
                </a:moveTo>
                <a:lnTo>
                  <a:pt x="652957" y="3063"/>
                </a:lnTo>
                <a:lnTo>
                  <a:pt x="622566" y="118738"/>
                </a:lnTo>
                <a:lnTo>
                  <a:pt x="652697" y="118738"/>
                </a:lnTo>
                <a:lnTo>
                  <a:pt x="688390" y="3063"/>
                </a:lnTo>
                <a:close/>
              </a:path>
              <a:path w="1642745" h="159384">
                <a:moveTo>
                  <a:pt x="743280" y="114148"/>
                </a:moveTo>
                <a:lnTo>
                  <a:pt x="743280" y="145417"/>
                </a:lnTo>
                <a:lnTo>
                  <a:pt x="755784" y="151259"/>
                </a:lnTo>
                <a:lnTo>
                  <a:pt x="769542" y="155584"/>
                </a:lnTo>
                <a:lnTo>
                  <a:pt x="784326" y="158269"/>
                </a:lnTo>
                <a:lnTo>
                  <a:pt x="799909" y="159191"/>
                </a:lnTo>
                <a:lnTo>
                  <a:pt x="822798" y="156981"/>
                </a:lnTo>
                <a:lnTo>
                  <a:pt x="841814" y="149543"/>
                </a:lnTo>
                <a:lnTo>
                  <a:pt x="854803" y="135669"/>
                </a:lnTo>
                <a:lnTo>
                  <a:pt x="855997" y="130326"/>
                </a:lnTo>
                <a:lnTo>
                  <a:pt x="797509" y="130326"/>
                </a:lnTo>
                <a:lnTo>
                  <a:pt x="784112" y="129427"/>
                </a:lnTo>
                <a:lnTo>
                  <a:pt x="770389" y="126582"/>
                </a:lnTo>
                <a:lnTo>
                  <a:pt x="756670" y="121565"/>
                </a:lnTo>
                <a:lnTo>
                  <a:pt x="743280" y="114148"/>
                </a:lnTo>
                <a:close/>
              </a:path>
              <a:path w="1642745" h="159384">
                <a:moveTo>
                  <a:pt x="798385" y="0"/>
                </a:moveTo>
                <a:lnTo>
                  <a:pt x="776902" y="2648"/>
                </a:lnTo>
                <a:lnTo>
                  <a:pt x="759074" y="10688"/>
                </a:lnTo>
                <a:lnTo>
                  <a:pt x="746905" y="24263"/>
                </a:lnTo>
                <a:lnTo>
                  <a:pt x="742403" y="43516"/>
                </a:lnTo>
                <a:lnTo>
                  <a:pt x="755488" y="73641"/>
                </a:lnTo>
                <a:lnTo>
                  <a:pt x="784275" y="89191"/>
                </a:lnTo>
                <a:lnTo>
                  <a:pt x="813062" y="99944"/>
                </a:lnTo>
                <a:lnTo>
                  <a:pt x="826147" y="115677"/>
                </a:lnTo>
                <a:lnTo>
                  <a:pt x="824162" y="122579"/>
                </a:lnTo>
                <a:lnTo>
                  <a:pt x="818467" y="127102"/>
                </a:lnTo>
                <a:lnTo>
                  <a:pt x="809452" y="129574"/>
                </a:lnTo>
                <a:lnTo>
                  <a:pt x="797509" y="130326"/>
                </a:lnTo>
                <a:lnTo>
                  <a:pt x="855997" y="130326"/>
                </a:lnTo>
                <a:lnTo>
                  <a:pt x="859612" y="114148"/>
                </a:lnTo>
                <a:lnTo>
                  <a:pt x="846525" y="83793"/>
                </a:lnTo>
                <a:lnTo>
                  <a:pt x="817733" y="68116"/>
                </a:lnTo>
                <a:lnTo>
                  <a:pt x="788942" y="57688"/>
                </a:lnTo>
                <a:lnTo>
                  <a:pt x="775855" y="43077"/>
                </a:lnTo>
                <a:lnTo>
                  <a:pt x="777413" y="36920"/>
                </a:lnTo>
                <a:lnTo>
                  <a:pt x="782086" y="32527"/>
                </a:lnTo>
                <a:lnTo>
                  <a:pt x="789877" y="29855"/>
                </a:lnTo>
                <a:lnTo>
                  <a:pt x="800785" y="28864"/>
                </a:lnTo>
                <a:lnTo>
                  <a:pt x="848017" y="28864"/>
                </a:lnTo>
                <a:lnTo>
                  <a:pt x="848017" y="11807"/>
                </a:lnTo>
                <a:lnTo>
                  <a:pt x="837279" y="6826"/>
                </a:lnTo>
                <a:lnTo>
                  <a:pt x="825087" y="3116"/>
                </a:lnTo>
                <a:lnTo>
                  <a:pt x="811951" y="799"/>
                </a:lnTo>
                <a:lnTo>
                  <a:pt x="798385" y="0"/>
                </a:lnTo>
                <a:close/>
              </a:path>
              <a:path w="1642745" h="159384">
                <a:moveTo>
                  <a:pt x="848017" y="28864"/>
                </a:moveTo>
                <a:lnTo>
                  <a:pt x="800785" y="28864"/>
                </a:lnTo>
                <a:lnTo>
                  <a:pt x="813546" y="29598"/>
                </a:lnTo>
                <a:lnTo>
                  <a:pt x="825958" y="32117"/>
                </a:lnTo>
                <a:lnTo>
                  <a:pt x="837592" y="36398"/>
                </a:lnTo>
                <a:lnTo>
                  <a:pt x="848017" y="42421"/>
                </a:lnTo>
                <a:lnTo>
                  <a:pt x="848017" y="28864"/>
                </a:lnTo>
                <a:close/>
              </a:path>
              <a:path w="1642745" h="159384">
                <a:moveTo>
                  <a:pt x="945768" y="32583"/>
                </a:moveTo>
                <a:lnTo>
                  <a:pt x="913180" y="32583"/>
                </a:lnTo>
                <a:lnTo>
                  <a:pt x="913180" y="156131"/>
                </a:lnTo>
                <a:lnTo>
                  <a:pt x="945768" y="156131"/>
                </a:lnTo>
                <a:lnTo>
                  <a:pt x="945768" y="32583"/>
                </a:lnTo>
                <a:close/>
              </a:path>
              <a:path w="1642745" h="159384">
                <a:moveTo>
                  <a:pt x="1076096" y="3063"/>
                </a:moveTo>
                <a:lnTo>
                  <a:pt x="1040663" y="3063"/>
                </a:lnTo>
                <a:lnTo>
                  <a:pt x="978128" y="156131"/>
                </a:lnTo>
                <a:lnTo>
                  <a:pt x="1012024" y="156131"/>
                </a:lnTo>
                <a:lnTo>
                  <a:pt x="1023391" y="127486"/>
                </a:lnTo>
                <a:lnTo>
                  <a:pt x="1126753" y="127486"/>
                </a:lnTo>
                <a:lnTo>
                  <a:pt x="1115713" y="100370"/>
                </a:lnTo>
                <a:lnTo>
                  <a:pt x="1033665" y="100370"/>
                </a:lnTo>
                <a:lnTo>
                  <a:pt x="1054874" y="45485"/>
                </a:lnTo>
                <a:lnTo>
                  <a:pt x="1056195" y="42421"/>
                </a:lnTo>
                <a:lnTo>
                  <a:pt x="1057287" y="39362"/>
                </a:lnTo>
                <a:lnTo>
                  <a:pt x="1058379" y="33458"/>
                </a:lnTo>
                <a:lnTo>
                  <a:pt x="1088471" y="33458"/>
                </a:lnTo>
                <a:lnTo>
                  <a:pt x="1076096" y="3063"/>
                </a:lnTo>
                <a:close/>
              </a:path>
              <a:path w="1642745" h="159384">
                <a:moveTo>
                  <a:pt x="1126753" y="127486"/>
                </a:moveTo>
                <a:lnTo>
                  <a:pt x="1093368" y="127486"/>
                </a:lnTo>
                <a:lnTo>
                  <a:pt x="1104518" y="156131"/>
                </a:lnTo>
                <a:lnTo>
                  <a:pt x="1138415" y="156131"/>
                </a:lnTo>
                <a:lnTo>
                  <a:pt x="1126753" y="127486"/>
                </a:lnTo>
                <a:close/>
              </a:path>
              <a:path w="1642745" h="159384">
                <a:moveTo>
                  <a:pt x="1088471" y="33458"/>
                </a:moveTo>
                <a:lnTo>
                  <a:pt x="1058379" y="33458"/>
                </a:lnTo>
                <a:lnTo>
                  <a:pt x="1059472" y="39362"/>
                </a:lnTo>
                <a:lnTo>
                  <a:pt x="1061656" y="45485"/>
                </a:lnTo>
                <a:lnTo>
                  <a:pt x="1083081" y="100370"/>
                </a:lnTo>
                <a:lnTo>
                  <a:pt x="1115713" y="100370"/>
                </a:lnTo>
                <a:lnTo>
                  <a:pt x="1088471" y="33458"/>
                </a:lnTo>
                <a:close/>
              </a:path>
              <a:path w="1642745" h="159384">
                <a:moveTo>
                  <a:pt x="992771" y="3063"/>
                </a:moveTo>
                <a:lnTo>
                  <a:pt x="866165" y="3063"/>
                </a:lnTo>
                <a:lnTo>
                  <a:pt x="866165" y="32583"/>
                </a:lnTo>
                <a:lnTo>
                  <a:pt x="992771" y="32583"/>
                </a:lnTo>
                <a:lnTo>
                  <a:pt x="992771" y="3063"/>
                </a:lnTo>
                <a:close/>
              </a:path>
              <a:path w="1642745" h="159384">
                <a:moveTo>
                  <a:pt x="1186294" y="3063"/>
                </a:moveTo>
                <a:lnTo>
                  <a:pt x="1155471" y="3063"/>
                </a:lnTo>
                <a:lnTo>
                  <a:pt x="1155471" y="156131"/>
                </a:lnTo>
                <a:lnTo>
                  <a:pt x="1188262" y="156131"/>
                </a:lnTo>
                <a:lnTo>
                  <a:pt x="1188262" y="70192"/>
                </a:lnTo>
                <a:lnTo>
                  <a:pt x="1188046" y="62538"/>
                </a:lnTo>
                <a:lnTo>
                  <a:pt x="1187615" y="56198"/>
                </a:lnTo>
                <a:lnTo>
                  <a:pt x="1224197" y="56198"/>
                </a:lnTo>
                <a:lnTo>
                  <a:pt x="1186294" y="3063"/>
                </a:lnTo>
                <a:close/>
              </a:path>
              <a:path w="1642745" h="159384">
                <a:moveTo>
                  <a:pt x="1224197" y="56198"/>
                </a:moveTo>
                <a:lnTo>
                  <a:pt x="1187615" y="56198"/>
                </a:lnTo>
                <a:lnTo>
                  <a:pt x="1258900" y="156131"/>
                </a:lnTo>
                <a:lnTo>
                  <a:pt x="1289735" y="156131"/>
                </a:lnTo>
                <a:lnTo>
                  <a:pt x="1289735" y="102995"/>
                </a:lnTo>
                <a:lnTo>
                  <a:pt x="1257579" y="102995"/>
                </a:lnTo>
                <a:lnTo>
                  <a:pt x="1224197" y="56198"/>
                </a:lnTo>
                <a:close/>
              </a:path>
              <a:path w="1642745" h="159384">
                <a:moveTo>
                  <a:pt x="1289735" y="3063"/>
                </a:moveTo>
                <a:lnTo>
                  <a:pt x="1256931" y="3063"/>
                </a:lnTo>
                <a:lnTo>
                  <a:pt x="1256931" y="88999"/>
                </a:lnTo>
                <a:lnTo>
                  <a:pt x="1257147" y="96652"/>
                </a:lnTo>
                <a:lnTo>
                  <a:pt x="1257579" y="102995"/>
                </a:lnTo>
                <a:lnTo>
                  <a:pt x="1289735" y="102995"/>
                </a:lnTo>
                <a:lnTo>
                  <a:pt x="1289735" y="3063"/>
                </a:lnTo>
                <a:close/>
              </a:path>
              <a:path w="1642745" h="159384">
                <a:moveTo>
                  <a:pt x="1333461" y="123112"/>
                </a:moveTo>
                <a:lnTo>
                  <a:pt x="1326406" y="124192"/>
                </a:lnTo>
                <a:lnTo>
                  <a:pt x="1320480" y="127485"/>
                </a:lnTo>
                <a:lnTo>
                  <a:pt x="1316400" y="133075"/>
                </a:lnTo>
                <a:lnTo>
                  <a:pt x="1314881" y="141043"/>
                </a:lnTo>
                <a:lnTo>
                  <a:pt x="1316400" y="149011"/>
                </a:lnTo>
                <a:lnTo>
                  <a:pt x="1320480" y="154601"/>
                </a:lnTo>
                <a:lnTo>
                  <a:pt x="1326406" y="157895"/>
                </a:lnTo>
                <a:lnTo>
                  <a:pt x="1333461" y="158976"/>
                </a:lnTo>
                <a:lnTo>
                  <a:pt x="1340485" y="157895"/>
                </a:lnTo>
                <a:lnTo>
                  <a:pt x="1346341" y="154601"/>
                </a:lnTo>
                <a:lnTo>
                  <a:pt x="1350351" y="149011"/>
                </a:lnTo>
                <a:lnTo>
                  <a:pt x="1351838" y="141043"/>
                </a:lnTo>
                <a:lnTo>
                  <a:pt x="1350351" y="133075"/>
                </a:lnTo>
                <a:lnTo>
                  <a:pt x="1346341" y="127485"/>
                </a:lnTo>
                <a:lnTo>
                  <a:pt x="1340485" y="124192"/>
                </a:lnTo>
                <a:lnTo>
                  <a:pt x="1333461" y="123112"/>
                </a:lnTo>
                <a:close/>
              </a:path>
              <a:path w="1642745" h="159384">
                <a:moveTo>
                  <a:pt x="1371079" y="114148"/>
                </a:moveTo>
                <a:lnTo>
                  <a:pt x="1371079" y="145417"/>
                </a:lnTo>
                <a:lnTo>
                  <a:pt x="1383588" y="151259"/>
                </a:lnTo>
                <a:lnTo>
                  <a:pt x="1397347" y="155584"/>
                </a:lnTo>
                <a:lnTo>
                  <a:pt x="1412132" y="158269"/>
                </a:lnTo>
                <a:lnTo>
                  <a:pt x="1427721" y="159191"/>
                </a:lnTo>
                <a:lnTo>
                  <a:pt x="1450608" y="156981"/>
                </a:lnTo>
                <a:lnTo>
                  <a:pt x="1469620" y="149543"/>
                </a:lnTo>
                <a:lnTo>
                  <a:pt x="1482604" y="135669"/>
                </a:lnTo>
                <a:lnTo>
                  <a:pt x="1483798" y="130326"/>
                </a:lnTo>
                <a:lnTo>
                  <a:pt x="1425308" y="130326"/>
                </a:lnTo>
                <a:lnTo>
                  <a:pt x="1411911" y="129427"/>
                </a:lnTo>
                <a:lnTo>
                  <a:pt x="1398189" y="126582"/>
                </a:lnTo>
                <a:lnTo>
                  <a:pt x="1384469" y="121565"/>
                </a:lnTo>
                <a:lnTo>
                  <a:pt x="1371079" y="114148"/>
                </a:lnTo>
                <a:close/>
              </a:path>
              <a:path w="1642745" h="159384">
                <a:moveTo>
                  <a:pt x="1426184" y="0"/>
                </a:moveTo>
                <a:lnTo>
                  <a:pt x="1404707" y="2648"/>
                </a:lnTo>
                <a:lnTo>
                  <a:pt x="1386878" y="10688"/>
                </a:lnTo>
                <a:lnTo>
                  <a:pt x="1374706" y="24263"/>
                </a:lnTo>
                <a:lnTo>
                  <a:pt x="1370202" y="43516"/>
                </a:lnTo>
                <a:lnTo>
                  <a:pt x="1383289" y="73641"/>
                </a:lnTo>
                <a:lnTo>
                  <a:pt x="1412081" y="89191"/>
                </a:lnTo>
                <a:lnTo>
                  <a:pt x="1440872" y="99944"/>
                </a:lnTo>
                <a:lnTo>
                  <a:pt x="1453959" y="115677"/>
                </a:lnTo>
                <a:lnTo>
                  <a:pt x="1451974" y="122579"/>
                </a:lnTo>
                <a:lnTo>
                  <a:pt x="1446277" y="127102"/>
                </a:lnTo>
                <a:lnTo>
                  <a:pt x="1437259" y="129574"/>
                </a:lnTo>
                <a:lnTo>
                  <a:pt x="1425308" y="130326"/>
                </a:lnTo>
                <a:lnTo>
                  <a:pt x="1483798" y="130326"/>
                </a:lnTo>
                <a:lnTo>
                  <a:pt x="1487411" y="114148"/>
                </a:lnTo>
                <a:lnTo>
                  <a:pt x="1474324" y="83793"/>
                </a:lnTo>
                <a:lnTo>
                  <a:pt x="1445533" y="68116"/>
                </a:lnTo>
                <a:lnTo>
                  <a:pt x="1416741" y="57688"/>
                </a:lnTo>
                <a:lnTo>
                  <a:pt x="1403654" y="43077"/>
                </a:lnTo>
                <a:lnTo>
                  <a:pt x="1405214" y="36920"/>
                </a:lnTo>
                <a:lnTo>
                  <a:pt x="1409890" y="32527"/>
                </a:lnTo>
                <a:lnTo>
                  <a:pt x="1417681" y="29855"/>
                </a:lnTo>
                <a:lnTo>
                  <a:pt x="1428584" y="28864"/>
                </a:lnTo>
                <a:lnTo>
                  <a:pt x="1475816" y="28864"/>
                </a:lnTo>
                <a:lnTo>
                  <a:pt x="1475816" y="11807"/>
                </a:lnTo>
                <a:lnTo>
                  <a:pt x="1465078" y="6826"/>
                </a:lnTo>
                <a:lnTo>
                  <a:pt x="1452886" y="3116"/>
                </a:lnTo>
                <a:lnTo>
                  <a:pt x="1439750" y="799"/>
                </a:lnTo>
                <a:lnTo>
                  <a:pt x="1426184" y="0"/>
                </a:lnTo>
                <a:close/>
              </a:path>
              <a:path w="1642745" h="159384">
                <a:moveTo>
                  <a:pt x="1475816" y="28864"/>
                </a:moveTo>
                <a:lnTo>
                  <a:pt x="1428584" y="28864"/>
                </a:lnTo>
                <a:lnTo>
                  <a:pt x="1441347" y="29598"/>
                </a:lnTo>
                <a:lnTo>
                  <a:pt x="1453762" y="32117"/>
                </a:lnTo>
                <a:lnTo>
                  <a:pt x="1465396" y="36398"/>
                </a:lnTo>
                <a:lnTo>
                  <a:pt x="1475816" y="42421"/>
                </a:lnTo>
                <a:lnTo>
                  <a:pt x="1475816" y="28864"/>
                </a:lnTo>
                <a:close/>
              </a:path>
              <a:path w="1642745" h="159384">
                <a:moveTo>
                  <a:pt x="1540763" y="3063"/>
                </a:moveTo>
                <a:lnTo>
                  <a:pt x="1507959" y="3063"/>
                </a:lnTo>
                <a:lnTo>
                  <a:pt x="1507959" y="98621"/>
                </a:lnTo>
                <a:lnTo>
                  <a:pt x="1513684" y="127181"/>
                </a:lnTo>
                <a:lnTo>
                  <a:pt x="1528821" y="145880"/>
                </a:lnTo>
                <a:lnTo>
                  <a:pt x="1550313" y="156092"/>
                </a:lnTo>
                <a:lnTo>
                  <a:pt x="1575104" y="159191"/>
                </a:lnTo>
                <a:lnTo>
                  <a:pt x="1599888" y="156092"/>
                </a:lnTo>
                <a:lnTo>
                  <a:pt x="1621377" y="145880"/>
                </a:lnTo>
                <a:lnTo>
                  <a:pt x="1634496" y="129672"/>
                </a:lnTo>
                <a:lnTo>
                  <a:pt x="1575104" y="129672"/>
                </a:lnTo>
                <a:lnTo>
                  <a:pt x="1561155" y="127960"/>
                </a:lnTo>
                <a:lnTo>
                  <a:pt x="1550304" y="122373"/>
                </a:lnTo>
                <a:lnTo>
                  <a:pt x="1543268" y="112236"/>
                </a:lnTo>
                <a:lnTo>
                  <a:pt x="1540763" y="96871"/>
                </a:lnTo>
                <a:lnTo>
                  <a:pt x="1540763" y="3063"/>
                </a:lnTo>
                <a:close/>
              </a:path>
              <a:path w="1642745" h="159384">
                <a:moveTo>
                  <a:pt x="1642236" y="3063"/>
                </a:moveTo>
                <a:lnTo>
                  <a:pt x="1609648" y="3063"/>
                </a:lnTo>
                <a:lnTo>
                  <a:pt x="1609648" y="96871"/>
                </a:lnTo>
                <a:lnTo>
                  <a:pt x="1607140" y="112236"/>
                </a:lnTo>
                <a:lnTo>
                  <a:pt x="1600082" y="122373"/>
                </a:lnTo>
                <a:lnTo>
                  <a:pt x="1589171" y="127960"/>
                </a:lnTo>
                <a:lnTo>
                  <a:pt x="1575104" y="129672"/>
                </a:lnTo>
                <a:lnTo>
                  <a:pt x="1634496" y="129672"/>
                </a:lnTo>
                <a:lnTo>
                  <a:pt x="1636512" y="127181"/>
                </a:lnTo>
                <a:lnTo>
                  <a:pt x="1642236" y="98621"/>
                </a:lnTo>
                <a:lnTo>
                  <a:pt x="1642236" y="3063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6424" y="6862260"/>
            <a:ext cx="1655508" cy="1361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201" y="2183193"/>
            <a:ext cx="2074660" cy="61833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22742" y="3105353"/>
            <a:ext cx="768350" cy="156210"/>
            <a:chOff x="1022742" y="3105353"/>
            <a:chExt cx="768350" cy="1562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42" y="3105353"/>
              <a:ext cx="158252" cy="1534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07731" y="3150946"/>
              <a:ext cx="582930" cy="110489"/>
            </a:xfrm>
            <a:custGeom>
              <a:avLst/>
              <a:gdLst/>
              <a:ahLst/>
              <a:cxnLst/>
              <a:rect l="l" t="t" r="r" b="b"/>
              <a:pathLst>
                <a:path w="582930" h="110489">
                  <a:moveTo>
                    <a:pt x="56112" y="0"/>
                  </a:moveTo>
                  <a:lnTo>
                    <a:pt x="35324" y="3574"/>
                  </a:lnTo>
                  <a:lnTo>
                    <a:pt x="17371" y="14133"/>
                  </a:lnTo>
                  <a:lnTo>
                    <a:pt x="4760" y="31434"/>
                  </a:lnTo>
                  <a:lnTo>
                    <a:pt x="0" y="55232"/>
                  </a:lnTo>
                  <a:lnTo>
                    <a:pt x="4760" y="79030"/>
                  </a:lnTo>
                  <a:lnTo>
                    <a:pt x="17371" y="96331"/>
                  </a:lnTo>
                  <a:lnTo>
                    <a:pt x="35324" y="106890"/>
                  </a:lnTo>
                  <a:lnTo>
                    <a:pt x="56112" y="110464"/>
                  </a:lnTo>
                  <a:lnTo>
                    <a:pt x="76993" y="106890"/>
                  </a:lnTo>
                  <a:lnTo>
                    <a:pt x="94937" y="96331"/>
                  </a:lnTo>
                  <a:lnTo>
                    <a:pt x="96773" y="93802"/>
                  </a:lnTo>
                  <a:lnTo>
                    <a:pt x="56112" y="93802"/>
                  </a:lnTo>
                  <a:lnTo>
                    <a:pt x="41022" y="91197"/>
                  </a:lnTo>
                  <a:lnTo>
                    <a:pt x="28768" y="83642"/>
                  </a:lnTo>
                  <a:lnTo>
                    <a:pt x="20541" y="71524"/>
                  </a:lnTo>
                  <a:lnTo>
                    <a:pt x="17534" y="55232"/>
                  </a:lnTo>
                  <a:lnTo>
                    <a:pt x="20541" y="38938"/>
                  </a:lnTo>
                  <a:lnTo>
                    <a:pt x="28768" y="26816"/>
                  </a:lnTo>
                  <a:lnTo>
                    <a:pt x="41022" y="19256"/>
                  </a:lnTo>
                  <a:lnTo>
                    <a:pt x="56112" y="16649"/>
                  </a:lnTo>
                  <a:lnTo>
                    <a:pt x="96764" y="16649"/>
                  </a:lnTo>
                  <a:lnTo>
                    <a:pt x="94937" y="14133"/>
                  </a:lnTo>
                  <a:lnTo>
                    <a:pt x="76993" y="3574"/>
                  </a:lnTo>
                  <a:lnTo>
                    <a:pt x="56112" y="0"/>
                  </a:lnTo>
                  <a:close/>
                </a:path>
                <a:path w="582930" h="110489">
                  <a:moveTo>
                    <a:pt x="96764" y="16649"/>
                  </a:moveTo>
                  <a:lnTo>
                    <a:pt x="56112" y="16649"/>
                  </a:lnTo>
                  <a:lnTo>
                    <a:pt x="71204" y="19256"/>
                  </a:lnTo>
                  <a:lnTo>
                    <a:pt x="83458" y="26816"/>
                  </a:lnTo>
                  <a:lnTo>
                    <a:pt x="91684" y="38938"/>
                  </a:lnTo>
                  <a:lnTo>
                    <a:pt x="94691" y="55232"/>
                  </a:lnTo>
                  <a:lnTo>
                    <a:pt x="91684" y="71524"/>
                  </a:lnTo>
                  <a:lnTo>
                    <a:pt x="83458" y="83642"/>
                  </a:lnTo>
                  <a:lnTo>
                    <a:pt x="71204" y="91197"/>
                  </a:lnTo>
                  <a:lnTo>
                    <a:pt x="56112" y="93802"/>
                  </a:lnTo>
                  <a:lnTo>
                    <a:pt x="96773" y="93802"/>
                  </a:lnTo>
                  <a:lnTo>
                    <a:pt x="107499" y="79030"/>
                  </a:lnTo>
                  <a:lnTo>
                    <a:pt x="112229" y="55232"/>
                  </a:lnTo>
                  <a:lnTo>
                    <a:pt x="107499" y="31434"/>
                  </a:lnTo>
                  <a:lnTo>
                    <a:pt x="96764" y="16649"/>
                  </a:lnTo>
                  <a:close/>
                </a:path>
                <a:path w="582930" h="110489">
                  <a:moveTo>
                    <a:pt x="187185" y="0"/>
                  </a:moveTo>
                  <a:lnTo>
                    <a:pt x="166724" y="3303"/>
                  </a:lnTo>
                  <a:lnTo>
                    <a:pt x="148420" y="13449"/>
                  </a:lnTo>
                  <a:lnTo>
                    <a:pt x="135252" y="30785"/>
                  </a:lnTo>
                  <a:lnTo>
                    <a:pt x="130200" y="55664"/>
                  </a:lnTo>
                  <a:lnTo>
                    <a:pt x="135118" y="80042"/>
                  </a:lnTo>
                  <a:lnTo>
                    <a:pt x="148008" y="97123"/>
                  </a:lnTo>
                  <a:lnTo>
                    <a:pt x="166076" y="107174"/>
                  </a:lnTo>
                  <a:lnTo>
                    <a:pt x="186524" y="110464"/>
                  </a:lnTo>
                  <a:lnTo>
                    <a:pt x="196031" y="110012"/>
                  </a:lnTo>
                  <a:lnTo>
                    <a:pt x="204858" y="108656"/>
                  </a:lnTo>
                  <a:lnTo>
                    <a:pt x="213069" y="106398"/>
                  </a:lnTo>
                  <a:lnTo>
                    <a:pt x="220726" y="103238"/>
                  </a:lnTo>
                  <a:lnTo>
                    <a:pt x="220726" y="94246"/>
                  </a:lnTo>
                  <a:lnTo>
                    <a:pt x="188937" y="94246"/>
                  </a:lnTo>
                  <a:lnTo>
                    <a:pt x="173810" y="91942"/>
                  </a:lnTo>
                  <a:lnTo>
                    <a:pt x="160613" y="84850"/>
                  </a:lnTo>
                  <a:lnTo>
                    <a:pt x="151279" y="72702"/>
                  </a:lnTo>
                  <a:lnTo>
                    <a:pt x="147739" y="55232"/>
                  </a:lnTo>
                  <a:lnTo>
                    <a:pt x="151379" y="37483"/>
                  </a:lnTo>
                  <a:lnTo>
                    <a:pt x="160916" y="25366"/>
                  </a:lnTo>
                  <a:lnTo>
                    <a:pt x="174276" y="18429"/>
                  </a:lnTo>
                  <a:lnTo>
                    <a:pt x="189382" y="16217"/>
                  </a:lnTo>
                  <a:lnTo>
                    <a:pt x="219633" y="16217"/>
                  </a:lnTo>
                  <a:lnTo>
                    <a:pt x="219633" y="8547"/>
                  </a:lnTo>
                  <a:lnTo>
                    <a:pt x="212434" y="4714"/>
                  </a:lnTo>
                  <a:lnTo>
                    <a:pt x="204476" y="2054"/>
                  </a:lnTo>
                  <a:lnTo>
                    <a:pt x="195984" y="503"/>
                  </a:lnTo>
                  <a:lnTo>
                    <a:pt x="187185" y="0"/>
                  </a:lnTo>
                  <a:close/>
                </a:path>
                <a:path w="582930" h="110489">
                  <a:moveTo>
                    <a:pt x="220726" y="85699"/>
                  </a:moveTo>
                  <a:lnTo>
                    <a:pt x="213665" y="89253"/>
                  </a:lnTo>
                  <a:lnTo>
                    <a:pt x="205822" y="91944"/>
                  </a:lnTo>
                  <a:lnTo>
                    <a:pt x="197483" y="93650"/>
                  </a:lnTo>
                  <a:lnTo>
                    <a:pt x="188937" y="94246"/>
                  </a:lnTo>
                  <a:lnTo>
                    <a:pt x="220726" y="94246"/>
                  </a:lnTo>
                  <a:lnTo>
                    <a:pt x="220726" y="85699"/>
                  </a:lnTo>
                  <a:close/>
                </a:path>
                <a:path w="582930" h="110489">
                  <a:moveTo>
                    <a:pt x="219633" y="16217"/>
                  </a:moveTo>
                  <a:lnTo>
                    <a:pt x="189382" y="16217"/>
                  </a:lnTo>
                  <a:lnTo>
                    <a:pt x="197713" y="16827"/>
                  </a:lnTo>
                  <a:lnTo>
                    <a:pt x="205736" y="18629"/>
                  </a:lnTo>
                  <a:lnTo>
                    <a:pt x="213146" y="21581"/>
                  </a:lnTo>
                  <a:lnTo>
                    <a:pt x="219633" y="25641"/>
                  </a:lnTo>
                  <a:lnTo>
                    <a:pt x="219633" y="16217"/>
                  </a:lnTo>
                  <a:close/>
                </a:path>
                <a:path w="582930" h="110489">
                  <a:moveTo>
                    <a:pt x="263906" y="2628"/>
                  </a:moveTo>
                  <a:lnTo>
                    <a:pt x="246367" y="2628"/>
                  </a:lnTo>
                  <a:lnTo>
                    <a:pt x="246367" y="107835"/>
                  </a:lnTo>
                  <a:lnTo>
                    <a:pt x="263906" y="107835"/>
                  </a:lnTo>
                  <a:lnTo>
                    <a:pt x="263906" y="62687"/>
                  </a:lnTo>
                  <a:lnTo>
                    <a:pt x="305464" y="62687"/>
                  </a:lnTo>
                  <a:lnTo>
                    <a:pt x="298970" y="55016"/>
                  </a:lnTo>
                  <a:lnTo>
                    <a:pt x="305478" y="46469"/>
                  </a:lnTo>
                  <a:lnTo>
                    <a:pt x="263906" y="46469"/>
                  </a:lnTo>
                  <a:lnTo>
                    <a:pt x="263906" y="2628"/>
                  </a:lnTo>
                  <a:close/>
                </a:path>
                <a:path w="582930" h="110489">
                  <a:moveTo>
                    <a:pt x="305464" y="62687"/>
                  </a:moveTo>
                  <a:lnTo>
                    <a:pt x="284505" y="62687"/>
                  </a:lnTo>
                  <a:lnTo>
                    <a:pt x="323088" y="107835"/>
                  </a:lnTo>
                  <a:lnTo>
                    <a:pt x="343687" y="107835"/>
                  </a:lnTo>
                  <a:lnTo>
                    <a:pt x="305464" y="62687"/>
                  </a:lnTo>
                  <a:close/>
                </a:path>
                <a:path w="582930" h="110489">
                  <a:moveTo>
                    <a:pt x="338861" y="2628"/>
                  </a:moveTo>
                  <a:lnTo>
                    <a:pt x="318477" y="2628"/>
                  </a:lnTo>
                  <a:lnTo>
                    <a:pt x="285165" y="46469"/>
                  </a:lnTo>
                  <a:lnTo>
                    <a:pt x="305478" y="46469"/>
                  </a:lnTo>
                  <a:lnTo>
                    <a:pt x="338861" y="2628"/>
                  </a:lnTo>
                  <a:close/>
                </a:path>
                <a:path w="582930" h="110489">
                  <a:moveTo>
                    <a:pt x="418655" y="2628"/>
                  </a:moveTo>
                  <a:lnTo>
                    <a:pt x="361010" y="2628"/>
                  </a:lnTo>
                  <a:lnTo>
                    <a:pt x="361010" y="107835"/>
                  </a:lnTo>
                  <a:lnTo>
                    <a:pt x="420408" y="107835"/>
                  </a:lnTo>
                  <a:lnTo>
                    <a:pt x="435333" y="105715"/>
                  </a:lnTo>
                  <a:lnTo>
                    <a:pt x="445943" y="99753"/>
                  </a:lnTo>
                  <a:lnTo>
                    <a:pt x="450937" y="92494"/>
                  </a:lnTo>
                  <a:lnTo>
                    <a:pt x="378536" y="92494"/>
                  </a:lnTo>
                  <a:lnTo>
                    <a:pt x="378536" y="62242"/>
                  </a:lnTo>
                  <a:lnTo>
                    <a:pt x="448479" y="62242"/>
                  </a:lnTo>
                  <a:lnTo>
                    <a:pt x="443370" y="57507"/>
                  </a:lnTo>
                  <a:lnTo>
                    <a:pt x="437057" y="54356"/>
                  </a:lnTo>
                  <a:lnTo>
                    <a:pt x="442583" y="50787"/>
                  </a:lnTo>
                  <a:lnTo>
                    <a:pt x="445692" y="47117"/>
                  </a:lnTo>
                  <a:lnTo>
                    <a:pt x="378536" y="47117"/>
                  </a:lnTo>
                  <a:lnTo>
                    <a:pt x="378536" y="17970"/>
                  </a:lnTo>
                  <a:lnTo>
                    <a:pt x="447967" y="17970"/>
                  </a:lnTo>
                  <a:lnTo>
                    <a:pt x="441774" y="9890"/>
                  </a:lnTo>
                  <a:lnTo>
                    <a:pt x="431487" y="4461"/>
                  </a:lnTo>
                  <a:lnTo>
                    <a:pt x="418655" y="2628"/>
                  </a:lnTo>
                  <a:close/>
                </a:path>
                <a:path w="582930" h="110489">
                  <a:moveTo>
                    <a:pt x="448479" y="62242"/>
                  </a:moveTo>
                  <a:lnTo>
                    <a:pt x="427418" y="62242"/>
                  </a:lnTo>
                  <a:lnTo>
                    <a:pt x="436841" y="65087"/>
                  </a:lnTo>
                  <a:lnTo>
                    <a:pt x="436841" y="89204"/>
                  </a:lnTo>
                  <a:lnTo>
                    <a:pt x="428955" y="92494"/>
                  </a:lnTo>
                  <a:lnTo>
                    <a:pt x="450937" y="92494"/>
                  </a:lnTo>
                  <a:lnTo>
                    <a:pt x="452278" y="90546"/>
                  </a:lnTo>
                  <a:lnTo>
                    <a:pt x="454380" y="78689"/>
                  </a:lnTo>
                  <a:lnTo>
                    <a:pt x="452875" y="69736"/>
                  </a:lnTo>
                  <a:lnTo>
                    <a:pt x="448924" y="62655"/>
                  </a:lnTo>
                  <a:lnTo>
                    <a:pt x="448479" y="62242"/>
                  </a:lnTo>
                  <a:close/>
                </a:path>
                <a:path w="582930" h="110489">
                  <a:moveTo>
                    <a:pt x="447967" y="17970"/>
                  </a:moveTo>
                  <a:lnTo>
                    <a:pt x="424345" y="17970"/>
                  </a:lnTo>
                  <a:lnTo>
                    <a:pt x="433336" y="21043"/>
                  </a:lnTo>
                  <a:lnTo>
                    <a:pt x="433336" y="43611"/>
                  </a:lnTo>
                  <a:lnTo>
                    <a:pt x="426097" y="47117"/>
                  </a:lnTo>
                  <a:lnTo>
                    <a:pt x="445692" y="47117"/>
                  </a:lnTo>
                  <a:lnTo>
                    <a:pt x="447036" y="45531"/>
                  </a:lnTo>
                  <a:lnTo>
                    <a:pt x="450009" y="38877"/>
                  </a:lnTo>
                  <a:lnTo>
                    <a:pt x="451091" y="31114"/>
                  </a:lnTo>
                  <a:lnTo>
                    <a:pt x="448611" y="18809"/>
                  </a:lnTo>
                  <a:lnTo>
                    <a:pt x="447967" y="17970"/>
                  </a:lnTo>
                  <a:close/>
                </a:path>
                <a:path w="582930" h="110489">
                  <a:moveTo>
                    <a:pt x="519912" y="42964"/>
                  </a:moveTo>
                  <a:lnTo>
                    <a:pt x="502914" y="44704"/>
                  </a:lnTo>
                  <a:lnTo>
                    <a:pt x="487664" y="50520"/>
                  </a:lnTo>
                  <a:lnTo>
                    <a:pt x="476607" y="61448"/>
                  </a:lnTo>
                  <a:lnTo>
                    <a:pt x="472351" y="78460"/>
                  </a:lnTo>
                  <a:lnTo>
                    <a:pt x="475519" y="92805"/>
                  </a:lnTo>
                  <a:lnTo>
                    <a:pt x="483887" y="102768"/>
                  </a:lnTo>
                  <a:lnTo>
                    <a:pt x="495748" y="108578"/>
                  </a:lnTo>
                  <a:lnTo>
                    <a:pt x="509397" y="110464"/>
                  </a:lnTo>
                  <a:lnTo>
                    <a:pt x="521533" y="109506"/>
                  </a:lnTo>
                  <a:lnTo>
                    <a:pt x="532355" y="106740"/>
                  </a:lnTo>
                  <a:lnTo>
                    <a:pt x="541943" y="102331"/>
                  </a:lnTo>
                  <a:lnTo>
                    <a:pt x="550379" y="96443"/>
                  </a:lnTo>
                  <a:lnTo>
                    <a:pt x="582828" y="96443"/>
                  </a:lnTo>
                  <a:lnTo>
                    <a:pt x="582828" y="95338"/>
                  </a:lnTo>
                  <a:lnTo>
                    <a:pt x="513118" y="95338"/>
                  </a:lnTo>
                  <a:lnTo>
                    <a:pt x="504653" y="94291"/>
                  </a:lnTo>
                  <a:lnTo>
                    <a:pt x="497362" y="91066"/>
                  </a:lnTo>
                  <a:lnTo>
                    <a:pt x="492249" y="85539"/>
                  </a:lnTo>
                  <a:lnTo>
                    <a:pt x="490321" y="77584"/>
                  </a:lnTo>
                  <a:lnTo>
                    <a:pt x="493164" y="67996"/>
                  </a:lnTo>
                  <a:lnTo>
                    <a:pt x="500570" y="61861"/>
                  </a:lnTo>
                  <a:lnTo>
                    <a:pt x="510852" y="58603"/>
                  </a:lnTo>
                  <a:lnTo>
                    <a:pt x="522325" y="57645"/>
                  </a:lnTo>
                  <a:lnTo>
                    <a:pt x="566597" y="57645"/>
                  </a:lnTo>
                  <a:lnTo>
                    <a:pt x="566597" y="46240"/>
                  </a:lnTo>
                  <a:lnTo>
                    <a:pt x="549059" y="46240"/>
                  </a:lnTo>
                  <a:lnTo>
                    <a:pt x="542102" y="44898"/>
                  </a:lnTo>
                  <a:lnTo>
                    <a:pt x="534652" y="43864"/>
                  </a:lnTo>
                  <a:lnTo>
                    <a:pt x="527118" y="43199"/>
                  </a:lnTo>
                  <a:lnTo>
                    <a:pt x="519912" y="42964"/>
                  </a:lnTo>
                  <a:close/>
                </a:path>
                <a:path w="582930" h="110489">
                  <a:moveTo>
                    <a:pt x="582828" y="96443"/>
                  </a:moveTo>
                  <a:lnTo>
                    <a:pt x="550379" y="96443"/>
                  </a:lnTo>
                  <a:lnTo>
                    <a:pt x="553453" y="105638"/>
                  </a:lnTo>
                  <a:lnTo>
                    <a:pt x="561124" y="109156"/>
                  </a:lnTo>
                  <a:lnTo>
                    <a:pt x="574052" y="109156"/>
                  </a:lnTo>
                  <a:lnTo>
                    <a:pt x="578650" y="108280"/>
                  </a:lnTo>
                  <a:lnTo>
                    <a:pt x="582828" y="106743"/>
                  </a:lnTo>
                  <a:lnTo>
                    <a:pt x="582828" y="96443"/>
                  </a:lnTo>
                  <a:close/>
                </a:path>
                <a:path w="582930" h="110489">
                  <a:moveTo>
                    <a:pt x="566597" y="57645"/>
                  </a:moveTo>
                  <a:lnTo>
                    <a:pt x="522325" y="57645"/>
                  </a:lnTo>
                  <a:lnTo>
                    <a:pt x="529061" y="57909"/>
                  </a:lnTo>
                  <a:lnTo>
                    <a:pt x="536106" y="58605"/>
                  </a:lnTo>
                  <a:lnTo>
                    <a:pt x="542944" y="59590"/>
                  </a:lnTo>
                  <a:lnTo>
                    <a:pt x="549059" y="60718"/>
                  </a:lnTo>
                  <a:lnTo>
                    <a:pt x="549059" y="79997"/>
                  </a:lnTo>
                  <a:lnTo>
                    <a:pt x="541444" y="86557"/>
                  </a:lnTo>
                  <a:lnTo>
                    <a:pt x="532655" y="91368"/>
                  </a:lnTo>
                  <a:lnTo>
                    <a:pt x="523082" y="94329"/>
                  </a:lnTo>
                  <a:lnTo>
                    <a:pt x="513118" y="95338"/>
                  </a:lnTo>
                  <a:lnTo>
                    <a:pt x="582828" y="95338"/>
                  </a:lnTo>
                  <a:lnTo>
                    <a:pt x="582828" y="94030"/>
                  </a:lnTo>
                  <a:lnTo>
                    <a:pt x="570103" y="94030"/>
                  </a:lnTo>
                  <a:lnTo>
                    <a:pt x="566597" y="92278"/>
                  </a:lnTo>
                  <a:lnTo>
                    <a:pt x="566597" y="57645"/>
                  </a:lnTo>
                  <a:close/>
                </a:path>
                <a:path w="582930" h="110489">
                  <a:moveTo>
                    <a:pt x="582828" y="92494"/>
                  </a:moveTo>
                  <a:lnTo>
                    <a:pt x="580186" y="93370"/>
                  </a:lnTo>
                  <a:lnTo>
                    <a:pt x="577341" y="94030"/>
                  </a:lnTo>
                  <a:lnTo>
                    <a:pt x="582828" y="94030"/>
                  </a:lnTo>
                  <a:lnTo>
                    <a:pt x="582828" y="92494"/>
                  </a:lnTo>
                  <a:close/>
                </a:path>
                <a:path w="582930" h="110489">
                  <a:moveTo>
                    <a:pt x="557410" y="16217"/>
                  </a:moveTo>
                  <a:lnTo>
                    <a:pt x="519036" y="16217"/>
                  </a:lnTo>
                  <a:lnTo>
                    <a:pt x="531865" y="18107"/>
                  </a:lnTo>
                  <a:lnTo>
                    <a:pt x="541281" y="23448"/>
                  </a:lnTo>
                  <a:lnTo>
                    <a:pt x="547080" y="31750"/>
                  </a:lnTo>
                  <a:lnTo>
                    <a:pt x="549059" y="42519"/>
                  </a:lnTo>
                  <a:lnTo>
                    <a:pt x="549059" y="46240"/>
                  </a:lnTo>
                  <a:lnTo>
                    <a:pt x="566597" y="46240"/>
                  </a:lnTo>
                  <a:lnTo>
                    <a:pt x="566595" y="44688"/>
                  </a:lnTo>
                  <a:lnTo>
                    <a:pt x="563385" y="25331"/>
                  </a:lnTo>
                  <a:lnTo>
                    <a:pt x="557410" y="16217"/>
                  </a:lnTo>
                  <a:close/>
                </a:path>
                <a:path w="582930" h="110489">
                  <a:moveTo>
                    <a:pt x="520788" y="0"/>
                  </a:moveTo>
                  <a:lnTo>
                    <a:pt x="508389" y="695"/>
                  </a:lnTo>
                  <a:lnTo>
                    <a:pt x="497363" y="2438"/>
                  </a:lnTo>
                  <a:lnTo>
                    <a:pt x="488024" y="4714"/>
                  </a:lnTo>
                  <a:lnTo>
                    <a:pt x="480682" y="7010"/>
                  </a:lnTo>
                  <a:lnTo>
                    <a:pt x="480682" y="24104"/>
                  </a:lnTo>
                  <a:lnTo>
                    <a:pt x="488278" y="21211"/>
                  </a:lnTo>
                  <a:lnTo>
                    <a:pt x="497230" y="18684"/>
                  </a:lnTo>
                  <a:lnTo>
                    <a:pt x="507496" y="16896"/>
                  </a:lnTo>
                  <a:lnTo>
                    <a:pt x="519036" y="16217"/>
                  </a:lnTo>
                  <a:lnTo>
                    <a:pt x="557410" y="16217"/>
                  </a:lnTo>
                  <a:lnTo>
                    <a:pt x="554213" y="11341"/>
                  </a:lnTo>
                  <a:lnTo>
                    <a:pt x="539781" y="2855"/>
                  </a:lnTo>
                  <a:lnTo>
                    <a:pt x="52078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4766" y="3321913"/>
            <a:ext cx="2735078" cy="61833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012215" y="4101782"/>
            <a:ext cx="1281430" cy="172720"/>
          </a:xfrm>
          <a:custGeom>
            <a:avLst/>
            <a:gdLst/>
            <a:ahLst/>
            <a:cxnLst/>
            <a:rect l="l" t="t" r="r" b="b"/>
            <a:pathLst>
              <a:path w="1281430" h="172720">
                <a:moveTo>
                  <a:pt x="170967" y="37045"/>
                </a:moveTo>
                <a:lnTo>
                  <a:pt x="152552" y="37045"/>
                </a:lnTo>
                <a:lnTo>
                  <a:pt x="125374" y="122961"/>
                </a:lnTo>
                <a:lnTo>
                  <a:pt x="103695" y="60934"/>
                </a:lnTo>
                <a:lnTo>
                  <a:pt x="95338" y="37045"/>
                </a:lnTo>
                <a:lnTo>
                  <a:pt x="79565" y="37045"/>
                </a:lnTo>
                <a:lnTo>
                  <a:pt x="49530" y="122961"/>
                </a:lnTo>
                <a:lnTo>
                  <a:pt x="22352" y="37045"/>
                </a:lnTo>
                <a:lnTo>
                  <a:pt x="3949" y="37045"/>
                </a:lnTo>
                <a:lnTo>
                  <a:pt x="39890" y="142252"/>
                </a:lnTo>
                <a:lnTo>
                  <a:pt x="58953" y="142252"/>
                </a:lnTo>
                <a:lnTo>
                  <a:pt x="65722" y="122961"/>
                </a:lnTo>
                <a:lnTo>
                  <a:pt x="87452" y="60934"/>
                </a:lnTo>
                <a:lnTo>
                  <a:pt x="115951" y="142252"/>
                </a:lnTo>
                <a:lnTo>
                  <a:pt x="135013" y="142252"/>
                </a:lnTo>
                <a:lnTo>
                  <a:pt x="141605" y="122961"/>
                </a:lnTo>
                <a:lnTo>
                  <a:pt x="170967" y="37045"/>
                </a:lnTo>
                <a:close/>
              </a:path>
              <a:path w="1281430" h="172720">
                <a:moveTo>
                  <a:pt x="345884" y="37045"/>
                </a:moveTo>
                <a:lnTo>
                  <a:pt x="327469" y="37045"/>
                </a:lnTo>
                <a:lnTo>
                  <a:pt x="300291" y="122961"/>
                </a:lnTo>
                <a:lnTo>
                  <a:pt x="278612" y="60934"/>
                </a:lnTo>
                <a:lnTo>
                  <a:pt x="270268" y="37045"/>
                </a:lnTo>
                <a:lnTo>
                  <a:pt x="254482" y="37045"/>
                </a:lnTo>
                <a:lnTo>
                  <a:pt x="224447" y="122961"/>
                </a:lnTo>
                <a:lnTo>
                  <a:pt x="197269" y="37045"/>
                </a:lnTo>
                <a:lnTo>
                  <a:pt x="178854" y="37045"/>
                </a:lnTo>
                <a:lnTo>
                  <a:pt x="214807" y="142252"/>
                </a:lnTo>
                <a:lnTo>
                  <a:pt x="233870" y="142252"/>
                </a:lnTo>
                <a:lnTo>
                  <a:pt x="240626" y="122961"/>
                </a:lnTo>
                <a:lnTo>
                  <a:pt x="262369" y="60934"/>
                </a:lnTo>
                <a:lnTo>
                  <a:pt x="290868" y="142252"/>
                </a:lnTo>
                <a:lnTo>
                  <a:pt x="309943" y="142252"/>
                </a:lnTo>
                <a:lnTo>
                  <a:pt x="316522" y="122961"/>
                </a:lnTo>
                <a:lnTo>
                  <a:pt x="345884" y="37045"/>
                </a:lnTo>
                <a:close/>
              </a:path>
              <a:path w="1281430" h="172720">
                <a:moveTo>
                  <a:pt x="520801" y="37045"/>
                </a:moveTo>
                <a:lnTo>
                  <a:pt x="502386" y="37045"/>
                </a:lnTo>
                <a:lnTo>
                  <a:pt x="475208" y="122961"/>
                </a:lnTo>
                <a:lnTo>
                  <a:pt x="453517" y="60934"/>
                </a:lnTo>
                <a:lnTo>
                  <a:pt x="445173" y="37045"/>
                </a:lnTo>
                <a:lnTo>
                  <a:pt x="429399" y="37045"/>
                </a:lnTo>
                <a:lnTo>
                  <a:pt x="399364" y="122961"/>
                </a:lnTo>
                <a:lnTo>
                  <a:pt x="372186" y="37045"/>
                </a:lnTo>
                <a:lnTo>
                  <a:pt x="353771" y="37045"/>
                </a:lnTo>
                <a:lnTo>
                  <a:pt x="389724" y="142252"/>
                </a:lnTo>
                <a:lnTo>
                  <a:pt x="408787" y="142252"/>
                </a:lnTo>
                <a:lnTo>
                  <a:pt x="415544" y="122961"/>
                </a:lnTo>
                <a:lnTo>
                  <a:pt x="437286" y="60934"/>
                </a:lnTo>
                <a:lnTo>
                  <a:pt x="465785" y="142252"/>
                </a:lnTo>
                <a:lnTo>
                  <a:pt x="484847" y="142252"/>
                </a:lnTo>
                <a:lnTo>
                  <a:pt x="491439" y="122961"/>
                </a:lnTo>
                <a:lnTo>
                  <a:pt x="520801" y="37045"/>
                </a:lnTo>
                <a:close/>
              </a:path>
              <a:path w="1281430" h="172720">
                <a:moveTo>
                  <a:pt x="551268" y="125818"/>
                </a:moveTo>
                <a:lnTo>
                  <a:pt x="545998" y="122085"/>
                </a:lnTo>
                <a:lnTo>
                  <a:pt x="533730" y="122085"/>
                </a:lnTo>
                <a:lnTo>
                  <a:pt x="528256" y="125818"/>
                </a:lnTo>
                <a:lnTo>
                  <a:pt x="528256" y="140500"/>
                </a:lnTo>
                <a:lnTo>
                  <a:pt x="533730" y="144233"/>
                </a:lnTo>
                <a:lnTo>
                  <a:pt x="545998" y="144233"/>
                </a:lnTo>
                <a:lnTo>
                  <a:pt x="551268" y="140500"/>
                </a:lnTo>
                <a:lnTo>
                  <a:pt x="551268" y="125818"/>
                </a:lnTo>
                <a:close/>
              </a:path>
              <a:path w="1281430" h="172720">
                <a:moveTo>
                  <a:pt x="658012" y="115290"/>
                </a:moveTo>
                <a:lnTo>
                  <a:pt x="647560" y="94526"/>
                </a:lnTo>
                <a:lnTo>
                  <a:pt x="624586" y="84099"/>
                </a:lnTo>
                <a:lnTo>
                  <a:pt x="601599" y="76492"/>
                </a:lnTo>
                <a:lnTo>
                  <a:pt x="591159" y="64223"/>
                </a:lnTo>
                <a:lnTo>
                  <a:pt x="593217" y="57696"/>
                </a:lnTo>
                <a:lnTo>
                  <a:pt x="598601" y="53352"/>
                </a:lnTo>
                <a:lnTo>
                  <a:pt x="606183" y="50952"/>
                </a:lnTo>
                <a:lnTo>
                  <a:pt x="614603" y="50203"/>
                </a:lnTo>
                <a:lnTo>
                  <a:pt x="624408" y="50952"/>
                </a:lnTo>
                <a:lnTo>
                  <a:pt x="634174" y="52997"/>
                </a:lnTo>
                <a:lnTo>
                  <a:pt x="643204" y="56121"/>
                </a:lnTo>
                <a:lnTo>
                  <a:pt x="650760" y="60058"/>
                </a:lnTo>
                <a:lnTo>
                  <a:pt x="650760" y="50203"/>
                </a:lnTo>
                <a:lnTo>
                  <a:pt x="650760" y="43395"/>
                </a:lnTo>
                <a:lnTo>
                  <a:pt x="642759" y="39776"/>
                </a:lnTo>
                <a:lnTo>
                  <a:pt x="633704" y="36944"/>
                </a:lnTo>
                <a:lnTo>
                  <a:pt x="623862" y="35090"/>
                </a:lnTo>
                <a:lnTo>
                  <a:pt x="613498" y="34417"/>
                </a:lnTo>
                <a:lnTo>
                  <a:pt x="598919" y="36093"/>
                </a:lnTo>
                <a:lnTo>
                  <a:pt x="586054" y="41402"/>
                </a:lnTo>
                <a:lnTo>
                  <a:pt x="576897" y="50787"/>
                </a:lnTo>
                <a:lnTo>
                  <a:pt x="573405" y="64655"/>
                </a:lnTo>
                <a:lnTo>
                  <a:pt x="583882" y="85432"/>
                </a:lnTo>
                <a:lnTo>
                  <a:pt x="606933" y="96037"/>
                </a:lnTo>
                <a:lnTo>
                  <a:pt x="629983" y="103720"/>
                </a:lnTo>
                <a:lnTo>
                  <a:pt x="640473" y="115735"/>
                </a:lnTo>
                <a:lnTo>
                  <a:pt x="638390" y="122199"/>
                </a:lnTo>
                <a:lnTo>
                  <a:pt x="632688" y="126149"/>
                </a:lnTo>
                <a:lnTo>
                  <a:pt x="624192" y="128130"/>
                </a:lnTo>
                <a:lnTo>
                  <a:pt x="613727" y="128663"/>
                </a:lnTo>
                <a:lnTo>
                  <a:pt x="603453" y="127939"/>
                </a:lnTo>
                <a:lnTo>
                  <a:pt x="592874" y="125793"/>
                </a:lnTo>
                <a:lnTo>
                  <a:pt x="582752" y="122288"/>
                </a:lnTo>
                <a:lnTo>
                  <a:pt x="573849" y="117487"/>
                </a:lnTo>
                <a:lnTo>
                  <a:pt x="573849" y="134581"/>
                </a:lnTo>
                <a:lnTo>
                  <a:pt x="582269" y="138887"/>
                </a:lnTo>
                <a:lnTo>
                  <a:pt x="592328" y="142125"/>
                </a:lnTo>
                <a:lnTo>
                  <a:pt x="603326" y="144170"/>
                </a:lnTo>
                <a:lnTo>
                  <a:pt x="614603" y="144894"/>
                </a:lnTo>
                <a:lnTo>
                  <a:pt x="630999" y="143344"/>
                </a:lnTo>
                <a:lnTo>
                  <a:pt x="644855" y="138315"/>
                </a:lnTo>
                <a:lnTo>
                  <a:pt x="654431" y="129171"/>
                </a:lnTo>
                <a:lnTo>
                  <a:pt x="654558" y="128663"/>
                </a:lnTo>
                <a:lnTo>
                  <a:pt x="658012" y="115290"/>
                </a:lnTo>
                <a:close/>
              </a:path>
              <a:path w="1281430" h="172720">
                <a:moveTo>
                  <a:pt x="751827" y="123621"/>
                </a:moveTo>
                <a:lnTo>
                  <a:pt x="744816" y="126479"/>
                </a:lnTo>
                <a:lnTo>
                  <a:pt x="736917" y="128447"/>
                </a:lnTo>
                <a:lnTo>
                  <a:pt x="728586" y="128447"/>
                </a:lnTo>
                <a:lnTo>
                  <a:pt x="718578" y="127444"/>
                </a:lnTo>
                <a:lnTo>
                  <a:pt x="711542" y="124040"/>
                </a:lnTo>
                <a:lnTo>
                  <a:pt x="707377" y="117627"/>
                </a:lnTo>
                <a:lnTo>
                  <a:pt x="706018" y="107619"/>
                </a:lnTo>
                <a:lnTo>
                  <a:pt x="706018" y="53263"/>
                </a:lnTo>
                <a:lnTo>
                  <a:pt x="748093" y="53263"/>
                </a:lnTo>
                <a:lnTo>
                  <a:pt x="748093" y="37045"/>
                </a:lnTo>
                <a:lnTo>
                  <a:pt x="706018" y="37045"/>
                </a:lnTo>
                <a:lnTo>
                  <a:pt x="706018" y="0"/>
                </a:lnTo>
                <a:lnTo>
                  <a:pt x="688695" y="4381"/>
                </a:lnTo>
                <a:lnTo>
                  <a:pt x="688695" y="37045"/>
                </a:lnTo>
                <a:lnTo>
                  <a:pt x="668972" y="37045"/>
                </a:lnTo>
                <a:lnTo>
                  <a:pt x="668972" y="53263"/>
                </a:lnTo>
                <a:lnTo>
                  <a:pt x="688695" y="53263"/>
                </a:lnTo>
                <a:lnTo>
                  <a:pt x="688695" y="110693"/>
                </a:lnTo>
                <a:lnTo>
                  <a:pt x="691273" y="125717"/>
                </a:lnTo>
                <a:lnTo>
                  <a:pt x="698474" y="136321"/>
                </a:lnTo>
                <a:lnTo>
                  <a:pt x="709498" y="142595"/>
                </a:lnTo>
                <a:lnTo>
                  <a:pt x="723544" y="144665"/>
                </a:lnTo>
                <a:lnTo>
                  <a:pt x="731100" y="144322"/>
                </a:lnTo>
                <a:lnTo>
                  <a:pt x="738492" y="143332"/>
                </a:lnTo>
                <a:lnTo>
                  <a:pt x="745490" y="141808"/>
                </a:lnTo>
                <a:lnTo>
                  <a:pt x="751827" y="139839"/>
                </a:lnTo>
                <a:lnTo>
                  <a:pt x="751827" y="128447"/>
                </a:lnTo>
                <a:lnTo>
                  <a:pt x="751827" y="123621"/>
                </a:lnTo>
                <a:close/>
              </a:path>
              <a:path w="1281430" h="172720">
                <a:moveTo>
                  <a:pt x="873252" y="126911"/>
                </a:moveTo>
                <a:lnTo>
                  <a:pt x="870623" y="127787"/>
                </a:lnTo>
                <a:lnTo>
                  <a:pt x="867778" y="128447"/>
                </a:lnTo>
                <a:lnTo>
                  <a:pt x="860539" y="128447"/>
                </a:lnTo>
                <a:lnTo>
                  <a:pt x="857034" y="126695"/>
                </a:lnTo>
                <a:lnTo>
                  <a:pt x="857034" y="92062"/>
                </a:lnTo>
                <a:lnTo>
                  <a:pt x="857034" y="80657"/>
                </a:lnTo>
                <a:lnTo>
                  <a:pt x="830211" y="37274"/>
                </a:lnTo>
                <a:lnTo>
                  <a:pt x="811225" y="34417"/>
                </a:lnTo>
                <a:lnTo>
                  <a:pt x="798817" y="35115"/>
                </a:lnTo>
                <a:lnTo>
                  <a:pt x="787793" y="36855"/>
                </a:lnTo>
                <a:lnTo>
                  <a:pt x="778446" y="39141"/>
                </a:lnTo>
                <a:lnTo>
                  <a:pt x="771118" y="41427"/>
                </a:lnTo>
                <a:lnTo>
                  <a:pt x="771118" y="58521"/>
                </a:lnTo>
                <a:lnTo>
                  <a:pt x="778700" y="55638"/>
                </a:lnTo>
                <a:lnTo>
                  <a:pt x="787654" y="53111"/>
                </a:lnTo>
                <a:lnTo>
                  <a:pt x="797928" y="51320"/>
                </a:lnTo>
                <a:lnTo>
                  <a:pt x="809472" y="50634"/>
                </a:lnTo>
                <a:lnTo>
                  <a:pt x="822299" y="52527"/>
                </a:lnTo>
                <a:lnTo>
                  <a:pt x="831710" y="57873"/>
                </a:lnTo>
                <a:lnTo>
                  <a:pt x="837514" y="66179"/>
                </a:lnTo>
                <a:lnTo>
                  <a:pt x="839495" y="76936"/>
                </a:lnTo>
                <a:lnTo>
                  <a:pt x="839495" y="80657"/>
                </a:lnTo>
                <a:lnTo>
                  <a:pt x="839495" y="95135"/>
                </a:lnTo>
                <a:lnTo>
                  <a:pt x="839495" y="114414"/>
                </a:lnTo>
                <a:lnTo>
                  <a:pt x="831875" y="120980"/>
                </a:lnTo>
                <a:lnTo>
                  <a:pt x="823087" y="125793"/>
                </a:lnTo>
                <a:lnTo>
                  <a:pt x="813511" y="128765"/>
                </a:lnTo>
                <a:lnTo>
                  <a:pt x="803554" y="129768"/>
                </a:lnTo>
                <a:lnTo>
                  <a:pt x="795083" y="128727"/>
                </a:lnTo>
                <a:lnTo>
                  <a:pt x="787793" y="125501"/>
                </a:lnTo>
                <a:lnTo>
                  <a:pt x="782675" y="119964"/>
                </a:lnTo>
                <a:lnTo>
                  <a:pt x="780757" y="112014"/>
                </a:lnTo>
                <a:lnTo>
                  <a:pt x="783590" y="102425"/>
                </a:lnTo>
                <a:lnTo>
                  <a:pt x="791006" y="96291"/>
                </a:lnTo>
                <a:lnTo>
                  <a:pt x="801281" y="93027"/>
                </a:lnTo>
                <a:lnTo>
                  <a:pt x="812761" y="92062"/>
                </a:lnTo>
                <a:lnTo>
                  <a:pt x="819492" y="92329"/>
                </a:lnTo>
                <a:lnTo>
                  <a:pt x="826528" y="93027"/>
                </a:lnTo>
                <a:lnTo>
                  <a:pt x="833374" y="94018"/>
                </a:lnTo>
                <a:lnTo>
                  <a:pt x="839495" y="95135"/>
                </a:lnTo>
                <a:lnTo>
                  <a:pt x="839495" y="80657"/>
                </a:lnTo>
                <a:lnTo>
                  <a:pt x="832535" y="79324"/>
                </a:lnTo>
                <a:lnTo>
                  <a:pt x="825080" y="78282"/>
                </a:lnTo>
                <a:lnTo>
                  <a:pt x="817549" y="77622"/>
                </a:lnTo>
                <a:lnTo>
                  <a:pt x="810348" y="77381"/>
                </a:lnTo>
                <a:lnTo>
                  <a:pt x="793381" y="79108"/>
                </a:lnTo>
                <a:lnTo>
                  <a:pt x="778090" y="84937"/>
                </a:lnTo>
                <a:lnTo>
                  <a:pt x="767041" y="95872"/>
                </a:lnTo>
                <a:lnTo>
                  <a:pt x="762787" y="112877"/>
                </a:lnTo>
                <a:lnTo>
                  <a:pt x="765949" y="127228"/>
                </a:lnTo>
                <a:lnTo>
                  <a:pt x="774306" y="137198"/>
                </a:lnTo>
                <a:lnTo>
                  <a:pt x="786168" y="143002"/>
                </a:lnTo>
                <a:lnTo>
                  <a:pt x="799820" y="144894"/>
                </a:lnTo>
                <a:lnTo>
                  <a:pt x="811961" y="143929"/>
                </a:lnTo>
                <a:lnTo>
                  <a:pt x="822782" y="141160"/>
                </a:lnTo>
                <a:lnTo>
                  <a:pt x="832370" y="136753"/>
                </a:lnTo>
                <a:lnTo>
                  <a:pt x="840816" y="130860"/>
                </a:lnTo>
                <a:lnTo>
                  <a:pt x="843876" y="140068"/>
                </a:lnTo>
                <a:lnTo>
                  <a:pt x="851560" y="143586"/>
                </a:lnTo>
                <a:lnTo>
                  <a:pt x="864489" y="143586"/>
                </a:lnTo>
                <a:lnTo>
                  <a:pt x="869086" y="142697"/>
                </a:lnTo>
                <a:lnTo>
                  <a:pt x="873252" y="141173"/>
                </a:lnTo>
                <a:lnTo>
                  <a:pt x="873252" y="130860"/>
                </a:lnTo>
                <a:lnTo>
                  <a:pt x="873252" y="129768"/>
                </a:lnTo>
                <a:lnTo>
                  <a:pt x="873252" y="128447"/>
                </a:lnTo>
                <a:lnTo>
                  <a:pt x="873252" y="126911"/>
                </a:lnTo>
                <a:close/>
              </a:path>
              <a:path w="1281430" h="172720">
                <a:moveTo>
                  <a:pt x="988326" y="77381"/>
                </a:moveTo>
                <a:lnTo>
                  <a:pt x="961961" y="37528"/>
                </a:lnTo>
                <a:lnTo>
                  <a:pt x="944486" y="34417"/>
                </a:lnTo>
                <a:lnTo>
                  <a:pt x="932421" y="35966"/>
                </a:lnTo>
                <a:lnTo>
                  <a:pt x="921829" y="40068"/>
                </a:lnTo>
                <a:lnTo>
                  <a:pt x="913079" y="45885"/>
                </a:lnTo>
                <a:lnTo>
                  <a:pt x="906576" y="52603"/>
                </a:lnTo>
                <a:lnTo>
                  <a:pt x="906576" y="37045"/>
                </a:lnTo>
                <a:lnTo>
                  <a:pt x="890790" y="37045"/>
                </a:lnTo>
                <a:lnTo>
                  <a:pt x="890790" y="142252"/>
                </a:lnTo>
                <a:lnTo>
                  <a:pt x="908316" y="142252"/>
                </a:lnTo>
                <a:lnTo>
                  <a:pt x="908316" y="71678"/>
                </a:lnTo>
                <a:lnTo>
                  <a:pt x="914425" y="63957"/>
                </a:lnTo>
                <a:lnTo>
                  <a:pt x="922210" y="57213"/>
                </a:lnTo>
                <a:lnTo>
                  <a:pt x="931278" y="52603"/>
                </a:lnTo>
                <a:lnTo>
                  <a:pt x="931595" y="52451"/>
                </a:lnTo>
                <a:lnTo>
                  <a:pt x="942517" y="50634"/>
                </a:lnTo>
                <a:lnTo>
                  <a:pt x="953770" y="52387"/>
                </a:lnTo>
                <a:lnTo>
                  <a:pt x="962723" y="57708"/>
                </a:lnTo>
                <a:lnTo>
                  <a:pt x="968641" y="66725"/>
                </a:lnTo>
                <a:lnTo>
                  <a:pt x="970788" y="79565"/>
                </a:lnTo>
                <a:lnTo>
                  <a:pt x="970788" y="142252"/>
                </a:lnTo>
                <a:lnTo>
                  <a:pt x="988326" y="142252"/>
                </a:lnTo>
                <a:lnTo>
                  <a:pt x="988326" y="77381"/>
                </a:lnTo>
                <a:close/>
              </a:path>
              <a:path w="1281430" h="172720">
                <a:moveTo>
                  <a:pt x="1038301" y="125818"/>
                </a:moveTo>
                <a:lnTo>
                  <a:pt x="1033043" y="122085"/>
                </a:lnTo>
                <a:lnTo>
                  <a:pt x="1020762" y="122085"/>
                </a:lnTo>
                <a:lnTo>
                  <a:pt x="1015288" y="125818"/>
                </a:lnTo>
                <a:lnTo>
                  <a:pt x="1015288" y="140500"/>
                </a:lnTo>
                <a:lnTo>
                  <a:pt x="1020762" y="144233"/>
                </a:lnTo>
                <a:lnTo>
                  <a:pt x="1033043" y="144233"/>
                </a:lnTo>
                <a:lnTo>
                  <a:pt x="1038301" y="140500"/>
                </a:lnTo>
                <a:lnTo>
                  <a:pt x="1038301" y="125818"/>
                </a:lnTo>
                <a:close/>
              </a:path>
              <a:path w="1281430" h="172720">
                <a:moveTo>
                  <a:pt x="1145044" y="115290"/>
                </a:moveTo>
                <a:lnTo>
                  <a:pt x="1134592" y="94526"/>
                </a:lnTo>
                <a:lnTo>
                  <a:pt x="1111618" y="84099"/>
                </a:lnTo>
                <a:lnTo>
                  <a:pt x="1088631" y="76492"/>
                </a:lnTo>
                <a:lnTo>
                  <a:pt x="1078191" y="64223"/>
                </a:lnTo>
                <a:lnTo>
                  <a:pt x="1080249" y="57696"/>
                </a:lnTo>
                <a:lnTo>
                  <a:pt x="1085634" y="53352"/>
                </a:lnTo>
                <a:lnTo>
                  <a:pt x="1093216" y="50952"/>
                </a:lnTo>
                <a:lnTo>
                  <a:pt x="1101648" y="50203"/>
                </a:lnTo>
                <a:lnTo>
                  <a:pt x="1111440" y="50952"/>
                </a:lnTo>
                <a:lnTo>
                  <a:pt x="1121206" y="52997"/>
                </a:lnTo>
                <a:lnTo>
                  <a:pt x="1130236" y="56121"/>
                </a:lnTo>
                <a:lnTo>
                  <a:pt x="1137805" y="60058"/>
                </a:lnTo>
                <a:lnTo>
                  <a:pt x="1137805" y="50203"/>
                </a:lnTo>
                <a:lnTo>
                  <a:pt x="1137805" y="43395"/>
                </a:lnTo>
                <a:lnTo>
                  <a:pt x="1129792" y="39776"/>
                </a:lnTo>
                <a:lnTo>
                  <a:pt x="1120736" y="36944"/>
                </a:lnTo>
                <a:lnTo>
                  <a:pt x="1110894" y="35090"/>
                </a:lnTo>
                <a:lnTo>
                  <a:pt x="1100556" y="34417"/>
                </a:lnTo>
                <a:lnTo>
                  <a:pt x="1085951" y="36093"/>
                </a:lnTo>
                <a:lnTo>
                  <a:pt x="1073086" y="41402"/>
                </a:lnTo>
                <a:lnTo>
                  <a:pt x="1063929" y="50787"/>
                </a:lnTo>
                <a:lnTo>
                  <a:pt x="1060437" y="64655"/>
                </a:lnTo>
                <a:lnTo>
                  <a:pt x="1070914" y="85432"/>
                </a:lnTo>
                <a:lnTo>
                  <a:pt x="1093965" y="96037"/>
                </a:lnTo>
                <a:lnTo>
                  <a:pt x="1117028" y="103720"/>
                </a:lnTo>
                <a:lnTo>
                  <a:pt x="1127518" y="115735"/>
                </a:lnTo>
                <a:lnTo>
                  <a:pt x="1125435" y="122199"/>
                </a:lnTo>
                <a:lnTo>
                  <a:pt x="1119733" y="126149"/>
                </a:lnTo>
                <a:lnTo>
                  <a:pt x="1111237" y="128130"/>
                </a:lnTo>
                <a:lnTo>
                  <a:pt x="1100772" y="128663"/>
                </a:lnTo>
                <a:lnTo>
                  <a:pt x="1090498" y="127939"/>
                </a:lnTo>
                <a:lnTo>
                  <a:pt x="1079919" y="125793"/>
                </a:lnTo>
                <a:lnTo>
                  <a:pt x="1069797" y="122288"/>
                </a:lnTo>
                <a:lnTo>
                  <a:pt x="1060881" y="117487"/>
                </a:lnTo>
                <a:lnTo>
                  <a:pt x="1060881" y="134581"/>
                </a:lnTo>
                <a:lnTo>
                  <a:pt x="1069301" y="138887"/>
                </a:lnTo>
                <a:lnTo>
                  <a:pt x="1079360" y="142125"/>
                </a:lnTo>
                <a:lnTo>
                  <a:pt x="1090371" y="144170"/>
                </a:lnTo>
                <a:lnTo>
                  <a:pt x="1101648" y="144894"/>
                </a:lnTo>
                <a:lnTo>
                  <a:pt x="1118044" y="143344"/>
                </a:lnTo>
                <a:lnTo>
                  <a:pt x="1131887" y="138315"/>
                </a:lnTo>
                <a:lnTo>
                  <a:pt x="1141463" y="129171"/>
                </a:lnTo>
                <a:lnTo>
                  <a:pt x="1141590" y="128663"/>
                </a:lnTo>
                <a:lnTo>
                  <a:pt x="1145044" y="115290"/>
                </a:lnTo>
                <a:close/>
              </a:path>
              <a:path w="1281430" h="172720">
                <a:moveTo>
                  <a:pt x="1264945" y="37045"/>
                </a:moveTo>
                <a:lnTo>
                  <a:pt x="1247406" y="37045"/>
                </a:lnTo>
                <a:lnTo>
                  <a:pt x="1247406" y="107619"/>
                </a:lnTo>
                <a:lnTo>
                  <a:pt x="1241285" y="115354"/>
                </a:lnTo>
                <a:lnTo>
                  <a:pt x="1233512" y="122097"/>
                </a:lnTo>
                <a:lnTo>
                  <a:pt x="1224127" y="126860"/>
                </a:lnTo>
                <a:lnTo>
                  <a:pt x="1213218" y="128663"/>
                </a:lnTo>
                <a:lnTo>
                  <a:pt x="1201026" y="126923"/>
                </a:lnTo>
                <a:lnTo>
                  <a:pt x="1192161" y="121602"/>
                </a:lnTo>
                <a:lnTo>
                  <a:pt x="1186764" y="112585"/>
                </a:lnTo>
                <a:lnTo>
                  <a:pt x="1184935" y="99733"/>
                </a:lnTo>
                <a:lnTo>
                  <a:pt x="1184935" y="37045"/>
                </a:lnTo>
                <a:lnTo>
                  <a:pt x="1167409" y="37045"/>
                </a:lnTo>
                <a:lnTo>
                  <a:pt x="1167409" y="101930"/>
                </a:lnTo>
                <a:lnTo>
                  <a:pt x="1170393" y="119468"/>
                </a:lnTo>
                <a:lnTo>
                  <a:pt x="1179042" y="133032"/>
                </a:lnTo>
                <a:lnTo>
                  <a:pt x="1192822" y="141782"/>
                </a:lnTo>
                <a:lnTo>
                  <a:pt x="1211237" y="144894"/>
                </a:lnTo>
                <a:lnTo>
                  <a:pt x="1223289" y="143344"/>
                </a:lnTo>
                <a:lnTo>
                  <a:pt x="1233893" y="139242"/>
                </a:lnTo>
                <a:lnTo>
                  <a:pt x="1242644" y="133426"/>
                </a:lnTo>
                <a:lnTo>
                  <a:pt x="1247241" y="128663"/>
                </a:lnTo>
                <a:lnTo>
                  <a:pt x="1249159" y="126695"/>
                </a:lnTo>
                <a:lnTo>
                  <a:pt x="1249159" y="142252"/>
                </a:lnTo>
                <a:lnTo>
                  <a:pt x="1264945" y="142252"/>
                </a:lnTo>
                <a:lnTo>
                  <a:pt x="1264945" y="126695"/>
                </a:lnTo>
                <a:lnTo>
                  <a:pt x="1264945" y="37045"/>
                </a:lnTo>
                <a:close/>
              </a:path>
              <a:path w="1281430" h="172720">
                <a:moveTo>
                  <a:pt x="1281188" y="162179"/>
                </a:moveTo>
                <a:lnTo>
                  <a:pt x="0" y="162179"/>
                </a:lnTo>
                <a:lnTo>
                  <a:pt x="0" y="172161"/>
                </a:lnTo>
                <a:lnTo>
                  <a:pt x="1281188" y="172161"/>
                </a:lnTo>
                <a:lnTo>
                  <a:pt x="1281188" y="162179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12215" y="1265478"/>
            <a:ext cx="2974340" cy="389255"/>
          </a:xfrm>
          <a:custGeom>
            <a:avLst/>
            <a:gdLst/>
            <a:ahLst/>
            <a:cxnLst/>
            <a:rect l="l" t="t" r="r" b="b"/>
            <a:pathLst>
              <a:path w="2974340" h="389255">
                <a:moveTo>
                  <a:pt x="331000" y="381190"/>
                </a:moveTo>
                <a:lnTo>
                  <a:pt x="202869" y="189522"/>
                </a:lnTo>
                <a:lnTo>
                  <a:pt x="324065" y="7480"/>
                </a:lnTo>
                <a:lnTo>
                  <a:pt x="234899" y="7480"/>
                </a:lnTo>
                <a:lnTo>
                  <a:pt x="140411" y="155892"/>
                </a:lnTo>
                <a:lnTo>
                  <a:pt x="80086" y="155892"/>
                </a:lnTo>
                <a:lnTo>
                  <a:pt x="80086" y="7480"/>
                </a:lnTo>
                <a:lnTo>
                  <a:pt x="0" y="7480"/>
                </a:lnTo>
                <a:lnTo>
                  <a:pt x="0" y="381190"/>
                </a:lnTo>
                <a:lnTo>
                  <a:pt x="80086" y="381190"/>
                </a:lnTo>
                <a:lnTo>
                  <a:pt x="80086" y="228498"/>
                </a:lnTo>
                <a:lnTo>
                  <a:pt x="140411" y="228498"/>
                </a:lnTo>
                <a:lnTo>
                  <a:pt x="242379" y="381190"/>
                </a:lnTo>
                <a:lnTo>
                  <a:pt x="331000" y="381190"/>
                </a:lnTo>
                <a:close/>
              </a:path>
              <a:path w="2974340" h="389255">
                <a:moveTo>
                  <a:pt x="727125" y="194335"/>
                </a:moveTo>
                <a:lnTo>
                  <a:pt x="723061" y="151638"/>
                </a:lnTo>
                <a:lnTo>
                  <a:pt x="710907" y="111455"/>
                </a:lnTo>
                <a:lnTo>
                  <a:pt x="690638" y="75272"/>
                </a:lnTo>
                <a:lnTo>
                  <a:pt x="662266" y="44551"/>
                </a:lnTo>
                <a:lnTo>
                  <a:pt x="644906" y="33248"/>
                </a:lnTo>
                <a:lnTo>
                  <a:pt x="644906" y="194335"/>
                </a:lnTo>
                <a:lnTo>
                  <a:pt x="637603" y="240804"/>
                </a:lnTo>
                <a:lnTo>
                  <a:pt x="615746" y="279019"/>
                </a:lnTo>
                <a:lnTo>
                  <a:pt x="579361" y="304927"/>
                </a:lnTo>
                <a:lnTo>
                  <a:pt x="528523" y="314452"/>
                </a:lnTo>
                <a:lnTo>
                  <a:pt x="477367" y="304927"/>
                </a:lnTo>
                <a:lnTo>
                  <a:pt x="440829" y="279019"/>
                </a:lnTo>
                <a:lnTo>
                  <a:pt x="418909" y="240804"/>
                </a:lnTo>
                <a:lnTo>
                  <a:pt x="411607" y="194335"/>
                </a:lnTo>
                <a:lnTo>
                  <a:pt x="418909" y="147866"/>
                </a:lnTo>
                <a:lnTo>
                  <a:pt x="440829" y="109651"/>
                </a:lnTo>
                <a:lnTo>
                  <a:pt x="477367" y="83743"/>
                </a:lnTo>
                <a:lnTo>
                  <a:pt x="528523" y="74206"/>
                </a:lnTo>
                <a:lnTo>
                  <a:pt x="579361" y="83743"/>
                </a:lnTo>
                <a:lnTo>
                  <a:pt x="615746" y="109651"/>
                </a:lnTo>
                <a:lnTo>
                  <a:pt x="637603" y="147866"/>
                </a:lnTo>
                <a:lnTo>
                  <a:pt x="644906" y="194335"/>
                </a:lnTo>
                <a:lnTo>
                  <a:pt x="644906" y="33248"/>
                </a:lnTo>
                <a:lnTo>
                  <a:pt x="625792" y="20789"/>
                </a:lnTo>
                <a:lnTo>
                  <a:pt x="581215" y="5448"/>
                </a:lnTo>
                <a:lnTo>
                  <a:pt x="528523" y="0"/>
                </a:lnTo>
                <a:lnTo>
                  <a:pt x="475830" y="5448"/>
                </a:lnTo>
                <a:lnTo>
                  <a:pt x="431241" y="20789"/>
                </a:lnTo>
                <a:lnTo>
                  <a:pt x="394766" y="44551"/>
                </a:lnTo>
                <a:lnTo>
                  <a:pt x="366395" y="75272"/>
                </a:lnTo>
                <a:lnTo>
                  <a:pt x="346138" y="111455"/>
                </a:lnTo>
                <a:lnTo>
                  <a:pt x="333984" y="151638"/>
                </a:lnTo>
                <a:lnTo>
                  <a:pt x="329933" y="194335"/>
                </a:lnTo>
                <a:lnTo>
                  <a:pt x="333984" y="237045"/>
                </a:lnTo>
                <a:lnTo>
                  <a:pt x="346138" y="277215"/>
                </a:lnTo>
                <a:lnTo>
                  <a:pt x="366395" y="313397"/>
                </a:lnTo>
                <a:lnTo>
                  <a:pt x="394766" y="344119"/>
                </a:lnTo>
                <a:lnTo>
                  <a:pt x="431241" y="367880"/>
                </a:lnTo>
                <a:lnTo>
                  <a:pt x="475830" y="383222"/>
                </a:lnTo>
                <a:lnTo>
                  <a:pt x="528523" y="388658"/>
                </a:lnTo>
                <a:lnTo>
                  <a:pt x="581215" y="383222"/>
                </a:lnTo>
                <a:lnTo>
                  <a:pt x="625792" y="367880"/>
                </a:lnTo>
                <a:lnTo>
                  <a:pt x="662266" y="344119"/>
                </a:lnTo>
                <a:lnTo>
                  <a:pt x="689673" y="314452"/>
                </a:lnTo>
                <a:lnTo>
                  <a:pt x="710907" y="277215"/>
                </a:lnTo>
                <a:lnTo>
                  <a:pt x="723061" y="237045"/>
                </a:lnTo>
                <a:lnTo>
                  <a:pt x="727125" y="194335"/>
                </a:lnTo>
                <a:close/>
              </a:path>
              <a:path w="2974340" h="389255">
                <a:moveTo>
                  <a:pt x="1114183" y="7480"/>
                </a:moveTo>
                <a:lnTo>
                  <a:pt x="1034110" y="7480"/>
                </a:lnTo>
                <a:lnTo>
                  <a:pt x="1034110" y="158026"/>
                </a:lnTo>
                <a:lnTo>
                  <a:pt x="866470" y="158026"/>
                </a:lnTo>
                <a:lnTo>
                  <a:pt x="866470" y="7480"/>
                </a:lnTo>
                <a:lnTo>
                  <a:pt x="786384" y="7480"/>
                </a:lnTo>
                <a:lnTo>
                  <a:pt x="786384" y="381190"/>
                </a:lnTo>
                <a:lnTo>
                  <a:pt x="866470" y="381190"/>
                </a:lnTo>
                <a:lnTo>
                  <a:pt x="866470" y="230632"/>
                </a:lnTo>
                <a:lnTo>
                  <a:pt x="1034110" y="230632"/>
                </a:lnTo>
                <a:lnTo>
                  <a:pt x="1034110" y="381190"/>
                </a:lnTo>
                <a:lnTo>
                  <a:pt x="1114183" y="381190"/>
                </a:lnTo>
                <a:lnTo>
                  <a:pt x="1114183" y="230632"/>
                </a:lnTo>
                <a:lnTo>
                  <a:pt x="1114183" y="158026"/>
                </a:lnTo>
                <a:lnTo>
                  <a:pt x="1114183" y="7480"/>
                </a:lnTo>
                <a:close/>
              </a:path>
              <a:path w="2974340" h="389255">
                <a:moveTo>
                  <a:pt x="1470279" y="7480"/>
                </a:moveTo>
                <a:lnTo>
                  <a:pt x="1161161" y="7480"/>
                </a:lnTo>
                <a:lnTo>
                  <a:pt x="1161161" y="79552"/>
                </a:lnTo>
                <a:lnTo>
                  <a:pt x="1275943" y="79552"/>
                </a:lnTo>
                <a:lnTo>
                  <a:pt x="1275943" y="381190"/>
                </a:lnTo>
                <a:lnTo>
                  <a:pt x="1355496" y="381190"/>
                </a:lnTo>
                <a:lnTo>
                  <a:pt x="1355496" y="79552"/>
                </a:lnTo>
                <a:lnTo>
                  <a:pt x="1470279" y="79552"/>
                </a:lnTo>
                <a:lnTo>
                  <a:pt x="1470279" y="7480"/>
                </a:lnTo>
                <a:close/>
              </a:path>
              <a:path w="2974340" h="389255">
                <a:moveTo>
                  <a:pt x="1827961" y="381190"/>
                </a:moveTo>
                <a:lnTo>
                  <a:pt x="1799475" y="311251"/>
                </a:lnTo>
                <a:lnTo>
                  <a:pt x="1772526" y="245046"/>
                </a:lnTo>
                <a:lnTo>
                  <a:pt x="1706016" y="81686"/>
                </a:lnTo>
                <a:lnTo>
                  <a:pt x="1692897" y="49466"/>
                </a:lnTo>
                <a:lnTo>
                  <a:pt x="1692897" y="245046"/>
                </a:lnTo>
                <a:lnTo>
                  <a:pt x="1572234" y="245046"/>
                </a:lnTo>
                <a:lnTo>
                  <a:pt x="1624025" y="111048"/>
                </a:lnTo>
                <a:lnTo>
                  <a:pt x="1626323" y="105333"/>
                </a:lnTo>
                <a:lnTo>
                  <a:pt x="1628482" y="98971"/>
                </a:lnTo>
                <a:lnTo>
                  <a:pt x="1630540" y="91313"/>
                </a:lnTo>
                <a:lnTo>
                  <a:pt x="1632559" y="81686"/>
                </a:lnTo>
                <a:lnTo>
                  <a:pt x="1634553" y="91313"/>
                </a:lnTo>
                <a:lnTo>
                  <a:pt x="1636560" y="98971"/>
                </a:lnTo>
                <a:lnTo>
                  <a:pt x="1638566" y="105333"/>
                </a:lnTo>
                <a:lnTo>
                  <a:pt x="1640573" y="111048"/>
                </a:lnTo>
                <a:lnTo>
                  <a:pt x="1692897" y="245046"/>
                </a:lnTo>
                <a:lnTo>
                  <a:pt x="1692897" y="49466"/>
                </a:lnTo>
                <a:lnTo>
                  <a:pt x="1675803" y="7480"/>
                </a:lnTo>
                <a:lnTo>
                  <a:pt x="1589316" y="7480"/>
                </a:lnTo>
                <a:lnTo>
                  <a:pt x="1436636" y="381190"/>
                </a:lnTo>
                <a:lnTo>
                  <a:pt x="1519389" y="381190"/>
                </a:lnTo>
                <a:lnTo>
                  <a:pt x="1547139" y="311251"/>
                </a:lnTo>
                <a:lnTo>
                  <a:pt x="1717979" y="311251"/>
                </a:lnTo>
                <a:lnTo>
                  <a:pt x="1745208" y="381190"/>
                </a:lnTo>
                <a:lnTo>
                  <a:pt x="1827961" y="381190"/>
                </a:lnTo>
                <a:close/>
              </a:path>
              <a:path w="2974340" h="389255">
                <a:moveTo>
                  <a:pt x="2200605" y="381190"/>
                </a:moveTo>
                <a:lnTo>
                  <a:pt x="2098522" y="228498"/>
                </a:lnTo>
                <a:lnTo>
                  <a:pt x="2072474" y="189522"/>
                </a:lnTo>
                <a:lnTo>
                  <a:pt x="2094852" y="155892"/>
                </a:lnTo>
                <a:lnTo>
                  <a:pt x="2193658" y="7480"/>
                </a:lnTo>
                <a:lnTo>
                  <a:pt x="2104504" y="7480"/>
                </a:lnTo>
                <a:lnTo>
                  <a:pt x="2010003" y="155892"/>
                </a:lnTo>
                <a:lnTo>
                  <a:pt x="1949678" y="155892"/>
                </a:lnTo>
                <a:lnTo>
                  <a:pt x="1949678" y="7480"/>
                </a:lnTo>
                <a:lnTo>
                  <a:pt x="1869605" y="7480"/>
                </a:lnTo>
                <a:lnTo>
                  <a:pt x="1869605" y="381190"/>
                </a:lnTo>
                <a:lnTo>
                  <a:pt x="1949678" y="381190"/>
                </a:lnTo>
                <a:lnTo>
                  <a:pt x="1949678" y="228498"/>
                </a:lnTo>
                <a:lnTo>
                  <a:pt x="2010003" y="228498"/>
                </a:lnTo>
                <a:lnTo>
                  <a:pt x="2111984" y="381190"/>
                </a:lnTo>
                <a:lnTo>
                  <a:pt x="2200605" y="381190"/>
                </a:lnTo>
                <a:close/>
              </a:path>
              <a:path w="2974340" h="389255">
                <a:moveTo>
                  <a:pt x="2514511" y="7480"/>
                </a:moveTo>
                <a:lnTo>
                  <a:pt x="2205405" y="7480"/>
                </a:lnTo>
                <a:lnTo>
                  <a:pt x="2205405" y="79552"/>
                </a:lnTo>
                <a:lnTo>
                  <a:pt x="2320188" y="79552"/>
                </a:lnTo>
                <a:lnTo>
                  <a:pt x="2320188" y="381190"/>
                </a:lnTo>
                <a:lnTo>
                  <a:pt x="2399741" y="381190"/>
                </a:lnTo>
                <a:lnTo>
                  <a:pt x="2399741" y="79552"/>
                </a:lnTo>
                <a:lnTo>
                  <a:pt x="2514511" y="79552"/>
                </a:lnTo>
                <a:lnTo>
                  <a:pt x="2514511" y="7480"/>
                </a:lnTo>
                <a:close/>
              </a:path>
              <a:path w="2974340" h="389255">
                <a:moveTo>
                  <a:pt x="2863672" y="255727"/>
                </a:moveTo>
                <a:lnTo>
                  <a:pt x="2855557" y="205625"/>
                </a:lnTo>
                <a:lnTo>
                  <a:pt x="2832900" y="169976"/>
                </a:lnTo>
                <a:lnTo>
                  <a:pt x="2798165" y="146837"/>
                </a:lnTo>
                <a:lnTo>
                  <a:pt x="2781985" y="142252"/>
                </a:lnTo>
                <a:lnTo>
                  <a:pt x="2781985" y="255727"/>
                </a:lnTo>
                <a:lnTo>
                  <a:pt x="2775915" y="282790"/>
                </a:lnTo>
                <a:lnTo>
                  <a:pt x="2759494" y="299643"/>
                </a:lnTo>
                <a:lnTo>
                  <a:pt x="2735364" y="308292"/>
                </a:lnTo>
                <a:lnTo>
                  <a:pt x="2706179" y="310718"/>
                </a:lnTo>
                <a:lnTo>
                  <a:pt x="2641574" y="310718"/>
                </a:lnTo>
                <a:lnTo>
                  <a:pt x="2641574" y="200736"/>
                </a:lnTo>
                <a:lnTo>
                  <a:pt x="2706179" y="200736"/>
                </a:lnTo>
                <a:lnTo>
                  <a:pt x="2735364" y="203174"/>
                </a:lnTo>
                <a:lnTo>
                  <a:pt x="2759494" y="211823"/>
                </a:lnTo>
                <a:lnTo>
                  <a:pt x="2775915" y="228676"/>
                </a:lnTo>
                <a:lnTo>
                  <a:pt x="2781985" y="255727"/>
                </a:lnTo>
                <a:lnTo>
                  <a:pt x="2781985" y="142252"/>
                </a:lnTo>
                <a:lnTo>
                  <a:pt x="2753855" y="134251"/>
                </a:lnTo>
                <a:lnTo>
                  <a:pt x="2702445" y="130263"/>
                </a:lnTo>
                <a:lnTo>
                  <a:pt x="2641574" y="130263"/>
                </a:lnTo>
                <a:lnTo>
                  <a:pt x="2641574" y="7480"/>
                </a:lnTo>
                <a:lnTo>
                  <a:pt x="2561501" y="7480"/>
                </a:lnTo>
                <a:lnTo>
                  <a:pt x="2561501" y="381190"/>
                </a:lnTo>
                <a:lnTo>
                  <a:pt x="2702445" y="381190"/>
                </a:lnTo>
                <a:lnTo>
                  <a:pt x="2753855" y="377431"/>
                </a:lnTo>
                <a:lnTo>
                  <a:pt x="2798165" y="364858"/>
                </a:lnTo>
                <a:lnTo>
                  <a:pt x="2832900" y="341642"/>
                </a:lnTo>
                <a:lnTo>
                  <a:pt x="2852496" y="310718"/>
                </a:lnTo>
                <a:lnTo>
                  <a:pt x="2855557" y="305892"/>
                </a:lnTo>
                <a:lnTo>
                  <a:pt x="2863672" y="255727"/>
                </a:lnTo>
                <a:close/>
              </a:path>
              <a:path w="2974340" h="389255">
                <a:moveTo>
                  <a:pt x="2974175" y="7480"/>
                </a:moveTo>
                <a:lnTo>
                  <a:pt x="2894101" y="7480"/>
                </a:lnTo>
                <a:lnTo>
                  <a:pt x="2894101" y="381190"/>
                </a:lnTo>
                <a:lnTo>
                  <a:pt x="2974175" y="381190"/>
                </a:lnTo>
                <a:lnTo>
                  <a:pt x="2974175" y="7480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1871" y="6665728"/>
            <a:ext cx="183515" cy="183515"/>
            <a:chOff x="621871" y="6665728"/>
            <a:chExt cx="183515" cy="183515"/>
          </a:xfrm>
        </p:grpSpPr>
        <p:sp>
          <p:nvSpPr>
            <p:cNvPr id="3" name="object 3"/>
            <p:cNvSpPr/>
            <p:nvPr/>
          </p:nvSpPr>
          <p:spPr>
            <a:xfrm>
              <a:off x="625471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74" y="0"/>
                  </a:moveTo>
                  <a:lnTo>
                    <a:pt x="35175" y="0"/>
                  </a:lnTo>
                  <a:lnTo>
                    <a:pt x="21515" y="2775"/>
                  </a:lnTo>
                  <a:lnTo>
                    <a:pt x="10331" y="10331"/>
                  </a:lnTo>
                  <a:lnTo>
                    <a:pt x="2775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5" y="154529"/>
                  </a:lnTo>
                  <a:lnTo>
                    <a:pt x="10331" y="165712"/>
                  </a:lnTo>
                  <a:lnTo>
                    <a:pt x="21515" y="173268"/>
                  </a:lnTo>
                  <a:lnTo>
                    <a:pt x="35175" y="176043"/>
                  </a:lnTo>
                  <a:lnTo>
                    <a:pt x="140874" y="176043"/>
                  </a:lnTo>
                  <a:lnTo>
                    <a:pt x="154530" y="173268"/>
                  </a:lnTo>
                  <a:lnTo>
                    <a:pt x="165712" y="165712"/>
                  </a:lnTo>
                  <a:lnTo>
                    <a:pt x="173268" y="154529"/>
                  </a:lnTo>
                  <a:lnTo>
                    <a:pt x="176043" y="140872"/>
                  </a:lnTo>
                  <a:lnTo>
                    <a:pt x="176043" y="35172"/>
                  </a:lnTo>
                  <a:lnTo>
                    <a:pt x="173268" y="21514"/>
                  </a:lnTo>
                  <a:lnTo>
                    <a:pt x="165712" y="10331"/>
                  </a:lnTo>
                  <a:lnTo>
                    <a:pt x="154530" y="2775"/>
                  </a:lnTo>
                  <a:lnTo>
                    <a:pt x="14087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25471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5" y="0"/>
                  </a:moveTo>
                  <a:lnTo>
                    <a:pt x="140874" y="0"/>
                  </a:lnTo>
                  <a:lnTo>
                    <a:pt x="154530" y="2775"/>
                  </a:lnTo>
                  <a:lnTo>
                    <a:pt x="165712" y="10331"/>
                  </a:lnTo>
                  <a:lnTo>
                    <a:pt x="173268" y="21514"/>
                  </a:lnTo>
                  <a:lnTo>
                    <a:pt x="176043" y="35172"/>
                  </a:lnTo>
                  <a:lnTo>
                    <a:pt x="176043" y="140872"/>
                  </a:lnTo>
                  <a:lnTo>
                    <a:pt x="173268" y="154529"/>
                  </a:lnTo>
                  <a:lnTo>
                    <a:pt x="165712" y="165712"/>
                  </a:lnTo>
                  <a:lnTo>
                    <a:pt x="154530" y="173268"/>
                  </a:lnTo>
                  <a:lnTo>
                    <a:pt x="140874" y="176043"/>
                  </a:lnTo>
                  <a:lnTo>
                    <a:pt x="35175" y="176043"/>
                  </a:lnTo>
                  <a:lnTo>
                    <a:pt x="21515" y="173268"/>
                  </a:lnTo>
                  <a:lnTo>
                    <a:pt x="10331" y="165712"/>
                  </a:lnTo>
                  <a:lnTo>
                    <a:pt x="2775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5" y="21514"/>
                  </a:lnTo>
                  <a:lnTo>
                    <a:pt x="10331" y="10331"/>
                  </a:lnTo>
                  <a:lnTo>
                    <a:pt x="21515" y="2775"/>
                  </a:lnTo>
                  <a:lnTo>
                    <a:pt x="35175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142208" y="6665728"/>
            <a:ext cx="183515" cy="183515"/>
            <a:chOff x="1142208" y="6665728"/>
            <a:chExt cx="183515" cy="183515"/>
          </a:xfrm>
        </p:grpSpPr>
        <p:sp>
          <p:nvSpPr>
            <p:cNvPr id="6" name="object 6"/>
            <p:cNvSpPr/>
            <p:nvPr/>
          </p:nvSpPr>
          <p:spPr>
            <a:xfrm>
              <a:off x="1145808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9" y="0"/>
                  </a:moveTo>
                  <a:lnTo>
                    <a:pt x="35175" y="0"/>
                  </a:lnTo>
                  <a:lnTo>
                    <a:pt x="21515" y="2775"/>
                  </a:lnTo>
                  <a:lnTo>
                    <a:pt x="10331" y="10331"/>
                  </a:lnTo>
                  <a:lnTo>
                    <a:pt x="2775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5" y="154529"/>
                  </a:lnTo>
                  <a:lnTo>
                    <a:pt x="10331" y="165712"/>
                  </a:lnTo>
                  <a:lnTo>
                    <a:pt x="21515" y="173268"/>
                  </a:lnTo>
                  <a:lnTo>
                    <a:pt x="35175" y="176043"/>
                  </a:lnTo>
                  <a:lnTo>
                    <a:pt x="140879" y="176043"/>
                  </a:lnTo>
                  <a:lnTo>
                    <a:pt x="154534" y="173268"/>
                  </a:lnTo>
                  <a:lnTo>
                    <a:pt x="165716" y="165712"/>
                  </a:lnTo>
                  <a:lnTo>
                    <a:pt x="173271" y="154529"/>
                  </a:lnTo>
                  <a:lnTo>
                    <a:pt x="176046" y="140872"/>
                  </a:lnTo>
                  <a:lnTo>
                    <a:pt x="176046" y="35172"/>
                  </a:lnTo>
                  <a:lnTo>
                    <a:pt x="173271" y="21514"/>
                  </a:lnTo>
                  <a:lnTo>
                    <a:pt x="165716" y="10331"/>
                  </a:lnTo>
                  <a:lnTo>
                    <a:pt x="154534" y="2775"/>
                  </a:lnTo>
                  <a:lnTo>
                    <a:pt x="140879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5808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5" y="0"/>
                  </a:moveTo>
                  <a:lnTo>
                    <a:pt x="140879" y="0"/>
                  </a:lnTo>
                  <a:lnTo>
                    <a:pt x="154534" y="2775"/>
                  </a:lnTo>
                  <a:lnTo>
                    <a:pt x="165716" y="10331"/>
                  </a:lnTo>
                  <a:lnTo>
                    <a:pt x="173271" y="21514"/>
                  </a:lnTo>
                  <a:lnTo>
                    <a:pt x="176046" y="35172"/>
                  </a:lnTo>
                  <a:lnTo>
                    <a:pt x="176046" y="140872"/>
                  </a:lnTo>
                  <a:lnTo>
                    <a:pt x="173271" y="154529"/>
                  </a:lnTo>
                  <a:lnTo>
                    <a:pt x="165716" y="165712"/>
                  </a:lnTo>
                  <a:lnTo>
                    <a:pt x="154534" y="173268"/>
                  </a:lnTo>
                  <a:lnTo>
                    <a:pt x="140879" y="176043"/>
                  </a:lnTo>
                  <a:lnTo>
                    <a:pt x="35175" y="176043"/>
                  </a:lnTo>
                  <a:lnTo>
                    <a:pt x="21515" y="173268"/>
                  </a:lnTo>
                  <a:lnTo>
                    <a:pt x="10331" y="165712"/>
                  </a:lnTo>
                  <a:lnTo>
                    <a:pt x="2775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5" y="21514"/>
                  </a:lnTo>
                  <a:lnTo>
                    <a:pt x="10331" y="10331"/>
                  </a:lnTo>
                  <a:lnTo>
                    <a:pt x="21515" y="2775"/>
                  </a:lnTo>
                  <a:lnTo>
                    <a:pt x="35175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874760" y="6665728"/>
            <a:ext cx="183515" cy="183515"/>
            <a:chOff x="874760" y="6665728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878359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8" y="0"/>
                  </a:lnTo>
                  <a:lnTo>
                    <a:pt x="21513" y="2775"/>
                  </a:lnTo>
                  <a:lnTo>
                    <a:pt x="10330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30" y="165712"/>
                  </a:lnTo>
                  <a:lnTo>
                    <a:pt x="21513" y="173268"/>
                  </a:lnTo>
                  <a:lnTo>
                    <a:pt x="35168" y="176043"/>
                  </a:lnTo>
                  <a:lnTo>
                    <a:pt x="140868" y="176043"/>
                  </a:lnTo>
                  <a:lnTo>
                    <a:pt x="154527" y="173268"/>
                  </a:lnTo>
                  <a:lnTo>
                    <a:pt x="165712" y="165712"/>
                  </a:lnTo>
                  <a:lnTo>
                    <a:pt x="173268" y="154529"/>
                  </a:lnTo>
                  <a:lnTo>
                    <a:pt x="176043" y="140872"/>
                  </a:lnTo>
                  <a:lnTo>
                    <a:pt x="176043" y="35172"/>
                  </a:lnTo>
                  <a:lnTo>
                    <a:pt x="173268" y="21514"/>
                  </a:lnTo>
                  <a:lnTo>
                    <a:pt x="165712" y="10331"/>
                  </a:lnTo>
                  <a:lnTo>
                    <a:pt x="154527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318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78359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8" y="0"/>
                  </a:moveTo>
                  <a:lnTo>
                    <a:pt x="140868" y="0"/>
                  </a:lnTo>
                  <a:lnTo>
                    <a:pt x="154527" y="2775"/>
                  </a:lnTo>
                  <a:lnTo>
                    <a:pt x="165712" y="10331"/>
                  </a:lnTo>
                  <a:lnTo>
                    <a:pt x="173268" y="21514"/>
                  </a:lnTo>
                  <a:lnTo>
                    <a:pt x="176043" y="35172"/>
                  </a:lnTo>
                  <a:lnTo>
                    <a:pt x="176043" y="140872"/>
                  </a:lnTo>
                  <a:lnTo>
                    <a:pt x="173268" y="154529"/>
                  </a:lnTo>
                  <a:lnTo>
                    <a:pt x="165712" y="165712"/>
                  </a:lnTo>
                  <a:lnTo>
                    <a:pt x="154527" y="173268"/>
                  </a:lnTo>
                  <a:lnTo>
                    <a:pt x="140868" y="176043"/>
                  </a:lnTo>
                  <a:lnTo>
                    <a:pt x="35168" y="176043"/>
                  </a:lnTo>
                  <a:lnTo>
                    <a:pt x="21513" y="173268"/>
                  </a:lnTo>
                  <a:lnTo>
                    <a:pt x="10330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30" y="10331"/>
                  </a:lnTo>
                  <a:lnTo>
                    <a:pt x="21513" y="2775"/>
                  </a:lnTo>
                  <a:lnTo>
                    <a:pt x="35168" y="0"/>
                  </a:lnTo>
                  <a:close/>
                </a:path>
              </a:pathLst>
            </a:custGeom>
            <a:ln w="7199">
              <a:solidFill>
                <a:srgbClr val="31831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401261" y="6665728"/>
            <a:ext cx="183515" cy="183515"/>
            <a:chOff x="1401261" y="6665728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1404861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4"/>
                  </a:lnTo>
                  <a:lnTo>
                    <a:pt x="165704" y="10331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D5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404861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1"/>
                  </a:lnTo>
                  <a:lnTo>
                    <a:pt x="173259" y="21514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FD5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660303" y="6665728"/>
            <a:ext cx="183515" cy="183515"/>
            <a:chOff x="1660303" y="6665728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1663903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4"/>
                  </a:lnTo>
                  <a:lnTo>
                    <a:pt x="165704" y="10331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663903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1"/>
                  </a:lnTo>
                  <a:lnTo>
                    <a:pt x="173259" y="21514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919345" y="6665728"/>
            <a:ext cx="183515" cy="183515"/>
            <a:chOff x="1919345" y="6665728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1922945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4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4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922945" y="6669328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4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4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/>
          <p:nvPr/>
        </p:nvSpPr>
        <p:spPr>
          <a:xfrm>
            <a:off x="1190802" y="6725094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59" h="64134">
                <a:moveTo>
                  <a:pt x="20802" y="0"/>
                </a:moveTo>
                <a:lnTo>
                  <a:pt x="15544" y="0"/>
                </a:lnTo>
                <a:lnTo>
                  <a:pt x="0" y="5359"/>
                </a:lnTo>
                <a:lnTo>
                  <a:pt x="1727" y="11176"/>
                </a:lnTo>
                <a:lnTo>
                  <a:pt x="13728" y="7454"/>
                </a:lnTo>
                <a:lnTo>
                  <a:pt x="13728" y="64058"/>
                </a:lnTo>
                <a:lnTo>
                  <a:pt x="20802" y="64058"/>
                </a:lnTo>
                <a:lnTo>
                  <a:pt x="20802" y="0"/>
                </a:lnTo>
                <a:close/>
              </a:path>
              <a:path w="86359" h="64134">
                <a:moveTo>
                  <a:pt x="86055" y="42976"/>
                </a:moveTo>
                <a:lnTo>
                  <a:pt x="76149" y="42976"/>
                </a:lnTo>
                <a:lnTo>
                  <a:pt x="76149" y="10185"/>
                </a:lnTo>
                <a:lnTo>
                  <a:pt x="76149" y="0"/>
                </a:lnTo>
                <a:lnTo>
                  <a:pt x="69862" y="0"/>
                </a:lnTo>
                <a:lnTo>
                  <a:pt x="69240" y="762"/>
                </a:lnTo>
                <a:lnTo>
                  <a:pt x="69240" y="10185"/>
                </a:lnTo>
                <a:lnTo>
                  <a:pt x="69240" y="42976"/>
                </a:lnTo>
                <a:lnTo>
                  <a:pt x="42519" y="42976"/>
                </a:lnTo>
                <a:lnTo>
                  <a:pt x="69240" y="10185"/>
                </a:lnTo>
                <a:lnTo>
                  <a:pt x="69240" y="762"/>
                </a:lnTo>
                <a:lnTo>
                  <a:pt x="33896" y="43802"/>
                </a:lnTo>
                <a:lnTo>
                  <a:pt x="35712" y="48971"/>
                </a:lnTo>
                <a:lnTo>
                  <a:pt x="69240" y="48971"/>
                </a:lnTo>
                <a:lnTo>
                  <a:pt x="69240" y="64058"/>
                </a:lnTo>
                <a:lnTo>
                  <a:pt x="76149" y="64058"/>
                </a:lnTo>
                <a:lnTo>
                  <a:pt x="76149" y="48971"/>
                </a:lnTo>
                <a:lnTo>
                  <a:pt x="86055" y="48971"/>
                </a:lnTo>
                <a:lnTo>
                  <a:pt x="86055" y="4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11136" y="6724459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44970" y="41046"/>
                </a:moveTo>
                <a:lnTo>
                  <a:pt x="42989" y="36753"/>
                </a:lnTo>
                <a:lnTo>
                  <a:pt x="35052" y="30759"/>
                </a:lnTo>
                <a:lnTo>
                  <a:pt x="30035" y="29019"/>
                </a:lnTo>
                <a:lnTo>
                  <a:pt x="23977" y="28536"/>
                </a:lnTo>
                <a:lnTo>
                  <a:pt x="43967" y="6362"/>
                </a:lnTo>
                <a:lnTo>
                  <a:pt x="43967" y="1092"/>
                </a:lnTo>
                <a:lnTo>
                  <a:pt x="3365" y="1092"/>
                </a:lnTo>
                <a:lnTo>
                  <a:pt x="3365" y="7543"/>
                </a:lnTo>
                <a:lnTo>
                  <a:pt x="34429" y="7543"/>
                </a:lnTo>
                <a:lnTo>
                  <a:pt x="14351" y="30175"/>
                </a:lnTo>
                <a:lnTo>
                  <a:pt x="15811" y="34442"/>
                </a:lnTo>
                <a:lnTo>
                  <a:pt x="25222" y="34442"/>
                </a:lnTo>
                <a:lnTo>
                  <a:pt x="29527" y="35509"/>
                </a:lnTo>
                <a:lnTo>
                  <a:pt x="36068" y="39814"/>
                </a:lnTo>
                <a:lnTo>
                  <a:pt x="37706" y="42824"/>
                </a:lnTo>
                <a:lnTo>
                  <a:pt x="37706" y="50457"/>
                </a:lnTo>
                <a:lnTo>
                  <a:pt x="36372" y="53492"/>
                </a:lnTo>
                <a:lnTo>
                  <a:pt x="31038" y="58089"/>
                </a:lnTo>
                <a:lnTo>
                  <a:pt x="27736" y="59245"/>
                </a:lnTo>
                <a:lnTo>
                  <a:pt x="16535" y="59245"/>
                </a:lnTo>
                <a:lnTo>
                  <a:pt x="10325" y="56095"/>
                </a:lnTo>
                <a:lnTo>
                  <a:pt x="5168" y="49796"/>
                </a:lnTo>
                <a:lnTo>
                  <a:pt x="0" y="54432"/>
                </a:lnTo>
                <a:lnTo>
                  <a:pt x="4749" y="59397"/>
                </a:lnTo>
                <a:lnTo>
                  <a:pt x="10287" y="62941"/>
                </a:lnTo>
                <a:lnTo>
                  <a:pt x="16611" y="65074"/>
                </a:lnTo>
                <a:lnTo>
                  <a:pt x="23710" y="65786"/>
                </a:lnTo>
                <a:lnTo>
                  <a:pt x="29705" y="65786"/>
                </a:lnTo>
                <a:lnTo>
                  <a:pt x="34747" y="63982"/>
                </a:lnTo>
                <a:lnTo>
                  <a:pt x="42926" y="56769"/>
                </a:lnTo>
                <a:lnTo>
                  <a:pt x="44970" y="52184"/>
                </a:lnTo>
                <a:lnTo>
                  <a:pt x="44970" y="41046"/>
                </a:lnTo>
                <a:close/>
              </a:path>
              <a:path w="110490" h="66040">
                <a:moveTo>
                  <a:pt x="110477" y="23622"/>
                </a:moveTo>
                <a:lnTo>
                  <a:pt x="108026" y="15824"/>
                </a:lnTo>
                <a:lnTo>
                  <a:pt x="103035" y="9398"/>
                </a:lnTo>
                <a:lnTo>
                  <a:pt x="103035" y="40220"/>
                </a:lnTo>
                <a:lnTo>
                  <a:pt x="101257" y="46443"/>
                </a:lnTo>
                <a:lnTo>
                  <a:pt x="94170" y="56680"/>
                </a:lnTo>
                <a:lnTo>
                  <a:pt x="89522" y="59245"/>
                </a:lnTo>
                <a:lnTo>
                  <a:pt x="78016" y="59245"/>
                </a:lnTo>
                <a:lnTo>
                  <a:pt x="73317" y="56654"/>
                </a:lnTo>
                <a:lnTo>
                  <a:pt x="66052" y="46291"/>
                </a:lnTo>
                <a:lnTo>
                  <a:pt x="64274" y="40220"/>
                </a:lnTo>
                <a:lnTo>
                  <a:pt x="64236" y="25565"/>
                </a:lnTo>
                <a:lnTo>
                  <a:pt x="66014" y="19342"/>
                </a:lnTo>
                <a:lnTo>
                  <a:pt x="73164" y="9105"/>
                </a:lnTo>
                <a:lnTo>
                  <a:pt x="77838" y="6553"/>
                </a:lnTo>
                <a:lnTo>
                  <a:pt x="89331" y="6553"/>
                </a:lnTo>
                <a:lnTo>
                  <a:pt x="94018" y="9131"/>
                </a:lnTo>
                <a:lnTo>
                  <a:pt x="101219" y="19494"/>
                </a:lnTo>
                <a:lnTo>
                  <a:pt x="102997" y="25565"/>
                </a:lnTo>
                <a:lnTo>
                  <a:pt x="103035" y="40220"/>
                </a:lnTo>
                <a:lnTo>
                  <a:pt x="103035" y="9398"/>
                </a:lnTo>
                <a:lnTo>
                  <a:pt x="100838" y="6553"/>
                </a:lnTo>
                <a:lnTo>
                  <a:pt x="98209" y="3175"/>
                </a:lnTo>
                <a:lnTo>
                  <a:pt x="91757" y="0"/>
                </a:lnTo>
                <a:lnTo>
                  <a:pt x="75768" y="0"/>
                </a:lnTo>
                <a:lnTo>
                  <a:pt x="69278" y="3200"/>
                </a:lnTo>
                <a:lnTo>
                  <a:pt x="59283" y="15976"/>
                </a:lnTo>
                <a:lnTo>
                  <a:pt x="56819" y="23622"/>
                </a:lnTo>
                <a:lnTo>
                  <a:pt x="56781" y="42164"/>
                </a:lnTo>
                <a:lnTo>
                  <a:pt x="59245" y="49961"/>
                </a:lnTo>
                <a:lnTo>
                  <a:pt x="69126" y="62623"/>
                </a:lnTo>
                <a:lnTo>
                  <a:pt x="75590" y="65786"/>
                </a:lnTo>
                <a:lnTo>
                  <a:pt x="91579" y="65786"/>
                </a:lnTo>
                <a:lnTo>
                  <a:pt x="98069" y="62585"/>
                </a:lnTo>
                <a:lnTo>
                  <a:pt x="100660" y="59245"/>
                </a:lnTo>
                <a:lnTo>
                  <a:pt x="108000" y="49809"/>
                </a:lnTo>
                <a:lnTo>
                  <a:pt x="110439" y="42164"/>
                </a:lnTo>
                <a:lnTo>
                  <a:pt x="11047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41589" y="6724650"/>
            <a:ext cx="102870" cy="65405"/>
          </a:xfrm>
          <a:custGeom>
            <a:avLst/>
            <a:gdLst/>
            <a:ahLst/>
            <a:cxnLst/>
            <a:rect l="l" t="t" r="r" b="b"/>
            <a:pathLst>
              <a:path w="102869" h="65404">
                <a:moveTo>
                  <a:pt x="44424" y="57962"/>
                </a:moveTo>
                <a:lnTo>
                  <a:pt x="10718" y="57962"/>
                </a:lnTo>
                <a:lnTo>
                  <a:pt x="33705" y="37553"/>
                </a:lnTo>
                <a:lnTo>
                  <a:pt x="37884" y="33185"/>
                </a:lnTo>
                <a:lnTo>
                  <a:pt x="42608" y="26403"/>
                </a:lnTo>
                <a:lnTo>
                  <a:pt x="43789" y="22529"/>
                </a:lnTo>
                <a:lnTo>
                  <a:pt x="43789" y="12903"/>
                </a:lnTo>
                <a:lnTo>
                  <a:pt x="41935" y="8559"/>
                </a:lnTo>
                <a:lnTo>
                  <a:pt x="34480" y="1701"/>
                </a:lnTo>
                <a:lnTo>
                  <a:pt x="29768" y="0"/>
                </a:lnTo>
                <a:lnTo>
                  <a:pt x="18808" y="0"/>
                </a:lnTo>
                <a:lnTo>
                  <a:pt x="14439" y="1104"/>
                </a:lnTo>
                <a:lnTo>
                  <a:pt x="7531" y="5524"/>
                </a:lnTo>
                <a:lnTo>
                  <a:pt x="4267" y="8928"/>
                </a:lnTo>
                <a:lnTo>
                  <a:pt x="1181" y="13525"/>
                </a:lnTo>
                <a:lnTo>
                  <a:pt x="6451" y="17348"/>
                </a:lnTo>
                <a:lnTo>
                  <a:pt x="9118" y="13589"/>
                </a:lnTo>
                <a:lnTo>
                  <a:pt x="11760" y="10833"/>
                </a:lnTo>
                <a:lnTo>
                  <a:pt x="17030" y="7327"/>
                </a:lnTo>
                <a:lnTo>
                  <a:pt x="20078" y="6451"/>
                </a:lnTo>
                <a:lnTo>
                  <a:pt x="27101" y="6451"/>
                </a:lnTo>
                <a:lnTo>
                  <a:pt x="30124" y="7569"/>
                </a:lnTo>
                <a:lnTo>
                  <a:pt x="35102" y="12052"/>
                </a:lnTo>
                <a:lnTo>
                  <a:pt x="36334" y="14986"/>
                </a:lnTo>
                <a:lnTo>
                  <a:pt x="36334" y="21767"/>
                </a:lnTo>
                <a:lnTo>
                  <a:pt x="35369" y="24803"/>
                </a:lnTo>
                <a:lnTo>
                  <a:pt x="31496" y="30607"/>
                </a:lnTo>
                <a:lnTo>
                  <a:pt x="28041" y="34251"/>
                </a:lnTo>
                <a:lnTo>
                  <a:pt x="0" y="58953"/>
                </a:lnTo>
                <a:lnTo>
                  <a:pt x="0" y="64503"/>
                </a:lnTo>
                <a:lnTo>
                  <a:pt x="44424" y="64503"/>
                </a:lnTo>
                <a:lnTo>
                  <a:pt x="44424" y="57962"/>
                </a:lnTo>
                <a:close/>
              </a:path>
              <a:path w="102869" h="65404">
                <a:moveTo>
                  <a:pt x="102577" y="40119"/>
                </a:moveTo>
                <a:lnTo>
                  <a:pt x="98285" y="34975"/>
                </a:lnTo>
                <a:lnTo>
                  <a:pt x="95313" y="33807"/>
                </a:lnTo>
                <a:lnTo>
                  <a:pt x="95313" y="43548"/>
                </a:lnTo>
                <a:lnTo>
                  <a:pt x="95275" y="50571"/>
                </a:lnTo>
                <a:lnTo>
                  <a:pt x="93814" y="53390"/>
                </a:lnTo>
                <a:lnTo>
                  <a:pt x="87807" y="57988"/>
                </a:lnTo>
                <a:lnTo>
                  <a:pt x="83769" y="59143"/>
                </a:lnTo>
                <a:lnTo>
                  <a:pt x="73596" y="59143"/>
                </a:lnTo>
                <a:lnTo>
                  <a:pt x="69557" y="57988"/>
                </a:lnTo>
                <a:lnTo>
                  <a:pt x="63550" y="53390"/>
                </a:lnTo>
                <a:lnTo>
                  <a:pt x="62052" y="50571"/>
                </a:lnTo>
                <a:lnTo>
                  <a:pt x="62115" y="43548"/>
                </a:lnTo>
                <a:lnTo>
                  <a:pt x="63639" y="40728"/>
                </a:lnTo>
                <a:lnTo>
                  <a:pt x="70002" y="36118"/>
                </a:lnTo>
                <a:lnTo>
                  <a:pt x="73952" y="34975"/>
                </a:lnTo>
                <a:lnTo>
                  <a:pt x="83350" y="34975"/>
                </a:lnTo>
                <a:lnTo>
                  <a:pt x="87287" y="36118"/>
                </a:lnTo>
                <a:lnTo>
                  <a:pt x="93700" y="40652"/>
                </a:lnTo>
                <a:lnTo>
                  <a:pt x="95313" y="43548"/>
                </a:lnTo>
                <a:lnTo>
                  <a:pt x="95313" y="33807"/>
                </a:lnTo>
                <a:lnTo>
                  <a:pt x="89496" y="31610"/>
                </a:lnTo>
                <a:lnTo>
                  <a:pt x="95034" y="29070"/>
                </a:lnTo>
                <a:lnTo>
                  <a:pt x="96761" y="28282"/>
                </a:lnTo>
                <a:lnTo>
                  <a:pt x="100393" y="23406"/>
                </a:lnTo>
                <a:lnTo>
                  <a:pt x="100355" y="12014"/>
                </a:lnTo>
                <a:lnTo>
                  <a:pt x="98259" y="8026"/>
                </a:lnTo>
                <a:lnTo>
                  <a:pt x="95923" y="6261"/>
                </a:lnTo>
                <a:lnTo>
                  <a:pt x="93218" y="4229"/>
                </a:lnTo>
                <a:lnTo>
                  <a:pt x="93218" y="14109"/>
                </a:lnTo>
                <a:lnTo>
                  <a:pt x="93179" y="20828"/>
                </a:lnTo>
                <a:lnTo>
                  <a:pt x="91821" y="23622"/>
                </a:lnTo>
                <a:lnTo>
                  <a:pt x="86258" y="27978"/>
                </a:lnTo>
                <a:lnTo>
                  <a:pt x="82791" y="29070"/>
                </a:lnTo>
                <a:lnTo>
                  <a:pt x="74561" y="29070"/>
                </a:lnTo>
                <a:lnTo>
                  <a:pt x="71107" y="27978"/>
                </a:lnTo>
                <a:lnTo>
                  <a:pt x="65532" y="23622"/>
                </a:lnTo>
                <a:lnTo>
                  <a:pt x="64147" y="20828"/>
                </a:lnTo>
                <a:lnTo>
                  <a:pt x="64173" y="14109"/>
                </a:lnTo>
                <a:lnTo>
                  <a:pt x="65519" y="11493"/>
                </a:lnTo>
                <a:lnTo>
                  <a:pt x="71031" y="7315"/>
                </a:lnTo>
                <a:lnTo>
                  <a:pt x="74498" y="6261"/>
                </a:lnTo>
                <a:lnTo>
                  <a:pt x="82791" y="6261"/>
                </a:lnTo>
                <a:lnTo>
                  <a:pt x="86258" y="7315"/>
                </a:lnTo>
                <a:lnTo>
                  <a:pt x="91821" y="11493"/>
                </a:lnTo>
                <a:lnTo>
                  <a:pt x="93218" y="14109"/>
                </a:lnTo>
                <a:lnTo>
                  <a:pt x="93218" y="4229"/>
                </a:lnTo>
                <a:lnTo>
                  <a:pt x="89725" y="1600"/>
                </a:lnTo>
                <a:lnTo>
                  <a:pt x="84620" y="0"/>
                </a:lnTo>
                <a:lnTo>
                  <a:pt x="72745" y="0"/>
                </a:lnTo>
                <a:lnTo>
                  <a:pt x="67640" y="1600"/>
                </a:lnTo>
                <a:lnTo>
                  <a:pt x="59105" y="8026"/>
                </a:lnTo>
                <a:lnTo>
                  <a:pt x="56972" y="12014"/>
                </a:lnTo>
                <a:lnTo>
                  <a:pt x="57010" y="23406"/>
                </a:lnTo>
                <a:lnTo>
                  <a:pt x="60604" y="28282"/>
                </a:lnTo>
                <a:lnTo>
                  <a:pt x="67868" y="31610"/>
                </a:lnTo>
                <a:lnTo>
                  <a:pt x="63868" y="33070"/>
                </a:lnTo>
                <a:lnTo>
                  <a:pt x="60693" y="35128"/>
                </a:lnTo>
                <a:lnTo>
                  <a:pt x="55968" y="40449"/>
                </a:lnTo>
                <a:lnTo>
                  <a:pt x="54800" y="43548"/>
                </a:lnTo>
                <a:lnTo>
                  <a:pt x="54825" y="52666"/>
                </a:lnTo>
                <a:lnTo>
                  <a:pt x="57061" y="56934"/>
                </a:lnTo>
                <a:lnTo>
                  <a:pt x="66141" y="63715"/>
                </a:lnTo>
                <a:lnTo>
                  <a:pt x="71843" y="65405"/>
                </a:lnTo>
                <a:lnTo>
                  <a:pt x="85521" y="65405"/>
                </a:lnTo>
                <a:lnTo>
                  <a:pt x="91236" y="63715"/>
                </a:lnTo>
                <a:lnTo>
                  <a:pt x="97421" y="59143"/>
                </a:lnTo>
                <a:lnTo>
                  <a:pt x="100304" y="57010"/>
                </a:lnTo>
                <a:lnTo>
                  <a:pt x="102577" y="52666"/>
                </a:lnTo>
                <a:lnTo>
                  <a:pt x="102577" y="40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96859" y="6724459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40">
                <a:moveTo>
                  <a:pt x="52158" y="43611"/>
                </a:moveTo>
                <a:lnTo>
                  <a:pt x="42252" y="43611"/>
                </a:lnTo>
                <a:lnTo>
                  <a:pt x="42252" y="10820"/>
                </a:lnTo>
                <a:lnTo>
                  <a:pt x="42252" y="635"/>
                </a:lnTo>
                <a:lnTo>
                  <a:pt x="35979" y="635"/>
                </a:lnTo>
                <a:lnTo>
                  <a:pt x="35344" y="1409"/>
                </a:lnTo>
                <a:lnTo>
                  <a:pt x="35344" y="10820"/>
                </a:lnTo>
                <a:lnTo>
                  <a:pt x="35344" y="43611"/>
                </a:lnTo>
                <a:lnTo>
                  <a:pt x="8636" y="43611"/>
                </a:lnTo>
                <a:lnTo>
                  <a:pt x="35344" y="10820"/>
                </a:lnTo>
                <a:lnTo>
                  <a:pt x="35344" y="1409"/>
                </a:lnTo>
                <a:lnTo>
                  <a:pt x="0" y="44437"/>
                </a:lnTo>
                <a:lnTo>
                  <a:pt x="1816" y="49606"/>
                </a:lnTo>
                <a:lnTo>
                  <a:pt x="35344" y="49606"/>
                </a:lnTo>
                <a:lnTo>
                  <a:pt x="35344" y="64693"/>
                </a:lnTo>
                <a:lnTo>
                  <a:pt x="42252" y="64693"/>
                </a:lnTo>
                <a:lnTo>
                  <a:pt x="42252" y="49606"/>
                </a:lnTo>
                <a:lnTo>
                  <a:pt x="52158" y="49606"/>
                </a:lnTo>
                <a:lnTo>
                  <a:pt x="52158" y="43611"/>
                </a:lnTo>
                <a:close/>
              </a:path>
              <a:path w="110489" h="66040">
                <a:moveTo>
                  <a:pt x="110121" y="38735"/>
                </a:moveTo>
                <a:lnTo>
                  <a:pt x="107988" y="33985"/>
                </a:lnTo>
                <a:lnTo>
                  <a:pt x="104571" y="31076"/>
                </a:lnTo>
                <a:lnTo>
                  <a:pt x="102755" y="29540"/>
                </a:lnTo>
                <a:lnTo>
                  <a:pt x="102755" y="40767"/>
                </a:lnTo>
                <a:lnTo>
                  <a:pt x="102641" y="49212"/>
                </a:lnTo>
                <a:lnTo>
                  <a:pt x="101358" y="52463"/>
                </a:lnTo>
                <a:lnTo>
                  <a:pt x="95719" y="58026"/>
                </a:lnTo>
                <a:lnTo>
                  <a:pt x="92011" y="59423"/>
                </a:lnTo>
                <a:lnTo>
                  <a:pt x="82753" y="59423"/>
                </a:lnTo>
                <a:lnTo>
                  <a:pt x="78892" y="58064"/>
                </a:lnTo>
                <a:lnTo>
                  <a:pt x="72847" y="52603"/>
                </a:lnTo>
                <a:lnTo>
                  <a:pt x="71323" y="49212"/>
                </a:lnTo>
                <a:lnTo>
                  <a:pt x="71323" y="41402"/>
                </a:lnTo>
                <a:lnTo>
                  <a:pt x="72821" y="38112"/>
                </a:lnTo>
                <a:lnTo>
                  <a:pt x="76542" y="34620"/>
                </a:lnTo>
                <a:lnTo>
                  <a:pt x="78828" y="32486"/>
                </a:lnTo>
                <a:lnTo>
                  <a:pt x="82613" y="31076"/>
                </a:lnTo>
                <a:lnTo>
                  <a:pt x="91770" y="31076"/>
                </a:lnTo>
                <a:lnTo>
                  <a:pt x="95491" y="32359"/>
                </a:lnTo>
                <a:lnTo>
                  <a:pt x="101307" y="37515"/>
                </a:lnTo>
                <a:lnTo>
                  <a:pt x="102755" y="40767"/>
                </a:lnTo>
                <a:lnTo>
                  <a:pt x="102755" y="29540"/>
                </a:lnTo>
                <a:lnTo>
                  <a:pt x="99453" y="26720"/>
                </a:lnTo>
                <a:lnTo>
                  <a:pt x="94246" y="24904"/>
                </a:lnTo>
                <a:lnTo>
                  <a:pt x="80505" y="24904"/>
                </a:lnTo>
                <a:lnTo>
                  <a:pt x="74472" y="28143"/>
                </a:lnTo>
                <a:lnTo>
                  <a:pt x="70053" y="34620"/>
                </a:lnTo>
                <a:lnTo>
                  <a:pt x="70053" y="26111"/>
                </a:lnTo>
                <a:lnTo>
                  <a:pt x="71755" y="19418"/>
                </a:lnTo>
                <a:lnTo>
                  <a:pt x="78536" y="9118"/>
                </a:lnTo>
                <a:lnTo>
                  <a:pt x="83045" y="6553"/>
                </a:lnTo>
                <a:lnTo>
                  <a:pt x="93700" y="6553"/>
                </a:lnTo>
                <a:lnTo>
                  <a:pt x="98704" y="8636"/>
                </a:lnTo>
                <a:lnTo>
                  <a:pt x="103670" y="12814"/>
                </a:lnTo>
                <a:lnTo>
                  <a:pt x="107848" y="7277"/>
                </a:lnTo>
                <a:lnTo>
                  <a:pt x="106946" y="6553"/>
                </a:lnTo>
                <a:lnTo>
                  <a:pt x="101917" y="2425"/>
                </a:lnTo>
                <a:lnTo>
                  <a:pt x="95643" y="0"/>
                </a:lnTo>
                <a:lnTo>
                  <a:pt x="80924" y="0"/>
                </a:lnTo>
                <a:lnTo>
                  <a:pt x="74485" y="3276"/>
                </a:lnTo>
                <a:lnTo>
                  <a:pt x="62611" y="45313"/>
                </a:lnTo>
                <a:lnTo>
                  <a:pt x="64808" y="53213"/>
                </a:lnTo>
                <a:lnTo>
                  <a:pt x="73660" y="63271"/>
                </a:lnTo>
                <a:lnTo>
                  <a:pt x="79679" y="65786"/>
                </a:lnTo>
                <a:lnTo>
                  <a:pt x="93802" y="65786"/>
                </a:lnTo>
                <a:lnTo>
                  <a:pt x="99212" y="63792"/>
                </a:lnTo>
                <a:lnTo>
                  <a:pt x="103962" y="59423"/>
                </a:lnTo>
                <a:lnTo>
                  <a:pt x="107937" y="55791"/>
                </a:lnTo>
                <a:lnTo>
                  <a:pt x="110121" y="50736"/>
                </a:lnTo>
                <a:lnTo>
                  <a:pt x="110121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969439" y="6724459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5" h="66040">
                <a:moveTo>
                  <a:pt x="20802" y="635"/>
                </a:moveTo>
                <a:lnTo>
                  <a:pt x="15544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28" y="8089"/>
                </a:lnTo>
                <a:lnTo>
                  <a:pt x="13728" y="64693"/>
                </a:lnTo>
                <a:lnTo>
                  <a:pt x="20802" y="64693"/>
                </a:lnTo>
                <a:lnTo>
                  <a:pt x="20802" y="635"/>
                </a:lnTo>
                <a:close/>
              </a:path>
              <a:path w="83185" h="66040">
                <a:moveTo>
                  <a:pt x="83045" y="38735"/>
                </a:moveTo>
                <a:lnTo>
                  <a:pt x="80911" y="33985"/>
                </a:lnTo>
                <a:lnTo>
                  <a:pt x="77495" y="31076"/>
                </a:lnTo>
                <a:lnTo>
                  <a:pt x="75692" y="29552"/>
                </a:lnTo>
                <a:lnTo>
                  <a:pt x="75692" y="40767"/>
                </a:lnTo>
                <a:lnTo>
                  <a:pt x="75577" y="49212"/>
                </a:lnTo>
                <a:lnTo>
                  <a:pt x="74282" y="52463"/>
                </a:lnTo>
                <a:lnTo>
                  <a:pt x="68643" y="58026"/>
                </a:lnTo>
                <a:lnTo>
                  <a:pt x="64935" y="59423"/>
                </a:lnTo>
                <a:lnTo>
                  <a:pt x="55664" y="59423"/>
                </a:lnTo>
                <a:lnTo>
                  <a:pt x="51828" y="58064"/>
                </a:lnTo>
                <a:lnTo>
                  <a:pt x="45758" y="52603"/>
                </a:lnTo>
                <a:lnTo>
                  <a:pt x="44259" y="49212"/>
                </a:lnTo>
                <a:lnTo>
                  <a:pt x="44259" y="41402"/>
                </a:lnTo>
                <a:lnTo>
                  <a:pt x="45758" y="38112"/>
                </a:lnTo>
                <a:lnTo>
                  <a:pt x="49479" y="34620"/>
                </a:lnTo>
                <a:lnTo>
                  <a:pt x="51752" y="32486"/>
                </a:lnTo>
                <a:lnTo>
                  <a:pt x="55549" y="31076"/>
                </a:lnTo>
                <a:lnTo>
                  <a:pt x="64693" y="31076"/>
                </a:lnTo>
                <a:lnTo>
                  <a:pt x="68427" y="32359"/>
                </a:lnTo>
                <a:lnTo>
                  <a:pt x="74231" y="37515"/>
                </a:lnTo>
                <a:lnTo>
                  <a:pt x="75692" y="40767"/>
                </a:lnTo>
                <a:lnTo>
                  <a:pt x="75692" y="29552"/>
                </a:lnTo>
                <a:lnTo>
                  <a:pt x="72377" y="26720"/>
                </a:lnTo>
                <a:lnTo>
                  <a:pt x="67183" y="24904"/>
                </a:lnTo>
                <a:lnTo>
                  <a:pt x="53428" y="24904"/>
                </a:lnTo>
                <a:lnTo>
                  <a:pt x="47396" y="28143"/>
                </a:lnTo>
                <a:lnTo>
                  <a:pt x="42976" y="34620"/>
                </a:lnTo>
                <a:lnTo>
                  <a:pt x="42976" y="26111"/>
                </a:lnTo>
                <a:lnTo>
                  <a:pt x="44678" y="19418"/>
                </a:lnTo>
                <a:lnTo>
                  <a:pt x="51460" y="9118"/>
                </a:lnTo>
                <a:lnTo>
                  <a:pt x="55968" y="6553"/>
                </a:lnTo>
                <a:lnTo>
                  <a:pt x="66636" y="6553"/>
                </a:lnTo>
                <a:lnTo>
                  <a:pt x="71628" y="8636"/>
                </a:lnTo>
                <a:lnTo>
                  <a:pt x="76593" y="12814"/>
                </a:lnTo>
                <a:lnTo>
                  <a:pt x="80772" y="7277"/>
                </a:lnTo>
                <a:lnTo>
                  <a:pt x="79870" y="6553"/>
                </a:lnTo>
                <a:lnTo>
                  <a:pt x="74841" y="2425"/>
                </a:lnTo>
                <a:lnTo>
                  <a:pt x="68567" y="0"/>
                </a:lnTo>
                <a:lnTo>
                  <a:pt x="53848" y="0"/>
                </a:lnTo>
                <a:lnTo>
                  <a:pt x="47421" y="3276"/>
                </a:lnTo>
                <a:lnTo>
                  <a:pt x="35534" y="45313"/>
                </a:lnTo>
                <a:lnTo>
                  <a:pt x="37744" y="53213"/>
                </a:lnTo>
                <a:lnTo>
                  <a:pt x="46583" y="63271"/>
                </a:lnTo>
                <a:lnTo>
                  <a:pt x="52616" y="65786"/>
                </a:lnTo>
                <a:lnTo>
                  <a:pt x="66725" y="65786"/>
                </a:lnTo>
                <a:lnTo>
                  <a:pt x="72148" y="63792"/>
                </a:lnTo>
                <a:lnTo>
                  <a:pt x="76898" y="59423"/>
                </a:lnTo>
                <a:lnTo>
                  <a:pt x="80860" y="55791"/>
                </a:lnTo>
                <a:lnTo>
                  <a:pt x="83045" y="50736"/>
                </a:lnTo>
                <a:lnTo>
                  <a:pt x="83045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58787" y="6724459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40">
                <a:moveTo>
                  <a:pt x="44437" y="58153"/>
                </a:moveTo>
                <a:lnTo>
                  <a:pt x="10731" y="58153"/>
                </a:lnTo>
                <a:lnTo>
                  <a:pt x="33718" y="37744"/>
                </a:lnTo>
                <a:lnTo>
                  <a:pt x="37896" y="33375"/>
                </a:lnTo>
                <a:lnTo>
                  <a:pt x="42621" y="26593"/>
                </a:lnTo>
                <a:lnTo>
                  <a:pt x="43802" y="22720"/>
                </a:lnTo>
                <a:lnTo>
                  <a:pt x="43802" y="13093"/>
                </a:lnTo>
                <a:lnTo>
                  <a:pt x="41935" y="8750"/>
                </a:lnTo>
                <a:lnTo>
                  <a:pt x="34493" y="1892"/>
                </a:lnTo>
                <a:lnTo>
                  <a:pt x="29781" y="190"/>
                </a:lnTo>
                <a:lnTo>
                  <a:pt x="18808" y="190"/>
                </a:lnTo>
                <a:lnTo>
                  <a:pt x="14452" y="1295"/>
                </a:lnTo>
                <a:lnTo>
                  <a:pt x="7543" y="5715"/>
                </a:lnTo>
                <a:lnTo>
                  <a:pt x="4279" y="9118"/>
                </a:lnTo>
                <a:lnTo>
                  <a:pt x="1193" y="13716"/>
                </a:lnTo>
                <a:lnTo>
                  <a:pt x="6451" y="17538"/>
                </a:lnTo>
                <a:lnTo>
                  <a:pt x="9131" y="13779"/>
                </a:lnTo>
                <a:lnTo>
                  <a:pt x="11772" y="11023"/>
                </a:lnTo>
                <a:lnTo>
                  <a:pt x="17043" y="7518"/>
                </a:lnTo>
                <a:lnTo>
                  <a:pt x="20078" y="6642"/>
                </a:lnTo>
                <a:lnTo>
                  <a:pt x="27114" y="6642"/>
                </a:lnTo>
                <a:lnTo>
                  <a:pt x="30137" y="7759"/>
                </a:lnTo>
                <a:lnTo>
                  <a:pt x="35102" y="12242"/>
                </a:lnTo>
                <a:lnTo>
                  <a:pt x="36347" y="15176"/>
                </a:lnTo>
                <a:lnTo>
                  <a:pt x="36347" y="21958"/>
                </a:lnTo>
                <a:lnTo>
                  <a:pt x="35382" y="24993"/>
                </a:lnTo>
                <a:lnTo>
                  <a:pt x="31508" y="30797"/>
                </a:lnTo>
                <a:lnTo>
                  <a:pt x="28054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37" y="64693"/>
                </a:lnTo>
                <a:lnTo>
                  <a:pt x="44437" y="58153"/>
                </a:lnTo>
                <a:close/>
              </a:path>
              <a:path w="109854" h="66040">
                <a:moveTo>
                  <a:pt x="109397" y="23622"/>
                </a:moveTo>
                <a:lnTo>
                  <a:pt x="106946" y="15824"/>
                </a:lnTo>
                <a:lnTo>
                  <a:pt x="101955" y="9410"/>
                </a:lnTo>
                <a:lnTo>
                  <a:pt x="101955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42" y="59245"/>
                </a:lnTo>
                <a:lnTo>
                  <a:pt x="76936" y="59245"/>
                </a:lnTo>
                <a:lnTo>
                  <a:pt x="72237" y="56654"/>
                </a:lnTo>
                <a:lnTo>
                  <a:pt x="64973" y="46291"/>
                </a:lnTo>
                <a:lnTo>
                  <a:pt x="63195" y="40220"/>
                </a:lnTo>
                <a:lnTo>
                  <a:pt x="63157" y="25565"/>
                </a:lnTo>
                <a:lnTo>
                  <a:pt x="64947" y="19342"/>
                </a:lnTo>
                <a:lnTo>
                  <a:pt x="72085" y="9105"/>
                </a:lnTo>
                <a:lnTo>
                  <a:pt x="76746" y="6553"/>
                </a:lnTo>
                <a:lnTo>
                  <a:pt x="88265" y="6553"/>
                </a:lnTo>
                <a:lnTo>
                  <a:pt x="92938" y="9131"/>
                </a:lnTo>
                <a:lnTo>
                  <a:pt x="100152" y="19494"/>
                </a:lnTo>
                <a:lnTo>
                  <a:pt x="101917" y="25565"/>
                </a:lnTo>
                <a:lnTo>
                  <a:pt x="101955" y="40220"/>
                </a:lnTo>
                <a:lnTo>
                  <a:pt x="101955" y="9410"/>
                </a:lnTo>
                <a:lnTo>
                  <a:pt x="99745" y="6553"/>
                </a:lnTo>
                <a:lnTo>
                  <a:pt x="97129" y="3175"/>
                </a:lnTo>
                <a:lnTo>
                  <a:pt x="90678" y="0"/>
                </a:lnTo>
                <a:lnTo>
                  <a:pt x="74688" y="0"/>
                </a:lnTo>
                <a:lnTo>
                  <a:pt x="68199" y="3200"/>
                </a:lnTo>
                <a:lnTo>
                  <a:pt x="58204" y="15976"/>
                </a:lnTo>
                <a:lnTo>
                  <a:pt x="55740" y="23622"/>
                </a:lnTo>
                <a:lnTo>
                  <a:pt x="55702" y="42164"/>
                </a:lnTo>
                <a:lnTo>
                  <a:pt x="58178" y="49961"/>
                </a:lnTo>
                <a:lnTo>
                  <a:pt x="68046" y="62623"/>
                </a:lnTo>
                <a:lnTo>
                  <a:pt x="74510" y="65786"/>
                </a:lnTo>
                <a:lnTo>
                  <a:pt x="90500" y="65786"/>
                </a:lnTo>
                <a:lnTo>
                  <a:pt x="96977" y="62585"/>
                </a:lnTo>
                <a:lnTo>
                  <a:pt x="99580" y="59245"/>
                </a:lnTo>
                <a:lnTo>
                  <a:pt x="106921" y="49809"/>
                </a:lnTo>
                <a:lnTo>
                  <a:pt x="109359" y="42164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/>
          <p:cNvGrpSpPr/>
          <p:nvPr/>
        </p:nvGrpSpPr>
        <p:grpSpPr>
          <a:xfrm>
            <a:off x="376687" y="1691551"/>
            <a:ext cx="6415405" cy="3776979"/>
            <a:chOff x="376687" y="1691551"/>
            <a:chExt cx="6415405" cy="3776979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687" y="1691551"/>
              <a:ext cx="3429227" cy="342922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2731" y="1691551"/>
              <a:ext cx="3429228" cy="342922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9706" y="2038959"/>
              <a:ext cx="3429228" cy="3429228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639356" y="6005614"/>
            <a:ext cx="2945130" cy="220979"/>
          </a:xfrm>
          <a:custGeom>
            <a:avLst/>
            <a:gdLst/>
            <a:ahLst/>
            <a:cxnLst/>
            <a:rect l="l" t="t" r="r" b="b"/>
            <a:pathLst>
              <a:path w="2945129" h="220979">
                <a:moveTo>
                  <a:pt x="107899" y="0"/>
                </a:moveTo>
                <a:lnTo>
                  <a:pt x="65457" y="8039"/>
                </a:lnTo>
                <a:lnTo>
                  <a:pt x="30787" y="32156"/>
                </a:lnTo>
                <a:lnTo>
                  <a:pt x="7697" y="67779"/>
                </a:lnTo>
                <a:lnTo>
                  <a:pt x="0" y="110337"/>
                </a:lnTo>
                <a:lnTo>
                  <a:pt x="1905" y="132730"/>
                </a:lnTo>
                <a:lnTo>
                  <a:pt x="17145" y="171973"/>
                </a:lnTo>
                <a:lnTo>
                  <a:pt x="46692" y="202758"/>
                </a:lnTo>
                <a:lnTo>
                  <a:pt x="84944" y="218684"/>
                </a:lnTo>
                <a:lnTo>
                  <a:pt x="106984" y="220675"/>
                </a:lnTo>
                <a:lnTo>
                  <a:pt x="120357" y="220101"/>
                </a:lnTo>
                <a:lnTo>
                  <a:pt x="164325" y="206406"/>
                </a:lnTo>
                <a:lnTo>
                  <a:pt x="176135" y="198412"/>
                </a:lnTo>
                <a:lnTo>
                  <a:pt x="107593" y="198412"/>
                </a:lnTo>
                <a:lnTo>
                  <a:pt x="90772" y="196823"/>
                </a:lnTo>
                <a:lnTo>
                  <a:pt x="48769" y="172974"/>
                </a:lnTo>
                <a:lnTo>
                  <a:pt x="26480" y="128196"/>
                </a:lnTo>
                <a:lnTo>
                  <a:pt x="24994" y="110337"/>
                </a:lnTo>
                <a:lnTo>
                  <a:pt x="26471" y="92354"/>
                </a:lnTo>
                <a:lnTo>
                  <a:pt x="48618" y="47548"/>
                </a:lnTo>
                <a:lnTo>
                  <a:pt x="90649" y="23831"/>
                </a:lnTo>
                <a:lnTo>
                  <a:pt x="107593" y="22250"/>
                </a:lnTo>
                <a:lnTo>
                  <a:pt x="175947" y="22250"/>
                </a:lnTo>
                <a:lnTo>
                  <a:pt x="172287" y="19469"/>
                </a:lnTo>
                <a:lnTo>
                  <a:pt x="132739" y="2171"/>
                </a:lnTo>
                <a:lnTo>
                  <a:pt x="120814" y="542"/>
                </a:lnTo>
                <a:lnTo>
                  <a:pt x="107899" y="0"/>
                </a:lnTo>
                <a:close/>
              </a:path>
              <a:path w="2945129" h="220979">
                <a:moveTo>
                  <a:pt x="176479" y="167640"/>
                </a:moveTo>
                <a:lnTo>
                  <a:pt x="144169" y="190804"/>
                </a:lnTo>
                <a:lnTo>
                  <a:pt x="107593" y="198412"/>
                </a:lnTo>
                <a:lnTo>
                  <a:pt x="176135" y="198412"/>
                </a:lnTo>
                <a:lnTo>
                  <a:pt x="183223" y="192843"/>
                </a:lnTo>
                <a:lnTo>
                  <a:pt x="192330" y="184404"/>
                </a:lnTo>
                <a:lnTo>
                  <a:pt x="176479" y="167640"/>
                </a:lnTo>
                <a:close/>
              </a:path>
              <a:path w="2945129" h="220979">
                <a:moveTo>
                  <a:pt x="175947" y="22250"/>
                </a:moveTo>
                <a:lnTo>
                  <a:pt x="107593" y="22250"/>
                </a:lnTo>
                <a:lnTo>
                  <a:pt x="125386" y="24079"/>
                </a:lnTo>
                <a:lnTo>
                  <a:pt x="142493" y="29565"/>
                </a:lnTo>
                <a:lnTo>
                  <a:pt x="158915" y="38709"/>
                </a:lnTo>
                <a:lnTo>
                  <a:pt x="174650" y="51511"/>
                </a:lnTo>
                <a:lnTo>
                  <a:pt x="190501" y="34442"/>
                </a:lnTo>
                <a:lnTo>
                  <a:pt x="181451" y="26431"/>
                </a:lnTo>
                <a:lnTo>
                  <a:pt x="175947" y="22250"/>
                </a:lnTo>
                <a:close/>
              </a:path>
              <a:path w="2945129" h="220979">
                <a:moveTo>
                  <a:pt x="325220" y="3657"/>
                </a:moveTo>
                <a:lnTo>
                  <a:pt x="234392" y="3657"/>
                </a:lnTo>
                <a:lnTo>
                  <a:pt x="234392" y="217017"/>
                </a:lnTo>
                <a:lnTo>
                  <a:pt x="329184" y="217017"/>
                </a:lnTo>
                <a:lnTo>
                  <a:pt x="345967" y="216046"/>
                </a:lnTo>
                <a:lnTo>
                  <a:pt x="360960" y="213131"/>
                </a:lnTo>
                <a:lnTo>
                  <a:pt x="374161" y="208273"/>
                </a:lnTo>
                <a:lnTo>
                  <a:pt x="385570" y="201472"/>
                </a:lnTo>
                <a:lnTo>
                  <a:pt x="392168" y="195376"/>
                </a:lnTo>
                <a:lnTo>
                  <a:pt x="258166" y="195376"/>
                </a:lnTo>
                <a:lnTo>
                  <a:pt x="258166" y="120091"/>
                </a:lnTo>
                <a:lnTo>
                  <a:pt x="387116" y="120091"/>
                </a:lnTo>
                <a:lnTo>
                  <a:pt x="380884" y="115081"/>
                </a:lnTo>
                <a:lnTo>
                  <a:pt x="360881" y="106680"/>
                </a:lnTo>
                <a:lnTo>
                  <a:pt x="374566" y="98755"/>
                </a:lnTo>
                <a:lnTo>
                  <a:pt x="258166" y="98755"/>
                </a:lnTo>
                <a:lnTo>
                  <a:pt x="258166" y="25298"/>
                </a:lnTo>
                <a:lnTo>
                  <a:pt x="383180" y="25298"/>
                </a:lnTo>
                <a:lnTo>
                  <a:pt x="380998" y="22555"/>
                </a:lnTo>
                <a:lnTo>
                  <a:pt x="370655" y="14287"/>
                </a:lnTo>
                <a:lnTo>
                  <a:pt x="357911" y="8382"/>
                </a:lnTo>
                <a:lnTo>
                  <a:pt x="342766" y="4838"/>
                </a:lnTo>
                <a:lnTo>
                  <a:pt x="325220" y="3657"/>
                </a:lnTo>
                <a:close/>
              </a:path>
              <a:path w="2945129" h="220979">
                <a:moveTo>
                  <a:pt x="387116" y="120091"/>
                </a:moveTo>
                <a:lnTo>
                  <a:pt x="325526" y="120091"/>
                </a:lnTo>
                <a:lnTo>
                  <a:pt x="338565" y="120681"/>
                </a:lnTo>
                <a:lnTo>
                  <a:pt x="349947" y="122453"/>
                </a:lnTo>
                <a:lnTo>
                  <a:pt x="381314" y="148342"/>
                </a:lnTo>
                <a:lnTo>
                  <a:pt x="382219" y="156667"/>
                </a:lnTo>
                <a:lnTo>
                  <a:pt x="381343" y="165306"/>
                </a:lnTo>
                <a:lnTo>
                  <a:pt x="351587" y="192822"/>
                </a:lnTo>
                <a:lnTo>
                  <a:pt x="329792" y="195376"/>
                </a:lnTo>
                <a:lnTo>
                  <a:pt x="392168" y="195376"/>
                </a:lnTo>
                <a:lnTo>
                  <a:pt x="394772" y="192971"/>
                </a:lnTo>
                <a:lnTo>
                  <a:pt x="401344" y="183027"/>
                </a:lnTo>
                <a:lnTo>
                  <a:pt x="405287" y="171638"/>
                </a:lnTo>
                <a:lnTo>
                  <a:pt x="406601" y="158800"/>
                </a:lnTo>
                <a:lnTo>
                  <a:pt x="403744" y="141141"/>
                </a:lnTo>
                <a:lnTo>
                  <a:pt x="395172" y="126568"/>
                </a:lnTo>
                <a:lnTo>
                  <a:pt x="387116" y="120091"/>
                </a:lnTo>
                <a:close/>
              </a:path>
              <a:path w="2945129" h="220979">
                <a:moveTo>
                  <a:pt x="383180" y="25298"/>
                </a:moveTo>
                <a:lnTo>
                  <a:pt x="323089" y="25298"/>
                </a:lnTo>
                <a:lnTo>
                  <a:pt x="333728" y="25879"/>
                </a:lnTo>
                <a:lnTo>
                  <a:pt x="343091" y="27622"/>
                </a:lnTo>
                <a:lnTo>
                  <a:pt x="370331" y="60045"/>
                </a:lnTo>
                <a:lnTo>
                  <a:pt x="369493" y="68808"/>
                </a:lnTo>
                <a:lnTo>
                  <a:pt x="341300" y="96240"/>
                </a:lnTo>
                <a:lnTo>
                  <a:pt x="321260" y="98755"/>
                </a:lnTo>
                <a:lnTo>
                  <a:pt x="374566" y="98755"/>
                </a:lnTo>
                <a:lnTo>
                  <a:pt x="375684" y="98107"/>
                </a:lnTo>
                <a:lnTo>
                  <a:pt x="386257" y="87020"/>
                </a:lnTo>
                <a:lnTo>
                  <a:pt x="392600" y="73418"/>
                </a:lnTo>
                <a:lnTo>
                  <a:pt x="394714" y="57302"/>
                </a:lnTo>
                <a:lnTo>
                  <a:pt x="393857" y="47472"/>
                </a:lnTo>
                <a:lnTo>
                  <a:pt x="391285" y="38404"/>
                </a:lnTo>
                <a:lnTo>
                  <a:pt x="386999" y="30099"/>
                </a:lnTo>
                <a:lnTo>
                  <a:pt x="383180" y="25298"/>
                </a:lnTo>
                <a:close/>
              </a:path>
              <a:path w="2945129" h="220979">
                <a:moveTo>
                  <a:pt x="478537" y="3657"/>
                </a:moveTo>
                <a:lnTo>
                  <a:pt x="454456" y="3657"/>
                </a:lnTo>
                <a:lnTo>
                  <a:pt x="454456" y="217017"/>
                </a:lnTo>
                <a:lnTo>
                  <a:pt x="477925" y="217017"/>
                </a:lnTo>
                <a:lnTo>
                  <a:pt x="503957" y="180746"/>
                </a:lnTo>
                <a:lnTo>
                  <a:pt x="478537" y="180746"/>
                </a:lnTo>
                <a:lnTo>
                  <a:pt x="478537" y="3657"/>
                </a:lnTo>
                <a:close/>
              </a:path>
              <a:path w="2945129" h="220979">
                <a:moveTo>
                  <a:pt x="628801" y="39928"/>
                </a:moveTo>
                <a:lnTo>
                  <a:pt x="605026" y="39928"/>
                </a:lnTo>
                <a:lnTo>
                  <a:pt x="605026" y="217017"/>
                </a:lnTo>
                <a:lnTo>
                  <a:pt x="628801" y="217017"/>
                </a:lnTo>
                <a:lnTo>
                  <a:pt x="628801" y="39928"/>
                </a:lnTo>
                <a:close/>
              </a:path>
              <a:path w="2945129" h="220979">
                <a:moveTo>
                  <a:pt x="628801" y="3657"/>
                </a:moveTo>
                <a:lnTo>
                  <a:pt x="605941" y="3657"/>
                </a:lnTo>
                <a:lnTo>
                  <a:pt x="478537" y="180746"/>
                </a:lnTo>
                <a:lnTo>
                  <a:pt x="503957" y="180746"/>
                </a:lnTo>
                <a:lnTo>
                  <a:pt x="605026" y="39928"/>
                </a:lnTo>
                <a:lnTo>
                  <a:pt x="628801" y="39928"/>
                </a:lnTo>
                <a:lnTo>
                  <a:pt x="628801" y="3657"/>
                </a:lnTo>
                <a:close/>
              </a:path>
              <a:path w="2945129" h="220979">
                <a:moveTo>
                  <a:pt x="769924" y="25603"/>
                </a:moveTo>
                <a:lnTo>
                  <a:pt x="745540" y="25603"/>
                </a:lnTo>
                <a:lnTo>
                  <a:pt x="745540" y="217017"/>
                </a:lnTo>
                <a:lnTo>
                  <a:pt x="769924" y="217017"/>
                </a:lnTo>
                <a:lnTo>
                  <a:pt x="769924" y="25603"/>
                </a:lnTo>
                <a:close/>
              </a:path>
              <a:path w="2945129" h="220979">
                <a:moveTo>
                  <a:pt x="841552" y="3657"/>
                </a:moveTo>
                <a:lnTo>
                  <a:pt x="673912" y="3657"/>
                </a:lnTo>
                <a:lnTo>
                  <a:pt x="673912" y="25603"/>
                </a:lnTo>
                <a:lnTo>
                  <a:pt x="841552" y="25603"/>
                </a:lnTo>
                <a:lnTo>
                  <a:pt x="841552" y="3657"/>
                </a:lnTo>
                <a:close/>
              </a:path>
              <a:path w="2945129" h="220979">
                <a:moveTo>
                  <a:pt x="910742" y="3657"/>
                </a:moveTo>
                <a:lnTo>
                  <a:pt x="886663" y="3657"/>
                </a:lnTo>
                <a:lnTo>
                  <a:pt x="886663" y="217017"/>
                </a:lnTo>
                <a:lnTo>
                  <a:pt x="1162507" y="217017"/>
                </a:lnTo>
                <a:lnTo>
                  <a:pt x="1162507" y="195072"/>
                </a:lnTo>
                <a:lnTo>
                  <a:pt x="910742" y="195072"/>
                </a:lnTo>
                <a:lnTo>
                  <a:pt x="910742" y="3657"/>
                </a:lnTo>
                <a:close/>
              </a:path>
              <a:path w="2945129" h="220979">
                <a:moveTo>
                  <a:pt x="1036624" y="3657"/>
                </a:moveTo>
                <a:lnTo>
                  <a:pt x="1012545" y="3657"/>
                </a:lnTo>
                <a:lnTo>
                  <a:pt x="1012545" y="195072"/>
                </a:lnTo>
                <a:lnTo>
                  <a:pt x="1036624" y="195072"/>
                </a:lnTo>
                <a:lnTo>
                  <a:pt x="1036624" y="3657"/>
                </a:lnTo>
                <a:close/>
              </a:path>
              <a:path w="2945129" h="220979">
                <a:moveTo>
                  <a:pt x="1162507" y="3657"/>
                </a:moveTo>
                <a:lnTo>
                  <a:pt x="1138428" y="3657"/>
                </a:lnTo>
                <a:lnTo>
                  <a:pt x="1138428" y="195072"/>
                </a:lnTo>
                <a:lnTo>
                  <a:pt x="1162507" y="195072"/>
                </a:lnTo>
                <a:lnTo>
                  <a:pt x="1162507" y="3657"/>
                </a:lnTo>
                <a:close/>
              </a:path>
              <a:path w="2945129" h="220979">
                <a:moveTo>
                  <a:pt x="1322527" y="0"/>
                </a:moveTo>
                <a:lnTo>
                  <a:pt x="1279169" y="8115"/>
                </a:lnTo>
                <a:lnTo>
                  <a:pt x="1244193" y="32461"/>
                </a:lnTo>
                <a:lnTo>
                  <a:pt x="1221105" y="68160"/>
                </a:lnTo>
                <a:lnTo>
                  <a:pt x="1213408" y="110337"/>
                </a:lnTo>
                <a:lnTo>
                  <a:pt x="1215313" y="132359"/>
                </a:lnTo>
                <a:lnTo>
                  <a:pt x="1230553" y="171368"/>
                </a:lnTo>
                <a:lnTo>
                  <a:pt x="1260195" y="202496"/>
                </a:lnTo>
                <a:lnTo>
                  <a:pt x="1299210" y="218655"/>
                </a:lnTo>
                <a:lnTo>
                  <a:pt x="1321917" y="220675"/>
                </a:lnTo>
                <a:lnTo>
                  <a:pt x="1344644" y="218646"/>
                </a:lnTo>
                <a:lnTo>
                  <a:pt x="1365275" y="212559"/>
                </a:lnTo>
                <a:lnTo>
                  <a:pt x="1383811" y="202415"/>
                </a:lnTo>
                <a:lnTo>
                  <a:pt x="1388445" y="198412"/>
                </a:lnTo>
                <a:lnTo>
                  <a:pt x="1322527" y="198412"/>
                </a:lnTo>
                <a:lnTo>
                  <a:pt x="1305163" y="196813"/>
                </a:lnTo>
                <a:lnTo>
                  <a:pt x="1262329" y="172808"/>
                </a:lnTo>
                <a:lnTo>
                  <a:pt x="1239897" y="128072"/>
                </a:lnTo>
                <a:lnTo>
                  <a:pt x="1238402" y="110337"/>
                </a:lnTo>
                <a:lnTo>
                  <a:pt x="1239878" y="92478"/>
                </a:lnTo>
                <a:lnTo>
                  <a:pt x="1262024" y="47701"/>
                </a:lnTo>
                <a:lnTo>
                  <a:pt x="1304572" y="23841"/>
                </a:lnTo>
                <a:lnTo>
                  <a:pt x="1321917" y="22250"/>
                </a:lnTo>
                <a:lnTo>
                  <a:pt x="1388952" y="22250"/>
                </a:lnTo>
                <a:lnTo>
                  <a:pt x="1384249" y="18173"/>
                </a:lnTo>
                <a:lnTo>
                  <a:pt x="1365808" y="8077"/>
                </a:lnTo>
                <a:lnTo>
                  <a:pt x="1345234" y="2019"/>
                </a:lnTo>
                <a:lnTo>
                  <a:pt x="1322527" y="0"/>
                </a:lnTo>
                <a:close/>
              </a:path>
              <a:path w="2945129" h="220979">
                <a:moveTo>
                  <a:pt x="1388952" y="22250"/>
                </a:moveTo>
                <a:lnTo>
                  <a:pt x="1321917" y="22250"/>
                </a:lnTo>
                <a:lnTo>
                  <a:pt x="1339281" y="23850"/>
                </a:lnTo>
                <a:lnTo>
                  <a:pt x="1355102" y="28651"/>
                </a:lnTo>
                <a:lnTo>
                  <a:pt x="1392583" y="61360"/>
                </a:lnTo>
                <a:lnTo>
                  <a:pt x="1406042" y="110337"/>
                </a:lnTo>
                <a:lnTo>
                  <a:pt x="1404566" y="128196"/>
                </a:lnTo>
                <a:lnTo>
                  <a:pt x="1382420" y="172974"/>
                </a:lnTo>
                <a:lnTo>
                  <a:pt x="1339872" y="196823"/>
                </a:lnTo>
                <a:lnTo>
                  <a:pt x="1322527" y="198412"/>
                </a:lnTo>
                <a:lnTo>
                  <a:pt x="1388445" y="198412"/>
                </a:lnTo>
                <a:lnTo>
                  <a:pt x="1423339" y="152514"/>
                </a:lnTo>
                <a:lnTo>
                  <a:pt x="1431036" y="110337"/>
                </a:lnTo>
                <a:lnTo>
                  <a:pt x="1429130" y="88315"/>
                </a:lnTo>
                <a:lnTo>
                  <a:pt x="1423416" y="67970"/>
                </a:lnTo>
                <a:lnTo>
                  <a:pt x="1413891" y="49301"/>
                </a:lnTo>
                <a:lnTo>
                  <a:pt x="1400555" y="32308"/>
                </a:lnTo>
                <a:lnTo>
                  <a:pt x="1388952" y="22250"/>
                </a:lnTo>
                <a:close/>
              </a:path>
              <a:path w="2945129" h="220979">
                <a:moveTo>
                  <a:pt x="1562709" y="25603"/>
                </a:moveTo>
                <a:lnTo>
                  <a:pt x="1538325" y="25603"/>
                </a:lnTo>
                <a:lnTo>
                  <a:pt x="1538325" y="217017"/>
                </a:lnTo>
                <a:lnTo>
                  <a:pt x="1562709" y="217017"/>
                </a:lnTo>
                <a:lnTo>
                  <a:pt x="1562709" y="25603"/>
                </a:lnTo>
                <a:close/>
              </a:path>
              <a:path w="2945129" h="220979">
                <a:moveTo>
                  <a:pt x="1634337" y="3657"/>
                </a:moveTo>
                <a:lnTo>
                  <a:pt x="1466697" y="3657"/>
                </a:lnTo>
                <a:lnTo>
                  <a:pt x="1466697" y="25603"/>
                </a:lnTo>
                <a:lnTo>
                  <a:pt x="1634337" y="25603"/>
                </a:lnTo>
                <a:lnTo>
                  <a:pt x="1634337" y="3657"/>
                </a:lnTo>
                <a:close/>
              </a:path>
              <a:path w="2945129" h="220979">
                <a:moveTo>
                  <a:pt x="2656014" y="0"/>
                </a:moveTo>
                <a:lnTo>
                  <a:pt x="2604265" y="18516"/>
                </a:lnTo>
                <a:lnTo>
                  <a:pt x="2580776" y="50444"/>
                </a:lnTo>
                <a:lnTo>
                  <a:pt x="2568813" y="91897"/>
                </a:lnTo>
                <a:lnTo>
                  <a:pt x="2567334" y="116128"/>
                </a:lnTo>
                <a:lnTo>
                  <a:pt x="2568708" y="141141"/>
                </a:lnTo>
                <a:lnTo>
                  <a:pt x="2579833" y="180917"/>
                </a:lnTo>
                <a:lnTo>
                  <a:pt x="2615857" y="214350"/>
                </a:lnTo>
                <a:lnTo>
                  <a:pt x="2650223" y="220675"/>
                </a:lnTo>
                <a:lnTo>
                  <a:pt x="2665863" y="219416"/>
                </a:lnTo>
                <a:lnTo>
                  <a:pt x="2680169" y="215641"/>
                </a:lnTo>
                <a:lnTo>
                  <a:pt x="2693142" y="209354"/>
                </a:lnTo>
                <a:lnTo>
                  <a:pt x="2704782" y="200558"/>
                </a:lnTo>
                <a:lnTo>
                  <a:pt x="2705885" y="199326"/>
                </a:lnTo>
                <a:lnTo>
                  <a:pt x="2650528" y="199326"/>
                </a:lnTo>
                <a:lnTo>
                  <a:pt x="2639239" y="198452"/>
                </a:lnTo>
                <a:lnTo>
                  <a:pt x="2605151" y="178340"/>
                </a:lnTo>
                <a:lnTo>
                  <a:pt x="2596578" y="151485"/>
                </a:lnTo>
                <a:lnTo>
                  <a:pt x="2597521" y="142332"/>
                </a:lnTo>
                <a:lnTo>
                  <a:pt x="2600350" y="133769"/>
                </a:lnTo>
                <a:lnTo>
                  <a:pt x="2605065" y="125796"/>
                </a:lnTo>
                <a:lnTo>
                  <a:pt x="2611666" y="118414"/>
                </a:lnTo>
                <a:lnTo>
                  <a:pt x="2614633" y="116128"/>
                </a:lnTo>
                <a:lnTo>
                  <a:pt x="2592311" y="116128"/>
                </a:lnTo>
                <a:lnTo>
                  <a:pt x="2592311" y="115214"/>
                </a:lnTo>
                <a:lnTo>
                  <a:pt x="2593378" y="95459"/>
                </a:lnTo>
                <a:lnTo>
                  <a:pt x="2609380" y="47853"/>
                </a:lnTo>
                <a:lnTo>
                  <a:pt x="2641326" y="23564"/>
                </a:lnTo>
                <a:lnTo>
                  <a:pt x="2654795" y="21945"/>
                </a:lnTo>
                <a:lnTo>
                  <a:pt x="2715646" y="21945"/>
                </a:lnTo>
                <a:lnTo>
                  <a:pt x="2703963" y="13716"/>
                </a:lnTo>
                <a:lnTo>
                  <a:pt x="2688399" y="6096"/>
                </a:lnTo>
                <a:lnTo>
                  <a:pt x="2672416" y="1524"/>
                </a:lnTo>
                <a:lnTo>
                  <a:pt x="2656014" y="0"/>
                </a:lnTo>
                <a:close/>
              </a:path>
              <a:path w="2945129" h="220979">
                <a:moveTo>
                  <a:pt x="2707567" y="104241"/>
                </a:moveTo>
                <a:lnTo>
                  <a:pt x="2649918" y="104241"/>
                </a:lnTo>
                <a:lnTo>
                  <a:pt x="2660834" y="105051"/>
                </a:lnTo>
                <a:lnTo>
                  <a:pt x="2670721" y="107480"/>
                </a:lnTo>
                <a:lnTo>
                  <a:pt x="2701124" y="140478"/>
                </a:lnTo>
                <a:lnTo>
                  <a:pt x="2702039" y="149948"/>
                </a:lnTo>
                <a:lnTo>
                  <a:pt x="2701153" y="160167"/>
                </a:lnTo>
                <a:lnTo>
                  <a:pt x="2671444" y="195827"/>
                </a:lnTo>
                <a:lnTo>
                  <a:pt x="2650528" y="199326"/>
                </a:lnTo>
                <a:lnTo>
                  <a:pt x="2705885" y="199326"/>
                </a:lnTo>
                <a:lnTo>
                  <a:pt x="2714383" y="189833"/>
                </a:lnTo>
                <a:lnTo>
                  <a:pt x="2721241" y="177774"/>
                </a:lnTo>
                <a:lnTo>
                  <a:pt x="2725356" y="164382"/>
                </a:lnTo>
                <a:lnTo>
                  <a:pt x="2726728" y="149656"/>
                </a:lnTo>
                <a:lnTo>
                  <a:pt x="2725385" y="135578"/>
                </a:lnTo>
                <a:lnTo>
                  <a:pt x="2721355" y="122910"/>
                </a:lnTo>
                <a:lnTo>
                  <a:pt x="2714640" y="111652"/>
                </a:lnTo>
                <a:lnTo>
                  <a:pt x="2707567" y="104241"/>
                </a:lnTo>
                <a:close/>
              </a:path>
              <a:path w="2945129" h="220979">
                <a:moveTo>
                  <a:pt x="2652966" y="83515"/>
                </a:moveTo>
                <a:lnTo>
                  <a:pt x="2634773" y="85553"/>
                </a:lnTo>
                <a:lnTo>
                  <a:pt x="2618600" y="91668"/>
                </a:lnTo>
                <a:lnTo>
                  <a:pt x="2604446" y="101860"/>
                </a:lnTo>
                <a:lnTo>
                  <a:pt x="2592311" y="116128"/>
                </a:lnTo>
                <a:lnTo>
                  <a:pt x="2614633" y="116128"/>
                </a:lnTo>
                <a:lnTo>
                  <a:pt x="2619714" y="112214"/>
                </a:lnTo>
                <a:lnTo>
                  <a:pt x="2628772" y="107784"/>
                </a:lnTo>
                <a:lnTo>
                  <a:pt x="2638840" y="105127"/>
                </a:lnTo>
                <a:lnTo>
                  <a:pt x="2649918" y="104241"/>
                </a:lnTo>
                <a:lnTo>
                  <a:pt x="2707567" y="104241"/>
                </a:lnTo>
                <a:lnTo>
                  <a:pt x="2705239" y="101803"/>
                </a:lnTo>
                <a:lnTo>
                  <a:pt x="2693914" y="93802"/>
                </a:lnTo>
                <a:lnTo>
                  <a:pt x="2681427" y="88087"/>
                </a:lnTo>
                <a:lnTo>
                  <a:pt x="2667777" y="84658"/>
                </a:lnTo>
                <a:lnTo>
                  <a:pt x="2652966" y="83515"/>
                </a:lnTo>
                <a:close/>
              </a:path>
              <a:path w="2945129" h="220979">
                <a:moveTo>
                  <a:pt x="2715646" y="21945"/>
                </a:moveTo>
                <a:lnTo>
                  <a:pt x="2654795" y="21945"/>
                </a:lnTo>
                <a:lnTo>
                  <a:pt x="2667425" y="23260"/>
                </a:lnTo>
                <a:lnTo>
                  <a:pt x="2680017" y="27203"/>
                </a:lnTo>
                <a:lnTo>
                  <a:pt x="2692571" y="33775"/>
                </a:lnTo>
                <a:lnTo>
                  <a:pt x="2705087" y="42976"/>
                </a:lnTo>
                <a:lnTo>
                  <a:pt x="2719108" y="24384"/>
                </a:lnTo>
                <a:lnTo>
                  <a:pt x="2715646" y="21945"/>
                </a:lnTo>
                <a:close/>
              </a:path>
              <a:path w="2945129" h="220979">
                <a:moveTo>
                  <a:pt x="2855353" y="0"/>
                </a:moveTo>
                <a:lnTo>
                  <a:pt x="2803490" y="18087"/>
                </a:lnTo>
                <a:lnTo>
                  <a:pt x="2778972" y="49101"/>
                </a:lnTo>
                <a:lnTo>
                  <a:pt x="2766399" y="88191"/>
                </a:lnTo>
                <a:lnTo>
                  <a:pt x="2764828" y="110337"/>
                </a:lnTo>
                <a:lnTo>
                  <a:pt x="2766380" y="132730"/>
                </a:lnTo>
                <a:lnTo>
                  <a:pt x="2778801" y="171973"/>
                </a:lnTo>
                <a:lnTo>
                  <a:pt x="2803051" y="202758"/>
                </a:lnTo>
                <a:lnTo>
                  <a:pt x="2854744" y="220675"/>
                </a:lnTo>
                <a:lnTo>
                  <a:pt x="2873908" y="218665"/>
                </a:lnTo>
                <a:lnTo>
                  <a:pt x="2891167" y="212636"/>
                </a:lnTo>
                <a:lnTo>
                  <a:pt x="2906521" y="202587"/>
                </a:lnTo>
                <a:lnTo>
                  <a:pt x="2910209" y="198729"/>
                </a:lnTo>
                <a:lnTo>
                  <a:pt x="2855353" y="198729"/>
                </a:lnTo>
                <a:lnTo>
                  <a:pt x="2841542" y="197100"/>
                </a:lnTo>
                <a:lnTo>
                  <a:pt x="2808109" y="172669"/>
                </a:lnTo>
                <a:lnTo>
                  <a:pt x="2790964" y="127835"/>
                </a:lnTo>
                <a:lnTo>
                  <a:pt x="2789821" y="110337"/>
                </a:lnTo>
                <a:lnTo>
                  <a:pt x="2790945" y="92592"/>
                </a:lnTo>
                <a:lnTo>
                  <a:pt x="2807804" y="47701"/>
                </a:lnTo>
                <a:lnTo>
                  <a:pt x="2840951" y="23555"/>
                </a:lnTo>
                <a:lnTo>
                  <a:pt x="2854744" y="21945"/>
                </a:lnTo>
                <a:lnTo>
                  <a:pt x="2910810" y="21945"/>
                </a:lnTo>
                <a:lnTo>
                  <a:pt x="2906960" y="17916"/>
                </a:lnTo>
                <a:lnTo>
                  <a:pt x="2891701" y="7962"/>
                </a:lnTo>
                <a:lnTo>
                  <a:pt x="2874498" y="1990"/>
                </a:lnTo>
                <a:lnTo>
                  <a:pt x="2855353" y="0"/>
                </a:lnTo>
                <a:close/>
              </a:path>
              <a:path w="2945129" h="220979">
                <a:moveTo>
                  <a:pt x="2910810" y="21945"/>
                </a:moveTo>
                <a:lnTo>
                  <a:pt x="2854744" y="21945"/>
                </a:lnTo>
                <a:lnTo>
                  <a:pt x="2868545" y="23574"/>
                </a:lnTo>
                <a:lnTo>
                  <a:pt x="2880995" y="28460"/>
                </a:lnTo>
                <a:lnTo>
                  <a:pt x="2909770" y="61674"/>
                </a:lnTo>
                <a:lnTo>
                  <a:pt x="2919971" y="110337"/>
                </a:lnTo>
                <a:lnTo>
                  <a:pt x="2918856" y="128082"/>
                </a:lnTo>
                <a:lnTo>
                  <a:pt x="2902140" y="172974"/>
                </a:lnTo>
                <a:lnTo>
                  <a:pt x="2869136" y="197119"/>
                </a:lnTo>
                <a:lnTo>
                  <a:pt x="2855353" y="198729"/>
                </a:lnTo>
                <a:lnTo>
                  <a:pt x="2910209" y="198729"/>
                </a:lnTo>
                <a:lnTo>
                  <a:pt x="2938716" y="152895"/>
                </a:lnTo>
                <a:lnTo>
                  <a:pt x="2944964" y="110337"/>
                </a:lnTo>
                <a:lnTo>
                  <a:pt x="2943421" y="87944"/>
                </a:lnTo>
                <a:lnTo>
                  <a:pt x="2938792" y="67398"/>
                </a:lnTo>
                <a:lnTo>
                  <a:pt x="2931077" y="48701"/>
                </a:lnTo>
                <a:lnTo>
                  <a:pt x="2920276" y="31851"/>
                </a:lnTo>
                <a:lnTo>
                  <a:pt x="2910810" y="21945"/>
                </a:lnTo>
                <a:close/>
              </a:path>
              <a:path w="2945129" h="220979">
                <a:moveTo>
                  <a:pt x="1872386" y="2133"/>
                </a:moveTo>
                <a:lnTo>
                  <a:pt x="1849831" y="2133"/>
                </a:lnTo>
                <a:lnTo>
                  <a:pt x="1752600" y="217017"/>
                </a:lnTo>
                <a:lnTo>
                  <a:pt x="1777288" y="217017"/>
                </a:lnTo>
                <a:lnTo>
                  <a:pt x="1802587" y="160629"/>
                </a:lnTo>
                <a:lnTo>
                  <a:pt x="1944093" y="160629"/>
                </a:lnTo>
                <a:lnTo>
                  <a:pt x="1934302" y="138988"/>
                </a:lnTo>
                <a:lnTo>
                  <a:pt x="1812036" y="138988"/>
                </a:lnTo>
                <a:lnTo>
                  <a:pt x="1860803" y="30175"/>
                </a:lnTo>
                <a:lnTo>
                  <a:pt x="1885073" y="30175"/>
                </a:lnTo>
                <a:lnTo>
                  <a:pt x="1872386" y="2133"/>
                </a:lnTo>
                <a:close/>
              </a:path>
              <a:path w="2945129" h="220979">
                <a:moveTo>
                  <a:pt x="1944093" y="160629"/>
                </a:moveTo>
                <a:lnTo>
                  <a:pt x="1918715" y="160629"/>
                </a:lnTo>
                <a:lnTo>
                  <a:pt x="1943709" y="217017"/>
                </a:lnTo>
                <a:lnTo>
                  <a:pt x="1969604" y="217017"/>
                </a:lnTo>
                <a:lnTo>
                  <a:pt x="1944093" y="160629"/>
                </a:lnTo>
                <a:close/>
              </a:path>
              <a:path w="2945129" h="220979">
                <a:moveTo>
                  <a:pt x="1885073" y="30175"/>
                </a:moveTo>
                <a:lnTo>
                  <a:pt x="1860803" y="30175"/>
                </a:lnTo>
                <a:lnTo>
                  <a:pt x="1909254" y="138988"/>
                </a:lnTo>
                <a:lnTo>
                  <a:pt x="1934302" y="138988"/>
                </a:lnTo>
                <a:lnTo>
                  <a:pt x="1885073" y="30175"/>
                </a:lnTo>
                <a:close/>
              </a:path>
              <a:path w="2945129" h="220979">
                <a:moveTo>
                  <a:pt x="2091524" y="3657"/>
                </a:moveTo>
                <a:lnTo>
                  <a:pt x="2011667" y="3657"/>
                </a:lnTo>
                <a:lnTo>
                  <a:pt x="2011667" y="217017"/>
                </a:lnTo>
                <a:lnTo>
                  <a:pt x="2035759" y="217017"/>
                </a:lnTo>
                <a:lnTo>
                  <a:pt x="2035759" y="141719"/>
                </a:lnTo>
                <a:lnTo>
                  <a:pt x="2087562" y="141719"/>
                </a:lnTo>
                <a:lnTo>
                  <a:pt x="2134739" y="131443"/>
                </a:lnTo>
                <a:lnTo>
                  <a:pt x="2151255" y="119786"/>
                </a:lnTo>
                <a:lnTo>
                  <a:pt x="2035759" y="119786"/>
                </a:lnTo>
                <a:lnTo>
                  <a:pt x="2035759" y="25908"/>
                </a:lnTo>
                <a:lnTo>
                  <a:pt x="2153499" y="25908"/>
                </a:lnTo>
                <a:lnTo>
                  <a:pt x="2149741" y="21945"/>
                </a:lnTo>
                <a:lnTo>
                  <a:pt x="2137987" y="13944"/>
                </a:lnTo>
                <a:lnTo>
                  <a:pt x="2124367" y="8229"/>
                </a:lnTo>
                <a:lnTo>
                  <a:pt x="2108879" y="4800"/>
                </a:lnTo>
                <a:lnTo>
                  <a:pt x="2091524" y="3657"/>
                </a:lnTo>
                <a:close/>
              </a:path>
              <a:path w="2945129" h="220979">
                <a:moveTo>
                  <a:pt x="2153499" y="25908"/>
                </a:moveTo>
                <a:lnTo>
                  <a:pt x="2089696" y="25908"/>
                </a:lnTo>
                <a:lnTo>
                  <a:pt x="2102259" y="26660"/>
                </a:lnTo>
                <a:lnTo>
                  <a:pt x="2113432" y="28917"/>
                </a:lnTo>
                <a:lnTo>
                  <a:pt x="2146036" y="61750"/>
                </a:lnTo>
                <a:lnTo>
                  <a:pt x="2146998" y="72237"/>
                </a:lnTo>
                <a:lnTo>
                  <a:pt x="2145998" y="82515"/>
                </a:lnTo>
                <a:lnTo>
                  <a:pt x="2122338" y="112499"/>
                </a:lnTo>
                <a:lnTo>
                  <a:pt x="2088476" y="119786"/>
                </a:lnTo>
                <a:lnTo>
                  <a:pt x="2151255" y="119786"/>
                </a:lnTo>
                <a:lnTo>
                  <a:pt x="2157923" y="113366"/>
                </a:lnTo>
                <a:lnTo>
                  <a:pt x="2165400" y="101422"/>
                </a:lnTo>
                <a:lnTo>
                  <a:pt x="2169887" y="87610"/>
                </a:lnTo>
                <a:lnTo>
                  <a:pt x="2171382" y="71932"/>
                </a:lnTo>
                <a:lnTo>
                  <a:pt x="2170029" y="56921"/>
                </a:lnTo>
                <a:lnTo>
                  <a:pt x="2165972" y="43586"/>
                </a:lnTo>
                <a:lnTo>
                  <a:pt x="2159209" y="31927"/>
                </a:lnTo>
                <a:lnTo>
                  <a:pt x="2153499" y="25908"/>
                </a:lnTo>
                <a:close/>
              </a:path>
              <a:path w="2945129" h="220979">
                <a:moveTo>
                  <a:pt x="2296045" y="25603"/>
                </a:moveTo>
                <a:lnTo>
                  <a:pt x="2271661" y="25603"/>
                </a:lnTo>
                <a:lnTo>
                  <a:pt x="2271661" y="217017"/>
                </a:lnTo>
                <a:lnTo>
                  <a:pt x="2296045" y="217017"/>
                </a:lnTo>
                <a:lnTo>
                  <a:pt x="2296045" y="25603"/>
                </a:lnTo>
                <a:close/>
              </a:path>
              <a:path w="2945129" h="220979">
                <a:moveTo>
                  <a:pt x="2367673" y="3657"/>
                </a:moveTo>
                <a:lnTo>
                  <a:pt x="2200033" y="3657"/>
                </a:lnTo>
                <a:lnTo>
                  <a:pt x="2200033" y="25603"/>
                </a:lnTo>
                <a:lnTo>
                  <a:pt x="2367673" y="25603"/>
                </a:lnTo>
                <a:lnTo>
                  <a:pt x="2367673" y="3657"/>
                </a:lnTo>
                <a:close/>
              </a:path>
              <a:path w="2945129" h="220979">
                <a:moveTo>
                  <a:pt x="2434120" y="185013"/>
                </a:moveTo>
                <a:lnTo>
                  <a:pt x="2406078" y="185013"/>
                </a:lnTo>
                <a:lnTo>
                  <a:pt x="2406078" y="217017"/>
                </a:lnTo>
                <a:lnTo>
                  <a:pt x="2434120" y="217017"/>
                </a:lnTo>
                <a:lnTo>
                  <a:pt x="2434120" y="18501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471" y="6371263"/>
            <a:ext cx="3919058" cy="122518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618627" y="568706"/>
            <a:ext cx="730885" cy="220979"/>
            <a:chOff x="618627" y="568706"/>
            <a:chExt cx="730885" cy="220979"/>
          </a:xfrm>
        </p:grpSpPr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627" y="568706"/>
              <a:ext cx="393804" cy="22067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25535" y="571754"/>
              <a:ext cx="323850" cy="215900"/>
            </a:xfrm>
            <a:custGeom>
              <a:avLst/>
              <a:gdLst/>
              <a:ahLst/>
              <a:cxnLst/>
              <a:rect l="l" t="t" r="r" b="b"/>
              <a:pathLst>
                <a:path w="323850" h="215900">
                  <a:moveTo>
                    <a:pt x="182577" y="0"/>
                  </a:moveTo>
                  <a:lnTo>
                    <a:pt x="142344" y="0"/>
                  </a:lnTo>
                  <a:lnTo>
                    <a:pt x="94489" y="145084"/>
                  </a:lnTo>
                  <a:lnTo>
                    <a:pt x="50292" y="609"/>
                  </a:lnTo>
                  <a:lnTo>
                    <a:pt x="0" y="609"/>
                  </a:lnTo>
                  <a:lnTo>
                    <a:pt x="72849" y="215493"/>
                  </a:lnTo>
                  <a:lnTo>
                    <a:pt x="113691" y="215493"/>
                  </a:lnTo>
                  <a:lnTo>
                    <a:pt x="161848" y="75895"/>
                  </a:lnTo>
                  <a:lnTo>
                    <a:pt x="210009" y="215493"/>
                  </a:lnTo>
                  <a:lnTo>
                    <a:pt x="250852" y="215493"/>
                  </a:lnTo>
                  <a:lnTo>
                    <a:pt x="323700" y="609"/>
                  </a:lnTo>
                  <a:lnTo>
                    <a:pt x="274627" y="609"/>
                  </a:lnTo>
                  <a:lnTo>
                    <a:pt x="230428" y="145084"/>
                  </a:lnTo>
                  <a:lnTo>
                    <a:pt x="182577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/>
          <p:cNvGrpSpPr/>
          <p:nvPr/>
        </p:nvGrpSpPr>
        <p:grpSpPr>
          <a:xfrm>
            <a:off x="1465973" y="568706"/>
            <a:ext cx="640080" cy="220979"/>
            <a:chOff x="1465973" y="568706"/>
            <a:chExt cx="640080" cy="220979"/>
          </a:xfrm>
        </p:grpSpPr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5973" y="568706"/>
              <a:ext cx="196900" cy="2206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4820" y="568706"/>
              <a:ext cx="226771" cy="22067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37194" y="569315"/>
              <a:ext cx="168859" cy="219455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2127085" y="572464"/>
            <a:ext cx="177165" cy="213360"/>
          </a:xfrm>
          <a:custGeom>
            <a:avLst/>
            <a:gdLst/>
            <a:ahLst/>
            <a:cxnLst/>
            <a:rect l="l" t="t" r="r" b="b"/>
            <a:pathLst>
              <a:path w="177164" h="213359">
                <a:moveTo>
                  <a:pt x="176784" y="0"/>
                </a:moveTo>
                <a:lnTo>
                  <a:pt x="0" y="0"/>
                </a:lnTo>
                <a:lnTo>
                  <a:pt x="0" y="43180"/>
                </a:lnTo>
                <a:lnTo>
                  <a:pt x="64922" y="43180"/>
                </a:lnTo>
                <a:lnTo>
                  <a:pt x="64922" y="213360"/>
                </a:lnTo>
                <a:lnTo>
                  <a:pt x="111861" y="213360"/>
                </a:lnTo>
                <a:lnTo>
                  <a:pt x="111861" y="43180"/>
                </a:lnTo>
                <a:lnTo>
                  <a:pt x="176784" y="43180"/>
                </a:lnTo>
                <a:lnTo>
                  <a:pt x="176784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58610" y="157787"/>
            <a:ext cx="3966984" cy="74022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7587" y="6582971"/>
            <a:ext cx="183515" cy="183515"/>
            <a:chOff x="837587" y="6582971"/>
            <a:chExt cx="183515" cy="183515"/>
          </a:xfrm>
        </p:grpSpPr>
        <p:sp>
          <p:nvSpPr>
            <p:cNvPr id="3" name="object 3"/>
            <p:cNvSpPr/>
            <p:nvPr/>
          </p:nvSpPr>
          <p:spPr>
            <a:xfrm>
              <a:off x="841187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7" y="0"/>
                  </a:moveTo>
                  <a:lnTo>
                    <a:pt x="35167" y="0"/>
                  </a:lnTo>
                  <a:lnTo>
                    <a:pt x="21512" y="2775"/>
                  </a:lnTo>
                  <a:lnTo>
                    <a:pt x="10330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30" y="165712"/>
                  </a:lnTo>
                  <a:lnTo>
                    <a:pt x="21512" y="173268"/>
                  </a:lnTo>
                  <a:lnTo>
                    <a:pt x="35167" y="176043"/>
                  </a:lnTo>
                  <a:lnTo>
                    <a:pt x="140867" y="176043"/>
                  </a:lnTo>
                  <a:lnTo>
                    <a:pt x="154527" y="173268"/>
                  </a:lnTo>
                  <a:lnTo>
                    <a:pt x="165711" y="165712"/>
                  </a:lnTo>
                  <a:lnTo>
                    <a:pt x="173268" y="154529"/>
                  </a:lnTo>
                  <a:lnTo>
                    <a:pt x="176043" y="140872"/>
                  </a:lnTo>
                  <a:lnTo>
                    <a:pt x="176043" y="35172"/>
                  </a:lnTo>
                  <a:lnTo>
                    <a:pt x="173268" y="21515"/>
                  </a:lnTo>
                  <a:lnTo>
                    <a:pt x="165711" y="10331"/>
                  </a:lnTo>
                  <a:lnTo>
                    <a:pt x="154527" y="2775"/>
                  </a:lnTo>
                  <a:lnTo>
                    <a:pt x="1408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41187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7" y="0"/>
                  </a:moveTo>
                  <a:lnTo>
                    <a:pt x="140867" y="0"/>
                  </a:lnTo>
                  <a:lnTo>
                    <a:pt x="154527" y="2775"/>
                  </a:lnTo>
                  <a:lnTo>
                    <a:pt x="165711" y="10331"/>
                  </a:lnTo>
                  <a:lnTo>
                    <a:pt x="173268" y="21515"/>
                  </a:lnTo>
                  <a:lnTo>
                    <a:pt x="176043" y="35172"/>
                  </a:lnTo>
                  <a:lnTo>
                    <a:pt x="176043" y="140872"/>
                  </a:lnTo>
                  <a:lnTo>
                    <a:pt x="173268" y="154529"/>
                  </a:lnTo>
                  <a:lnTo>
                    <a:pt x="165711" y="165712"/>
                  </a:lnTo>
                  <a:lnTo>
                    <a:pt x="154527" y="173268"/>
                  </a:lnTo>
                  <a:lnTo>
                    <a:pt x="140867" y="176043"/>
                  </a:lnTo>
                  <a:lnTo>
                    <a:pt x="35167" y="176043"/>
                  </a:lnTo>
                  <a:lnTo>
                    <a:pt x="21512" y="173268"/>
                  </a:lnTo>
                  <a:lnTo>
                    <a:pt x="10330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30" y="10331"/>
                  </a:lnTo>
                  <a:lnTo>
                    <a:pt x="21512" y="2775"/>
                  </a:lnTo>
                  <a:lnTo>
                    <a:pt x="35167" y="0"/>
                  </a:lnTo>
                  <a:close/>
                </a:path>
              </a:pathLst>
            </a:custGeom>
            <a:ln w="71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097755" y="6582971"/>
            <a:ext cx="183515" cy="183515"/>
            <a:chOff x="1097755" y="6582971"/>
            <a:chExt cx="183515" cy="183515"/>
          </a:xfrm>
        </p:grpSpPr>
        <p:sp>
          <p:nvSpPr>
            <p:cNvPr id="6" name="object 6"/>
            <p:cNvSpPr/>
            <p:nvPr/>
          </p:nvSpPr>
          <p:spPr>
            <a:xfrm>
              <a:off x="1101355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7" y="0"/>
                  </a:lnTo>
                  <a:lnTo>
                    <a:pt x="21512" y="2775"/>
                  </a:lnTo>
                  <a:lnTo>
                    <a:pt x="10330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30" y="165712"/>
                  </a:lnTo>
                  <a:lnTo>
                    <a:pt x="21512" y="173268"/>
                  </a:lnTo>
                  <a:lnTo>
                    <a:pt x="35167" y="176043"/>
                  </a:lnTo>
                  <a:lnTo>
                    <a:pt x="140868" y="176043"/>
                  </a:lnTo>
                  <a:lnTo>
                    <a:pt x="154528" y="173268"/>
                  </a:lnTo>
                  <a:lnTo>
                    <a:pt x="165714" y="165712"/>
                  </a:lnTo>
                  <a:lnTo>
                    <a:pt x="173272" y="154529"/>
                  </a:lnTo>
                  <a:lnTo>
                    <a:pt x="176048" y="140872"/>
                  </a:lnTo>
                  <a:lnTo>
                    <a:pt x="176048" y="35172"/>
                  </a:lnTo>
                  <a:lnTo>
                    <a:pt x="173272" y="21515"/>
                  </a:lnTo>
                  <a:lnTo>
                    <a:pt x="165714" y="10331"/>
                  </a:lnTo>
                  <a:lnTo>
                    <a:pt x="154528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01355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7" y="0"/>
                  </a:moveTo>
                  <a:lnTo>
                    <a:pt x="140868" y="0"/>
                  </a:lnTo>
                  <a:lnTo>
                    <a:pt x="154528" y="2775"/>
                  </a:lnTo>
                  <a:lnTo>
                    <a:pt x="165714" y="10331"/>
                  </a:lnTo>
                  <a:lnTo>
                    <a:pt x="173272" y="21515"/>
                  </a:lnTo>
                  <a:lnTo>
                    <a:pt x="176048" y="35172"/>
                  </a:lnTo>
                  <a:lnTo>
                    <a:pt x="176048" y="140872"/>
                  </a:lnTo>
                  <a:lnTo>
                    <a:pt x="173272" y="154529"/>
                  </a:lnTo>
                  <a:lnTo>
                    <a:pt x="165714" y="165712"/>
                  </a:lnTo>
                  <a:lnTo>
                    <a:pt x="154528" y="173268"/>
                  </a:lnTo>
                  <a:lnTo>
                    <a:pt x="140868" y="176043"/>
                  </a:lnTo>
                  <a:lnTo>
                    <a:pt x="35167" y="176043"/>
                  </a:lnTo>
                  <a:lnTo>
                    <a:pt x="21512" y="173268"/>
                  </a:lnTo>
                  <a:lnTo>
                    <a:pt x="10330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30" y="10331"/>
                  </a:lnTo>
                  <a:lnTo>
                    <a:pt x="21512" y="2775"/>
                  </a:lnTo>
                  <a:lnTo>
                    <a:pt x="35167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357929" y="6582971"/>
            <a:ext cx="183515" cy="183515"/>
            <a:chOff x="1357929" y="6582971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1361528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5"/>
                  </a:lnTo>
                  <a:lnTo>
                    <a:pt x="165704" y="10331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361528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1"/>
                  </a:lnTo>
                  <a:lnTo>
                    <a:pt x="173259" y="21515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618088" y="6582971"/>
            <a:ext cx="183515" cy="183515"/>
            <a:chOff x="1618088" y="6582971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1621688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5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621688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5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878260" y="6582971"/>
            <a:ext cx="183515" cy="183515"/>
            <a:chOff x="1878260" y="6582971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1881860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5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881860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5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2398592" y="6582971"/>
            <a:ext cx="183515" cy="183515"/>
            <a:chOff x="2398592" y="6582971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2402192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79" y="0"/>
                  </a:lnTo>
                  <a:lnTo>
                    <a:pt x="21522" y="2775"/>
                  </a:lnTo>
                  <a:lnTo>
                    <a:pt x="10336" y="10331"/>
                  </a:lnTo>
                  <a:lnTo>
                    <a:pt x="2776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6" y="154529"/>
                  </a:lnTo>
                  <a:lnTo>
                    <a:pt x="10336" y="165712"/>
                  </a:lnTo>
                  <a:lnTo>
                    <a:pt x="21522" y="173268"/>
                  </a:lnTo>
                  <a:lnTo>
                    <a:pt x="35179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5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1DA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402192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5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9" y="176043"/>
                  </a:lnTo>
                  <a:lnTo>
                    <a:pt x="21522" y="173268"/>
                  </a:lnTo>
                  <a:lnTo>
                    <a:pt x="10336" y="165712"/>
                  </a:lnTo>
                  <a:lnTo>
                    <a:pt x="2776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6" y="21515"/>
                  </a:lnTo>
                  <a:lnTo>
                    <a:pt x="10336" y="10331"/>
                  </a:lnTo>
                  <a:lnTo>
                    <a:pt x="21522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01DA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2658764" y="6582971"/>
            <a:ext cx="183515" cy="183515"/>
            <a:chOff x="2658764" y="6582971"/>
            <a:chExt cx="183515" cy="183515"/>
          </a:xfrm>
        </p:grpSpPr>
        <p:sp>
          <p:nvSpPr>
            <p:cNvPr id="21" name="object 21"/>
            <p:cNvSpPr/>
            <p:nvPr/>
          </p:nvSpPr>
          <p:spPr>
            <a:xfrm>
              <a:off x="2662364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5"/>
                  </a:lnTo>
                  <a:lnTo>
                    <a:pt x="165715" y="10331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662364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1"/>
                  </a:lnTo>
                  <a:lnTo>
                    <a:pt x="173272" y="21515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2919876" y="6582971"/>
            <a:ext cx="183515" cy="183515"/>
            <a:chOff x="2919876" y="6582971"/>
            <a:chExt cx="183515" cy="183515"/>
          </a:xfrm>
        </p:grpSpPr>
        <p:sp>
          <p:nvSpPr>
            <p:cNvPr id="24" name="object 24"/>
            <p:cNvSpPr/>
            <p:nvPr/>
          </p:nvSpPr>
          <p:spPr>
            <a:xfrm>
              <a:off x="2923476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0" y="21515"/>
                  </a:lnTo>
                  <a:lnTo>
                    <a:pt x="165711" y="10331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923476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1"/>
                  </a:lnTo>
                  <a:lnTo>
                    <a:pt x="173270" y="21515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0" y="154529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3176149" y="6582971"/>
            <a:ext cx="183515" cy="183515"/>
            <a:chOff x="3176149" y="6582971"/>
            <a:chExt cx="183515" cy="183515"/>
          </a:xfrm>
        </p:grpSpPr>
        <p:sp>
          <p:nvSpPr>
            <p:cNvPr id="27" name="object 27"/>
            <p:cNvSpPr/>
            <p:nvPr/>
          </p:nvSpPr>
          <p:spPr>
            <a:xfrm>
              <a:off x="3179749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5"/>
                  </a:lnTo>
                  <a:lnTo>
                    <a:pt x="165704" y="10331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179749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1"/>
                  </a:lnTo>
                  <a:lnTo>
                    <a:pt x="173259" y="21515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/>
          <p:cNvGrpSpPr/>
          <p:nvPr/>
        </p:nvGrpSpPr>
        <p:grpSpPr>
          <a:xfrm>
            <a:off x="3434531" y="6582971"/>
            <a:ext cx="183515" cy="183515"/>
            <a:chOff x="3434531" y="6582971"/>
            <a:chExt cx="183515" cy="183515"/>
          </a:xfrm>
        </p:grpSpPr>
        <p:sp>
          <p:nvSpPr>
            <p:cNvPr id="30" name="object 30"/>
            <p:cNvSpPr/>
            <p:nvPr/>
          </p:nvSpPr>
          <p:spPr>
            <a:xfrm>
              <a:off x="3438131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0" y="21515"/>
                  </a:lnTo>
                  <a:lnTo>
                    <a:pt x="165711" y="10331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438131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1"/>
                  </a:lnTo>
                  <a:lnTo>
                    <a:pt x="173270" y="21515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0" y="154529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" name="object 32"/>
          <p:cNvGrpSpPr/>
          <p:nvPr/>
        </p:nvGrpSpPr>
        <p:grpSpPr>
          <a:xfrm>
            <a:off x="3696296" y="6586553"/>
            <a:ext cx="176530" cy="176530"/>
            <a:chOff x="3696296" y="6586553"/>
            <a:chExt cx="176530" cy="176530"/>
          </a:xfrm>
        </p:grpSpPr>
        <p:sp>
          <p:nvSpPr>
            <p:cNvPr id="33" name="object 33"/>
            <p:cNvSpPr/>
            <p:nvPr/>
          </p:nvSpPr>
          <p:spPr>
            <a:xfrm>
              <a:off x="3696296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1"/>
                  </a:lnTo>
                  <a:lnTo>
                    <a:pt x="2774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2"/>
                  </a:lnTo>
                  <a:lnTo>
                    <a:pt x="173259" y="21515"/>
                  </a:lnTo>
                  <a:lnTo>
                    <a:pt x="165704" y="10331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42475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6296" y="6586553"/>
              <a:ext cx="102222" cy="176080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3963854" y="6582971"/>
            <a:ext cx="183515" cy="183515"/>
            <a:chOff x="3963854" y="6582971"/>
            <a:chExt cx="183515" cy="183515"/>
          </a:xfrm>
        </p:grpSpPr>
        <p:sp>
          <p:nvSpPr>
            <p:cNvPr id="36" name="object 36"/>
            <p:cNvSpPr/>
            <p:nvPr/>
          </p:nvSpPr>
          <p:spPr>
            <a:xfrm>
              <a:off x="3967454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1"/>
                  </a:lnTo>
                  <a:lnTo>
                    <a:pt x="2776" y="21515"/>
                  </a:lnTo>
                  <a:lnTo>
                    <a:pt x="0" y="35172"/>
                  </a:lnTo>
                  <a:lnTo>
                    <a:pt x="0" y="140872"/>
                  </a:lnTo>
                  <a:lnTo>
                    <a:pt x="2776" y="154529"/>
                  </a:lnTo>
                  <a:lnTo>
                    <a:pt x="10336" y="165712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2"/>
                  </a:lnTo>
                  <a:lnTo>
                    <a:pt x="173272" y="21515"/>
                  </a:lnTo>
                  <a:lnTo>
                    <a:pt x="165717" y="10331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42475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967454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1"/>
                  </a:lnTo>
                  <a:lnTo>
                    <a:pt x="173272" y="21515"/>
                  </a:lnTo>
                  <a:lnTo>
                    <a:pt x="176047" y="35172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7" y="165712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2"/>
                  </a:lnTo>
                  <a:lnTo>
                    <a:pt x="2776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6" y="21515"/>
                  </a:lnTo>
                  <a:lnTo>
                    <a:pt x="10336" y="10331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42475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/>
          <p:cNvGrpSpPr/>
          <p:nvPr/>
        </p:nvGrpSpPr>
        <p:grpSpPr>
          <a:xfrm>
            <a:off x="2746788" y="6582971"/>
            <a:ext cx="95250" cy="183515"/>
            <a:chOff x="2746788" y="6582971"/>
            <a:chExt cx="95250" cy="183515"/>
          </a:xfrm>
        </p:grpSpPr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0388" y="6586571"/>
              <a:ext cx="88023" cy="17604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750388" y="6586571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750388" y="6586571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6" y="2775"/>
                  </a:lnTo>
                  <a:lnTo>
                    <a:pt x="77692" y="10331"/>
                  </a:lnTo>
                  <a:lnTo>
                    <a:pt x="85248" y="21515"/>
                  </a:lnTo>
                  <a:lnTo>
                    <a:pt x="88023" y="35172"/>
                  </a:lnTo>
                  <a:lnTo>
                    <a:pt x="88023" y="140872"/>
                  </a:lnTo>
                  <a:lnTo>
                    <a:pt x="85248" y="154529"/>
                  </a:lnTo>
                  <a:lnTo>
                    <a:pt x="77692" y="165712"/>
                  </a:lnTo>
                  <a:lnTo>
                    <a:pt x="66506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/>
          <p:cNvGrpSpPr/>
          <p:nvPr/>
        </p:nvGrpSpPr>
        <p:grpSpPr>
          <a:xfrm>
            <a:off x="3007900" y="6582971"/>
            <a:ext cx="95250" cy="183515"/>
            <a:chOff x="3007900" y="6582971"/>
            <a:chExt cx="95250" cy="183515"/>
          </a:xfrm>
        </p:grpSpPr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1500" y="6586571"/>
              <a:ext cx="88023" cy="17604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011500" y="6586571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011500" y="6586571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1" y="2775"/>
                  </a:lnTo>
                  <a:lnTo>
                    <a:pt x="77687" y="10331"/>
                  </a:lnTo>
                  <a:lnTo>
                    <a:pt x="85246" y="21515"/>
                  </a:lnTo>
                  <a:lnTo>
                    <a:pt x="88023" y="35172"/>
                  </a:lnTo>
                  <a:lnTo>
                    <a:pt x="88023" y="140872"/>
                  </a:lnTo>
                  <a:lnTo>
                    <a:pt x="85246" y="154529"/>
                  </a:lnTo>
                  <a:lnTo>
                    <a:pt x="77687" y="165712"/>
                  </a:lnTo>
                  <a:lnTo>
                    <a:pt x="66501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/>
          <p:cNvGrpSpPr/>
          <p:nvPr/>
        </p:nvGrpSpPr>
        <p:grpSpPr>
          <a:xfrm>
            <a:off x="3264173" y="6582971"/>
            <a:ext cx="95250" cy="183515"/>
            <a:chOff x="3264173" y="6582971"/>
            <a:chExt cx="95250" cy="183515"/>
          </a:xfrm>
        </p:grpSpPr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7773" y="6586571"/>
              <a:ext cx="88023" cy="17604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67773" y="6586571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267773" y="6586571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499" y="2775"/>
                  </a:lnTo>
                  <a:lnTo>
                    <a:pt x="77681" y="10331"/>
                  </a:lnTo>
                  <a:lnTo>
                    <a:pt x="85236" y="21515"/>
                  </a:lnTo>
                  <a:lnTo>
                    <a:pt x="88011" y="35172"/>
                  </a:lnTo>
                  <a:lnTo>
                    <a:pt x="88011" y="140872"/>
                  </a:lnTo>
                  <a:lnTo>
                    <a:pt x="85236" y="154529"/>
                  </a:lnTo>
                  <a:lnTo>
                    <a:pt x="77681" y="165712"/>
                  </a:lnTo>
                  <a:lnTo>
                    <a:pt x="66499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/>
          <p:cNvGrpSpPr/>
          <p:nvPr/>
        </p:nvGrpSpPr>
        <p:grpSpPr>
          <a:xfrm>
            <a:off x="3522555" y="6582971"/>
            <a:ext cx="95250" cy="183515"/>
            <a:chOff x="3522555" y="6582971"/>
            <a:chExt cx="95250" cy="183515"/>
          </a:xfrm>
        </p:grpSpPr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26154" y="6586571"/>
              <a:ext cx="88023" cy="17604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526154" y="6586571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526154" y="6586571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1" y="2775"/>
                  </a:lnTo>
                  <a:lnTo>
                    <a:pt x="77687" y="10331"/>
                  </a:lnTo>
                  <a:lnTo>
                    <a:pt x="85246" y="21515"/>
                  </a:lnTo>
                  <a:lnTo>
                    <a:pt x="88023" y="35172"/>
                  </a:lnTo>
                  <a:lnTo>
                    <a:pt x="88023" y="140872"/>
                  </a:lnTo>
                  <a:lnTo>
                    <a:pt x="85246" y="154529"/>
                  </a:lnTo>
                  <a:lnTo>
                    <a:pt x="77687" y="165712"/>
                  </a:lnTo>
                  <a:lnTo>
                    <a:pt x="66501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" name="object 54"/>
          <p:cNvGrpSpPr/>
          <p:nvPr/>
        </p:nvGrpSpPr>
        <p:grpSpPr>
          <a:xfrm>
            <a:off x="3784320" y="6582971"/>
            <a:ext cx="88265" cy="183515"/>
            <a:chOff x="3784320" y="6582971"/>
            <a:chExt cx="88265" cy="183515"/>
          </a:xfrm>
        </p:grpSpPr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4320" y="6586571"/>
              <a:ext cx="88011" cy="17604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784320" y="6586571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/>
          <p:nvPr/>
        </p:nvSpPr>
        <p:spPr>
          <a:xfrm>
            <a:off x="884555" y="6641706"/>
            <a:ext cx="89535" cy="66040"/>
          </a:xfrm>
          <a:custGeom>
            <a:avLst/>
            <a:gdLst/>
            <a:ahLst/>
            <a:cxnLst/>
            <a:rect l="l" t="t" r="r" b="b"/>
            <a:pathLst>
              <a:path w="89534" h="66040">
                <a:moveTo>
                  <a:pt x="20789" y="635"/>
                </a:moveTo>
                <a:lnTo>
                  <a:pt x="15519" y="635"/>
                </a:lnTo>
                <a:lnTo>
                  <a:pt x="0" y="5994"/>
                </a:lnTo>
                <a:lnTo>
                  <a:pt x="1714" y="11811"/>
                </a:lnTo>
                <a:lnTo>
                  <a:pt x="13716" y="8089"/>
                </a:lnTo>
                <a:lnTo>
                  <a:pt x="13716" y="64693"/>
                </a:lnTo>
                <a:lnTo>
                  <a:pt x="20789" y="64693"/>
                </a:lnTo>
                <a:lnTo>
                  <a:pt x="20789" y="635"/>
                </a:lnTo>
                <a:close/>
              </a:path>
              <a:path w="89534" h="66040">
                <a:moveTo>
                  <a:pt x="89306" y="23622"/>
                </a:moveTo>
                <a:lnTo>
                  <a:pt x="86842" y="15824"/>
                </a:lnTo>
                <a:lnTo>
                  <a:pt x="81851" y="9385"/>
                </a:lnTo>
                <a:lnTo>
                  <a:pt x="81851" y="40220"/>
                </a:lnTo>
                <a:lnTo>
                  <a:pt x="80086" y="46443"/>
                </a:lnTo>
                <a:lnTo>
                  <a:pt x="72999" y="56680"/>
                </a:lnTo>
                <a:lnTo>
                  <a:pt x="68338" y="59245"/>
                </a:lnTo>
                <a:lnTo>
                  <a:pt x="56845" y="59245"/>
                </a:lnTo>
                <a:lnTo>
                  <a:pt x="52146" y="56642"/>
                </a:lnTo>
                <a:lnTo>
                  <a:pt x="44869" y="46291"/>
                </a:lnTo>
                <a:lnTo>
                  <a:pt x="43091" y="40220"/>
                </a:lnTo>
                <a:lnTo>
                  <a:pt x="43053" y="25565"/>
                </a:lnTo>
                <a:lnTo>
                  <a:pt x="44843" y="19342"/>
                </a:lnTo>
                <a:lnTo>
                  <a:pt x="51993" y="9105"/>
                </a:lnTo>
                <a:lnTo>
                  <a:pt x="56654" y="6540"/>
                </a:lnTo>
                <a:lnTo>
                  <a:pt x="68160" y="6540"/>
                </a:lnTo>
                <a:lnTo>
                  <a:pt x="72847" y="9131"/>
                </a:lnTo>
                <a:lnTo>
                  <a:pt x="80048" y="19494"/>
                </a:lnTo>
                <a:lnTo>
                  <a:pt x="81826" y="25565"/>
                </a:lnTo>
                <a:lnTo>
                  <a:pt x="81851" y="40220"/>
                </a:lnTo>
                <a:lnTo>
                  <a:pt x="81851" y="9385"/>
                </a:lnTo>
                <a:lnTo>
                  <a:pt x="79654" y="6540"/>
                </a:lnTo>
                <a:lnTo>
                  <a:pt x="77038" y="3162"/>
                </a:lnTo>
                <a:lnTo>
                  <a:pt x="70586" y="0"/>
                </a:lnTo>
                <a:lnTo>
                  <a:pt x="54597" y="0"/>
                </a:lnTo>
                <a:lnTo>
                  <a:pt x="48094" y="3200"/>
                </a:lnTo>
                <a:lnTo>
                  <a:pt x="38100" y="15976"/>
                </a:lnTo>
                <a:lnTo>
                  <a:pt x="35648" y="23622"/>
                </a:lnTo>
                <a:lnTo>
                  <a:pt x="35610" y="42164"/>
                </a:lnTo>
                <a:lnTo>
                  <a:pt x="38074" y="49961"/>
                </a:lnTo>
                <a:lnTo>
                  <a:pt x="47942" y="62611"/>
                </a:lnTo>
                <a:lnTo>
                  <a:pt x="54406" y="65786"/>
                </a:lnTo>
                <a:lnTo>
                  <a:pt x="70408" y="65786"/>
                </a:lnTo>
                <a:lnTo>
                  <a:pt x="76885" y="62585"/>
                </a:lnTo>
                <a:lnTo>
                  <a:pt x="79489" y="59245"/>
                </a:lnTo>
                <a:lnTo>
                  <a:pt x="86829" y="49809"/>
                </a:lnTo>
                <a:lnTo>
                  <a:pt x="89268" y="42164"/>
                </a:lnTo>
                <a:lnTo>
                  <a:pt x="89306" y="2362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94485" y="6641706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52146" y="43611"/>
                </a:moveTo>
                <a:lnTo>
                  <a:pt x="42240" y="43611"/>
                </a:lnTo>
                <a:lnTo>
                  <a:pt x="42240" y="10807"/>
                </a:lnTo>
                <a:lnTo>
                  <a:pt x="42240" y="635"/>
                </a:lnTo>
                <a:lnTo>
                  <a:pt x="35979" y="635"/>
                </a:lnTo>
                <a:lnTo>
                  <a:pt x="35344" y="1409"/>
                </a:lnTo>
                <a:lnTo>
                  <a:pt x="35344" y="10807"/>
                </a:lnTo>
                <a:lnTo>
                  <a:pt x="35344" y="43611"/>
                </a:lnTo>
                <a:lnTo>
                  <a:pt x="8623" y="43611"/>
                </a:lnTo>
                <a:lnTo>
                  <a:pt x="35344" y="10807"/>
                </a:lnTo>
                <a:lnTo>
                  <a:pt x="35344" y="1409"/>
                </a:lnTo>
                <a:lnTo>
                  <a:pt x="0" y="44424"/>
                </a:lnTo>
                <a:lnTo>
                  <a:pt x="1816" y="49606"/>
                </a:lnTo>
                <a:lnTo>
                  <a:pt x="35344" y="49606"/>
                </a:lnTo>
                <a:lnTo>
                  <a:pt x="35344" y="64693"/>
                </a:lnTo>
                <a:lnTo>
                  <a:pt x="42240" y="64693"/>
                </a:lnTo>
                <a:lnTo>
                  <a:pt x="42240" y="49606"/>
                </a:lnTo>
                <a:lnTo>
                  <a:pt x="52146" y="49606"/>
                </a:lnTo>
                <a:lnTo>
                  <a:pt x="52146" y="43611"/>
                </a:lnTo>
                <a:close/>
              </a:path>
              <a:path w="110490" h="66040">
                <a:moveTo>
                  <a:pt x="110121" y="38735"/>
                </a:moveTo>
                <a:lnTo>
                  <a:pt x="107988" y="33985"/>
                </a:lnTo>
                <a:lnTo>
                  <a:pt x="104559" y="31076"/>
                </a:lnTo>
                <a:lnTo>
                  <a:pt x="102768" y="29552"/>
                </a:lnTo>
                <a:lnTo>
                  <a:pt x="102768" y="40767"/>
                </a:lnTo>
                <a:lnTo>
                  <a:pt x="102654" y="49212"/>
                </a:lnTo>
                <a:lnTo>
                  <a:pt x="101346" y="52451"/>
                </a:lnTo>
                <a:lnTo>
                  <a:pt x="95719" y="58026"/>
                </a:lnTo>
                <a:lnTo>
                  <a:pt x="92011" y="59423"/>
                </a:lnTo>
                <a:lnTo>
                  <a:pt x="82740" y="59423"/>
                </a:lnTo>
                <a:lnTo>
                  <a:pt x="78892" y="58064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2"/>
                </a:lnTo>
                <a:lnTo>
                  <a:pt x="102768" y="40767"/>
                </a:lnTo>
                <a:lnTo>
                  <a:pt x="102768" y="29552"/>
                </a:lnTo>
                <a:lnTo>
                  <a:pt x="99441" y="26708"/>
                </a:lnTo>
                <a:lnTo>
                  <a:pt x="94246" y="24892"/>
                </a:lnTo>
                <a:lnTo>
                  <a:pt x="80492" y="24892"/>
                </a:lnTo>
                <a:lnTo>
                  <a:pt x="74472" y="28130"/>
                </a:lnTo>
                <a:lnTo>
                  <a:pt x="70053" y="34620"/>
                </a:lnTo>
                <a:lnTo>
                  <a:pt x="70053" y="26111"/>
                </a:lnTo>
                <a:lnTo>
                  <a:pt x="71742" y="19418"/>
                </a:lnTo>
                <a:lnTo>
                  <a:pt x="78536" y="9118"/>
                </a:lnTo>
                <a:lnTo>
                  <a:pt x="83045" y="6540"/>
                </a:lnTo>
                <a:lnTo>
                  <a:pt x="93700" y="6540"/>
                </a:lnTo>
                <a:lnTo>
                  <a:pt x="98691" y="8636"/>
                </a:lnTo>
                <a:lnTo>
                  <a:pt x="103670" y="12814"/>
                </a:lnTo>
                <a:lnTo>
                  <a:pt x="107848" y="7264"/>
                </a:lnTo>
                <a:lnTo>
                  <a:pt x="106946" y="6540"/>
                </a:lnTo>
                <a:lnTo>
                  <a:pt x="101917" y="2425"/>
                </a:lnTo>
                <a:lnTo>
                  <a:pt x="95643" y="0"/>
                </a:lnTo>
                <a:lnTo>
                  <a:pt x="80924" y="0"/>
                </a:lnTo>
                <a:lnTo>
                  <a:pt x="74485" y="3276"/>
                </a:lnTo>
                <a:lnTo>
                  <a:pt x="62598" y="45313"/>
                </a:lnTo>
                <a:lnTo>
                  <a:pt x="64808" y="53213"/>
                </a:lnTo>
                <a:lnTo>
                  <a:pt x="73660" y="63271"/>
                </a:lnTo>
                <a:lnTo>
                  <a:pt x="79679" y="65786"/>
                </a:lnTo>
                <a:lnTo>
                  <a:pt x="93789" y="65786"/>
                </a:lnTo>
                <a:lnTo>
                  <a:pt x="99212" y="63779"/>
                </a:lnTo>
                <a:lnTo>
                  <a:pt x="103962" y="59423"/>
                </a:lnTo>
                <a:lnTo>
                  <a:pt x="107937" y="55791"/>
                </a:lnTo>
                <a:lnTo>
                  <a:pt x="110121" y="50723"/>
                </a:lnTo>
                <a:lnTo>
                  <a:pt x="110121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666697" y="6642341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60" h="64134">
                <a:moveTo>
                  <a:pt x="20802" y="0"/>
                </a:moveTo>
                <a:lnTo>
                  <a:pt x="15532" y="0"/>
                </a:lnTo>
                <a:lnTo>
                  <a:pt x="0" y="5359"/>
                </a:lnTo>
                <a:lnTo>
                  <a:pt x="1714" y="11176"/>
                </a:lnTo>
                <a:lnTo>
                  <a:pt x="13716" y="7454"/>
                </a:lnTo>
                <a:lnTo>
                  <a:pt x="13716" y="64058"/>
                </a:lnTo>
                <a:lnTo>
                  <a:pt x="20802" y="64058"/>
                </a:lnTo>
                <a:lnTo>
                  <a:pt x="20802" y="0"/>
                </a:lnTo>
                <a:close/>
              </a:path>
              <a:path w="86360" h="64134">
                <a:moveTo>
                  <a:pt x="86042" y="42976"/>
                </a:moveTo>
                <a:lnTo>
                  <a:pt x="76136" y="42976"/>
                </a:lnTo>
                <a:lnTo>
                  <a:pt x="76136" y="10172"/>
                </a:lnTo>
                <a:lnTo>
                  <a:pt x="76136" y="0"/>
                </a:lnTo>
                <a:lnTo>
                  <a:pt x="69862" y="0"/>
                </a:lnTo>
                <a:lnTo>
                  <a:pt x="69227" y="774"/>
                </a:lnTo>
                <a:lnTo>
                  <a:pt x="69227" y="10172"/>
                </a:lnTo>
                <a:lnTo>
                  <a:pt x="69227" y="42976"/>
                </a:lnTo>
                <a:lnTo>
                  <a:pt x="42519" y="42976"/>
                </a:lnTo>
                <a:lnTo>
                  <a:pt x="69227" y="10172"/>
                </a:lnTo>
                <a:lnTo>
                  <a:pt x="69227" y="774"/>
                </a:lnTo>
                <a:lnTo>
                  <a:pt x="33883" y="43789"/>
                </a:lnTo>
                <a:lnTo>
                  <a:pt x="35699" y="48971"/>
                </a:lnTo>
                <a:lnTo>
                  <a:pt x="69227" y="48971"/>
                </a:lnTo>
                <a:lnTo>
                  <a:pt x="69227" y="64058"/>
                </a:lnTo>
                <a:lnTo>
                  <a:pt x="76136" y="64058"/>
                </a:lnTo>
                <a:lnTo>
                  <a:pt x="76136" y="48971"/>
                </a:lnTo>
                <a:lnTo>
                  <a:pt x="86042" y="48971"/>
                </a:lnTo>
                <a:lnTo>
                  <a:pt x="86042" y="4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928355" y="6641706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5" h="66040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28" y="8089"/>
                </a:lnTo>
                <a:lnTo>
                  <a:pt x="13728" y="64693"/>
                </a:lnTo>
                <a:lnTo>
                  <a:pt x="20802" y="64693"/>
                </a:lnTo>
                <a:lnTo>
                  <a:pt x="20802" y="635"/>
                </a:lnTo>
                <a:close/>
              </a:path>
              <a:path w="83185" h="66040">
                <a:moveTo>
                  <a:pt x="83045" y="38735"/>
                </a:moveTo>
                <a:lnTo>
                  <a:pt x="80911" y="33985"/>
                </a:lnTo>
                <a:lnTo>
                  <a:pt x="77495" y="31076"/>
                </a:lnTo>
                <a:lnTo>
                  <a:pt x="75692" y="29540"/>
                </a:lnTo>
                <a:lnTo>
                  <a:pt x="75692" y="40767"/>
                </a:lnTo>
                <a:lnTo>
                  <a:pt x="75577" y="49212"/>
                </a:lnTo>
                <a:lnTo>
                  <a:pt x="74282" y="52451"/>
                </a:lnTo>
                <a:lnTo>
                  <a:pt x="68643" y="58026"/>
                </a:lnTo>
                <a:lnTo>
                  <a:pt x="64935" y="59423"/>
                </a:lnTo>
                <a:lnTo>
                  <a:pt x="55664" y="59423"/>
                </a:lnTo>
                <a:lnTo>
                  <a:pt x="51828" y="58064"/>
                </a:lnTo>
                <a:lnTo>
                  <a:pt x="45758" y="52603"/>
                </a:lnTo>
                <a:lnTo>
                  <a:pt x="44246" y="49212"/>
                </a:lnTo>
                <a:lnTo>
                  <a:pt x="44246" y="41402"/>
                </a:lnTo>
                <a:lnTo>
                  <a:pt x="75692" y="40767"/>
                </a:lnTo>
                <a:lnTo>
                  <a:pt x="75692" y="29540"/>
                </a:lnTo>
                <a:lnTo>
                  <a:pt x="72377" y="26708"/>
                </a:lnTo>
                <a:lnTo>
                  <a:pt x="67183" y="24892"/>
                </a:lnTo>
                <a:lnTo>
                  <a:pt x="53416" y="24892"/>
                </a:lnTo>
                <a:lnTo>
                  <a:pt x="47396" y="28130"/>
                </a:lnTo>
                <a:lnTo>
                  <a:pt x="42976" y="34620"/>
                </a:lnTo>
                <a:lnTo>
                  <a:pt x="42976" y="26111"/>
                </a:lnTo>
                <a:lnTo>
                  <a:pt x="44665" y="19418"/>
                </a:lnTo>
                <a:lnTo>
                  <a:pt x="51460" y="9118"/>
                </a:lnTo>
                <a:lnTo>
                  <a:pt x="55968" y="6540"/>
                </a:lnTo>
                <a:lnTo>
                  <a:pt x="66636" y="6540"/>
                </a:lnTo>
                <a:lnTo>
                  <a:pt x="71628" y="8636"/>
                </a:lnTo>
                <a:lnTo>
                  <a:pt x="76593" y="12814"/>
                </a:lnTo>
                <a:lnTo>
                  <a:pt x="80772" y="7264"/>
                </a:lnTo>
                <a:lnTo>
                  <a:pt x="79870" y="6540"/>
                </a:lnTo>
                <a:lnTo>
                  <a:pt x="74841" y="2425"/>
                </a:lnTo>
                <a:lnTo>
                  <a:pt x="68567" y="0"/>
                </a:lnTo>
                <a:lnTo>
                  <a:pt x="53848" y="0"/>
                </a:lnTo>
                <a:lnTo>
                  <a:pt x="47409" y="3276"/>
                </a:lnTo>
                <a:lnTo>
                  <a:pt x="35521" y="45313"/>
                </a:lnTo>
                <a:lnTo>
                  <a:pt x="37744" y="53213"/>
                </a:lnTo>
                <a:lnTo>
                  <a:pt x="46583" y="63271"/>
                </a:lnTo>
                <a:lnTo>
                  <a:pt x="52616" y="65786"/>
                </a:lnTo>
                <a:lnTo>
                  <a:pt x="66725" y="65786"/>
                </a:lnTo>
                <a:lnTo>
                  <a:pt x="72148" y="63779"/>
                </a:lnTo>
                <a:lnTo>
                  <a:pt x="76898" y="59423"/>
                </a:lnTo>
                <a:lnTo>
                  <a:pt x="80860" y="55791"/>
                </a:lnTo>
                <a:lnTo>
                  <a:pt x="83045" y="50723"/>
                </a:lnTo>
                <a:lnTo>
                  <a:pt x="83045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440241" y="6641883"/>
            <a:ext cx="100330" cy="66040"/>
          </a:xfrm>
          <a:custGeom>
            <a:avLst/>
            <a:gdLst/>
            <a:ahLst/>
            <a:cxnLst/>
            <a:rect l="l" t="t" r="r" b="b"/>
            <a:pathLst>
              <a:path w="100330" h="66040">
                <a:moveTo>
                  <a:pt x="44983" y="40855"/>
                </a:moveTo>
                <a:lnTo>
                  <a:pt x="42989" y="36576"/>
                </a:lnTo>
                <a:lnTo>
                  <a:pt x="35064" y="30581"/>
                </a:lnTo>
                <a:lnTo>
                  <a:pt x="30048" y="28841"/>
                </a:lnTo>
                <a:lnTo>
                  <a:pt x="23990" y="28346"/>
                </a:lnTo>
                <a:lnTo>
                  <a:pt x="43980" y="6184"/>
                </a:lnTo>
                <a:lnTo>
                  <a:pt x="43980" y="914"/>
                </a:lnTo>
                <a:lnTo>
                  <a:pt x="3365" y="914"/>
                </a:lnTo>
                <a:lnTo>
                  <a:pt x="3365" y="7366"/>
                </a:lnTo>
                <a:lnTo>
                  <a:pt x="34442" y="7366"/>
                </a:lnTo>
                <a:lnTo>
                  <a:pt x="14363" y="29984"/>
                </a:lnTo>
                <a:lnTo>
                  <a:pt x="15811" y="34264"/>
                </a:lnTo>
                <a:lnTo>
                  <a:pt x="25234" y="34264"/>
                </a:lnTo>
                <a:lnTo>
                  <a:pt x="29540" y="35331"/>
                </a:lnTo>
                <a:lnTo>
                  <a:pt x="36068" y="39636"/>
                </a:lnTo>
                <a:lnTo>
                  <a:pt x="37706" y="42646"/>
                </a:lnTo>
                <a:lnTo>
                  <a:pt x="37706" y="50279"/>
                </a:lnTo>
                <a:lnTo>
                  <a:pt x="36372" y="53301"/>
                </a:lnTo>
                <a:lnTo>
                  <a:pt x="31051" y="57912"/>
                </a:lnTo>
                <a:lnTo>
                  <a:pt x="27749" y="59067"/>
                </a:lnTo>
                <a:lnTo>
                  <a:pt x="16548" y="59067"/>
                </a:lnTo>
                <a:lnTo>
                  <a:pt x="10337" y="55918"/>
                </a:lnTo>
                <a:lnTo>
                  <a:pt x="5181" y="49606"/>
                </a:lnTo>
                <a:lnTo>
                  <a:pt x="0" y="54241"/>
                </a:lnTo>
                <a:lnTo>
                  <a:pt x="4749" y="59220"/>
                </a:lnTo>
                <a:lnTo>
                  <a:pt x="10287" y="62763"/>
                </a:lnTo>
                <a:lnTo>
                  <a:pt x="16611" y="64897"/>
                </a:lnTo>
                <a:lnTo>
                  <a:pt x="23723" y="65608"/>
                </a:lnTo>
                <a:lnTo>
                  <a:pt x="29718" y="65608"/>
                </a:lnTo>
                <a:lnTo>
                  <a:pt x="34759" y="63804"/>
                </a:lnTo>
                <a:lnTo>
                  <a:pt x="42938" y="56591"/>
                </a:lnTo>
                <a:lnTo>
                  <a:pt x="44983" y="52006"/>
                </a:lnTo>
                <a:lnTo>
                  <a:pt x="44983" y="40855"/>
                </a:lnTo>
                <a:close/>
              </a:path>
              <a:path w="100330" h="66040">
                <a:moveTo>
                  <a:pt x="99949" y="57975"/>
                </a:moveTo>
                <a:lnTo>
                  <a:pt x="66243" y="57975"/>
                </a:lnTo>
                <a:lnTo>
                  <a:pt x="89230" y="37553"/>
                </a:lnTo>
                <a:lnTo>
                  <a:pt x="93408" y="33197"/>
                </a:lnTo>
                <a:lnTo>
                  <a:pt x="98132" y="26416"/>
                </a:lnTo>
                <a:lnTo>
                  <a:pt x="99314" y="22542"/>
                </a:lnTo>
                <a:lnTo>
                  <a:pt x="99314" y="12903"/>
                </a:lnTo>
                <a:lnTo>
                  <a:pt x="97447" y="8559"/>
                </a:lnTo>
                <a:lnTo>
                  <a:pt x="89992" y="1714"/>
                </a:lnTo>
                <a:lnTo>
                  <a:pt x="85293" y="0"/>
                </a:lnTo>
                <a:lnTo>
                  <a:pt x="74320" y="0"/>
                </a:lnTo>
                <a:lnTo>
                  <a:pt x="69964" y="1104"/>
                </a:lnTo>
                <a:lnTo>
                  <a:pt x="63055" y="5524"/>
                </a:lnTo>
                <a:lnTo>
                  <a:pt x="59791" y="8940"/>
                </a:lnTo>
                <a:lnTo>
                  <a:pt x="56705" y="13538"/>
                </a:lnTo>
                <a:lnTo>
                  <a:pt x="61976" y="17360"/>
                </a:lnTo>
                <a:lnTo>
                  <a:pt x="64630" y="13601"/>
                </a:lnTo>
                <a:lnTo>
                  <a:pt x="67284" y="10845"/>
                </a:lnTo>
                <a:lnTo>
                  <a:pt x="72555" y="7327"/>
                </a:lnTo>
                <a:lnTo>
                  <a:pt x="75603" y="6451"/>
                </a:lnTo>
                <a:lnTo>
                  <a:pt x="82626" y="6451"/>
                </a:lnTo>
                <a:lnTo>
                  <a:pt x="85648" y="7569"/>
                </a:lnTo>
                <a:lnTo>
                  <a:pt x="90627" y="12052"/>
                </a:lnTo>
                <a:lnTo>
                  <a:pt x="91859" y="14998"/>
                </a:lnTo>
                <a:lnTo>
                  <a:pt x="91859" y="21780"/>
                </a:lnTo>
                <a:lnTo>
                  <a:pt x="90893" y="24803"/>
                </a:lnTo>
                <a:lnTo>
                  <a:pt x="87020" y="30619"/>
                </a:lnTo>
                <a:lnTo>
                  <a:pt x="83566" y="34264"/>
                </a:lnTo>
                <a:lnTo>
                  <a:pt x="55511" y="58966"/>
                </a:lnTo>
                <a:lnTo>
                  <a:pt x="55511" y="64516"/>
                </a:lnTo>
                <a:lnTo>
                  <a:pt x="99949" y="64516"/>
                </a:lnTo>
                <a:lnTo>
                  <a:pt x="99949" y="57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978351" y="6641617"/>
            <a:ext cx="154305" cy="66040"/>
          </a:xfrm>
          <a:custGeom>
            <a:avLst/>
            <a:gdLst/>
            <a:ahLst/>
            <a:cxnLst/>
            <a:rect l="l" t="t" r="r" b="b"/>
            <a:pathLst>
              <a:path w="154304" h="66040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14" y="11811"/>
                </a:lnTo>
                <a:lnTo>
                  <a:pt x="13716" y="8089"/>
                </a:lnTo>
                <a:lnTo>
                  <a:pt x="13716" y="64693"/>
                </a:lnTo>
                <a:lnTo>
                  <a:pt x="20802" y="64693"/>
                </a:lnTo>
                <a:lnTo>
                  <a:pt x="20802" y="635"/>
                </a:lnTo>
                <a:close/>
              </a:path>
              <a:path w="154304" h="66040">
                <a:moveTo>
                  <a:pt x="89306" y="23622"/>
                </a:moveTo>
                <a:lnTo>
                  <a:pt x="86855" y="15824"/>
                </a:lnTo>
                <a:lnTo>
                  <a:pt x="81851" y="9385"/>
                </a:lnTo>
                <a:lnTo>
                  <a:pt x="81851" y="40220"/>
                </a:lnTo>
                <a:lnTo>
                  <a:pt x="80086" y="46443"/>
                </a:lnTo>
                <a:lnTo>
                  <a:pt x="72999" y="56680"/>
                </a:lnTo>
                <a:lnTo>
                  <a:pt x="68351" y="59232"/>
                </a:lnTo>
                <a:lnTo>
                  <a:pt x="56832" y="59232"/>
                </a:lnTo>
                <a:lnTo>
                  <a:pt x="52146" y="56642"/>
                </a:lnTo>
                <a:lnTo>
                  <a:pt x="44881" y="46291"/>
                </a:lnTo>
                <a:lnTo>
                  <a:pt x="43078" y="40220"/>
                </a:lnTo>
                <a:lnTo>
                  <a:pt x="43053" y="25565"/>
                </a:lnTo>
                <a:lnTo>
                  <a:pt x="44843" y="19342"/>
                </a:lnTo>
                <a:lnTo>
                  <a:pt x="51993" y="9105"/>
                </a:lnTo>
                <a:lnTo>
                  <a:pt x="56667" y="6540"/>
                </a:lnTo>
                <a:lnTo>
                  <a:pt x="68160" y="6540"/>
                </a:lnTo>
                <a:lnTo>
                  <a:pt x="72847" y="9131"/>
                </a:lnTo>
                <a:lnTo>
                  <a:pt x="80048" y="19481"/>
                </a:lnTo>
                <a:lnTo>
                  <a:pt x="81813" y="25565"/>
                </a:lnTo>
                <a:lnTo>
                  <a:pt x="81851" y="40220"/>
                </a:lnTo>
                <a:lnTo>
                  <a:pt x="81851" y="9385"/>
                </a:lnTo>
                <a:lnTo>
                  <a:pt x="79654" y="6540"/>
                </a:lnTo>
                <a:lnTo>
                  <a:pt x="77038" y="3162"/>
                </a:lnTo>
                <a:lnTo>
                  <a:pt x="70586" y="0"/>
                </a:lnTo>
                <a:lnTo>
                  <a:pt x="54597" y="0"/>
                </a:lnTo>
                <a:lnTo>
                  <a:pt x="48107" y="3200"/>
                </a:lnTo>
                <a:lnTo>
                  <a:pt x="38112" y="15976"/>
                </a:lnTo>
                <a:lnTo>
                  <a:pt x="35648" y="23622"/>
                </a:lnTo>
                <a:lnTo>
                  <a:pt x="35610" y="42151"/>
                </a:lnTo>
                <a:lnTo>
                  <a:pt x="38074" y="49949"/>
                </a:lnTo>
                <a:lnTo>
                  <a:pt x="47955" y="62611"/>
                </a:lnTo>
                <a:lnTo>
                  <a:pt x="54419" y="65786"/>
                </a:lnTo>
                <a:lnTo>
                  <a:pt x="70408" y="65786"/>
                </a:lnTo>
                <a:lnTo>
                  <a:pt x="76885" y="62585"/>
                </a:lnTo>
                <a:lnTo>
                  <a:pt x="79476" y="59232"/>
                </a:lnTo>
                <a:lnTo>
                  <a:pt x="86817" y="49809"/>
                </a:lnTo>
                <a:lnTo>
                  <a:pt x="89255" y="42151"/>
                </a:lnTo>
                <a:lnTo>
                  <a:pt x="89306" y="23622"/>
                </a:lnTo>
                <a:close/>
              </a:path>
              <a:path w="154304" h="66040">
                <a:moveTo>
                  <a:pt x="154266" y="23622"/>
                </a:moveTo>
                <a:lnTo>
                  <a:pt x="151815" y="15824"/>
                </a:lnTo>
                <a:lnTo>
                  <a:pt x="146824" y="9398"/>
                </a:lnTo>
                <a:lnTo>
                  <a:pt x="146824" y="40220"/>
                </a:lnTo>
                <a:lnTo>
                  <a:pt x="145046" y="46443"/>
                </a:lnTo>
                <a:lnTo>
                  <a:pt x="137960" y="56680"/>
                </a:lnTo>
                <a:lnTo>
                  <a:pt x="133311" y="59232"/>
                </a:lnTo>
                <a:lnTo>
                  <a:pt x="121805" y="59232"/>
                </a:lnTo>
                <a:lnTo>
                  <a:pt x="117106" y="56642"/>
                </a:lnTo>
                <a:lnTo>
                  <a:pt x="109842" y="46291"/>
                </a:lnTo>
                <a:lnTo>
                  <a:pt x="108051" y="40220"/>
                </a:lnTo>
                <a:lnTo>
                  <a:pt x="108026" y="25565"/>
                </a:lnTo>
                <a:lnTo>
                  <a:pt x="109804" y="19342"/>
                </a:lnTo>
                <a:lnTo>
                  <a:pt x="116954" y="9105"/>
                </a:lnTo>
                <a:lnTo>
                  <a:pt x="121627" y="6540"/>
                </a:lnTo>
                <a:lnTo>
                  <a:pt x="133121" y="6540"/>
                </a:lnTo>
                <a:lnTo>
                  <a:pt x="137807" y="9131"/>
                </a:lnTo>
                <a:lnTo>
                  <a:pt x="145008" y="19481"/>
                </a:lnTo>
                <a:lnTo>
                  <a:pt x="146786" y="25565"/>
                </a:lnTo>
                <a:lnTo>
                  <a:pt x="146824" y="40220"/>
                </a:lnTo>
                <a:lnTo>
                  <a:pt x="146824" y="9398"/>
                </a:lnTo>
                <a:lnTo>
                  <a:pt x="144614" y="6540"/>
                </a:lnTo>
                <a:lnTo>
                  <a:pt x="141998" y="3162"/>
                </a:lnTo>
                <a:lnTo>
                  <a:pt x="135547" y="0"/>
                </a:lnTo>
                <a:lnTo>
                  <a:pt x="119557" y="0"/>
                </a:lnTo>
                <a:lnTo>
                  <a:pt x="113068" y="3200"/>
                </a:lnTo>
                <a:lnTo>
                  <a:pt x="103073" y="15976"/>
                </a:lnTo>
                <a:lnTo>
                  <a:pt x="100609" y="23622"/>
                </a:lnTo>
                <a:lnTo>
                  <a:pt x="100571" y="42151"/>
                </a:lnTo>
                <a:lnTo>
                  <a:pt x="103035" y="49949"/>
                </a:lnTo>
                <a:lnTo>
                  <a:pt x="112915" y="62611"/>
                </a:lnTo>
                <a:lnTo>
                  <a:pt x="119380" y="65786"/>
                </a:lnTo>
                <a:lnTo>
                  <a:pt x="135369" y="65786"/>
                </a:lnTo>
                <a:lnTo>
                  <a:pt x="141846" y="62585"/>
                </a:lnTo>
                <a:lnTo>
                  <a:pt x="144449" y="59232"/>
                </a:lnTo>
                <a:lnTo>
                  <a:pt x="151790" y="49809"/>
                </a:lnTo>
                <a:lnTo>
                  <a:pt x="154216" y="42151"/>
                </a:lnTo>
                <a:lnTo>
                  <a:pt x="154266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75369" y="6649287"/>
            <a:ext cx="150495" cy="51435"/>
          </a:xfrm>
          <a:custGeom>
            <a:avLst/>
            <a:gdLst/>
            <a:ahLst/>
            <a:cxnLst/>
            <a:rect l="l" t="t" r="r" b="b"/>
            <a:pathLst>
              <a:path w="150494" h="51434">
                <a:moveTo>
                  <a:pt x="12560" y="5105"/>
                </a:moveTo>
                <a:lnTo>
                  <a:pt x="9385" y="5105"/>
                </a:lnTo>
                <a:lnTo>
                  <a:pt x="0" y="8331"/>
                </a:lnTo>
                <a:lnTo>
                  <a:pt x="1041" y="11849"/>
                </a:lnTo>
                <a:lnTo>
                  <a:pt x="8280" y="9601"/>
                </a:lnTo>
                <a:lnTo>
                  <a:pt x="8280" y="43789"/>
                </a:lnTo>
                <a:lnTo>
                  <a:pt x="12560" y="43789"/>
                </a:lnTo>
                <a:lnTo>
                  <a:pt x="12560" y="5105"/>
                </a:lnTo>
                <a:close/>
              </a:path>
              <a:path w="150494" h="51434">
                <a:moveTo>
                  <a:pt x="51968" y="31051"/>
                </a:moveTo>
                <a:lnTo>
                  <a:pt x="45986" y="31051"/>
                </a:lnTo>
                <a:lnTo>
                  <a:pt x="45986" y="11239"/>
                </a:lnTo>
                <a:lnTo>
                  <a:pt x="45986" y="5105"/>
                </a:lnTo>
                <a:lnTo>
                  <a:pt x="42202" y="5105"/>
                </a:lnTo>
                <a:lnTo>
                  <a:pt x="41821" y="5575"/>
                </a:lnTo>
                <a:lnTo>
                  <a:pt x="41821" y="11239"/>
                </a:lnTo>
                <a:lnTo>
                  <a:pt x="41821" y="31051"/>
                </a:lnTo>
                <a:lnTo>
                  <a:pt x="25679" y="31051"/>
                </a:lnTo>
                <a:lnTo>
                  <a:pt x="41821" y="11239"/>
                </a:lnTo>
                <a:lnTo>
                  <a:pt x="41821" y="5575"/>
                </a:lnTo>
                <a:lnTo>
                  <a:pt x="20459" y="31546"/>
                </a:lnTo>
                <a:lnTo>
                  <a:pt x="21564" y="34671"/>
                </a:lnTo>
                <a:lnTo>
                  <a:pt x="41821" y="34671"/>
                </a:lnTo>
                <a:lnTo>
                  <a:pt x="41821" y="43789"/>
                </a:lnTo>
                <a:lnTo>
                  <a:pt x="45986" y="43789"/>
                </a:lnTo>
                <a:lnTo>
                  <a:pt x="45986" y="34671"/>
                </a:lnTo>
                <a:lnTo>
                  <a:pt x="51968" y="34671"/>
                </a:lnTo>
                <a:lnTo>
                  <a:pt x="51968" y="31051"/>
                </a:lnTo>
                <a:close/>
              </a:path>
              <a:path w="150494" h="51434">
                <a:moveTo>
                  <a:pt x="82042" y="0"/>
                </a:moveTo>
                <a:lnTo>
                  <a:pt x="78143" y="0"/>
                </a:lnTo>
                <a:lnTo>
                  <a:pt x="52679" y="50812"/>
                </a:lnTo>
                <a:lnTo>
                  <a:pt x="56578" y="50812"/>
                </a:lnTo>
                <a:lnTo>
                  <a:pt x="82042" y="0"/>
                </a:lnTo>
                <a:close/>
              </a:path>
              <a:path w="150494" h="51434">
                <a:moveTo>
                  <a:pt x="110959" y="28206"/>
                </a:moveTo>
                <a:lnTo>
                  <a:pt x="109702" y="25323"/>
                </a:lnTo>
                <a:lnTo>
                  <a:pt x="104698" y="21043"/>
                </a:lnTo>
                <a:lnTo>
                  <a:pt x="101523" y="19977"/>
                </a:lnTo>
                <a:lnTo>
                  <a:pt x="95224" y="19977"/>
                </a:lnTo>
                <a:lnTo>
                  <a:pt x="92710" y="20535"/>
                </a:lnTo>
                <a:lnTo>
                  <a:pt x="90106" y="21666"/>
                </a:lnTo>
                <a:lnTo>
                  <a:pt x="90932" y="9385"/>
                </a:lnTo>
                <a:lnTo>
                  <a:pt x="109258" y="9385"/>
                </a:lnTo>
                <a:lnTo>
                  <a:pt x="109258" y="5372"/>
                </a:lnTo>
                <a:lnTo>
                  <a:pt x="87147" y="5372"/>
                </a:lnTo>
                <a:lnTo>
                  <a:pt x="86042" y="24091"/>
                </a:lnTo>
                <a:lnTo>
                  <a:pt x="88950" y="26009"/>
                </a:lnTo>
                <a:lnTo>
                  <a:pt x="91694" y="24549"/>
                </a:lnTo>
                <a:lnTo>
                  <a:pt x="94386" y="23812"/>
                </a:lnTo>
                <a:lnTo>
                  <a:pt x="99834" y="23812"/>
                </a:lnTo>
                <a:lnTo>
                  <a:pt x="102133" y="24561"/>
                </a:lnTo>
                <a:lnTo>
                  <a:pt x="105676" y="27559"/>
                </a:lnTo>
                <a:lnTo>
                  <a:pt x="106565" y="29502"/>
                </a:lnTo>
                <a:lnTo>
                  <a:pt x="106565" y="34404"/>
                </a:lnTo>
                <a:lnTo>
                  <a:pt x="105702" y="36474"/>
                </a:lnTo>
                <a:lnTo>
                  <a:pt x="102273" y="39687"/>
                </a:lnTo>
                <a:lnTo>
                  <a:pt x="100037" y="40487"/>
                </a:lnTo>
                <a:lnTo>
                  <a:pt x="93637" y="40487"/>
                </a:lnTo>
                <a:lnTo>
                  <a:pt x="90004" y="38735"/>
                </a:lnTo>
                <a:lnTo>
                  <a:pt x="86372" y="35229"/>
                </a:lnTo>
                <a:lnTo>
                  <a:pt x="83515" y="38354"/>
                </a:lnTo>
                <a:lnTo>
                  <a:pt x="87579" y="42418"/>
                </a:lnTo>
                <a:lnTo>
                  <a:pt x="92151" y="44450"/>
                </a:lnTo>
                <a:lnTo>
                  <a:pt x="97243" y="44450"/>
                </a:lnTo>
                <a:lnTo>
                  <a:pt x="101257" y="44450"/>
                </a:lnTo>
                <a:lnTo>
                  <a:pt x="104559" y="43268"/>
                </a:lnTo>
                <a:lnTo>
                  <a:pt x="109677" y="38595"/>
                </a:lnTo>
                <a:lnTo>
                  <a:pt x="110959" y="35560"/>
                </a:lnTo>
                <a:lnTo>
                  <a:pt x="110959" y="28206"/>
                </a:lnTo>
                <a:close/>
              </a:path>
              <a:path w="150494" h="51434">
                <a:moveTo>
                  <a:pt x="150025" y="18986"/>
                </a:moveTo>
                <a:lnTo>
                  <a:pt x="148551" y="14274"/>
                </a:lnTo>
                <a:lnTo>
                  <a:pt x="145529" y="10388"/>
                </a:lnTo>
                <a:lnTo>
                  <a:pt x="145529" y="29006"/>
                </a:lnTo>
                <a:lnTo>
                  <a:pt x="144462" y="32766"/>
                </a:lnTo>
                <a:lnTo>
                  <a:pt x="140182" y="38950"/>
                </a:lnTo>
                <a:lnTo>
                  <a:pt x="137375" y="40487"/>
                </a:lnTo>
                <a:lnTo>
                  <a:pt x="130429" y="40487"/>
                </a:lnTo>
                <a:lnTo>
                  <a:pt x="127584" y="38925"/>
                </a:lnTo>
                <a:lnTo>
                  <a:pt x="123202" y="32677"/>
                </a:lnTo>
                <a:lnTo>
                  <a:pt x="122110" y="29006"/>
                </a:lnTo>
                <a:lnTo>
                  <a:pt x="122097" y="20154"/>
                </a:lnTo>
                <a:lnTo>
                  <a:pt x="123177" y="16395"/>
                </a:lnTo>
                <a:lnTo>
                  <a:pt x="127495" y="10210"/>
                </a:lnTo>
                <a:lnTo>
                  <a:pt x="130302" y="8661"/>
                </a:lnTo>
                <a:lnTo>
                  <a:pt x="137261" y="8661"/>
                </a:lnTo>
                <a:lnTo>
                  <a:pt x="140093" y="10223"/>
                </a:lnTo>
                <a:lnTo>
                  <a:pt x="144437" y="16484"/>
                </a:lnTo>
                <a:lnTo>
                  <a:pt x="145503" y="20154"/>
                </a:lnTo>
                <a:lnTo>
                  <a:pt x="145529" y="29006"/>
                </a:lnTo>
                <a:lnTo>
                  <a:pt x="145529" y="10388"/>
                </a:lnTo>
                <a:lnTo>
                  <a:pt x="144195" y="8661"/>
                </a:lnTo>
                <a:lnTo>
                  <a:pt x="142621" y="6629"/>
                </a:lnTo>
                <a:lnTo>
                  <a:pt x="138722" y="4711"/>
                </a:lnTo>
                <a:lnTo>
                  <a:pt x="129070" y="4711"/>
                </a:lnTo>
                <a:lnTo>
                  <a:pt x="125145" y="6642"/>
                </a:lnTo>
                <a:lnTo>
                  <a:pt x="119113" y="14363"/>
                </a:lnTo>
                <a:lnTo>
                  <a:pt x="117614" y="18986"/>
                </a:lnTo>
                <a:lnTo>
                  <a:pt x="117602" y="30175"/>
                </a:lnTo>
                <a:lnTo>
                  <a:pt x="119087" y="34886"/>
                </a:lnTo>
                <a:lnTo>
                  <a:pt x="125056" y="42532"/>
                </a:lnTo>
                <a:lnTo>
                  <a:pt x="128955" y="44450"/>
                </a:lnTo>
                <a:lnTo>
                  <a:pt x="138620" y="44450"/>
                </a:lnTo>
                <a:lnTo>
                  <a:pt x="142532" y="42519"/>
                </a:lnTo>
                <a:lnTo>
                  <a:pt x="144094" y="40487"/>
                </a:lnTo>
                <a:lnTo>
                  <a:pt x="148526" y="34798"/>
                </a:lnTo>
                <a:lnTo>
                  <a:pt x="149999" y="30175"/>
                </a:lnTo>
                <a:lnTo>
                  <a:pt x="150025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929623" y="6649287"/>
            <a:ext cx="163830" cy="51435"/>
          </a:xfrm>
          <a:custGeom>
            <a:avLst/>
            <a:gdLst/>
            <a:ahLst/>
            <a:cxnLst/>
            <a:rect l="l" t="t" r="r" b="b"/>
            <a:pathLst>
              <a:path w="163830" h="51434">
                <a:moveTo>
                  <a:pt x="26835" y="39839"/>
                </a:moveTo>
                <a:lnTo>
                  <a:pt x="6477" y="39839"/>
                </a:lnTo>
                <a:lnTo>
                  <a:pt x="20358" y="27508"/>
                </a:lnTo>
                <a:lnTo>
                  <a:pt x="22885" y="24866"/>
                </a:lnTo>
                <a:lnTo>
                  <a:pt x="25742" y="20777"/>
                </a:lnTo>
                <a:lnTo>
                  <a:pt x="26441" y="18427"/>
                </a:lnTo>
                <a:lnTo>
                  <a:pt x="26441" y="12611"/>
                </a:lnTo>
                <a:lnTo>
                  <a:pt x="25323" y="9994"/>
                </a:lnTo>
                <a:lnTo>
                  <a:pt x="20828" y="5854"/>
                </a:lnTo>
                <a:lnTo>
                  <a:pt x="17983" y="4826"/>
                </a:lnTo>
                <a:lnTo>
                  <a:pt x="11353" y="4826"/>
                </a:lnTo>
                <a:lnTo>
                  <a:pt x="8724" y="5486"/>
                </a:lnTo>
                <a:lnTo>
                  <a:pt x="4559" y="8166"/>
                </a:lnTo>
                <a:lnTo>
                  <a:pt x="2578" y="10223"/>
                </a:lnTo>
                <a:lnTo>
                  <a:pt x="711" y="13004"/>
                </a:lnTo>
                <a:lnTo>
                  <a:pt x="3898" y="15303"/>
                </a:lnTo>
                <a:lnTo>
                  <a:pt x="5499" y="13042"/>
                </a:lnTo>
                <a:lnTo>
                  <a:pt x="7112" y="11366"/>
                </a:lnTo>
                <a:lnTo>
                  <a:pt x="10287" y="9245"/>
                </a:lnTo>
                <a:lnTo>
                  <a:pt x="12128" y="8724"/>
                </a:lnTo>
                <a:lnTo>
                  <a:pt x="16370" y="8724"/>
                </a:lnTo>
                <a:lnTo>
                  <a:pt x="18199" y="9398"/>
                </a:lnTo>
                <a:lnTo>
                  <a:pt x="21196" y="12103"/>
                </a:lnTo>
                <a:lnTo>
                  <a:pt x="21945" y="13881"/>
                </a:lnTo>
                <a:lnTo>
                  <a:pt x="21945" y="17970"/>
                </a:lnTo>
                <a:lnTo>
                  <a:pt x="21361" y="19799"/>
                </a:lnTo>
                <a:lnTo>
                  <a:pt x="19024" y="23317"/>
                </a:lnTo>
                <a:lnTo>
                  <a:pt x="16941" y="25514"/>
                </a:lnTo>
                <a:lnTo>
                  <a:pt x="0" y="40436"/>
                </a:lnTo>
                <a:lnTo>
                  <a:pt x="0" y="43789"/>
                </a:lnTo>
                <a:lnTo>
                  <a:pt x="26835" y="43789"/>
                </a:lnTo>
                <a:lnTo>
                  <a:pt x="26835" y="39839"/>
                </a:lnTo>
                <a:close/>
              </a:path>
              <a:path w="163830" h="51434">
                <a:moveTo>
                  <a:pt x="66065" y="18986"/>
                </a:moveTo>
                <a:lnTo>
                  <a:pt x="64592" y="14274"/>
                </a:lnTo>
                <a:lnTo>
                  <a:pt x="61569" y="10388"/>
                </a:lnTo>
                <a:lnTo>
                  <a:pt x="61569" y="29006"/>
                </a:lnTo>
                <a:lnTo>
                  <a:pt x="60502" y="32766"/>
                </a:lnTo>
                <a:lnTo>
                  <a:pt x="56222" y="38950"/>
                </a:lnTo>
                <a:lnTo>
                  <a:pt x="53416" y="40487"/>
                </a:lnTo>
                <a:lnTo>
                  <a:pt x="46456" y="40487"/>
                </a:lnTo>
                <a:lnTo>
                  <a:pt x="43624" y="38925"/>
                </a:lnTo>
                <a:lnTo>
                  <a:pt x="39243" y="32677"/>
                </a:lnTo>
                <a:lnTo>
                  <a:pt x="38150" y="29006"/>
                </a:lnTo>
                <a:lnTo>
                  <a:pt x="38138" y="20154"/>
                </a:lnTo>
                <a:lnTo>
                  <a:pt x="39217" y="16395"/>
                </a:lnTo>
                <a:lnTo>
                  <a:pt x="43535" y="10210"/>
                </a:lnTo>
                <a:lnTo>
                  <a:pt x="46355" y="8661"/>
                </a:lnTo>
                <a:lnTo>
                  <a:pt x="53301" y="8661"/>
                </a:lnTo>
                <a:lnTo>
                  <a:pt x="56121" y="10223"/>
                </a:lnTo>
                <a:lnTo>
                  <a:pt x="60477" y="16484"/>
                </a:lnTo>
                <a:lnTo>
                  <a:pt x="61544" y="20154"/>
                </a:lnTo>
                <a:lnTo>
                  <a:pt x="61569" y="29006"/>
                </a:lnTo>
                <a:lnTo>
                  <a:pt x="61569" y="10388"/>
                </a:lnTo>
                <a:lnTo>
                  <a:pt x="60236" y="8661"/>
                </a:lnTo>
                <a:lnTo>
                  <a:pt x="58661" y="6629"/>
                </a:lnTo>
                <a:lnTo>
                  <a:pt x="54775" y="4711"/>
                </a:lnTo>
                <a:lnTo>
                  <a:pt x="45110" y="4711"/>
                </a:lnTo>
                <a:lnTo>
                  <a:pt x="41186" y="6642"/>
                </a:lnTo>
                <a:lnTo>
                  <a:pt x="35153" y="14363"/>
                </a:lnTo>
                <a:lnTo>
                  <a:pt x="33655" y="18986"/>
                </a:lnTo>
                <a:lnTo>
                  <a:pt x="33642" y="30175"/>
                </a:lnTo>
                <a:lnTo>
                  <a:pt x="35128" y="34886"/>
                </a:lnTo>
                <a:lnTo>
                  <a:pt x="41097" y="42532"/>
                </a:lnTo>
                <a:lnTo>
                  <a:pt x="44996" y="44450"/>
                </a:lnTo>
                <a:lnTo>
                  <a:pt x="54660" y="44450"/>
                </a:lnTo>
                <a:lnTo>
                  <a:pt x="58572" y="42519"/>
                </a:lnTo>
                <a:lnTo>
                  <a:pt x="60134" y="40487"/>
                </a:lnTo>
                <a:lnTo>
                  <a:pt x="64566" y="34798"/>
                </a:lnTo>
                <a:lnTo>
                  <a:pt x="66040" y="30175"/>
                </a:lnTo>
                <a:lnTo>
                  <a:pt x="66065" y="18986"/>
                </a:lnTo>
                <a:close/>
              </a:path>
              <a:path w="163830" h="51434">
                <a:moveTo>
                  <a:pt x="95758" y="0"/>
                </a:moveTo>
                <a:lnTo>
                  <a:pt x="91859" y="0"/>
                </a:lnTo>
                <a:lnTo>
                  <a:pt x="66395" y="50812"/>
                </a:lnTo>
                <a:lnTo>
                  <a:pt x="70294" y="50812"/>
                </a:lnTo>
                <a:lnTo>
                  <a:pt x="95758" y="0"/>
                </a:lnTo>
                <a:close/>
              </a:path>
              <a:path w="163830" h="51434">
                <a:moveTo>
                  <a:pt x="124675" y="28206"/>
                </a:moveTo>
                <a:lnTo>
                  <a:pt x="123418" y="25323"/>
                </a:lnTo>
                <a:lnTo>
                  <a:pt x="118414" y="21043"/>
                </a:lnTo>
                <a:lnTo>
                  <a:pt x="115239" y="19977"/>
                </a:lnTo>
                <a:lnTo>
                  <a:pt x="108953" y="19977"/>
                </a:lnTo>
                <a:lnTo>
                  <a:pt x="106426" y="20535"/>
                </a:lnTo>
                <a:lnTo>
                  <a:pt x="103822" y="21666"/>
                </a:lnTo>
                <a:lnTo>
                  <a:pt x="104648" y="9385"/>
                </a:lnTo>
                <a:lnTo>
                  <a:pt x="122974" y="9385"/>
                </a:lnTo>
                <a:lnTo>
                  <a:pt x="122974" y="5372"/>
                </a:lnTo>
                <a:lnTo>
                  <a:pt x="100863" y="5372"/>
                </a:lnTo>
                <a:lnTo>
                  <a:pt x="99771" y="24091"/>
                </a:lnTo>
                <a:lnTo>
                  <a:pt x="102666" y="26009"/>
                </a:lnTo>
                <a:lnTo>
                  <a:pt x="105410" y="24549"/>
                </a:lnTo>
                <a:lnTo>
                  <a:pt x="108102" y="23812"/>
                </a:lnTo>
                <a:lnTo>
                  <a:pt x="113550" y="23812"/>
                </a:lnTo>
                <a:lnTo>
                  <a:pt x="115849" y="24561"/>
                </a:lnTo>
                <a:lnTo>
                  <a:pt x="119405" y="27559"/>
                </a:lnTo>
                <a:lnTo>
                  <a:pt x="120281" y="29502"/>
                </a:lnTo>
                <a:lnTo>
                  <a:pt x="120281" y="34404"/>
                </a:lnTo>
                <a:lnTo>
                  <a:pt x="119430" y="36474"/>
                </a:lnTo>
                <a:lnTo>
                  <a:pt x="115989" y="39687"/>
                </a:lnTo>
                <a:lnTo>
                  <a:pt x="113753" y="40487"/>
                </a:lnTo>
                <a:lnTo>
                  <a:pt x="107353" y="40487"/>
                </a:lnTo>
                <a:lnTo>
                  <a:pt x="103708" y="38735"/>
                </a:lnTo>
                <a:lnTo>
                  <a:pt x="100101" y="35229"/>
                </a:lnTo>
                <a:lnTo>
                  <a:pt x="97243" y="38354"/>
                </a:lnTo>
                <a:lnTo>
                  <a:pt x="101295" y="42418"/>
                </a:lnTo>
                <a:lnTo>
                  <a:pt x="105867" y="44450"/>
                </a:lnTo>
                <a:lnTo>
                  <a:pt x="110959" y="44450"/>
                </a:lnTo>
                <a:lnTo>
                  <a:pt x="114985" y="44450"/>
                </a:lnTo>
                <a:lnTo>
                  <a:pt x="118275" y="43268"/>
                </a:lnTo>
                <a:lnTo>
                  <a:pt x="123393" y="38595"/>
                </a:lnTo>
                <a:lnTo>
                  <a:pt x="124675" y="35560"/>
                </a:lnTo>
                <a:lnTo>
                  <a:pt x="124675" y="28206"/>
                </a:lnTo>
                <a:close/>
              </a:path>
              <a:path w="163830" h="51434">
                <a:moveTo>
                  <a:pt x="163753" y="18986"/>
                </a:moveTo>
                <a:lnTo>
                  <a:pt x="162267" y="14274"/>
                </a:lnTo>
                <a:lnTo>
                  <a:pt x="159245" y="10388"/>
                </a:lnTo>
                <a:lnTo>
                  <a:pt x="159245" y="29006"/>
                </a:lnTo>
                <a:lnTo>
                  <a:pt x="158178" y="32766"/>
                </a:lnTo>
                <a:lnTo>
                  <a:pt x="153898" y="38950"/>
                </a:lnTo>
                <a:lnTo>
                  <a:pt x="151091" y="40487"/>
                </a:lnTo>
                <a:lnTo>
                  <a:pt x="144145" y="40487"/>
                </a:lnTo>
                <a:lnTo>
                  <a:pt x="141300" y="38925"/>
                </a:lnTo>
                <a:lnTo>
                  <a:pt x="136918" y="32677"/>
                </a:lnTo>
                <a:lnTo>
                  <a:pt x="135826" y="29006"/>
                </a:lnTo>
                <a:lnTo>
                  <a:pt x="135813" y="20154"/>
                </a:lnTo>
                <a:lnTo>
                  <a:pt x="136893" y="16395"/>
                </a:lnTo>
                <a:lnTo>
                  <a:pt x="141211" y="10210"/>
                </a:lnTo>
                <a:lnTo>
                  <a:pt x="144030" y="8661"/>
                </a:lnTo>
                <a:lnTo>
                  <a:pt x="150977" y="8661"/>
                </a:lnTo>
                <a:lnTo>
                  <a:pt x="153809" y="10223"/>
                </a:lnTo>
                <a:lnTo>
                  <a:pt x="158165" y="16484"/>
                </a:lnTo>
                <a:lnTo>
                  <a:pt x="159219" y="20154"/>
                </a:lnTo>
                <a:lnTo>
                  <a:pt x="159245" y="29006"/>
                </a:lnTo>
                <a:lnTo>
                  <a:pt x="159245" y="10388"/>
                </a:lnTo>
                <a:lnTo>
                  <a:pt x="157911" y="8661"/>
                </a:lnTo>
                <a:lnTo>
                  <a:pt x="156337" y="6629"/>
                </a:lnTo>
                <a:lnTo>
                  <a:pt x="152450" y="4711"/>
                </a:lnTo>
                <a:lnTo>
                  <a:pt x="142786" y="4711"/>
                </a:lnTo>
                <a:lnTo>
                  <a:pt x="138861" y="6642"/>
                </a:lnTo>
                <a:lnTo>
                  <a:pt x="132829" y="14363"/>
                </a:lnTo>
                <a:lnTo>
                  <a:pt x="131330" y="18986"/>
                </a:lnTo>
                <a:lnTo>
                  <a:pt x="131318" y="30175"/>
                </a:lnTo>
                <a:lnTo>
                  <a:pt x="132803" y="34886"/>
                </a:lnTo>
                <a:lnTo>
                  <a:pt x="138772" y="42532"/>
                </a:lnTo>
                <a:lnTo>
                  <a:pt x="142671" y="44450"/>
                </a:lnTo>
                <a:lnTo>
                  <a:pt x="152336" y="44450"/>
                </a:lnTo>
                <a:lnTo>
                  <a:pt x="156248" y="42519"/>
                </a:lnTo>
                <a:lnTo>
                  <a:pt x="157810" y="40487"/>
                </a:lnTo>
                <a:lnTo>
                  <a:pt x="162255" y="34798"/>
                </a:lnTo>
                <a:lnTo>
                  <a:pt x="163728" y="30175"/>
                </a:lnTo>
                <a:lnTo>
                  <a:pt x="163753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184956" y="6649287"/>
            <a:ext cx="165735" cy="51435"/>
          </a:xfrm>
          <a:custGeom>
            <a:avLst/>
            <a:gdLst/>
            <a:ahLst/>
            <a:cxnLst/>
            <a:rect l="l" t="t" r="r" b="b"/>
            <a:pathLst>
              <a:path w="165735" h="51434">
                <a:moveTo>
                  <a:pt x="31496" y="31051"/>
                </a:moveTo>
                <a:lnTo>
                  <a:pt x="25527" y="31051"/>
                </a:lnTo>
                <a:lnTo>
                  <a:pt x="25527" y="11239"/>
                </a:lnTo>
                <a:lnTo>
                  <a:pt x="25527" y="5105"/>
                </a:lnTo>
                <a:lnTo>
                  <a:pt x="21742" y="5105"/>
                </a:lnTo>
                <a:lnTo>
                  <a:pt x="21348" y="5588"/>
                </a:lnTo>
                <a:lnTo>
                  <a:pt x="21348" y="11239"/>
                </a:lnTo>
                <a:lnTo>
                  <a:pt x="21348" y="31051"/>
                </a:lnTo>
                <a:lnTo>
                  <a:pt x="5219" y="31051"/>
                </a:lnTo>
                <a:lnTo>
                  <a:pt x="21348" y="11239"/>
                </a:lnTo>
                <a:lnTo>
                  <a:pt x="21348" y="5588"/>
                </a:lnTo>
                <a:lnTo>
                  <a:pt x="0" y="31546"/>
                </a:lnTo>
                <a:lnTo>
                  <a:pt x="1104" y="34671"/>
                </a:lnTo>
                <a:lnTo>
                  <a:pt x="21348" y="34671"/>
                </a:lnTo>
                <a:lnTo>
                  <a:pt x="21348" y="43789"/>
                </a:lnTo>
                <a:lnTo>
                  <a:pt x="25527" y="43789"/>
                </a:lnTo>
                <a:lnTo>
                  <a:pt x="25527" y="34671"/>
                </a:lnTo>
                <a:lnTo>
                  <a:pt x="31496" y="34671"/>
                </a:lnTo>
                <a:lnTo>
                  <a:pt x="31496" y="31051"/>
                </a:lnTo>
                <a:close/>
              </a:path>
              <a:path w="165735" h="51434">
                <a:moveTo>
                  <a:pt x="66509" y="28105"/>
                </a:moveTo>
                <a:lnTo>
                  <a:pt x="65227" y="25234"/>
                </a:lnTo>
                <a:lnTo>
                  <a:pt x="63157" y="23482"/>
                </a:lnTo>
                <a:lnTo>
                  <a:pt x="62064" y="22555"/>
                </a:lnTo>
                <a:lnTo>
                  <a:pt x="62064" y="29337"/>
                </a:lnTo>
                <a:lnTo>
                  <a:pt x="61988" y="34442"/>
                </a:lnTo>
                <a:lnTo>
                  <a:pt x="61214" y="36398"/>
                </a:lnTo>
                <a:lnTo>
                  <a:pt x="57823" y="39763"/>
                </a:lnTo>
                <a:lnTo>
                  <a:pt x="55575" y="40601"/>
                </a:lnTo>
                <a:lnTo>
                  <a:pt x="49987" y="40601"/>
                </a:lnTo>
                <a:lnTo>
                  <a:pt x="47625" y="39763"/>
                </a:lnTo>
                <a:lnTo>
                  <a:pt x="43992" y="36487"/>
                </a:lnTo>
                <a:lnTo>
                  <a:pt x="43078" y="34442"/>
                </a:lnTo>
                <a:lnTo>
                  <a:pt x="43078" y="29718"/>
                </a:lnTo>
                <a:lnTo>
                  <a:pt x="62064" y="29337"/>
                </a:lnTo>
                <a:lnTo>
                  <a:pt x="62064" y="22555"/>
                </a:lnTo>
                <a:lnTo>
                  <a:pt x="60058" y="20840"/>
                </a:lnTo>
                <a:lnTo>
                  <a:pt x="56921" y="19748"/>
                </a:lnTo>
                <a:lnTo>
                  <a:pt x="48628" y="19748"/>
                </a:lnTo>
                <a:lnTo>
                  <a:pt x="44983" y="21704"/>
                </a:lnTo>
                <a:lnTo>
                  <a:pt x="42316" y="25628"/>
                </a:lnTo>
                <a:lnTo>
                  <a:pt x="42316" y="20485"/>
                </a:lnTo>
                <a:lnTo>
                  <a:pt x="43345" y="16433"/>
                </a:lnTo>
                <a:lnTo>
                  <a:pt x="47434" y="10223"/>
                </a:lnTo>
                <a:lnTo>
                  <a:pt x="50152" y="8661"/>
                </a:lnTo>
                <a:lnTo>
                  <a:pt x="56603" y="8661"/>
                </a:lnTo>
                <a:lnTo>
                  <a:pt x="59613" y="9931"/>
                </a:lnTo>
                <a:lnTo>
                  <a:pt x="62623" y="12446"/>
                </a:lnTo>
                <a:lnTo>
                  <a:pt x="65138" y="9105"/>
                </a:lnTo>
                <a:lnTo>
                  <a:pt x="64592" y="8661"/>
                </a:lnTo>
                <a:lnTo>
                  <a:pt x="61556" y="6172"/>
                </a:lnTo>
                <a:lnTo>
                  <a:pt x="57772" y="4711"/>
                </a:lnTo>
                <a:lnTo>
                  <a:pt x="48882" y="4711"/>
                </a:lnTo>
                <a:lnTo>
                  <a:pt x="44996" y="6692"/>
                </a:lnTo>
                <a:lnTo>
                  <a:pt x="39255" y="14592"/>
                </a:lnTo>
                <a:lnTo>
                  <a:pt x="37807" y="19570"/>
                </a:lnTo>
                <a:lnTo>
                  <a:pt x="37807" y="32080"/>
                </a:lnTo>
                <a:lnTo>
                  <a:pt x="39154" y="36855"/>
                </a:lnTo>
                <a:lnTo>
                  <a:pt x="44488" y="42926"/>
                </a:lnTo>
                <a:lnTo>
                  <a:pt x="48133" y="44450"/>
                </a:lnTo>
                <a:lnTo>
                  <a:pt x="56654" y="44450"/>
                </a:lnTo>
                <a:lnTo>
                  <a:pt x="59931" y="43243"/>
                </a:lnTo>
                <a:lnTo>
                  <a:pt x="62801" y="40601"/>
                </a:lnTo>
                <a:lnTo>
                  <a:pt x="65201" y="38404"/>
                </a:lnTo>
                <a:lnTo>
                  <a:pt x="66509" y="35356"/>
                </a:lnTo>
                <a:lnTo>
                  <a:pt x="66509" y="28105"/>
                </a:lnTo>
                <a:close/>
              </a:path>
              <a:path w="165735" h="51434">
                <a:moveTo>
                  <a:pt x="97624" y="0"/>
                </a:moveTo>
                <a:lnTo>
                  <a:pt x="93738" y="0"/>
                </a:lnTo>
                <a:lnTo>
                  <a:pt x="68275" y="50812"/>
                </a:lnTo>
                <a:lnTo>
                  <a:pt x="72161" y="50812"/>
                </a:lnTo>
                <a:lnTo>
                  <a:pt x="97624" y="0"/>
                </a:lnTo>
                <a:close/>
              </a:path>
              <a:path w="165735" h="51434">
                <a:moveTo>
                  <a:pt x="126555" y="28206"/>
                </a:moveTo>
                <a:lnTo>
                  <a:pt x="125285" y="25323"/>
                </a:lnTo>
                <a:lnTo>
                  <a:pt x="120281" y="21043"/>
                </a:lnTo>
                <a:lnTo>
                  <a:pt x="117106" y="19977"/>
                </a:lnTo>
                <a:lnTo>
                  <a:pt x="110820" y="19977"/>
                </a:lnTo>
                <a:lnTo>
                  <a:pt x="108280" y="20535"/>
                </a:lnTo>
                <a:lnTo>
                  <a:pt x="105689" y="21666"/>
                </a:lnTo>
                <a:lnTo>
                  <a:pt x="106514" y="9385"/>
                </a:lnTo>
                <a:lnTo>
                  <a:pt x="124853" y="9385"/>
                </a:lnTo>
                <a:lnTo>
                  <a:pt x="124853" y="5372"/>
                </a:lnTo>
                <a:lnTo>
                  <a:pt x="102730" y="5372"/>
                </a:lnTo>
                <a:lnTo>
                  <a:pt x="101625" y="24091"/>
                </a:lnTo>
                <a:lnTo>
                  <a:pt x="104546" y="26009"/>
                </a:lnTo>
                <a:lnTo>
                  <a:pt x="107289" y="24549"/>
                </a:lnTo>
                <a:lnTo>
                  <a:pt x="109982" y="23812"/>
                </a:lnTo>
                <a:lnTo>
                  <a:pt x="115430" y="23812"/>
                </a:lnTo>
                <a:lnTo>
                  <a:pt x="117716" y="24561"/>
                </a:lnTo>
                <a:lnTo>
                  <a:pt x="121272" y="27559"/>
                </a:lnTo>
                <a:lnTo>
                  <a:pt x="122161" y="29502"/>
                </a:lnTo>
                <a:lnTo>
                  <a:pt x="122161" y="34404"/>
                </a:lnTo>
                <a:lnTo>
                  <a:pt x="121285" y="36474"/>
                </a:lnTo>
                <a:lnTo>
                  <a:pt x="117868" y="39687"/>
                </a:lnTo>
                <a:lnTo>
                  <a:pt x="115608" y="40487"/>
                </a:lnTo>
                <a:lnTo>
                  <a:pt x="109220" y="40487"/>
                </a:lnTo>
                <a:lnTo>
                  <a:pt x="105587" y="38735"/>
                </a:lnTo>
                <a:lnTo>
                  <a:pt x="101968" y="35229"/>
                </a:lnTo>
                <a:lnTo>
                  <a:pt x="99110" y="38354"/>
                </a:lnTo>
                <a:lnTo>
                  <a:pt x="103174" y="42418"/>
                </a:lnTo>
                <a:lnTo>
                  <a:pt x="107734" y="44450"/>
                </a:lnTo>
                <a:lnTo>
                  <a:pt x="112826" y="44450"/>
                </a:lnTo>
                <a:lnTo>
                  <a:pt x="116852" y="44450"/>
                </a:lnTo>
                <a:lnTo>
                  <a:pt x="120154" y="43268"/>
                </a:lnTo>
                <a:lnTo>
                  <a:pt x="125272" y="38595"/>
                </a:lnTo>
                <a:lnTo>
                  <a:pt x="126555" y="35560"/>
                </a:lnTo>
                <a:lnTo>
                  <a:pt x="126555" y="28206"/>
                </a:lnTo>
                <a:close/>
              </a:path>
              <a:path w="165735" h="51434">
                <a:moveTo>
                  <a:pt x="165620" y="18986"/>
                </a:moveTo>
                <a:lnTo>
                  <a:pt x="164134" y="14274"/>
                </a:lnTo>
                <a:lnTo>
                  <a:pt x="161124" y="10388"/>
                </a:lnTo>
                <a:lnTo>
                  <a:pt x="161124" y="29006"/>
                </a:lnTo>
                <a:lnTo>
                  <a:pt x="160058" y="32766"/>
                </a:lnTo>
                <a:lnTo>
                  <a:pt x="155765" y="38950"/>
                </a:lnTo>
                <a:lnTo>
                  <a:pt x="152958" y="40487"/>
                </a:lnTo>
                <a:lnTo>
                  <a:pt x="146011" y="40487"/>
                </a:lnTo>
                <a:lnTo>
                  <a:pt x="143179" y="38925"/>
                </a:lnTo>
                <a:lnTo>
                  <a:pt x="138785" y="32677"/>
                </a:lnTo>
                <a:lnTo>
                  <a:pt x="137706" y="29006"/>
                </a:lnTo>
                <a:lnTo>
                  <a:pt x="137680" y="20154"/>
                </a:lnTo>
                <a:lnTo>
                  <a:pt x="138772" y="16395"/>
                </a:lnTo>
                <a:lnTo>
                  <a:pt x="143090" y="10210"/>
                </a:lnTo>
                <a:lnTo>
                  <a:pt x="145897" y="8661"/>
                </a:lnTo>
                <a:lnTo>
                  <a:pt x="152857" y="8661"/>
                </a:lnTo>
                <a:lnTo>
                  <a:pt x="155676" y="10223"/>
                </a:lnTo>
                <a:lnTo>
                  <a:pt x="160032" y="16484"/>
                </a:lnTo>
                <a:lnTo>
                  <a:pt x="161099" y="20154"/>
                </a:lnTo>
                <a:lnTo>
                  <a:pt x="161124" y="29006"/>
                </a:lnTo>
                <a:lnTo>
                  <a:pt x="161124" y="10388"/>
                </a:lnTo>
                <a:lnTo>
                  <a:pt x="159791" y="8661"/>
                </a:lnTo>
                <a:lnTo>
                  <a:pt x="158216" y="6629"/>
                </a:lnTo>
                <a:lnTo>
                  <a:pt x="154317" y="4711"/>
                </a:lnTo>
                <a:lnTo>
                  <a:pt x="144665" y="4711"/>
                </a:lnTo>
                <a:lnTo>
                  <a:pt x="140741" y="6642"/>
                </a:lnTo>
                <a:lnTo>
                  <a:pt x="134696" y="14363"/>
                </a:lnTo>
                <a:lnTo>
                  <a:pt x="133210" y="18986"/>
                </a:lnTo>
                <a:lnTo>
                  <a:pt x="133197" y="30175"/>
                </a:lnTo>
                <a:lnTo>
                  <a:pt x="134683" y="34886"/>
                </a:lnTo>
                <a:lnTo>
                  <a:pt x="140639" y="42532"/>
                </a:lnTo>
                <a:lnTo>
                  <a:pt x="144551" y="44450"/>
                </a:lnTo>
                <a:lnTo>
                  <a:pt x="154203" y="44450"/>
                </a:lnTo>
                <a:lnTo>
                  <a:pt x="158115" y="42519"/>
                </a:lnTo>
                <a:lnTo>
                  <a:pt x="159689" y="40487"/>
                </a:lnTo>
                <a:lnTo>
                  <a:pt x="164122" y="34798"/>
                </a:lnTo>
                <a:lnTo>
                  <a:pt x="165595" y="30175"/>
                </a:lnTo>
                <a:lnTo>
                  <a:pt x="165620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451517" y="6649287"/>
            <a:ext cx="149860" cy="51435"/>
          </a:xfrm>
          <a:custGeom>
            <a:avLst/>
            <a:gdLst/>
            <a:ahLst/>
            <a:cxnLst/>
            <a:rect l="l" t="t" r="r" b="b"/>
            <a:pathLst>
              <a:path w="149860" h="51434">
                <a:moveTo>
                  <a:pt x="12560" y="5105"/>
                </a:moveTo>
                <a:lnTo>
                  <a:pt x="9385" y="5105"/>
                </a:lnTo>
                <a:lnTo>
                  <a:pt x="0" y="8331"/>
                </a:lnTo>
                <a:lnTo>
                  <a:pt x="1041" y="11849"/>
                </a:lnTo>
                <a:lnTo>
                  <a:pt x="8280" y="9601"/>
                </a:lnTo>
                <a:lnTo>
                  <a:pt x="8280" y="43789"/>
                </a:lnTo>
                <a:lnTo>
                  <a:pt x="12560" y="43789"/>
                </a:lnTo>
                <a:lnTo>
                  <a:pt x="12560" y="5105"/>
                </a:lnTo>
                <a:close/>
              </a:path>
              <a:path w="149860" h="51434">
                <a:moveTo>
                  <a:pt x="50165" y="28105"/>
                </a:moveTo>
                <a:lnTo>
                  <a:pt x="48869" y="25234"/>
                </a:lnTo>
                <a:lnTo>
                  <a:pt x="46799" y="23482"/>
                </a:lnTo>
                <a:lnTo>
                  <a:pt x="45720" y="22567"/>
                </a:lnTo>
                <a:lnTo>
                  <a:pt x="45720" y="29337"/>
                </a:lnTo>
                <a:lnTo>
                  <a:pt x="45643" y="34442"/>
                </a:lnTo>
                <a:lnTo>
                  <a:pt x="44856" y="36398"/>
                </a:lnTo>
                <a:lnTo>
                  <a:pt x="41452" y="39763"/>
                </a:lnTo>
                <a:lnTo>
                  <a:pt x="39217" y="40601"/>
                </a:lnTo>
                <a:lnTo>
                  <a:pt x="33616" y="40601"/>
                </a:lnTo>
                <a:lnTo>
                  <a:pt x="31267" y="39763"/>
                </a:lnTo>
                <a:lnTo>
                  <a:pt x="27635" y="36487"/>
                </a:lnTo>
                <a:lnTo>
                  <a:pt x="26720" y="34442"/>
                </a:lnTo>
                <a:lnTo>
                  <a:pt x="26720" y="29718"/>
                </a:lnTo>
                <a:lnTo>
                  <a:pt x="45720" y="29337"/>
                </a:lnTo>
                <a:lnTo>
                  <a:pt x="45720" y="22567"/>
                </a:lnTo>
                <a:lnTo>
                  <a:pt x="43713" y="20840"/>
                </a:lnTo>
                <a:lnTo>
                  <a:pt x="40563" y="19748"/>
                </a:lnTo>
                <a:lnTo>
                  <a:pt x="32270" y="19748"/>
                </a:lnTo>
                <a:lnTo>
                  <a:pt x="28625" y="21704"/>
                </a:lnTo>
                <a:lnTo>
                  <a:pt x="25958" y="25628"/>
                </a:lnTo>
                <a:lnTo>
                  <a:pt x="25958" y="20485"/>
                </a:lnTo>
                <a:lnTo>
                  <a:pt x="26974" y="16433"/>
                </a:lnTo>
                <a:lnTo>
                  <a:pt x="31076" y="10223"/>
                </a:lnTo>
                <a:lnTo>
                  <a:pt x="33807" y="8661"/>
                </a:lnTo>
                <a:lnTo>
                  <a:pt x="40246" y="8661"/>
                </a:lnTo>
                <a:lnTo>
                  <a:pt x="43256" y="9931"/>
                </a:lnTo>
                <a:lnTo>
                  <a:pt x="46266" y="12446"/>
                </a:lnTo>
                <a:lnTo>
                  <a:pt x="48793" y="9105"/>
                </a:lnTo>
                <a:lnTo>
                  <a:pt x="48247" y="8661"/>
                </a:lnTo>
                <a:lnTo>
                  <a:pt x="45199" y="6172"/>
                </a:lnTo>
                <a:lnTo>
                  <a:pt x="41414" y="4711"/>
                </a:lnTo>
                <a:lnTo>
                  <a:pt x="32524" y="4711"/>
                </a:lnTo>
                <a:lnTo>
                  <a:pt x="28638" y="6692"/>
                </a:lnTo>
                <a:lnTo>
                  <a:pt x="22898" y="14592"/>
                </a:lnTo>
                <a:lnTo>
                  <a:pt x="21463" y="19570"/>
                </a:lnTo>
                <a:lnTo>
                  <a:pt x="21463" y="32080"/>
                </a:lnTo>
                <a:lnTo>
                  <a:pt x="22796" y="36855"/>
                </a:lnTo>
                <a:lnTo>
                  <a:pt x="28130" y="42926"/>
                </a:lnTo>
                <a:lnTo>
                  <a:pt x="31775" y="44450"/>
                </a:lnTo>
                <a:lnTo>
                  <a:pt x="40297" y="44450"/>
                </a:lnTo>
                <a:lnTo>
                  <a:pt x="43573" y="43243"/>
                </a:lnTo>
                <a:lnTo>
                  <a:pt x="46443" y="40601"/>
                </a:lnTo>
                <a:lnTo>
                  <a:pt x="48844" y="38404"/>
                </a:lnTo>
                <a:lnTo>
                  <a:pt x="50165" y="35356"/>
                </a:lnTo>
                <a:lnTo>
                  <a:pt x="50165" y="28105"/>
                </a:lnTo>
                <a:close/>
              </a:path>
              <a:path w="149860" h="51434">
                <a:moveTo>
                  <a:pt x="81280" y="0"/>
                </a:moveTo>
                <a:lnTo>
                  <a:pt x="77381" y="0"/>
                </a:lnTo>
                <a:lnTo>
                  <a:pt x="51917" y="50812"/>
                </a:lnTo>
                <a:lnTo>
                  <a:pt x="55803" y="50812"/>
                </a:lnTo>
                <a:lnTo>
                  <a:pt x="81280" y="0"/>
                </a:lnTo>
                <a:close/>
              </a:path>
              <a:path w="149860" h="51434">
                <a:moveTo>
                  <a:pt x="110185" y="28206"/>
                </a:moveTo>
                <a:lnTo>
                  <a:pt x="108940" y="25323"/>
                </a:lnTo>
                <a:lnTo>
                  <a:pt x="103924" y="21043"/>
                </a:lnTo>
                <a:lnTo>
                  <a:pt x="100761" y="19977"/>
                </a:lnTo>
                <a:lnTo>
                  <a:pt x="94462" y="19977"/>
                </a:lnTo>
                <a:lnTo>
                  <a:pt x="91935" y="20535"/>
                </a:lnTo>
                <a:lnTo>
                  <a:pt x="89331" y="21666"/>
                </a:lnTo>
                <a:lnTo>
                  <a:pt x="90157" y="9385"/>
                </a:lnTo>
                <a:lnTo>
                  <a:pt x="108496" y="9385"/>
                </a:lnTo>
                <a:lnTo>
                  <a:pt x="108496" y="5372"/>
                </a:lnTo>
                <a:lnTo>
                  <a:pt x="86372" y="5372"/>
                </a:lnTo>
                <a:lnTo>
                  <a:pt x="85280" y="24091"/>
                </a:lnTo>
                <a:lnTo>
                  <a:pt x="88188" y="26009"/>
                </a:lnTo>
                <a:lnTo>
                  <a:pt x="90932" y="24549"/>
                </a:lnTo>
                <a:lnTo>
                  <a:pt x="93624" y="23812"/>
                </a:lnTo>
                <a:lnTo>
                  <a:pt x="99072" y="23812"/>
                </a:lnTo>
                <a:lnTo>
                  <a:pt x="101371" y="24561"/>
                </a:lnTo>
                <a:lnTo>
                  <a:pt x="104914" y="27559"/>
                </a:lnTo>
                <a:lnTo>
                  <a:pt x="105803" y="29502"/>
                </a:lnTo>
                <a:lnTo>
                  <a:pt x="105803" y="34404"/>
                </a:lnTo>
                <a:lnTo>
                  <a:pt x="104940" y="36474"/>
                </a:lnTo>
                <a:lnTo>
                  <a:pt x="101498" y="39687"/>
                </a:lnTo>
                <a:lnTo>
                  <a:pt x="99275" y="40487"/>
                </a:lnTo>
                <a:lnTo>
                  <a:pt x="92875" y="40487"/>
                </a:lnTo>
                <a:lnTo>
                  <a:pt x="89230" y="38735"/>
                </a:lnTo>
                <a:lnTo>
                  <a:pt x="85610" y="35229"/>
                </a:lnTo>
                <a:lnTo>
                  <a:pt x="82753" y="38354"/>
                </a:lnTo>
                <a:lnTo>
                  <a:pt x="86817" y="42418"/>
                </a:lnTo>
                <a:lnTo>
                  <a:pt x="91389" y="44450"/>
                </a:lnTo>
                <a:lnTo>
                  <a:pt x="96469" y="44450"/>
                </a:lnTo>
                <a:lnTo>
                  <a:pt x="100495" y="44450"/>
                </a:lnTo>
                <a:lnTo>
                  <a:pt x="103784" y="43268"/>
                </a:lnTo>
                <a:lnTo>
                  <a:pt x="108915" y="38595"/>
                </a:lnTo>
                <a:lnTo>
                  <a:pt x="110185" y="35560"/>
                </a:lnTo>
                <a:lnTo>
                  <a:pt x="110185" y="28206"/>
                </a:lnTo>
                <a:close/>
              </a:path>
              <a:path w="149860" h="51434">
                <a:moveTo>
                  <a:pt x="149263" y="18986"/>
                </a:moveTo>
                <a:lnTo>
                  <a:pt x="147789" y="14274"/>
                </a:lnTo>
                <a:lnTo>
                  <a:pt x="144767" y="10388"/>
                </a:lnTo>
                <a:lnTo>
                  <a:pt x="144767" y="29006"/>
                </a:lnTo>
                <a:lnTo>
                  <a:pt x="143700" y="32766"/>
                </a:lnTo>
                <a:lnTo>
                  <a:pt x="139420" y="38950"/>
                </a:lnTo>
                <a:lnTo>
                  <a:pt x="136613" y="40487"/>
                </a:lnTo>
                <a:lnTo>
                  <a:pt x="129654" y="40487"/>
                </a:lnTo>
                <a:lnTo>
                  <a:pt x="126822" y="38925"/>
                </a:lnTo>
                <a:lnTo>
                  <a:pt x="122428" y="32677"/>
                </a:lnTo>
                <a:lnTo>
                  <a:pt x="121348" y="29006"/>
                </a:lnTo>
                <a:lnTo>
                  <a:pt x="121335" y="20154"/>
                </a:lnTo>
                <a:lnTo>
                  <a:pt x="122415" y="16395"/>
                </a:lnTo>
                <a:lnTo>
                  <a:pt x="126733" y="10210"/>
                </a:lnTo>
                <a:lnTo>
                  <a:pt x="129540" y="8661"/>
                </a:lnTo>
                <a:lnTo>
                  <a:pt x="136499" y="8661"/>
                </a:lnTo>
                <a:lnTo>
                  <a:pt x="139319" y="10223"/>
                </a:lnTo>
                <a:lnTo>
                  <a:pt x="143675" y="16484"/>
                </a:lnTo>
                <a:lnTo>
                  <a:pt x="144741" y="20154"/>
                </a:lnTo>
                <a:lnTo>
                  <a:pt x="144767" y="29006"/>
                </a:lnTo>
                <a:lnTo>
                  <a:pt x="144767" y="10388"/>
                </a:lnTo>
                <a:lnTo>
                  <a:pt x="143433" y="8661"/>
                </a:lnTo>
                <a:lnTo>
                  <a:pt x="141859" y="6629"/>
                </a:lnTo>
                <a:lnTo>
                  <a:pt x="137960" y="4711"/>
                </a:lnTo>
                <a:lnTo>
                  <a:pt x="128295" y="4711"/>
                </a:lnTo>
                <a:lnTo>
                  <a:pt x="124383" y="6642"/>
                </a:lnTo>
                <a:lnTo>
                  <a:pt x="118338" y="14363"/>
                </a:lnTo>
                <a:lnTo>
                  <a:pt x="116840" y="18986"/>
                </a:lnTo>
                <a:lnTo>
                  <a:pt x="116827" y="30175"/>
                </a:lnTo>
                <a:lnTo>
                  <a:pt x="118325" y="34886"/>
                </a:lnTo>
                <a:lnTo>
                  <a:pt x="124294" y="42532"/>
                </a:lnTo>
                <a:lnTo>
                  <a:pt x="128193" y="44450"/>
                </a:lnTo>
                <a:lnTo>
                  <a:pt x="137845" y="44450"/>
                </a:lnTo>
                <a:lnTo>
                  <a:pt x="141757" y="42519"/>
                </a:lnTo>
                <a:lnTo>
                  <a:pt x="143332" y="40487"/>
                </a:lnTo>
                <a:lnTo>
                  <a:pt x="147764" y="34798"/>
                </a:lnTo>
                <a:lnTo>
                  <a:pt x="149237" y="30175"/>
                </a:lnTo>
                <a:lnTo>
                  <a:pt x="149263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701478" y="6649287"/>
            <a:ext cx="165735" cy="51435"/>
          </a:xfrm>
          <a:custGeom>
            <a:avLst/>
            <a:gdLst/>
            <a:ahLst/>
            <a:cxnLst/>
            <a:rect l="l" t="t" r="r" b="b"/>
            <a:pathLst>
              <a:path w="165735" h="51434">
                <a:moveTo>
                  <a:pt x="28702" y="28105"/>
                </a:moveTo>
                <a:lnTo>
                  <a:pt x="27406" y="25234"/>
                </a:lnTo>
                <a:lnTo>
                  <a:pt x="25336" y="23482"/>
                </a:lnTo>
                <a:lnTo>
                  <a:pt x="24257" y="22567"/>
                </a:lnTo>
                <a:lnTo>
                  <a:pt x="24257" y="29337"/>
                </a:lnTo>
                <a:lnTo>
                  <a:pt x="24180" y="34442"/>
                </a:lnTo>
                <a:lnTo>
                  <a:pt x="23406" y="36398"/>
                </a:lnTo>
                <a:lnTo>
                  <a:pt x="20002" y="39763"/>
                </a:lnTo>
                <a:lnTo>
                  <a:pt x="17754" y="40601"/>
                </a:lnTo>
                <a:lnTo>
                  <a:pt x="12166" y="40601"/>
                </a:lnTo>
                <a:lnTo>
                  <a:pt x="9817" y="39763"/>
                </a:lnTo>
                <a:lnTo>
                  <a:pt x="6184" y="36487"/>
                </a:lnTo>
                <a:lnTo>
                  <a:pt x="5270" y="34442"/>
                </a:lnTo>
                <a:lnTo>
                  <a:pt x="5270" y="29718"/>
                </a:lnTo>
                <a:lnTo>
                  <a:pt x="24257" y="29337"/>
                </a:lnTo>
                <a:lnTo>
                  <a:pt x="24257" y="22567"/>
                </a:lnTo>
                <a:lnTo>
                  <a:pt x="22250" y="20840"/>
                </a:lnTo>
                <a:lnTo>
                  <a:pt x="19113" y="19748"/>
                </a:lnTo>
                <a:lnTo>
                  <a:pt x="10807" y="19748"/>
                </a:lnTo>
                <a:lnTo>
                  <a:pt x="7162" y="21704"/>
                </a:lnTo>
                <a:lnTo>
                  <a:pt x="4495" y="25628"/>
                </a:lnTo>
                <a:lnTo>
                  <a:pt x="4495" y="20485"/>
                </a:lnTo>
                <a:lnTo>
                  <a:pt x="5524" y="16433"/>
                </a:lnTo>
                <a:lnTo>
                  <a:pt x="9626" y="10223"/>
                </a:lnTo>
                <a:lnTo>
                  <a:pt x="12344" y="8661"/>
                </a:lnTo>
                <a:lnTo>
                  <a:pt x="18783" y="8661"/>
                </a:lnTo>
                <a:lnTo>
                  <a:pt x="21793" y="9931"/>
                </a:lnTo>
                <a:lnTo>
                  <a:pt x="24803" y="12446"/>
                </a:lnTo>
                <a:lnTo>
                  <a:pt x="27330" y="9105"/>
                </a:lnTo>
                <a:lnTo>
                  <a:pt x="26784" y="8661"/>
                </a:lnTo>
                <a:lnTo>
                  <a:pt x="23749" y="6172"/>
                </a:lnTo>
                <a:lnTo>
                  <a:pt x="19951" y="4711"/>
                </a:lnTo>
                <a:lnTo>
                  <a:pt x="11061" y="4711"/>
                </a:lnTo>
                <a:lnTo>
                  <a:pt x="7175" y="6692"/>
                </a:lnTo>
                <a:lnTo>
                  <a:pt x="1435" y="14592"/>
                </a:lnTo>
                <a:lnTo>
                  <a:pt x="0" y="19570"/>
                </a:lnTo>
                <a:lnTo>
                  <a:pt x="0" y="32080"/>
                </a:lnTo>
                <a:lnTo>
                  <a:pt x="1333" y="36855"/>
                </a:lnTo>
                <a:lnTo>
                  <a:pt x="6680" y="42926"/>
                </a:lnTo>
                <a:lnTo>
                  <a:pt x="10325" y="44450"/>
                </a:lnTo>
                <a:lnTo>
                  <a:pt x="18834" y="44450"/>
                </a:lnTo>
                <a:lnTo>
                  <a:pt x="22110" y="43243"/>
                </a:lnTo>
                <a:lnTo>
                  <a:pt x="24980" y="40601"/>
                </a:lnTo>
                <a:lnTo>
                  <a:pt x="27381" y="38404"/>
                </a:lnTo>
                <a:lnTo>
                  <a:pt x="28702" y="35356"/>
                </a:lnTo>
                <a:lnTo>
                  <a:pt x="28702" y="28105"/>
                </a:lnTo>
                <a:close/>
              </a:path>
              <a:path w="165735" h="51434">
                <a:moveTo>
                  <a:pt x="67995" y="18986"/>
                </a:moveTo>
                <a:lnTo>
                  <a:pt x="66509" y="14274"/>
                </a:lnTo>
                <a:lnTo>
                  <a:pt x="63487" y="10388"/>
                </a:lnTo>
                <a:lnTo>
                  <a:pt x="63487" y="29006"/>
                </a:lnTo>
                <a:lnTo>
                  <a:pt x="62420" y="32766"/>
                </a:lnTo>
                <a:lnTo>
                  <a:pt x="58140" y="38950"/>
                </a:lnTo>
                <a:lnTo>
                  <a:pt x="55333" y="40487"/>
                </a:lnTo>
                <a:lnTo>
                  <a:pt x="48374" y="40487"/>
                </a:lnTo>
                <a:lnTo>
                  <a:pt x="45542" y="38925"/>
                </a:lnTo>
                <a:lnTo>
                  <a:pt x="41148" y="32677"/>
                </a:lnTo>
                <a:lnTo>
                  <a:pt x="40068" y="29006"/>
                </a:lnTo>
                <a:lnTo>
                  <a:pt x="40055" y="20154"/>
                </a:lnTo>
                <a:lnTo>
                  <a:pt x="41135" y="16395"/>
                </a:lnTo>
                <a:lnTo>
                  <a:pt x="45453" y="10210"/>
                </a:lnTo>
                <a:lnTo>
                  <a:pt x="48272" y="8661"/>
                </a:lnTo>
                <a:lnTo>
                  <a:pt x="55219" y="8661"/>
                </a:lnTo>
                <a:lnTo>
                  <a:pt x="58039" y="10223"/>
                </a:lnTo>
                <a:lnTo>
                  <a:pt x="62395" y="16484"/>
                </a:lnTo>
                <a:lnTo>
                  <a:pt x="63461" y="20154"/>
                </a:lnTo>
                <a:lnTo>
                  <a:pt x="63487" y="29006"/>
                </a:lnTo>
                <a:lnTo>
                  <a:pt x="63487" y="10388"/>
                </a:lnTo>
                <a:lnTo>
                  <a:pt x="62153" y="8661"/>
                </a:lnTo>
                <a:lnTo>
                  <a:pt x="60579" y="6629"/>
                </a:lnTo>
                <a:lnTo>
                  <a:pt x="56692" y="4711"/>
                </a:lnTo>
                <a:lnTo>
                  <a:pt x="47028" y="4711"/>
                </a:lnTo>
                <a:lnTo>
                  <a:pt x="43103" y="6642"/>
                </a:lnTo>
                <a:lnTo>
                  <a:pt x="37071" y="14363"/>
                </a:lnTo>
                <a:lnTo>
                  <a:pt x="35572" y="18986"/>
                </a:lnTo>
                <a:lnTo>
                  <a:pt x="35560" y="30175"/>
                </a:lnTo>
                <a:lnTo>
                  <a:pt x="37045" y="34886"/>
                </a:lnTo>
                <a:lnTo>
                  <a:pt x="43014" y="42532"/>
                </a:lnTo>
                <a:lnTo>
                  <a:pt x="46913" y="44450"/>
                </a:lnTo>
                <a:lnTo>
                  <a:pt x="56578" y="44450"/>
                </a:lnTo>
                <a:lnTo>
                  <a:pt x="60490" y="42519"/>
                </a:lnTo>
                <a:lnTo>
                  <a:pt x="62052" y="40487"/>
                </a:lnTo>
                <a:lnTo>
                  <a:pt x="66484" y="34798"/>
                </a:lnTo>
                <a:lnTo>
                  <a:pt x="67970" y="30175"/>
                </a:lnTo>
                <a:lnTo>
                  <a:pt x="67995" y="18986"/>
                </a:lnTo>
                <a:close/>
              </a:path>
              <a:path w="165735" h="51434">
                <a:moveTo>
                  <a:pt x="97675" y="0"/>
                </a:moveTo>
                <a:lnTo>
                  <a:pt x="93776" y="0"/>
                </a:lnTo>
                <a:lnTo>
                  <a:pt x="68313" y="50812"/>
                </a:lnTo>
                <a:lnTo>
                  <a:pt x="72212" y="50812"/>
                </a:lnTo>
                <a:lnTo>
                  <a:pt x="97675" y="0"/>
                </a:lnTo>
                <a:close/>
              </a:path>
              <a:path w="165735" h="51434">
                <a:moveTo>
                  <a:pt x="126593" y="28206"/>
                </a:moveTo>
                <a:lnTo>
                  <a:pt x="125336" y="25323"/>
                </a:lnTo>
                <a:lnTo>
                  <a:pt x="120332" y="21043"/>
                </a:lnTo>
                <a:lnTo>
                  <a:pt x="117157" y="19977"/>
                </a:lnTo>
                <a:lnTo>
                  <a:pt x="110858" y="19977"/>
                </a:lnTo>
                <a:lnTo>
                  <a:pt x="108343" y="20535"/>
                </a:lnTo>
                <a:lnTo>
                  <a:pt x="105740" y="21666"/>
                </a:lnTo>
                <a:lnTo>
                  <a:pt x="106565" y="9385"/>
                </a:lnTo>
                <a:lnTo>
                  <a:pt x="124891" y="9385"/>
                </a:lnTo>
                <a:lnTo>
                  <a:pt x="124891" y="5372"/>
                </a:lnTo>
                <a:lnTo>
                  <a:pt x="102781" y="5372"/>
                </a:lnTo>
                <a:lnTo>
                  <a:pt x="101676" y="24091"/>
                </a:lnTo>
                <a:lnTo>
                  <a:pt x="104584" y="26009"/>
                </a:lnTo>
                <a:lnTo>
                  <a:pt x="107327" y="24549"/>
                </a:lnTo>
                <a:lnTo>
                  <a:pt x="110020" y="23812"/>
                </a:lnTo>
                <a:lnTo>
                  <a:pt x="115481" y="23812"/>
                </a:lnTo>
                <a:lnTo>
                  <a:pt x="117767" y="24561"/>
                </a:lnTo>
                <a:lnTo>
                  <a:pt x="121323" y="27559"/>
                </a:lnTo>
                <a:lnTo>
                  <a:pt x="122199" y="29502"/>
                </a:lnTo>
                <a:lnTo>
                  <a:pt x="122199" y="34404"/>
                </a:lnTo>
                <a:lnTo>
                  <a:pt x="121348" y="36474"/>
                </a:lnTo>
                <a:lnTo>
                  <a:pt x="117906" y="39687"/>
                </a:lnTo>
                <a:lnTo>
                  <a:pt x="115671" y="40487"/>
                </a:lnTo>
                <a:lnTo>
                  <a:pt x="109270" y="40487"/>
                </a:lnTo>
                <a:lnTo>
                  <a:pt x="105638" y="38735"/>
                </a:lnTo>
                <a:lnTo>
                  <a:pt x="102019" y="35229"/>
                </a:lnTo>
                <a:lnTo>
                  <a:pt x="99161" y="38354"/>
                </a:lnTo>
                <a:lnTo>
                  <a:pt x="103212" y="42418"/>
                </a:lnTo>
                <a:lnTo>
                  <a:pt x="107784" y="44450"/>
                </a:lnTo>
                <a:lnTo>
                  <a:pt x="112877" y="44450"/>
                </a:lnTo>
                <a:lnTo>
                  <a:pt x="116903" y="44450"/>
                </a:lnTo>
                <a:lnTo>
                  <a:pt x="120192" y="43268"/>
                </a:lnTo>
                <a:lnTo>
                  <a:pt x="125310" y="38595"/>
                </a:lnTo>
                <a:lnTo>
                  <a:pt x="126593" y="35560"/>
                </a:lnTo>
                <a:lnTo>
                  <a:pt x="126593" y="28206"/>
                </a:lnTo>
                <a:close/>
              </a:path>
              <a:path w="165735" h="51434">
                <a:moveTo>
                  <a:pt x="165671" y="18986"/>
                </a:moveTo>
                <a:lnTo>
                  <a:pt x="164185" y="14274"/>
                </a:lnTo>
                <a:lnTo>
                  <a:pt x="161175" y="10401"/>
                </a:lnTo>
                <a:lnTo>
                  <a:pt x="161175" y="29006"/>
                </a:lnTo>
                <a:lnTo>
                  <a:pt x="160096" y="32766"/>
                </a:lnTo>
                <a:lnTo>
                  <a:pt x="155816" y="38950"/>
                </a:lnTo>
                <a:lnTo>
                  <a:pt x="153009" y="40487"/>
                </a:lnTo>
                <a:lnTo>
                  <a:pt x="146062" y="40487"/>
                </a:lnTo>
                <a:lnTo>
                  <a:pt x="143217" y="38925"/>
                </a:lnTo>
                <a:lnTo>
                  <a:pt x="138836" y="32677"/>
                </a:lnTo>
                <a:lnTo>
                  <a:pt x="137744" y="29006"/>
                </a:lnTo>
                <a:lnTo>
                  <a:pt x="137731" y="20154"/>
                </a:lnTo>
                <a:lnTo>
                  <a:pt x="138811" y="16395"/>
                </a:lnTo>
                <a:lnTo>
                  <a:pt x="143129" y="10210"/>
                </a:lnTo>
                <a:lnTo>
                  <a:pt x="145948" y="8661"/>
                </a:lnTo>
                <a:lnTo>
                  <a:pt x="152895" y="8661"/>
                </a:lnTo>
                <a:lnTo>
                  <a:pt x="155727" y="10223"/>
                </a:lnTo>
                <a:lnTo>
                  <a:pt x="160083" y="16484"/>
                </a:lnTo>
                <a:lnTo>
                  <a:pt x="161150" y="20154"/>
                </a:lnTo>
                <a:lnTo>
                  <a:pt x="161175" y="29006"/>
                </a:lnTo>
                <a:lnTo>
                  <a:pt x="161175" y="10401"/>
                </a:lnTo>
                <a:lnTo>
                  <a:pt x="159829" y="8661"/>
                </a:lnTo>
                <a:lnTo>
                  <a:pt x="158254" y="6629"/>
                </a:lnTo>
                <a:lnTo>
                  <a:pt x="154368" y="4711"/>
                </a:lnTo>
                <a:lnTo>
                  <a:pt x="144703" y="4711"/>
                </a:lnTo>
                <a:lnTo>
                  <a:pt x="140779" y="6642"/>
                </a:lnTo>
                <a:lnTo>
                  <a:pt x="134747" y="14363"/>
                </a:lnTo>
                <a:lnTo>
                  <a:pt x="133248" y="18986"/>
                </a:lnTo>
                <a:lnTo>
                  <a:pt x="133235" y="30175"/>
                </a:lnTo>
                <a:lnTo>
                  <a:pt x="134721" y="34886"/>
                </a:lnTo>
                <a:lnTo>
                  <a:pt x="140690" y="42532"/>
                </a:lnTo>
                <a:lnTo>
                  <a:pt x="144589" y="44450"/>
                </a:lnTo>
                <a:lnTo>
                  <a:pt x="154254" y="44450"/>
                </a:lnTo>
                <a:lnTo>
                  <a:pt x="158165" y="42519"/>
                </a:lnTo>
                <a:lnTo>
                  <a:pt x="159740" y="40487"/>
                </a:lnTo>
                <a:lnTo>
                  <a:pt x="164172" y="34798"/>
                </a:lnTo>
                <a:lnTo>
                  <a:pt x="165646" y="30175"/>
                </a:lnTo>
                <a:lnTo>
                  <a:pt x="165671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134668" y="6641706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5" h="66040">
                <a:moveTo>
                  <a:pt x="44437" y="58153"/>
                </a:moveTo>
                <a:lnTo>
                  <a:pt x="10731" y="58153"/>
                </a:lnTo>
                <a:lnTo>
                  <a:pt x="33718" y="37731"/>
                </a:lnTo>
                <a:lnTo>
                  <a:pt x="37896" y="33375"/>
                </a:lnTo>
                <a:lnTo>
                  <a:pt x="42621" y="26593"/>
                </a:lnTo>
                <a:lnTo>
                  <a:pt x="43802" y="22720"/>
                </a:lnTo>
                <a:lnTo>
                  <a:pt x="43802" y="13081"/>
                </a:lnTo>
                <a:lnTo>
                  <a:pt x="41935" y="8737"/>
                </a:lnTo>
                <a:lnTo>
                  <a:pt x="34480" y="1892"/>
                </a:lnTo>
                <a:lnTo>
                  <a:pt x="29781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43" y="5702"/>
                </a:lnTo>
                <a:lnTo>
                  <a:pt x="4279" y="9118"/>
                </a:lnTo>
                <a:lnTo>
                  <a:pt x="1193" y="13716"/>
                </a:lnTo>
                <a:lnTo>
                  <a:pt x="6451" y="17538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05"/>
                </a:lnTo>
                <a:lnTo>
                  <a:pt x="20091" y="6629"/>
                </a:lnTo>
                <a:lnTo>
                  <a:pt x="27114" y="6629"/>
                </a:lnTo>
                <a:lnTo>
                  <a:pt x="30137" y="7747"/>
                </a:lnTo>
                <a:lnTo>
                  <a:pt x="35115" y="12230"/>
                </a:lnTo>
                <a:lnTo>
                  <a:pt x="36347" y="15176"/>
                </a:lnTo>
                <a:lnTo>
                  <a:pt x="36347" y="21958"/>
                </a:lnTo>
                <a:lnTo>
                  <a:pt x="35382" y="24980"/>
                </a:lnTo>
                <a:lnTo>
                  <a:pt x="31496" y="30797"/>
                </a:lnTo>
                <a:lnTo>
                  <a:pt x="28054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37" y="64693"/>
                </a:lnTo>
                <a:lnTo>
                  <a:pt x="44437" y="58153"/>
                </a:lnTo>
                <a:close/>
              </a:path>
              <a:path w="109855" h="66040">
                <a:moveTo>
                  <a:pt x="109397" y="23622"/>
                </a:moveTo>
                <a:lnTo>
                  <a:pt x="106946" y="15824"/>
                </a:lnTo>
                <a:lnTo>
                  <a:pt x="101955" y="9398"/>
                </a:lnTo>
                <a:lnTo>
                  <a:pt x="101955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42" y="59245"/>
                </a:lnTo>
                <a:lnTo>
                  <a:pt x="76936" y="59245"/>
                </a:lnTo>
                <a:lnTo>
                  <a:pt x="72237" y="56642"/>
                </a:lnTo>
                <a:lnTo>
                  <a:pt x="64973" y="46291"/>
                </a:lnTo>
                <a:lnTo>
                  <a:pt x="63195" y="40220"/>
                </a:lnTo>
                <a:lnTo>
                  <a:pt x="63157" y="25565"/>
                </a:lnTo>
                <a:lnTo>
                  <a:pt x="64935" y="19342"/>
                </a:lnTo>
                <a:lnTo>
                  <a:pt x="72085" y="9105"/>
                </a:lnTo>
                <a:lnTo>
                  <a:pt x="76758" y="6540"/>
                </a:lnTo>
                <a:lnTo>
                  <a:pt x="88252" y="6540"/>
                </a:lnTo>
                <a:lnTo>
                  <a:pt x="92938" y="9131"/>
                </a:lnTo>
                <a:lnTo>
                  <a:pt x="100139" y="19494"/>
                </a:lnTo>
                <a:lnTo>
                  <a:pt x="101917" y="25565"/>
                </a:lnTo>
                <a:lnTo>
                  <a:pt x="101955" y="40220"/>
                </a:lnTo>
                <a:lnTo>
                  <a:pt x="101955" y="9398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99" y="3200"/>
                </a:lnTo>
                <a:lnTo>
                  <a:pt x="58204" y="15976"/>
                </a:lnTo>
                <a:lnTo>
                  <a:pt x="55740" y="23622"/>
                </a:lnTo>
                <a:lnTo>
                  <a:pt x="55702" y="42164"/>
                </a:lnTo>
                <a:lnTo>
                  <a:pt x="58166" y="49961"/>
                </a:lnTo>
                <a:lnTo>
                  <a:pt x="68046" y="62611"/>
                </a:lnTo>
                <a:lnTo>
                  <a:pt x="74510" y="65786"/>
                </a:lnTo>
                <a:lnTo>
                  <a:pt x="90500" y="65786"/>
                </a:lnTo>
                <a:lnTo>
                  <a:pt x="96977" y="62585"/>
                </a:lnTo>
                <a:lnTo>
                  <a:pt x="99580" y="59245"/>
                </a:lnTo>
                <a:lnTo>
                  <a:pt x="106921" y="49809"/>
                </a:lnTo>
                <a:lnTo>
                  <a:pt x="109359" y="42164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9" name="object 69"/>
          <p:cNvGrpSpPr/>
          <p:nvPr/>
        </p:nvGrpSpPr>
        <p:grpSpPr>
          <a:xfrm>
            <a:off x="2138433" y="6582971"/>
            <a:ext cx="183515" cy="183515"/>
            <a:chOff x="2138433" y="6582971"/>
            <a:chExt cx="183515" cy="183515"/>
          </a:xfrm>
        </p:grpSpPr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020" y="6586571"/>
              <a:ext cx="176060" cy="17604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142032" y="658657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1"/>
                  </a:lnTo>
                  <a:lnTo>
                    <a:pt x="173259" y="21515"/>
                  </a:lnTo>
                  <a:lnTo>
                    <a:pt x="176034" y="35172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2"/>
                  </a:lnTo>
                  <a:lnTo>
                    <a:pt x="2774" y="21515"/>
                  </a:lnTo>
                  <a:lnTo>
                    <a:pt x="10329" y="10331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174989" y="6641706"/>
              <a:ext cx="110489" cy="66040"/>
            </a:xfrm>
            <a:custGeom>
              <a:avLst/>
              <a:gdLst/>
              <a:ahLst/>
              <a:cxnLst/>
              <a:rect l="l" t="t" r="r" b="b"/>
              <a:pathLst>
                <a:path w="110489" h="66040">
                  <a:moveTo>
                    <a:pt x="45427" y="38887"/>
                  </a:moveTo>
                  <a:lnTo>
                    <a:pt x="43357" y="34112"/>
                  </a:lnTo>
                  <a:lnTo>
                    <a:pt x="35052" y="27025"/>
                  </a:lnTo>
                  <a:lnTo>
                    <a:pt x="29794" y="25260"/>
                  </a:lnTo>
                  <a:lnTo>
                    <a:pt x="19380" y="25260"/>
                  </a:lnTo>
                  <a:lnTo>
                    <a:pt x="15201" y="26200"/>
                  </a:lnTo>
                  <a:lnTo>
                    <a:pt x="10896" y="28079"/>
                  </a:lnTo>
                  <a:lnTo>
                    <a:pt x="12268" y="7721"/>
                  </a:lnTo>
                  <a:lnTo>
                    <a:pt x="42608" y="7721"/>
                  </a:lnTo>
                  <a:lnTo>
                    <a:pt x="42608" y="1092"/>
                  </a:lnTo>
                  <a:lnTo>
                    <a:pt x="5994" y="1092"/>
                  </a:lnTo>
                  <a:lnTo>
                    <a:pt x="4178" y="32080"/>
                  </a:lnTo>
                  <a:lnTo>
                    <a:pt x="8991" y="35255"/>
                  </a:lnTo>
                  <a:lnTo>
                    <a:pt x="13538" y="32829"/>
                  </a:lnTo>
                  <a:lnTo>
                    <a:pt x="17995" y="31623"/>
                  </a:lnTo>
                  <a:lnTo>
                    <a:pt x="27012" y="31623"/>
                  </a:lnTo>
                  <a:lnTo>
                    <a:pt x="30810" y="32854"/>
                  </a:lnTo>
                  <a:lnTo>
                    <a:pt x="36690" y="37833"/>
                  </a:lnTo>
                  <a:lnTo>
                    <a:pt x="38150" y="41033"/>
                  </a:lnTo>
                  <a:lnTo>
                    <a:pt x="38150" y="49149"/>
                  </a:lnTo>
                  <a:lnTo>
                    <a:pt x="36741" y="52578"/>
                  </a:lnTo>
                  <a:lnTo>
                    <a:pt x="31038" y="57912"/>
                  </a:lnTo>
                  <a:lnTo>
                    <a:pt x="27343" y="59245"/>
                  </a:lnTo>
                  <a:lnTo>
                    <a:pt x="16751" y="59245"/>
                  </a:lnTo>
                  <a:lnTo>
                    <a:pt x="10718" y="56337"/>
                  </a:lnTo>
                  <a:lnTo>
                    <a:pt x="4724" y="50520"/>
                  </a:lnTo>
                  <a:lnTo>
                    <a:pt x="0" y="55689"/>
                  </a:lnTo>
                  <a:lnTo>
                    <a:pt x="6718" y="62420"/>
                  </a:lnTo>
                  <a:lnTo>
                    <a:pt x="14287" y="65786"/>
                  </a:lnTo>
                  <a:lnTo>
                    <a:pt x="22707" y="65786"/>
                  </a:lnTo>
                  <a:lnTo>
                    <a:pt x="29375" y="65786"/>
                  </a:lnTo>
                  <a:lnTo>
                    <a:pt x="34823" y="63842"/>
                  </a:lnTo>
                  <a:lnTo>
                    <a:pt x="43307" y="56095"/>
                  </a:lnTo>
                  <a:lnTo>
                    <a:pt x="45427" y="51066"/>
                  </a:lnTo>
                  <a:lnTo>
                    <a:pt x="45427" y="38887"/>
                  </a:lnTo>
                  <a:close/>
                </a:path>
                <a:path w="110489" h="66040">
                  <a:moveTo>
                    <a:pt x="110121" y="23622"/>
                  </a:moveTo>
                  <a:lnTo>
                    <a:pt x="107670" y="15824"/>
                  </a:lnTo>
                  <a:lnTo>
                    <a:pt x="102666" y="9385"/>
                  </a:lnTo>
                  <a:lnTo>
                    <a:pt x="102666" y="40220"/>
                  </a:lnTo>
                  <a:lnTo>
                    <a:pt x="100888" y="46443"/>
                  </a:lnTo>
                  <a:lnTo>
                    <a:pt x="93802" y="56680"/>
                  </a:lnTo>
                  <a:lnTo>
                    <a:pt x="89154" y="59245"/>
                  </a:lnTo>
                  <a:lnTo>
                    <a:pt x="77647" y="59245"/>
                  </a:lnTo>
                  <a:lnTo>
                    <a:pt x="72961" y="56642"/>
                  </a:lnTo>
                  <a:lnTo>
                    <a:pt x="65697" y="46291"/>
                  </a:lnTo>
                  <a:lnTo>
                    <a:pt x="63893" y="40220"/>
                  </a:lnTo>
                  <a:lnTo>
                    <a:pt x="63868" y="25565"/>
                  </a:lnTo>
                  <a:lnTo>
                    <a:pt x="65659" y="19342"/>
                  </a:lnTo>
                  <a:lnTo>
                    <a:pt x="72809" y="9105"/>
                  </a:lnTo>
                  <a:lnTo>
                    <a:pt x="77470" y="6540"/>
                  </a:lnTo>
                  <a:lnTo>
                    <a:pt x="88976" y="6540"/>
                  </a:lnTo>
                  <a:lnTo>
                    <a:pt x="93662" y="9131"/>
                  </a:lnTo>
                  <a:lnTo>
                    <a:pt x="100863" y="19494"/>
                  </a:lnTo>
                  <a:lnTo>
                    <a:pt x="102628" y="25565"/>
                  </a:lnTo>
                  <a:lnTo>
                    <a:pt x="102666" y="40220"/>
                  </a:lnTo>
                  <a:lnTo>
                    <a:pt x="102666" y="9385"/>
                  </a:lnTo>
                  <a:lnTo>
                    <a:pt x="100469" y="6540"/>
                  </a:lnTo>
                  <a:lnTo>
                    <a:pt x="97853" y="3162"/>
                  </a:lnTo>
                  <a:lnTo>
                    <a:pt x="91401" y="0"/>
                  </a:lnTo>
                  <a:lnTo>
                    <a:pt x="75399" y="0"/>
                  </a:lnTo>
                  <a:lnTo>
                    <a:pt x="68910" y="3200"/>
                  </a:lnTo>
                  <a:lnTo>
                    <a:pt x="58915" y="15976"/>
                  </a:lnTo>
                  <a:lnTo>
                    <a:pt x="56451" y="23622"/>
                  </a:lnTo>
                  <a:lnTo>
                    <a:pt x="56413" y="42164"/>
                  </a:lnTo>
                  <a:lnTo>
                    <a:pt x="58889" y="49961"/>
                  </a:lnTo>
                  <a:lnTo>
                    <a:pt x="68757" y="62611"/>
                  </a:lnTo>
                  <a:lnTo>
                    <a:pt x="75222" y="65786"/>
                  </a:lnTo>
                  <a:lnTo>
                    <a:pt x="91224" y="65786"/>
                  </a:lnTo>
                  <a:lnTo>
                    <a:pt x="97701" y="62585"/>
                  </a:lnTo>
                  <a:lnTo>
                    <a:pt x="100291" y="59245"/>
                  </a:lnTo>
                  <a:lnTo>
                    <a:pt x="107632" y="49809"/>
                  </a:lnTo>
                  <a:lnTo>
                    <a:pt x="110070" y="42164"/>
                  </a:lnTo>
                  <a:lnTo>
                    <a:pt x="110121" y="23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/>
          <p:nvPr/>
        </p:nvSpPr>
        <p:spPr>
          <a:xfrm>
            <a:off x="852526" y="5973698"/>
            <a:ext cx="3286125" cy="220979"/>
          </a:xfrm>
          <a:custGeom>
            <a:avLst/>
            <a:gdLst/>
            <a:ahLst/>
            <a:cxnLst/>
            <a:rect l="l" t="t" r="r" b="b"/>
            <a:pathLst>
              <a:path w="3286125" h="220979">
                <a:moveTo>
                  <a:pt x="96008" y="25603"/>
                </a:moveTo>
                <a:lnTo>
                  <a:pt x="71625" y="25603"/>
                </a:lnTo>
                <a:lnTo>
                  <a:pt x="71625" y="217017"/>
                </a:lnTo>
                <a:lnTo>
                  <a:pt x="96008" y="217017"/>
                </a:lnTo>
                <a:lnTo>
                  <a:pt x="96008" y="25603"/>
                </a:lnTo>
                <a:close/>
              </a:path>
              <a:path w="3286125" h="220979">
                <a:moveTo>
                  <a:pt x="167637" y="3657"/>
                </a:moveTo>
                <a:lnTo>
                  <a:pt x="0" y="3657"/>
                </a:lnTo>
                <a:lnTo>
                  <a:pt x="0" y="25603"/>
                </a:lnTo>
                <a:lnTo>
                  <a:pt x="167637" y="25603"/>
                </a:lnTo>
                <a:lnTo>
                  <a:pt x="167637" y="3657"/>
                </a:lnTo>
                <a:close/>
              </a:path>
              <a:path w="3286125" h="220979">
                <a:moveTo>
                  <a:pt x="312418" y="0"/>
                </a:moveTo>
                <a:lnTo>
                  <a:pt x="269059" y="8115"/>
                </a:lnTo>
                <a:lnTo>
                  <a:pt x="234086" y="32461"/>
                </a:lnTo>
                <a:lnTo>
                  <a:pt x="210996" y="68160"/>
                </a:lnTo>
                <a:lnTo>
                  <a:pt x="203299" y="110337"/>
                </a:lnTo>
                <a:lnTo>
                  <a:pt x="205203" y="132359"/>
                </a:lnTo>
                <a:lnTo>
                  <a:pt x="220444" y="171373"/>
                </a:lnTo>
                <a:lnTo>
                  <a:pt x="250086" y="202501"/>
                </a:lnTo>
                <a:lnTo>
                  <a:pt x="289099" y="218655"/>
                </a:lnTo>
                <a:lnTo>
                  <a:pt x="311806" y="220675"/>
                </a:lnTo>
                <a:lnTo>
                  <a:pt x="334534" y="218646"/>
                </a:lnTo>
                <a:lnTo>
                  <a:pt x="355166" y="212559"/>
                </a:lnTo>
                <a:lnTo>
                  <a:pt x="373702" y="202415"/>
                </a:lnTo>
                <a:lnTo>
                  <a:pt x="378322" y="198424"/>
                </a:lnTo>
                <a:lnTo>
                  <a:pt x="312418" y="198424"/>
                </a:lnTo>
                <a:lnTo>
                  <a:pt x="295054" y="196824"/>
                </a:lnTo>
                <a:lnTo>
                  <a:pt x="252219" y="172821"/>
                </a:lnTo>
                <a:lnTo>
                  <a:pt x="229789" y="128073"/>
                </a:lnTo>
                <a:lnTo>
                  <a:pt x="228293" y="110337"/>
                </a:lnTo>
                <a:lnTo>
                  <a:pt x="229770" y="92478"/>
                </a:lnTo>
                <a:lnTo>
                  <a:pt x="251917" y="47701"/>
                </a:lnTo>
                <a:lnTo>
                  <a:pt x="294463" y="23841"/>
                </a:lnTo>
                <a:lnTo>
                  <a:pt x="311806" y="22250"/>
                </a:lnTo>
                <a:lnTo>
                  <a:pt x="378841" y="22250"/>
                </a:lnTo>
                <a:lnTo>
                  <a:pt x="374138" y="18173"/>
                </a:lnTo>
                <a:lnTo>
                  <a:pt x="355699" y="8077"/>
                </a:lnTo>
                <a:lnTo>
                  <a:pt x="335125" y="2019"/>
                </a:lnTo>
                <a:lnTo>
                  <a:pt x="312418" y="0"/>
                </a:lnTo>
                <a:close/>
              </a:path>
              <a:path w="3286125" h="220979">
                <a:moveTo>
                  <a:pt x="378841" y="22250"/>
                </a:moveTo>
                <a:lnTo>
                  <a:pt x="311806" y="22250"/>
                </a:lnTo>
                <a:lnTo>
                  <a:pt x="329170" y="23850"/>
                </a:lnTo>
                <a:lnTo>
                  <a:pt x="344992" y="28651"/>
                </a:lnTo>
                <a:lnTo>
                  <a:pt x="382473" y="61360"/>
                </a:lnTo>
                <a:lnTo>
                  <a:pt x="395931" y="110337"/>
                </a:lnTo>
                <a:lnTo>
                  <a:pt x="394455" y="128196"/>
                </a:lnTo>
                <a:lnTo>
                  <a:pt x="372311" y="172974"/>
                </a:lnTo>
                <a:lnTo>
                  <a:pt x="329763" y="196834"/>
                </a:lnTo>
                <a:lnTo>
                  <a:pt x="312418" y="198424"/>
                </a:lnTo>
                <a:lnTo>
                  <a:pt x="378322" y="198424"/>
                </a:lnTo>
                <a:lnTo>
                  <a:pt x="413229" y="152514"/>
                </a:lnTo>
                <a:lnTo>
                  <a:pt x="420927" y="110337"/>
                </a:lnTo>
                <a:lnTo>
                  <a:pt x="419022" y="88315"/>
                </a:lnTo>
                <a:lnTo>
                  <a:pt x="413307" y="67970"/>
                </a:lnTo>
                <a:lnTo>
                  <a:pt x="403781" y="49301"/>
                </a:lnTo>
                <a:lnTo>
                  <a:pt x="390444" y="32308"/>
                </a:lnTo>
                <a:lnTo>
                  <a:pt x="378841" y="22250"/>
                </a:lnTo>
                <a:close/>
              </a:path>
              <a:path w="3286125" h="220979">
                <a:moveTo>
                  <a:pt x="445006" y="194767"/>
                </a:moveTo>
                <a:lnTo>
                  <a:pt x="467866" y="219456"/>
                </a:lnTo>
                <a:lnTo>
                  <a:pt x="475181" y="219456"/>
                </a:lnTo>
                <a:lnTo>
                  <a:pt x="507563" y="197815"/>
                </a:lnTo>
                <a:lnTo>
                  <a:pt x="455776" y="197815"/>
                </a:lnTo>
                <a:lnTo>
                  <a:pt x="449477" y="196799"/>
                </a:lnTo>
                <a:lnTo>
                  <a:pt x="445006" y="194767"/>
                </a:lnTo>
                <a:close/>
              </a:path>
              <a:path w="3286125" h="220979">
                <a:moveTo>
                  <a:pt x="646174" y="25603"/>
                </a:moveTo>
                <a:lnTo>
                  <a:pt x="622095" y="25603"/>
                </a:lnTo>
                <a:lnTo>
                  <a:pt x="622095" y="217017"/>
                </a:lnTo>
                <a:lnTo>
                  <a:pt x="646174" y="217017"/>
                </a:lnTo>
                <a:lnTo>
                  <a:pt x="646174" y="25603"/>
                </a:lnTo>
                <a:close/>
              </a:path>
              <a:path w="3286125" h="220979">
                <a:moveTo>
                  <a:pt x="646174" y="3657"/>
                </a:moveTo>
                <a:lnTo>
                  <a:pt x="508100" y="3657"/>
                </a:lnTo>
                <a:lnTo>
                  <a:pt x="508036" y="48768"/>
                </a:lnTo>
                <a:lnTo>
                  <a:pt x="507900" y="62398"/>
                </a:lnTo>
                <a:lnTo>
                  <a:pt x="504899" y="114147"/>
                </a:lnTo>
                <a:lnTo>
                  <a:pt x="497432" y="160172"/>
                </a:lnTo>
                <a:lnTo>
                  <a:pt x="478128" y="194513"/>
                </a:lnTo>
                <a:lnTo>
                  <a:pt x="467968" y="197815"/>
                </a:lnTo>
                <a:lnTo>
                  <a:pt x="507563" y="197815"/>
                </a:lnTo>
                <a:lnTo>
                  <a:pt x="523721" y="152057"/>
                </a:lnTo>
                <a:lnTo>
                  <a:pt x="529293" y="107175"/>
                </a:lnTo>
                <a:lnTo>
                  <a:pt x="531265" y="48768"/>
                </a:lnTo>
                <a:lnTo>
                  <a:pt x="531265" y="25603"/>
                </a:lnTo>
                <a:lnTo>
                  <a:pt x="646174" y="25603"/>
                </a:lnTo>
                <a:lnTo>
                  <a:pt x="646174" y="3657"/>
                </a:lnTo>
                <a:close/>
              </a:path>
              <a:path w="3286125" h="220979">
                <a:moveTo>
                  <a:pt x="804975" y="0"/>
                </a:moveTo>
                <a:lnTo>
                  <a:pt x="762532" y="8039"/>
                </a:lnTo>
                <a:lnTo>
                  <a:pt x="727861" y="32156"/>
                </a:lnTo>
                <a:lnTo>
                  <a:pt x="704772" y="67779"/>
                </a:lnTo>
                <a:lnTo>
                  <a:pt x="697076" y="110337"/>
                </a:lnTo>
                <a:lnTo>
                  <a:pt x="698981" y="132730"/>
                </a:lnTo>
                <a:lnTo>
                  <a:pt x="714221" y="171973"/>
                </a:lnTo>
                <a:lnTo>
                  <a:pt x="743767" y="202758"/>
                </a:lnTo>
                <a:lnTo>
                  <a:pt x="782020" y="218684"/>
                </a:lnTo>
                <a:lnTo>
                  <a:pt x="804061" y="220675"/>
                </a:lnTo>
                <a:lnTo>
                  <a:pt x="817428" y="220103"/>
                </a:lnTo>
                <a:lnTo>
                  <a:pt x="861399" y="206406"/>
                </a:lnTo>
                <a:lnTo>
                  <a:pt x="873190" y="198424"/>
                </a:lnTo>
                <a:lnTo>
                  <a:pt x="804670" y="198424"/>
                </a:lnTo>
                <a:lnTo>
                  <a:pt x="787847" y="196834"/>
                </a:lnTo>
                <a:lnTo>
                  <a:pt x="745844" y="172974"/>
                </a:lnTo>
                <a:lnTo>
                  <a:pt x="723555" y="128196"/>
                </a:lnTo>
                <a:lnTo>
                  <a:pt x="722069" y="110337"/>
                </a:lnTo>
                <a:lnTo>
                  <a:pt x="723546" y="92354"/>
                </a:lnTo>
                <a:lnTo>
                  <a:pt x="745691" y="47548"/>
                </a:lnTo>
                <a:lnTo>
                  <a:pt x="787725" y="23831"/>
                </a:lnTo>
                <a:lnTo>
                  <a:pt x="804670" y="22250"/>
                </a:lnTo>
                <a:lnTo>
                  <a:pt x="873016" y="22250"/>
                </a:lnTo>
                <a:lnTo>
                  <a:pt x="869355" y="19469"/>
                </a:lnTo>
                <a:lnTo>
                  <a:pt x="829811" y="2171"/>
                </a:lnTo>
                <a:lnTo>
                  <a:pt x="817889" y="542"/>
                </a:lnTo>
                <a:lnTo>
                  <a:pt x="804975" y="0"/>
                </a:lnTo>
                <a:close/>
              </a:path>
              <a:path w="3286125" h="220979">
                <a:moveTo>
                  <a:pt x="873555" y="167640"/>
                </a:moveTo>
                <a:lnTo>
                  <a:pt x="841246" y="190804"/>
                </a:lnTo>
                <a:lnTo>
                  <a:pt x="804670" y="198424"/>
                </a:lnTo>
                <a:lnTo>
                  <a:pt x="873190" y="198424"/>
                </a:lnTo>
                <a:lnTo>
                  <a:pt x="880293" y="192843"/>
                </a:lnTo>
                <a:lnTo>
                  <a:pt x="889405" y="184404"/>
                </a:lnTo>
                <a:lnTo>
                  <a:pt x="873555" y="167640"/>
                </a:lnTo>
                <a:close/>
              </a:path>
              <a:path w="3286125" h="220979">
                <a:moveTo>
                  <a:pt x="873016" y="22250"/>
                </a:moveTo>
                <a:lnTo>
                  <a:pt x="804670" y="22250"/>
                </a:lnTo>
                <a:lnTo>
                  <a:pt x="822463" y="24079"/>
                </a:lnTo>
                <a:lnTo>
                  <a:pt x="839570" y="29565"/>
                </a:lnTo>
                <a:lnTo>
                  <a:pt x="855991" y="38709"/>
                </a:lnTo>
                <a:lnTo>
                  <a:pt x="871726" y="51511"/>
                </a:lnTo>
                <a:lnTo>
                  <a:pt x="887576" y="34442"/>
                </a:lnTo>
                <a:lnTo>
                  <a:pt x="878520" y="26431"/>
                </a:lnTo>
                <a:lnTo>
                  <a:pt x="873016" y="22250"/>
                </a:lnTo>
                <a:close/>
              </a:path>
              <a:path w="3286125" h="220979">
                <a:moveTo>
                  <a:pt x="1012239" y="25603"/>
                </a:moveTo>
                <a:lnTo>
                  <a:pt x="987855" y="25603"/>
                </a:lnTo>
                <a:lnTo>
                  <a:pt x="987855" y="217017"/>
                </a:lnTo>
                <a:lnTo>
                  <a:pt x="1012239" y="217017"/>
                </a:lnTo>
                <a:lnTo>
                  <a:pt x="1012239" y="25603"/>
                </a:lnTo>
                <a:close/>
              </a:path>
              <a:path w="3286125" h="220979">
                <a:moveTo>
                  <a:pt x="1083867" y="3657"/>
                </a:moveTo>
                <a:lnTo>
                  <a:pt x="916227" y="3657"/>
                </a:lnTo>
                <a:lnTo>
                  <a:pt x="916227" y="25603"/>
                </a:lnTo>
                <a:lnTo>
                  <a:pt x="1083867" y="25603"/>
                </a:lnTo>
                <a:lnTo>
                  <a:pt x="1083867" y="3657"/>
                </a:lnTo>
                <a:close/>
              </a:path>
              <a:path w="3286125" h="220979">
                <a:moveTo>
                  <a:pt x="1228647" y="0"/>
                </a:moveTo>
                <a:lnTo>
                  <a:pt x="1185284" y="8115"/>
                </a:lnTo>
                <a:lnTo>
                  <a:pt x="1150313" y="32461"/>
                </a:lnTo>
                <a:lnTo>
                  <a:pt x="1127225" y="68160"/>
                </a:lnTo>
                <a:lnTo>
                  <a:pt x="1119529" y="110337"/>
                </a:lnTo>
                <a:lnTo>
                  <a:pt x="1121434" y="132359"/>
                </a:lnTo>
                <a:lnTo>
                  <a:pt x="1136674" y="171373"/>
                </a:lnTo>
                <a:lnTo>
                  <a:pt x="1166315" y="202501"/>
                </a:lnTo>
                <a:lnTo>
                  <a:pt x="1205324" y="218655"/>
                </a:lnTo>
                <a:lnTo>
                  <a:pt x="1228025" y="220675"/>
                </a:lnTo>
                <a:lnTo>
                  <a:pt x="1250759" y="218646"/>
                </a:lnTo>
                <a:lnTo>
                  <a:pt x="1271394" y="212559"/>
                </a:lnTo>
                <a:lnTo>
                  <a:pt x="1289931" y="202415"/>
                </a:lnTo>
                <a:lnTo>
                  <a:pt x="1294551" y="198424"/>
                </a:lnTo>
                <a:lnTo>
                  <a:pt x="1228647" y="198424"/>
                </a:lnTo>
                <a:lnTo>
                  <a:pt x="1211283" y="196824"/>
                </a:lnTo>
                <a:lnTo>
                  <a:pt x="1168449" y="172821"/>
                </a:lnTo>
                <a:lnTo>
                  <a:pt x="1146018" y="128073"/>
                </a:lnTo>
                <a:lnTo>
                  <a:pt x="1144522" y="110337"/>
                </a:lnTo>
                <a:lnTo>
                  <a:pt x="1145999" y="92478"/>
                </a:lnTo>
                <a:lnTo>
                  <a:pt x="1168144" y="47701"/>
                </a:lnTo>
                <a:lnTo>
                  <a:pt x="1210687" y="23841"/>
                </a:lnTo>
                <a:lnTo>
                  <a:pt x="1228025" y="22250"/>
                </a:lnTo>
                <a:lnTo>
                  <a:pt x="1295065" y="22250"/>
                </a:lnTo>
                <a:lnTo>
                  <a:pt x="1290364" y="18173"/>
                </a:lnTo>
                <a:lnTo>
                  <a:pt x="1271927" y="8077"/>
                </a:lnTo>
                <a:lnTo>
                  <a:pt x="1251354" y="2019"/>
                </a:lnTo>
                <a:lnTo>
                  <a:pt x="1228647" y="0"/>
                </a:lnTo>
                <a:close/>
              </a:path>
              <a:path w="3286125" h="220979">
                <a:moveTo>
                  <a:pt x="1295065" y="22250"/>
                </a:moveTo>
                <a:lnTo>
                  <a:pt x="1228025" y="22250"/>
                </a:lnTo>
                <a:lnTo>
                  <a:pt x="1245396" y="23850"/>
                </a:lnTo>
                <a:lnTo>
                  <a:pt x="1261221" y="28651"/>
                </a:lnTo>
                <a:lnTo>
                  <a:pt x="1298703" y="61360"/>
                </a:lnTo>
                <a:lnTo>
                  <a:pt x="1312162" y="110337"/>
                </a:lnTo>
                <a:lnTo>
                  <a:pt x="1310686" y="128196"/>
                </a:lnTo>
                <a:lnTo>
                  <a:pt x="1288540" y="172974"/>
                </a:lnTo>
                <a:lnTo>
                  <a:pt x="1245992" y="196834"/>
                </a:lnTo>
                <a:lnTo>
                  <a:pt x="1228647" y="198424"/>
                </a:lnTo>
                <a:lnTo>
                  <a:pt x="1294551" y="198424"/>
                </a:lnTo>
                <a:lnTo>
                  <a:pt x="1329455" y="152514"/>
                </a:lnTo>
                <a:lnTo>
                  <a:pt x="1337156" y="110337"/>
                </a:lnTo>
                <a:lnTo>
                  <a:pt x="1335251" y="88315"/>
                </a:lnTo>
                <a:lnTo>
                  <a:pt x="1329534" y="67970"/>
                </a:lnTo>
                <a:lnTo>
                  <a:pt x="1320005" y="49301"/>
                </a:lnTo>
                <a:lnTo>
                  <a:pt x="1306663" y="32308"/>
                </a:lnTo>
                <a:lnTo>
                  <a:pt x="1295065" y="22250"/>
                </a:lnTo>
                <a:close/>
              </a:path>
              <a:path w="3286125" h="220979">
                <a:moveTo>
                  <a:pt x="1478875" y="3657"/>
                </a:moveTo>
                <a:lnTo>
                  <a:pt x="1388057" y="3657"/>
                </a:lnTo>
                <a:lnTo>
                  <a:pt x="1388057" y="217017"/>
                </a:lnTo>
                <a:lnTo>
                  <a:pt x="1482838" y="217017"/>
                </a:lnTo>
                <a:lnTo>
                  <a:pt x="1499626" y="216046"/>
                </a:lnTo>
                <a:lnTo>
                  <a:pt x="1514618" y="213131"/>
                </a:lnTo>
                <a:lnTo>
                  <a:pt x="1527816" y="208273"/>
                </a:lnTo>
                <a:lnTo>
                  <a:pt x="1539226" y="201472"/>
                </a:lnTo>
                <a:lnTo>
                  <a:pt x="1545827" y="195376"/>
                </a:lnTo>
                <a:lnTo>
                  <a:pt x="1411819" y="195376"/>
                </a:lnTo>
                <a:lnTo>
                  <a:pt x="1411819" y="120091"/>
                </a:lnTo>
                <a:lnTo>
                  <a:pt x="1540771" y="120091"/>
                </a:lnTo>
                <a:lnTo>
                  <a:pt x="1534539" y="115081"/>
                </a:lnTo>
                <a:lnTo>
                  <a:pt x="1514537" y="106680"/>
                </a:lnTo>
                <a:lnTo>
                  <a:pt x="1528220" y="98755"/>
                </a:lnTo>
                <a:lnTo>
                  <a:pt x="1411819" y="98755"/>
                </a:lnTo>
                <a:lnTo>
                  <a:pt x="1411819" y="25298"/>
                </a:lnTo>
                <a:lnTo>
                  <a:pt x="1536836" y="25298"/>
                </a:lnTo>
                <a:lnTo>
                  <a:pt x="1534654" y="22555"/>
                </a:lnTo>
                <a:lnTo>
                  <a:pt x="1524309" y="14287"/>
                </a:lnTo>
                <a:lnTo>
                  <a:pt x="1511565" y="8382"/>
                </a:lnTo>
                <a:lnTo>
                  <a:pt x="1496420" y="4838"/>
                </a:lnTo>
                <a:lnTo>
                  <a:pt x="1478875" y="3657"/>
                </a:lnTo>
                <a:close/>
              </a:path>
              <a:path w="3286125" h="220979">
                <a:moveTo>
                  <a:pt x="1540771" y="120091"/>
                </a:moveTo>
                <a:lnTo>
                  <a:pt x="1479180" y="120091"/>
                </a:lnTo>
                <a:lnTo>
                  <a:pt x="1492220" y="120681"/>
                </a:lnTo>
                <a:lnTo>
                  <a:pt x="1503602" y="122453"/>
                </a:lnTo>
                <a:lnTo>
                  <a:pt x="1534968" y="148342"/>
                </a:lnTo>
                <a:lnTo>
                  <a:pt x="1535873" y="156667"/>
                </a:lnTo>
                <a:lnTo>
                  <a:pt x="1534996" y="165306"/>
                </a:lnTo>
                <a:lnTo>
                  <a:pt x="1505240" y="192824"/>
                </a:lnTo>
                <a:lnTo>
                  <a:pt x="1483447" y="195376"/>
                </a:lnTo>
                <a:lnTo>
                  <a:pt x="1545827" y="195376"/>
                </a:lnTo>
                <a:lnTo>
                  <a:pt x="1548427" y="192976"/>
                </a:lnTo>
                <a:lnTo>
                  <a:pt x="1554999" y="183032"/>
                </a:lnTo>
                <a:lnTo>
                  <a:pt x="1558942" y="171640"/>
                </a:lnTo>
                <a:lnTo>
                  <a:pt x="1560257" y="158800"/>
                </a:lnTo>
                <a:lnTo>
                  <a:pt x="1557399" y="141141"/>
                </a:lnTo>
                <a:lnTo>
                  <a:pt x="1548827" y="126568"/>
                </a:lnTo>
                <a:lnTo>
                  <a:pt x="1540771" y="120091"/>
                </a:lnTo>
                <a:close/>
              </a:path>
              <a:path w="3286125" h="220979">
                <a:moveTo>
                  <a:pt x="1536836" y="25298"/>
                </a:moveTo>
                <a:lnTo>
                  <a:pt x="1476742" y="25298"/>
                </a:lnTo>
                <a:lnTo>
                  <a:pt x="1487386" y="25879"/>
                </a:lnTo>
                <a:lnTo>
                  <a:pt x="1496749" y="27622"/>
                </a:lnTo>
                <a:lnTo>
                  <a:pt x="1523986" y="60045"/>
                </a:lnTo>
                <a:lnTo>
                  <a:pt x="1523147" y="68808"/>
                </a:lnTo>
                <a:lnTo>
                  <a:pt x="1494953" y="96240"/>
                </a:lnTo>
                <a:lnTo>
                  <a:pt x="1474913" y="98755"/>
                </a:lnTo>
                <a:lnTo>
                  <a:pt x="1528220" y="98755"/>
                </a:lnTo>
                <a:lnTo>
                  <a:pt x="1529339" y="98107"/>
                </a:lnTo>
                <a:lnTo>
                  <a:pt x="1539911" y="87020"/>
                </a:lnTo>
                <a:lnTo>
                  <a:pt x="1546255" y="73418"/>
                </a:lnTo>
                <a:lnTo>
                  <a:pt x="1548370" y="57302"/>
                </a:lnTo>
                <a:lnTo>
                  <a:pt x="1547512" y="47472"/>
                </a:lnTo>
                <a:lnTo>
                  <a:pt x="1544941" y="38404"/>
                </a:lnTo>
                <a:lnTo>
                  <a:pt x="1540654" y="30099"/>
                </a:lnTo>
                <a:lnTo>
                  <a:pt x="1536836" y="25298"/>
                </a:lnTo>
                <a:close/>
              </a:path>
              <a:path w="3286125" h="220979">
                <a:moveTo>
                  <a:pt x="1632190" y="3657"/>
                </a:moveTo>
                <a:lnTo>
                  <a:pt x="1608110" y="3657"/>
                </a:lnTo>
                <a:lnTo>
                  <a:pt x="1608110" y="217017"/>
                </a:lnTo>
                <a:lnTo>
                  <a:pt x="1632190" y="217017"/>
                </a:lnTo>
                <a:lnTo>
                  <a:pt x="1632190" y="159715"/>
                </a:lnTo>
                <a:lnTo>
                  <a:pt x="1660461" y="131064"/>
                </a:lnTo>
                <a:lnTo>
                  <a:pt x="1632190" y="131064"/>
                </a:lnTo>
                <a:lnTo>
                  <a:pt x="1632190" y="3657"/>
                </a:lnTo>
                <a:close/>
              </a:path>
              <a:path w="3286125" h="220979">
                <a:moveTo>
                  <a:pt x="1707686" y="113690"/>
                </a:moveTo>
                <a:lnTo>
                  <a:pt x="1677605" y="113690"/>
                </a:lnTo>
                <a:lnTo>
                  <a:pt x="1759596" y="217017"/>
                </a:lnTo>
                <a:lnTo>
                  <a:pt x="1789771" y="217017"/>
                </a:lnTo>
                <a:lnTo>
                  <a:pt x="1707686" y="113690"/>
                </a:lnTo>
                <a:close/>
              </a:path>
              <a:path w="3286125" h="220979">
                <a:moveTo>
                  <a:pt x="1785809" y="3657"/>
                </a:moveTo>
                <a:lnTo>
                  <a:pt x="1754719" y="3657"/>
                </a:lnTo>
                <a:lnTo>
                  <a:pt x="1632190" y="131064"/>
                </a:lnTo>
                <a:lnTo>
                  <a:pt x="1660461" y="131064"/>
                </a:lnTo>
                <a:lnTo>
                  <a:pt x="1677605" y="113690"/>
                </a:lnTo>
                <a:lnTo>
                  <a:pt x="1707686" y="113690"/>
                </a:lnTo>
                <a:lnTo>
                  <a:pt x="1694369" y="96926"/>
                </a:lnTo>
                <a:lnTo>
                  <a:pt x="1785809" y="3657"/>
                </a:lnTo>
                <a:close/>
              </a:path>
              <a:path w="3286125" h="220979">
                <a:moveTo>
                  <a:pt x="1928760" y="2133"/>
                </a:moveTo>
                <a:lnTo>
                  <a:pt x="1906205" y="2133"/>
                </a:lnTo>
                <a:lnTo>
                  <a:pt x="1808974" y="217017"/>
                </a:lnTo>
                <a:lnTo>
                  <a:pt x="1833662" y="217017"/>
                </a:lnTo>
                <a:lnTo>
                  <a:pt x="1858961" y="160629"/>
                </a:lnTo>
                <a:lnTo>
                  <a:pt x="2000477" y="160629"/>
                </a:lnTo>
                <a:lnTo>
                  <a:pt x="1990684" y="138988"/>
                </a:lnTo>
                <a:lnTo>
                  <a:pt x="1868410" y="138988"/>
                </a:lnTo>
                <a:lnTo>
                  <a:pt x="1917178" y="30175"/>
                </a:lnTo>
                <a:lnTo>
                  <a:pt x="1941448" y="30175"/>
                </a:lnTo>
                <a:lnTo>
                  <a:pt x="1928760" y="2133"/>
                </a:lnTo>
                <a:close/>
              </a:path>
              <a:path w="3286125" h="220979">
                <a:moveTo>
                  <a:pt x="2000477" y="160629"/>
                </a:moveTo>
                <a:lnTo>
                  <a:pt x="1975090" y="160629"/>
                </a:lnTo>
                <a:lnTo>
                  <a:pt x="2000083" y="217017"/>
                </a:lnTo>
                <a:lnTo>
                  <a:pt x="2025991" y="217017"/>
                </a:lnTo>
                <a:lnTo>
                  <a:pt x="2000477" y="160629"/>
                </a:lnTo>
                <a:close/>
              </a:path>
              <a:path w="3286125" h="220979">
                <a:moveTo>
                  <a:pt x="1941448" y="30175"/>
                </a:moveTo>
                <a:lnTo>
                  <a:pt x="1917178" y="30175"/>
                </a:lnTo>
                <a:lnTo>
                  <a:pt x="1965641" y="138988"/>
                </a:lnTo>
                <a:lnTo>
                  <a:pt x="1990684" y="138988"/>
                </a:lnTo>
                <a:lnTo>
                  <a:pt x="1941448" y="30175"/>
                </a:lnTo>
                <a:close/>
              </a:path>
              <a:path w="3286125" h="220979">
                <a:moveTo>
                  <a:pt x="3084085" y="22250"/>
                </a:moveTo>
                <a:lnTo>
                  <a:pt x="3030917" y="22250"/>
                </a:lnTo>
                <a:lnTo>
                  <a:pt x="3039565" y="22955"/>
                </a:lnTo>
                <a:lnTo>
                  <a:pt x="3047528" y="25069"/>
                </a:lnTo>
                <a:lnTo>
                  <a:pt x="3073112" y="54387"/>
                </a:lnTo>
                <a:lnTo>
                  <a:pt x="3073894" y="63093"/>
                </a:lnTo>
                <a:lnTo>
                  <a:pt x="3073284" y="70942"/>
                </a:lnTo>
                <a:lnTo>
                  <a:pt x="3050576" y="110032"/>
                </a:lnTo>
                <a:lnTo>
                  <a:pt x="2951974" y="198424"/>
                </a:lnTo>
                <a:lnTo>
                  <a:pt x="2951974" y="217017"/>
                </a:lnTo>
                <a:lnTo>
                  <a:pt x="3101021" y="217017"/>
                </a:lnTo>
                <a:lnTo>
                  <a:pt x="3101021" y="195072"/>
                </a:lnTo>
                <a:lnTo>
                  <a:pt x="2987940" y="195072"/>
                </a:lnTo>
                <a:lnTo>
                  <a:pt x="3044938" y="144475"/>
                </a:lnTo>
                <a:lnTo>
                  <a:pt x="3079913" y="109728"/>
                </a:lnTo>
                <a:lnTo>
                  <a:pt x="3098144" y="72237"/>
                </a:lnTo>
                <a:lnTo>
                  <a:pt x="3098887" y="61569"/>
                </a:lnTo>
                <a:lnTo>
                  <a:pt x="3097716" y="48891"/>
                </a:lnTo>
                <a:lnTo>
                  <a:pt x="3094201" y="37376"/>
                </a:lnTo>
                <a:lnTo>
                  <a:pt x="3088343" y="27022"/>
                </a:lnTo>
                <a:lnTo>
                  <a:pt x="3084085" y="22250"/>
                </a:lnTo>
                <a:close/>
              </a:path>
              <a:path w="3286125" h="220979">
                <a:moveTo>
                  <a:pt x="3032746" y="609"/>
                </a:moveTo>
                <a:lnTo>
                  <a:pt x="2988854" y="11734"/>
                </a:lnTo>
                <a:lnTo>
                  <a:pt x="2955936" y="46024"/>
                </a:lnTo>
                <a:lnTo>
                  <a:pt x="2973614" y="58826"/>
                </a:lnTo>
                <a:lnTo>
                  <a:pt x="2980310" y="50006"/>
                </a:lnTo>
                <a:lnTo>
                  <a:pt x="2986987" y="42443"/>
                </a:lnTo>
                <a:lnTo>
                  <a:pt x="3022487" y="22802"/>
                </a:lnTo>
                <a:lnTo>
                  <a:pt x="3030917" y="22250"/>
                </a:lnTo>
                <a:lnTo>
                  <a:pt x="3084085" y="22250"/>
                </a:lnTo>
                <a:lnTo>
                  <a:pt x="3080142" y="17830"/>
                </a:lnTo>
                <a:lnTo>
                  <a:pt x="3070150" y="10296"/>
                </a:lnTo>
                <a:lnTo>
                  <a:pt x="3058920" y="4914"/>
                </a:lnTo>
                <a:lnTo>
                  <a:pt x="3046452" y="1685"/>
                </a:lnTo>
                <a:lnTo>
                  <a:pt x="3032746" y="609"/>
                </a:lnTo>
                <a:close/>
              </a:path>
              <a:path w="3286125" h="220979">
                <a:moveTo>
                  <a:pt x="3152532" y="167030"/>
                </a:moveTo>
                <a:lnTo>
                  <a:pt x="3135158" y="182575"/>
                </a:lnTo>
                <a:lnTo>
                  <a:pt x="3151103" y="199243"/>
                </a:lnTo>
                <a:lnTo>
                  <a:pt x="3169677" y="211150"/>
                </a:lnTo>
                <a:lnTo>
                  <a:pt x="3190880" y="218293"/>
                </a:lnTo>
                <a:lnTo>
                  <a:pt x="3214711" y="220675"/>
                </a:lnTo>
                <a:lnTo>
                  <a:pt x="3229199" y="219541"/>
                </a:lnTo>
                <a:lnTo>
                  <a:pt x="3242486" y="216141"/>
                </a:lnTo>
                <a:lnTo>
                  <a:pt x="3254573" y="210473"/>
                </a:lnTo>
                <a:lnTo>
                  <a:pt x="3265460" y="202539"/>
                </a:lnTo>
                <a:lnTo>
                  <a:pt x="3269001" y="198729"/>
                </a:lnTo>
                <a:lnTo>
                  <a:pt x="3215016" y="198729"/>
                </a:lnTo>
                <a:lnTo>
                  <a:pt x="3197395" y="196748"/>
                </a:lnTo>
                <a:lnTo>
                  <a:pt x="3181107" y="190804"/>
                </a:lnTo>
                <a:lnTo>
                  <a:pt x="3166153" y="180898"/>
                </a:lnTo>
                <a:lnTo>
                  <a:pt x="3152532" y="167030"/>
                </a:lnTo>
                <a:close/>
              </a:path>
              <a:path w="3286125" h="220979">
                <a:moveTo>
                  <a:pt x="3282682" y="3657"/>
                </a:moveTo>
                <a:lnTo>
                  <a:pt x="3146436" y="3657"/>
                </a:lnTo>
                <a:lnTo>
                  <a:pt x="3146436" y="25298"/>
                </a:lnTo>
                <a:lnTo>
                  <a:pt x="3250678" y="25298"/>
                </a:lnTo>
                <a:lnTo>
                  <a:pt x="3183317" y="101193"/>
                </a:lnTo>
                <a:lnTo>
                  <a:pt x="3188194" y="115519"/>
                </a:lnTo>
                <a:lnTo>
                  <a:pt x="3201910" y="115519"/>
                </a:lnTo>
                <a:lnTo>
                  <a:pt x="3214673" y="116195"/>
                </a:lnTo>
                <a:lnTo>
                  <a:pt x="3252392" y="132292"/>
                </a:lnTo>
                <a:lnTo>
                  <a:pt x="3261650" y="156667"/>
                </a:lnTo>
                <a:lnTo>
                  <a:pt x="3260812" y="165658"/>
                </a:lnTo>
                <a:lnTo>
                  <a:pt x="3233226" y="195834"/>
                </a:lnTo>
                <a:lnTo>
                  <a:pt x="3215016" y="198729"/>
                </a:lnTo>
                <a:lnTo>
                  <a:pt x="3269001" y="198729"/>
                </a:lnTo>
                <a:lnTo>
                  <a:pt x="3274461" y="192852"/>
                </a:lnTo>
                <a:lnTo>
                  <a:pt x="3280891" y="181927"/>
                </a:lnTo>
                <a:lnTo>
                  <a:pt x="3284748" y="169764"/>
                </a:lnTo>
                <a:lnTo>
                  <a:pt x="3286034" y="156362"/>
                </a:lnTo>
                <a:lnTo>
                  <a:pt x="3284785" y="143151"/>
                </a:lnTo>
                <a:lnTo>
                  <a:pt x="3255420" y="106479"/>
                </a:lnTo>
                <a:lnTo>
                  <a:pt x="3215626" y="95707"/>
                </a:lnTo>
                <a:lnTo>
                  <a:pt x="3282682" y="21336"/>
                </a:lnTo>
                <a:lnTo>
                  <a:pt x="3282682" y="3657"/>
                </a:lnTo>
                <a:close/>
              </a:path>
              <a:path w="3286125" h="220979">
                <a:moveTo>
                  <a:pt x="2260992" y="2133"/>
                </a:moveTo>
                <a:lnTo>
                  <a:pt x="2238437" y="2133"/>
                </a:lnTo>
                <a:lnTo>
                  <a:pt x="2141206" y="217017"/>
                </a:lnTo>
                <a:lnTo>
                  <a:pt x="2165894" y="217017"/>
                </a:lnTo>
                <a:lnTo>
                  <a:pt x="2191193" y="160629"/>
                </a:lnTo>
                <a:lnTo>
                  <a:pt x="2332709" y="160629"/>
                </a:lnTo>
                <a:lnTo>
                  <a:pt x="2322916" y="138988"/>
                </a:lnTo>
                <a:lnTo>
                  <a:pt x="2200642" y="138988"/>
                </a:lnTo>
                <a:lnTo>
                  <a:pt x="2249410" y="30175"/>
                </a:lnTo>
                <a:lnTo>
                  <a:pt x="2273680" y="30175"/>
                </a:lnTo>
                <a:lnTo>
                  <a:pt x="2260992" y="2133"/>
                </a:lnTo>
                <a:close/>
              </a:path>
              <a:path w="3286125" h="220979">
                <a:moveTo>
                  <a:pt x="2332709" y="160629"/>
                </a:moveTo>
                <a:lnTo>
                  <a:pt x="2307322" y="160629"/>
                </a:lnTo>
                <a:lnTo>
                  <a:pt x="2332315" y="217017"/>
                </a:lnTo>
                <a:lnTo>
                  <a:pt x="2358223" y="217017"/>
                </a:lnTo>
                <a:lnTo>
                  <a:pt x="2332709" y="160629"/>
                </a:lnTo>
                <a:close/>
              </a:path>
              <a:path w="3286125" h="220979">
                <a:moveTo>
                  <a:pt x="2273680" y="30175"/>
                </a:moveTo>
                <a:lnTo>
                  <a:pt x="2249410" y="30175"/>
                </a:lnTo>
                <a:lnTo>
                  <a:pt x="2297873" y="138988"/>
                </a:lnTo>
                <a:lnTo>
                  <a:pt x="2322916" y="138988"/>
                </a:lnTo>
                <a:lnTo>
                  <a:pt x="2273680" y="30175"/>
                </a:lnTo>
                <a:close/>
              </a:path>
              <a:path w="3286125" h="220979">
                <a:moveTo>
                  <a:pt x="2480143" y="3657"/>
                </a:moveTo>
                <a:lnTo>
                  <a:pt x="2400286" y="3657"/>
                </a:lnTo>
                <a:lnTo>
                  <a:pt x="2400286" y="217017"/>
                </a:lnTo>
                <a:lnTo>
                  <a:pt x="2424365" y="217017"/>
                </a:lnTo>
                <a:lnTo>
                  <a:pt x="2424365" y="141732"/>
                </a:lnTo>
                <a:lnTo>
                  <a:pt x="2476181" y="141732"/>
                </a:lnTo>
                <a:lnTo>
                  <a:pt x="2523358" y="131445"/>
                </a:lnTo>
                <a:lnTo>
                  <a:pt x="2539873" y="119786"/>
                </a:lnTo>
                <a:lnTo>
                  <a:pt x="2424365" y="119786"/>
                </a:lnTo>
                <a:lnTo>
                  <a:pt x="2424365" y="25908"/>
                </a:lnTo>
                <a:lnTo>
                  <a:pt x="2542118" y="25908"/>
                </a:lnTo>
                <a:lnTo>
                  <a:pt x="2538360" y="21945"/>
                </a:lnTo>
                <a:lnTo>
                  <a:pt x="2526606" y="13944"/>
                </a:lnTo>
                <a:lnTo>
                  <a:pt x="2512985" y="8229"/>
                </a:lnTo>
                <a:lnTo>
                  <a:pt x="2497498" y="4800"/>
                </a:lnTo>
                <a:lnTo>
                  <a:pt x="2480143" y="3657"/>
                </a:lnTo>
                <a:close/>
              </a:path>
              <a:path w="3286125" h="220979">
                <a:moveTo>
                  <a:pt x="2542118" y="25908"/>
                </a:moveTo>
                <a:lnTo>
                  <a:pt x="2478314" y="25908"/>
                </a:lnTo>
                <a:lnTo>
                  <a:pt x="2490878" y="26660"/>
                </a:lnTo>
                <a:lnTo>
                  <a:pt x="2502051" y="28917"/>
                </a:lnTo>
                <a:lnTo>
                  <a:pt x="2534655" y="61750"/>
                </a:lnTo>
                <a:lnTo>
                  <a:pt x="2535617" y="72237"/>
                </a:lnTo>
                <a:lnTo>
                  <a:pt x="2534617" y="82515"/>
                </a:lnTo>
                <a:lnTo>
                  <a:pt x="2510957" y="112499"/>
                </a:lnTo>
                <a:lnTo>
                  <a:pt x="2477095" y="119786"/>
                </a:lnTo>
                <a:lnTo>
                  <a:pt x="2539873" y="119786"/>
                </a:lnTo>
                <a:lnTo>
                  <a:pt x="2546542" y="113366"/>
                </a:lnTo>
                <a:lnTo>
                  <a:pt x="2554019" y="101422"/>
                </a:lnTo>
                <a:lnTo>
                  <a:pt x="2558505" y="87610"/>
                </a:lnTo>
                <a:lnTo>
                  <a:pt x="2560001" y="71932"/>
                </a:lnTo>
                <a:lnTo>
                  <a:pt x="2558648" y="56921"/>
                </a:lnTo>
                <a:lnTo>
                  <a:pt x="2554591" y="43586"/>
                </a:lnTo>
                <a:lnTo>
                  <a:pt x="2547828" y="31927"/>
                </a:lnTo>
                <a:lnTo>
                  <a:pt x="2542118" y="25908"/>
                </a:lnTo>
                <a:close/>
              </a:path>
              <a:path w="3286125" h="220979">
                <a:moveTo>
                  <a:pt x="2684664" y="25603"/>
                </a:moveTo>
                <a:lnTo>
                  <a:pt x="2660280" y="25603"/>
                </a:lnTo>
                <a:lnTo>
                  <a:pt x="2660280" y="217017"/>
                </a:lnTo>
                <a:lnTo>
                  <a:pt x="2684664" y="217017"/>
                </a:lnTo>
                <a:lnTo>
                  <a:pt x="2684664" y="25603"/>
                </a:lnTo>
                <a:close/>
              </a:path>
              <a:path w="3286125" h="220979">
                <a:moveTo>
                  <a:pt x="2756292" y="3657"/>
                </a:moveTo>
                <a:lnTo>
                  <a:pt x="2588652" y="3657"/>
                </a:lnTo>
                <a:lnTo>
                  <a:pt x="2588652" y="25603"/>
                </a:lnTo>
                <a:lnTo>
                  <a:pt x="2756292" y="25603"/>
                </a:lnTo>
                <a:lnTo>
                  <a:pt x="2756292" y="3657"/>
                </a:lnTo>
                <a:close/>
              </a:path>
              <a:path w="3286125" h="220979">
                <a:moveTo>
                  <a:pt x="2822738" y="185013"/>
                </a:moveTo>
                <a:lnTo>
                  <a:pt x="2794697" y="185013"/>
                </a:lnTo>
                <a:lnTo>
                  <a:pt x="2794697" y="217017"/>
                </a:lnTo>
                <a:lnTo>
                  <a:pt x="2822738" y="217017"/>
                </a:lnTo>
                <a:lnTo>
                  <a:pt x="2822738" y="18501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4" name="object 7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4430" y="6339349"/>
            <a:ext cx="3968310" cy="122518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843500" y="56385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2" y="186893"/>
                </a:moveTo>
                <a:lnTo>
                  <a:pt x="16095" y="224015"/>
                </a:lnTo>
                <a:lnTo>
                  <a:pt x="28063" y="229906"/>
                </a:lnTo>
                <a:lnTo>
                  <a:pt x="40319" y="234113"/>
                </a:lnTo>
                <a:lnTo>
                  <a:pt x="52863" y="236636"/>
                </a:lnTo>
                <a:lnTo>
                  <a:pt x="65693" y="237477"/>
                </a:lnTo>
                <a:lnTo>
                  <a:pt x="77589" y="236655"/>
                </a:lnTo>
                <a:lnTo>
                  <a:pt x="116982" y="216741"/>
                </a:lnTo>
                <a:lnTo>
                  <a:pt x="133842" y="194449"/>
                </a:lnTo>
                <a:lnTo>
                  <a:pt x="63065" y="194449"/>
                </a:lnTo>
                <a:lnTo>
                  <a:pt x="55818" y="193978"/>
                </a:lnTo>
                <a:lnTo>
                  <a:pt x="48858" y="192562"/>
                </a:lnTo>
                <a:lnTo>
                  <a:pt x="42186" y="190200"/>
                </a:lnTo>
                <a:lnTo>
                  <a:pt x="35802" y="186893"/>
                </a:lnTo>
                <a:close/>
              </a:path>
              <a:path w="1670050" h="238125">
                <a:moveTo>
                  <a:pt x="56495" y="3949"/>
                </a:moveTo>
                <a:lnTo>
                  <a:pt x="0" y="3949"/>
                </a:lnTo>
                <a:lnTo>
                  <a:pt x="91969" y="176060"/>
                </a:lnTo>
                <a:lnTo>
                  <a:pt x="85728" y="184103"/>
                </a:lnTo>
                <a:lnTo>
                  <a:pt x="78831" y="189850"/>
                </a:lnTo>
                <a:lnTo>
                  <a:pt x="71277" y="193299"/>
                </a:lnTo>
                <a:lnTo>
                  <a:pt x="63065" y="194449"/>
                </a:lnTo>
                <a:lnTo>
                  <a:pt x="133842" y="194449"/>
                </a:lnTo>
                <a:lnTo>
                  <a:pt x="140907" y="181635"/>
                </a:lnTo>
                <a:lnTo>
                  <a:pt x="168833" y="125475"/>
                </a:lnTo>
                <a:lnTo>
                  <a:pt x="118901" y="125475"/>
                </a:lnTo>
                <a:lnTo>
                  <a:pt x="56495" y="3949"/>
                </a:lnTo>
                <a:close/>
              </a:path>
              <a:path w="1670050" h="238125">
                <a:moveTo>
                  <a:pt x="229262" y="3949"/>
                </a:moveTo>
                <a:lnTo>
                  <a:pt x="174410" y="3949"/>
                </a:lnTo>
                <a:lnTo>
                  <a:pt x="118901" y="125475"/>
                </a:lnTo>
                <a:lnTo>
                  <a:pt x="168833" y="125475"/>
                </a:lnTo>
                <a:lnTo>
                  <a:pt x="229262" y="3949"/>
                </a:lnTo>
                <a:close/>
              </a:path>
              <a:path w="1670050" h="238125">
                <a:moveTo>
                  <a:pt x="313344" y="3949"/>
                </a:moveTo>
                <a:lnTo>
                  <a:pt x="262764" y="3949"/>
                </a:lnTo>
                <a:lnTo>
                  <a:pt x="262764" y="233870"/>
                </a:lnTo>
                <a:lnTo>
                  <a:pt x="313344" y="233870"/>
                </a:lnTo>
                <a:lnTo>
                  <a:pt x="313344" y="141566"/>
                </a:lnTo>
                <a:lnTo>
                  <a:pt x="457207" y="141566"/>
                </a:lnTo>
                <a:lnTo>
                  <a:pt x="457207" y="94932"/>
                </a:lnTo>
                <a:lnTo>
                  <a:pt x="313344" y="94932"/>
                </a:lnTo>
                <a:lnTo>
                  <a:pt x="313344" y="3949"/>
                </a:lnTo>
                <a:close/>
              </a:path>
              <a:path w="1670050" h="238125">
                <a:moveTo>
                  <a:pt x="457207" y="141566"/>
                </a:moveTo>
                <a:lnTo>
                  <a:pt x="406627" y="141566"/>
                </a:lnTo>
                <a:lnTo>
                  <a:pt x="406627" y="233870"/>
                </a:lnTo>
                <a:lnTo>
                  <a:pt x="457207" y="233870"/>
                </a:lnTo>
                <a:lnTo>
                  <a:pt x="457207" y="141566"/>
                </a:lnTo>
                <a:close/>
              </a:path>
              <a:path w="1670050" h="238125">
                <a:moveTo>
                  <a:pt x="457207" y="3949"/>
                </a:moveTo>
                <a:lnTo>
                  <a:pt x="406627" y="3949"/>
                </a:lnTo>
                <a:lnTo>
                  <a:pt x="406627" y="94932"/>
                </a:lnTo>
                <a:lnTo>
                  <a:pt x="457207" y="94932"/>
                </a:lnTo>
                <a:lnTo>
                  <a:pt x="457207" y="3949"/>
                </a:lnTo>
                <a:close/>
              </a:path>
              <a:path w="1670050" h="238125">
                <a:moveTo>
                  <a:pt x="562312" y="3949"/>
                </a:moveTo>
                <a:lnTo>
                  <a:pt x="512389" y="3949"/>
                </a:lnTo>
                <a:lnTo>
                  <a:pt x="512389" y="233870"/>
                </a:lnTo>
                <a:lnTo>
                  <a:pt x="560014" y="233870"/>
                </a:lnTo>
                <a:lnTo>
                  <a:pt x="612786" y="154711"/>
                </a:lnTo>
                <a:lnTo>
                  <a:pt x="562312" y="154711"/>
                </a:lnTo>
                <a:lnTo>
                  <a:pt x="562312" y="3949"/>
                </a:lnTo>
                <a:close/>
              </a:path>
              <a:path w="1670050" h="238125">
                <a:moveTo>
                  <a:pt x="710445" y="83108"/>
                </a:moveTo>
                <a:lnTo>
                  <a:pt x="660521" y="83108"/>
                </a:lnTo>
                <a:lnTo>
                  <a:pt x="660521" y="233870"/>
                </a:lnTo>
                <a:lnTo>
                  <a:pt x="710445" y="233870"/>
                </a:lnTo>
                <a:lnTo>
                  <a:pt x="710445" y="83108"/>
                </a:lnTo>
                <a:close/>
              </a:path>
              <a:path w="1670050" h="238125">
                <a:moveTo>
                  <a:pt x="710445" y="3949"/>
                </a:moveTo>
                <a:lnTo>
                  <a:pt x="663481" y="3949"/>
                </a:lnTo>
                <a:lnTo>
                  <a:pt x="562312" y="154711"/>
                </a:lnTo>
                <a:lnTo>
                  <a:pt x="612786" y="154711"/>
                </a:lnTo>
                <a:lnTo>
                  <a:pt x="660521" y="83108"/>
                </a:lnTo>
                <a:lnTo>
                  <a:pt x="710445" y="83108"/>
                </a:lnTo>
                <a:lnTo>
                  <a:pt x="710445" y="3949"/>
                </a:lnTo>
                <a:close/>
              </a:path>
              <a:path w="1670050" h="238125">
                <a:moveTo>
                  <a:pt x="875329" y="0"/>
                </a:moveTo>
                <a:lnTo>
                  <a:pt x="827706" y="8626"/>
                </a:lnTo>
                <a:lnTo>
                  <a:pt x="789274" y="34493"/>
                </a:lnTo>
                <a:lnTo>
                  <a:pt x="763899" y="72839"/>
                </a:lnTo>
                <a:lnTo>
                  <a:pt x="755441" y="118910"/>
                </a:lnTo>
                <a:lnTo>
                  <a:pt x="757546" y="143039"/>
                </a:lnTo>
                <a:lnTo>
                  <a:pt x="774381" y="185321"/>
                </a:lnTo>
                <a:lnTo>
                  <a:pt x="806999" y="218497"/>
                </a:lnTo>
                <a:lnTo>
                  <a:pt x="849127" y="235661"/>
                </a:lnTo>
                <a:lnTo>
                  <a:pt x="873361" y="237807"/>
                </a:lnTo>
                <a:lnTo>
                  <a:pt x="888662" y="237212"/>
                </a:lnTo>
                <a:lnTo>
                  <a:pt x="927056" y="228282"/>
                </a:lnTo>
                <a:lnTo>
                  <a:pt x="967620" y="198716"/>
                </a:lnTo>
                <a:lnTo>
                  <a:pt x="960567" y="191160"/>
                </a:lnTo>
                <a:lnTo>
                  <a:pt x="874999" y="191160"/>
                </a:lnTo>
                <a:lnTo>
                  <a:pt x="861174" y="189847"/>
                </a:lnTo>
                <a:lnTo>
                  <a:pt x="827209" y="170141"/>
                </a:lnTo>
                <a:lnTo>
                  <a:pt x="809505" y="133442"/>
                </a:lnTo>
                <a:lnTo>
                  <a:pt x="808324" y="118910"/>
                </a:lnTo>
                <a:lnTo>
                  <a:pt x="809505" y="104239"/>
                </a:lnTo>
                <a:lnTo>
                  <a:pt x="827209" y="67500"/>
                </a:lnTo>
                <a:lnTo>
                  <a:pt x="861174" y="47949"/>
                </a:lnTo>
                <a:lnTo>
                  <a:pt x="874999" y="46647"/>
                </a:lnTo>
                <a:lnTo>
                  <a:pt x="956360" y="46647"/>
                </a:lnTo>
                <a:lnTo>
                  <a:pt x="964344" y="37452"/>
                </a:lnTo>
                <a:lnTo>
                  <a:pt x="925583" y="9690"/>
                </a:lnTo>
                <a:lnTo>
                  <a:pt x="889679" y="606"/>
                </a:lnTo>
                <a:lnTo>
                  <a:pt x="875329" y="0"/>
                </a:lnTo>
                <a:close/>
              </a:path>
              <a:path w="1670050" h="238125">
                <a:moveTo>
                  <a:pt x="935438" y="164236"/>
                </a:moveTo>
                <a:lnTo>
                  <a:pt x="899822" y="187468"/>
                </a:lnTo>
                <a:lnTo>
                  <a:pt x="874999" y="191160"/>
                </a:lnTo>
                <a:lnTo>
                  <a:pt x="960567" y="191160"/>
                </a:lnTo>
                <a:lnTo>
                  <a:pt x="935438" y="164236"/>
                </a:lnTo>
                <a:close/>
              </a:path>
              <a:path w="1670050" h="238125">
                <a:moveTo>
                  <a:pt x="956360" y="46647"/>
                </a:moveTo>
                <a:lnTo>
                  <a:pt x="874999" y="46647"/>
                </a:lnTo>
                <a:lnTo>
                  <a:pt x="883860" y="47027"/>
                </a:lnTo>
                <a:lnTo>
                  <a:pt x="892041" y="48167"/>
                </a:lnTo>
                <a:lnTo>
                  <a:pt x="926840" y="65990"/>
                </a:lnTo>
                <a:lnTo>
                  <a:pt x="934118" y="72263"/>
                </a:lnTo>
                <a:lnTo>
                  <a:pt x="956360" y="46647"/>
                </a:lnTo>
                <a:close/>
              </a:path>
              <a:path w="1670050" h="238125">
                <a:moveTo>
                  <a:pt x="1181450" y="3949"/>
                </a:moveTo>
                <a:lnTo>
                  <a:pt x="1008019" y="3949"/>
                </a:lnTo>
                <a:lnTo>
                  <a:pt x="1008019" y="233870"/>
                </a:lnTo>
                <a:lnTo>
                  <a:pt x="1183088" y="233870"/>
                </a:lnTo>
                <a:lnTo>
                  <a:pt x="1183088" y="188861"/>
                </a:lnTo>
                <a:lnTo>
                  <a:pt x="1058273" y="188861"/>
                </a:lnTo>
                <a:lnTo>
                  <a:pt x="1058273" y="140589"/>
                </a:lnTo>
                <a:lnTo>
                  <a:pt x="1166667" y="140589"/>
                </a:lnTo>
                <a:lnTo>
                  <a:pt x="1166667" y="95580"/>
                </a:lnTo>
                <a:lnTo>
                  <a:pt x="1058273" y="95580"/>
                </a:lnTo>
                <a:lnTo>
                  <a:pt x="1058273" y="48945"/>
                </a:lnTo>
                <a:lnTo>
                  <a:pt x="1181450" y="48945"/>
                </a:lnTo>
                <a:lnTo>
                  <a:pt x="1181450" y="3949"/>
                </a:lnTo>
                <a:close/>
              </a:path>
              <a:path w="1670050" h="238125">
                <a:moveTo>
                  <a:pt x="1278669" y="3949"/>
                </a:moveTo>
                <a:lnTo>
                  <a:pt x="1228084" y="3949"/>
                </a:lnTo>
                <a:lnTo>
                  <a:pt x="1228084" y="233870"/>
                </a:lnTo>
                <a:lnTo>
                  <a:pt x="1278669" y="233870"/>
                </a:lnTo>
                <a:lnTo>
                  <a:pt x="1278669" y="163575"/>
                </a:lnTo>
                <a:lnTo>
                  <a:pt x="1305275" y="135978"/>
                </a:lnTo>
                <a:lnTo>
                  <a:pt x="1364934" y="135978"/>
                </a:lnTo>
                <a:lnTo>
                  <a:pt x="1341626" y="104457"/>
                </a:lnTo>
                <a:lnTo>
                  <a:pt x="1278669" y="104457"/>
                </a:lnTo>
                <a:lnTo>
                  <a:pt x="1278669" y="3949"/>
                </a:lnTo>
                <a:close/>
              </a:path>
              <a:path w="1670050" h="238125">
                <a:moveTo>
                  <a:pt x="1364934" y="135978"/>
                </a:moveTo>
                <a:lnTo>
                  <a:pt x="1305275" y="135978"/>
                </a:lnTo>
                <a:lnTo>
                  <a:pt x="1376547" y="233870"/>
                </a:lnTo>
                <a:lnTo>
                  <a:pt x="1437317" y="233870"/>
                </a:lnTo>
                <a:lnTo>
                  <a:pt x="1364934" y="135978"/>
                </a:lnTo>
                <a:close/>
              </a:path>
              <a:path w="1670050" h="238125">
                <a:moveTo>
                  <a:pt x="1433050" y="3949"/>
                </a:moveTo>
                <a:lnTo>
                  <a:pt x="1371950" y="3949"/>
                </a:lnTo>
                <a:lnTo>
                  <a:pt x="1278669" y="104457"/>
                </a:lnTo>
                <a:lnTo>
                  <a:pt x="1341626" y="104457"/>
                </a:lnTo>
                <a:lnTo>
                  <a:pt x="1339438" y="101498"/>
                </a:lnTo>
                <a:lnTo>
                  <a:pt x="1433050" y="3949"/>
                </a:lnTo>
                <a:close/>
              </a:path>
              <a:path w="1670050" h="238125">
                <a:moveTo>
                  <a:pt x="1577563" y="0"/>
                </a:moveTo>
                <a:lnTo>
                  <a:pt x="1529940" y="8626"/>
                </a:lnTo>
                <a:lnTo>
                  <a:pt x="1491508" y="34493"/>
                </a:lnTo>
                <a:lnTo>
                  <a:pt x="1466133" y="72839"/>
                </a:lnTo>
                <a:lnTo>
                  <a:pt x="1457675" y="118910"/>
                </a:lnTo>
                <a:lnTo>
                  <a:pt x="1459780" y="143039"/>
                </a:lnTo>
                <a:lnTo>
                  <a:pt x="1476615" y="185321"/>
                </a:lnTo>
                <a:lnTo>
                  <a:pt x="1509233" y="218497"/>
                </a:lnTo>
                <a:lnTo>
                  <a:pt x="1551361" y="235661"/>
                </a:lnTo>
                <a:lnTo>
                  <a:pt x="1575595" y="237807"/>
                </a:lnTo>
                <a:lnTo>
                  <a:pt x="1590896" y="237212"/>
                </a:lnTo>
                <a:lnTo>
                  <a:pt x="1629290" y="228282"/>
                </a:lnTo>
                <a:lnTo>
                  <a:pt x="1669867" y="198716"/>
                </a:lnTo>
                <a:lnTo>
                  <a:pt x="1662811" y="191160"/>
                </a:lnTo>
                <a:lnTo>
                  <a:pt x="1577233" y="191160"/>
                </a:lnTo>
                <a:lnTo>
                  <a:pt x="1563409" y="189847"/>
                </a:lnTo>
                <a:lnTo>
                  <a:pt x="1529443" y="170141"/>
                </a:lnTo>
                <a:lnTo>
                  <a:pt x="1511739" y="133442"/>
                </a:lnTo>
                <a:lnTo>
                  <a:pt x="1510558" y="118910"/>
                </a:lnTo>
                <a:lnTo>
                  <a:pt x="1511739" y="104239"/>
                </a:lnTo>
                <a:lnTo>
                  <a:pt x="1529443" y="67500"/>
                </a:lnTo>
                <a:lnTo>
                  <a:pt x="1563409" y="47949"/>
                </a:lnTo>
                <a:lnTo>
                  <a:pt x="1577233" y="46647"/>
                </a:lnTo>
                <a:lnTo>
                  <a:pt x="1658594" y="46647"/>
                </a:lnTo>
                <a:lnTo>
                  <a:pt x="1666577" y="37452"/>
                </a:lnTo>
                <a:lnTo>
                  <a:pt x="1627817" y="9690"/>
                </a:lnTo>
                <a:lnTo>
                  <a:pt x="1591912" y="606"/>
                </a:lnTo>
                <a:lnTo>
                  <a:pt x="1577563" y="0"/>
                </a:lnTo>
                <a:close/>
              </a:path>
              <a:path w="1670050" h="238125">
                <a:moveTo>
                  <a:pt x="1637672" y="164236"/>
                </a:moveTo>
                <a:lnTo>
                  <a:pt x="1602056" y="187468"/>
                </a:lnTo>
                <a:lnTo>
                  <a:pt x="1577233" y="191160"/>
                </a:lnTo>
                <a:lnTo>
                  <a:pt x="1662811" y="191160"/>
                </a:lnTo>
                <a:lnTo>
                  <a:pt x="1637672" y="164236"/>
                </a:lnTo>
                <a:close/>
              </a:path>
              <a:path w="1670050" h="238125">
                <a:moveTo>
                  <a:pt x="1658594" y="46647"/>
                </a:moveTo>
                <a:lnTo>
                  <a:pt x="1577233" y="46647"/>
                </a:lnTo>
                <a:lnTo>
                  <a:pt x="1586094" y="47027"/>
                </a:lnTo>
                <a:lnTo>
                  <a:pt x="1594275" y="48167"/>
                </a:lnTo>
                <a:lnTo>
                  <a:pt x="1629074" y="65990"/>
                </a:lnTo>
                <a:lnTo>
                  <a:pt x="1636351" y="72263"/>
                </a:lnTo>
                <a:lnTo>
                  <a:pt x="1658594" y="4664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6" name="object 7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725" y="1371612"/>
            <a:ext cx="3681907" cy="3681907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1570469" y="363584"/>
            <a:ext cx="8437880" cy="7196455"/>
            <a:chOff x="1570469" y="363584"/>
            <a:chExt cx="8437880" cy="7196455"/>
          </a:xfrm>
        </p:grpSpPr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14324" y="363584"/>
              <a:ext cx="3393541" cy="719642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49206" y="1377988"/>
              <a:ext cx="3665118" cy="366511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0469" y="2087486"/>
              <a:ext cx="3681907" cy="36819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80783" y="5736755"/>
            <a:ext cx="2475865" cy="219710"/>
          </a:xfrm>
          <a:custGeom>
            <a:avLst/>
            <a:gdLst/>
            <a:ahLst/>
            <a:cxnLst/>
            <a:rect l="l" t="t" r="r" b="b"/>
            <a:pathLst>
              <a:path w="2475865" h="219710">
                <a:moveTo>
                  <a:pt x="35356" y="3047"/>
                </a:moveTo>
                <a:lnTo>
                  <a:pt x="5486" y="3047"/>
                </a:lnTo>
                <a:lnTo>
                  <a:pt x="87782" y="94487"/>
                </a:lnTo>
                <a:lnTo>
                  <a:pt x="0" y="216407"/>
                </a:lnTo>
                <a:lnTo>
                  <a:pt x="29870" y="216407"/>
                </a:lnTo>
                <a:lnTo>
                  <a:pt x="104241" y="112471"/>
                </a:lnTo>
                <a:lnTo>
                  <a:pt x="132062" y="112471"/>
                </a:lnTo>
                <a:lnTo>
                  <a:pt x="35356" y="3047"/>
                </a:lnTo>
                <a:close/>
              </a:path>
              <a:path w="2475865" h="219710">
                <a:moveTo>
                  <a:pt x="132062" y="112471"/>
                </a:moveTo>
                <a:lnTo>
                  <a:pt x="104241" y="112471"/>
                </a:lnTo>
                <a:lnTo>
                  <a:pt x="146608" y="159105"/>
                </a:lnTo>
                <a:lnTo>
                  <a:pt x="146608" y="216407"/>
                </a:lnTo>
                <a:lnTo>
                  <a:pt x="170687" y="216407"/>
                </a:lnTo>
                <a:lnTo>
                  <a:pt x="170687" y="159105"/>
                </a:lnTo>
                <a:lnTo>
                  <a:pt x="197904" y="128930"/>
                </a:lnTo>
                <a:lnTo>
                  <a:pt x="146608" y="128930"/>
                </a:lnTo>
                <a:lnTo>
                  <a:pt x="132062" y="112471"/>
                </a:lnTo>
                <a:close/>
              </a:path>
              <a:path w="2475865" h="219710">
                <a:moveTo>
                  <a:pt x="242462" y="112471"/>
                </a:moveTo>
                <a:lnTo>
                  <a:pt x="212750" y="112471"/>
                </a:lnTo>
                <a:lnTo>
                  <a:pt x="287426" y="216407"/>
                </a:lnTo>
                <a:lnTo>
                  <a:pt x="317296" y="216407"/>
                </a:lnTo>
                <a:lnTo>
                  <a:pt x="242462" y="112471"/>
                </a:lnTo>
                <a:close/>
              </a:path>
              <a:path w="2475865" h="219710">
                <a:moveTo>
                  <a:pt x="170687" y="3047"/>
                </a:moveTo>
                <a:lnTo>
                  <a:pt x="146608" y="3047"/>
                </a:lnTo>
                <a:lnTo>
                  <a:pt x="146608" y="128930"/>
                </a:lnTo>
                <a:lnTo>
                  <a:pt x="170687" y="128930"/>
                </a:lnTo>
                <a:lnTo>
                  <a:pt x="170687" y="3047"/>
                </a:lnTo>
                <a:close/>
              </a:path>
              <a:path w="2475865" h="219710">
                <a:moveTo>
                  <a:pt x="311810" y="3047"/>
                </a:moveTo>
                <a:lnTo>
                  <a:pt x="281939" y="3047"/>
                </a:lnTo>
                <a:lnTo>
                  <a:pt x="170687" y="128930"/>
                </a:lnTo>
                <a:lnTo>
                  <a:pt x="197904" y="128930"/>
                </a:lnTo>
                <a:lnTo>
                  <a:pt x="212750" y="112471"/>
                </a:lnTo>
                <a:lnTo>
                  <a:pt x="242462" y="112471"/>
                </a:lnTo>
                <a:lnTo>
                  <a:pt x="229514" y="94487"/>
                </a:lnTo>
                <a:lnTo>
                  <a:pt x="311810" y="3047"/>
                </a:lnTo>
                <a:close/>
              </a:path>
              <a:path w="2475865" h="219710">
                <a:moveTo>
                  <a:pt x="378866" y="3047"/>
                </a:moveTo>
                <a:lnTo>
                  <a:pt x="354787" y="3047"/>
                </a:lnTo>
                <a:lnTo>
                  <a:pt x="354787" y="216407"/>
                </a:lnTo>
                <a:lnTo>
                  <a:pt x="378256" y="216407"/>
                </a:lnTo>
                <a:lnTo>
                  <a:pt x="404289" y="180136"/>
                </a:lnTo>
                <a:lnTo>
                  <a:pt x="378866" y="180136"/>
                </a:lnTo>
                <a:lnTo>
                  <a:pt x="378866" y="3047"/>
                </a:lnTo>
                <a:close/>
              </a:path>
              <a:path w="2475865" h="219710">
                <a:moveTo>
                  <a:pt x="529132" y="39319"/>
                </a:moveTo>
                <a:lnTo>
                  <a:pt x="505358" y="39319"/>
                </a:lnTo>
                <a:lnTo>
                  <a:pt x="505358" y="216407"/>
                </a:lnTo>
                <a:lnTo>
                  <a:pt x="529132" y="216407"/>
                </a:lnTo>
                <a:lnTo>
                  <a:pt x="529132" y="39319"/>
                </a:lnTo>
                <a:close/>
              </a:path>
              <a:path w="2475865" h="219710">
                <a:moveTo>
                  <a:pt x="529132" y="3047"/>
                </a:moveTo>
                <a:lnTo>
                  <a:pt x="506272" y="3047"/>
                </a:lnTo>
                <a:lnTo>
                  <a:pt x="378866" y="180136"/>
                </a:lnTo>
                <a:lnTo>
                  <a:pt x="404289" y="180136"/>
                </a:lnTo>
                <a:lnTo>
                  <a:pt x="505358" y="39319"/>
                </a:lnTo>
                <a:lnTo>
                  <a:pt x="529132" y="39319"/>
                </a:lnTo>
                <a:lnTo>
                  <a:pt x="529132" y="3047"/>
                </a:lnTo>
                <a:close/>
              </a:path>
              <a:path w="2475865" h="219710">
                <a:moveTo>
                  <a:pt x="562648" y="194157"/>
                </a:moveTo>
                <a:lnTo>
                  <a:pt x="585508" y="218846"/>
                </a:lnTo>
                <a:lnTo>
                  <a:pt x="592835" y="218846"/>
                </a:lnTo>
                <a:lnTo>
                  <a:pt x="625217" y="197205"/>
                </a:lnTo>
                <a:lnTo>
                  <a:pt x="573430" y="197205"/>
                </a:lnTo>
                <a:lnTo>
                  <a:pt x="567131" y="196189"/>
                </a:lnTo>
                <a:lnTo>
                  <a:pt x="562648" y="194157"/>
                </a:lnTo>
                <a:close/>
              </a:path>
              <a:path w="2475865" h="219710">
                <a:moveTo>
                  <a:pt x="763816" y="24993"/>
                </a:moveTo>
                <a:lnTo>
                  <a:pt x="739736" y="24993"/>
                </a:lnTo>
                <a:lnTo>
                  <a:pt x="739736" y="216407"/>
                </a:lnTo>
                <a:lnTo>
                  <a:pt x="763816" y="216407"/>
                </a:lnTo>
                <a:lnTo>
                  <a:pt x="763816" y="24993"/>
                </a:lnTo>
                <a:close/>
              </a:path>
              <a:path w="2475865" h="219710">
                <a:moveTo>
                  <a:pt x="763816" y="3047"/>
                </a:moveTo>
                <a:lnTo>
                  <a:pt x="625741" y="3047"/>
                </a:lnTo>
                <a:lnTo>
                  <a:pt x="625678" y="48158"/>
                </a:lnTo>
                <a:lnTo>
                  <a:pt x="625543" y="61788"/>
                </a:lnTo>
                <a:lnTo>
                  <a:pt x="622541" y="113537"/>
                </a:lnTo>
                <a:lnTo>
                  <a:pt x="615086" y="159562"/>
                </a:lnTo>
                <a:lnTo>
                  <a:pt x="595782" y="193903"/>
                </a:lnTo>
                <a:lnTo>
                  <a:pt x="585609" y="197205"/>
                </a:lnTo>
                <a:lnTo>
                  <a:pt x="625217" y="197205"/>
                </a:lnTo>
                <a:lnTo>
                  <a:pt x="641367" y="151447"/>
                </a:lnTo>
                <a:lnTo>
                  <a:pt x="646936" y="106565"/>
                </a:lnTo>
                <a:lnTo>
                  <a:pt x="648919" y="48158"/>
                </a:lnTo>
                <a:lnTo>
                  <a:pt x="648919" y="24993"/>
                </a:lnTo>
                <a:lnTo>
                  <a:pt x="763816" y="24993"/>
                </a:lnTo>
                <a:lnTo>
                  <a:pt x="763816" y="3047"/>
                </a:lnTo>
                <a:close/>
              </a:path>
              <a:path w="2475865" h="219710">
                <a:moveTo>
                  <a:pt x="978395" y="3047"/>
                </a:moveTo>
                <a:lnTo>
                  <a:pt x="824166" y="3047"/>
                </a:lnTo>
                <a:lnTo>
                  <a:pt x="824166" y="216407"/>
                </a:lnTo>
                <a:lnTo>
                  <a:pt x="979919" y="216407"/>
                </a:lnTo>
                <a:lnTo>
                  <a:pt x="979919" y="194462"/>
                </a:lnTo>
                <a:lnTo>
                  <a:pt x="848258" y="194462"/>
                </a:lnTo>
                <a:lnTo>
                  <a:pt x="848258" y="119786"/>
                </a:lnTo>
                <a:lnTo>
                  <a:pt x="964679" y="119786"/>
                </a:lnTo>
                <a:lnTo>
                  <a:pt x="964679" y="97840"/>
                </a:lnTo>
                <a:lnTo>
                  <a:pt x="848258" y="97840"/>
                </a:lnTo>
                <a:lnTo>
                  <a:pt x="848258" y="24993"/>
                </a:lnTo>
                <a:lnTo>
                  <a:pt x="978395" y="24993"/>
                </a:lnTo>
                <a:lnTo>
                  <a:pt x="978395" y="3047"/>
                </a:lnTo>
                <a:close/>
              </a:path>
              <a:path w="2475865" h="219710">
                <a:moveTo>
                  <a:pt x="1109154" y="24993"/>
                </a:moveTo>
                <a:lnTo>
                  <a:pt x="1084770" y="24993"/>
                </a:lnTo>
                <a:lnTo>
                  <a:pt x="1084770" y="216407"/>
                </a:lnTo>
                <a:lnTo>
                  <a:pt x="1109154" y="216407"/>
                </a:lnTo>
                <a:lnTo>
                  <a:pt x="1109154" y="24993"/>
                </a:lnTo>
                <a:close/>
              </a:path>
              <a:path w="2475865" h="219710">
                <a:moveTo>
                  <a:pt x="1180782" y="3047"/>
                </a:moveTo>
                <a:lnTo>
                  <a:pt x="1013142" y="3047"/>
                </a:lnTo>
                <a:lnTo>
                  <a:pt x="1013142" y="24993"/>
                </a:lnTo>
                <a:lnTo>
                  <a:pt x="1180782" y="24993"/>
                </a:lnTo>
                <a:lnTo>
                  <a:pt x="1180782" y="3047"/>
                </a:lnTo>
                <a:close/>
              </a:path>
              <a:path w="2475865" h="219710">
                <a:moveTo>
                  <a:pt x="1418831" y="1523"/>
                </a:moveTo>
                <a:lnTo>
                  <a:pt x="1396276" y="1523"/>
                </a:lnTo>
                <a:lnTo>
                  <a:pt x="1299044" y="216407"/>
                </a:lnTo>
                <a:lnTo>
                  <a:pt x="1323733" y="216407"/>
                </a:lnTo>
                <a:lnTo>
                  <a:pt x="1349032" y="160019"/>
                </a:lnTo>
                <a:lnTo>
                  <a:pt x="1490547" y="160019"/>
                </a:lnTo>
                <a:lnTo>
                  <a:pt x="1480755" y="138379"/>
                </a:lnTo>
                <a:lnTo>
                  <a:pt x="1358480" y="138379"/>
                </a:lnTo>
                <a:lnTo>
                  <a:pt x="1407248" y="29565"/>
                </a:lnTo>
                <a:lnTo>
                  <a:pt x="1431519" y="29565"/>
                </a:lnTo>
                <a:lnTo>
                  <a:pt x="1418831" y="1523"/>
                </a:lnTo>
                <a:close/>
              </a:path>
              <a:path w="2475865" h="219710">
                <a:moveTo>
                  <a:pt x="1490547" y="160019"/>
                </a:moveTo>
                <a:lnTo>
                  <a:pt x="1465160" y="160019"/>
                </a:lnTo>
                <a:lnTo>
                  <a:pt x="1490154" y="216407"/>
                </a:lnTo>
                <a:lnTo>
                  <a:pt x="1516062" y="216407"/>
                </a:lnTo>
                <a:lnTo>
                  <a:pt x="1490547" y="160019"/>
                </a:lnTo>
                <a:close/>
              </a:path>
              <a:path w="2475865" h="219710">
                <a:moveTo>
                  <a:pt x="1431519" y="29565"/>
                </a:moveTo>
                <a:lnTo>
                  <a:pt x="1407248" y="29565"/>
                </a:lnTo>
                <a:lnTo>
                  <a:pt x="1455712" y="138379"/>
                </a:lnTo>
                <a:lnTo>
                  <a:pt x="1480755" y="138379"/>
                </a:lnTo>
                <a:lnTo>
                  <a:pt x="1431519" y="29565"/>
                </a:lnTo>
                <a:close/>
              </a:path>
              <a:path w="2475865" h="219710">
                <a:moveTo>
                  <a:pt x="1637982" y="3047"/>
                </a:moveTo>
                <a:lnTo>
                  <a:pt x="1558124" y="3047"/>
                </a:lnTo>
                <a:lnTo>
                  <a:pt x="1558124" y="216407"/>
                </a:lnTo>
                <a:lnTo>
                  <a:pt x="1582204" y="216407"/>
                </a:lnTo>
                <a:lnTo>
                  <a:pt x="1582204" y="141122"/>
                </a:lnTo>
                <a:lnTo>
                  <a:pt x="1634020" y="141122"/>
                </a:lnTo>
                <a:lnTo>
                  <a:pt x="1681197" y="130835"/>
                </a:lnTo>
                <a:lnTo>
                  <a:pt x="1697712" y="119176"/>
                </a:lnTo>
                <a:lnTo>
                  <a:pt x="1582204" y="119176"/>
                </a:lnTo>
                <a:lnTo>
                  <a:pt x="1582204" y="25298"/>
                </a:lnTo>
                <a:lnTo>
                  <a:pt x="1699957" y="25298"/>
                </a:lnTo>
                <a:lnTo>
                  <a:pt x="1696199" y="21335"/>
                </a:lnTo>
                <a:lnTo>
                  <a:pt x="1684445" y="13334"/>
                </a:lnTo>
                <a:lnTo>
                  <a:pt x="1670824" y="7619"/>
                </a:lnTo>
                <a:lnTo>
                  <a:pt x="1655337" y="4190"/>
                </a:lnTo>
                <a:lnTo>
                  <a:pt x="1637982" y="3047"/>
                </a:lnTo>
                <a:close/>
              </a:path>
              <a:path w="2475865" h="219710">
                <a:moveTo>
                  <a:pt x="1699957" y="25298"/>
                </a:moveTo>
                <a:lnTo>
                  <a:pt x="1636153" y="25298"/>
                </a:lnTo>
                <a:lnTo>
                  <a:pt x="1648717" y="26050"/>
                </a:lnTo>
                <a:lnTo>
                  <a:pt x="1659889" y="28308"/>
                </a:lnTo>
                <a:lnTo>
                  <a:pt x="1692494" y="61140"/>
                </a:lnTo>
                <a:lnTo>
                  <a:pt x="1693456" y="71627"/>
                </a:lnTo>
                <a:lnTo>
                  <a:pt x="1692455" y="81905"/>
                </a:lnTo>
                <a:lnTo>
                  <a:pt x="1668795" y="111890"/>
                </a:lnTo>
                <a:lnTo>
                  <a:pt x="1634934" y="119176"/>
                </a:lnTo>
                <a:lnTo>
                  <a:pt x="1697712" y="119176"/>
                </a:lnTo>
                <a:lnTo>
                  <a:pt x="1704381" y="112756"/>
                </a:lnTo>
                <a:lnTo>
                  <a:pt x="1711858" y="100812"/>
                </a:lnTo>
                <a:lnTo>
                  <a:pt x="1716344" y="87001"/>
                </a:lnTo>
                <a:lnTo>
                  <a:pt x="1717840" y="71323"/>
                </a:lnTo>
                <a:lnTo>
                  <a:pt x="1716487" y="56311"/>
                </a:lnTo>
                <a:lnTo>
                  <a:pt x="1712429" y="42976"/>
                </a:lnTo>
                <a:lnTo>
                  <a:pt x="1705667" y="31318"/>
                </a:lnTo>
                <a:lnTo>
                  <a:pt x="1699957" y="25298"/>
                </a:lnTo>
                <a:close/>
              </a:path>
              <a:path w="2475865" h="219710">
                <a:moveTo>
                  <a:pt x="1842503" y="24993"/>
                </a:moveTo>
                <a:lnTo>
                  <a:pt x="1818119" y="24993"/>
                </a:lnTo>
                <a:lnTo>
                  <a:pt x="1818119" y="216407"/>
                </a:lnTo>
                <a:lnTo>
                  <a:pt x="1842503" y="216407"/>
                </a:lnTo>
                <a:lnTo>
                  <a:pt x="1842503" y="24993"/>
                </a:lnTo>
                <a:close/>
              </a:path>
              <a:path w="2475865" h="219710">
                <a:moveTo>
                  <a:pt x="1914131" y="3047"/>
                </a:moveTo>
                <a:lnTo>
                  <a:pt x="1746491" y="3047"/>
                </a:lnTo>
                <a:lnTo>
                  <a:pt x="1746491" y="24993"/>
                </a:lnTo>
                <a:lnTo>
                  <a:pt x="1914131" y="24993"/>
                </a:lnTo>
                <a:lnTo>
                  <a:pt x="1914131" y="3047"/>
                </a:lnTo>
                <a:close/>
              </a:path>
              <a:path w="2475865" h="219710">
                <a:moveTo>
                  <a:pt x="1980577" y="184403"/>
                </a:moveTo>
                <a:lnTo>
                  <a:pt x="1952536" y="184403"/>
                </a:lnTo>
                <a:lnTo>
                  <a:pt x="1952536" y="216407"/>
                </a:lnTo>
                <a:lnTo>
                  <a:pt x="1980577" y="216407"/>
                </a:lnTo>
                <a:lnTo>
                  <a:pt x="1980577" y="184403"/>
                </a:lnTo>
                <a:close/>
              </a:path>
              <a:path w="2475865" h="219710">
                <a:moveTo>
                  <a:pt x="2191194" y="0"/>
                </a:moveTo>
                <a:lnTo>
                  <a:pt x="2151103" y="9086"/>
                </a:lnTo>
                <a:lnTo>
                  <a:pt x="2119690" y="44843"/>
                </a:lnTo>
                <a:lnTo>
                  <a:pt x="2118347" y="56387"/>
                </a:lnTo>
                <a:lnTo>
                  <a:pt x="2120633" y="71837"/>
                </a:lnTo>
                <a:lnTo>
                  <a:pt x="2127491" y="85267"/>
                </a:lnTo>
                <a:lnTo>
                  <a:pt x="2138921" y="96678"/>
                </a:lnTo>
                <a:lnTo>
                  <a:pt x="2154923" y="106070"/>
                </a:lnTo>
                <a:lnTo>
                  <a:pt x="2145379" y="110108"/>
                </a:lnTo>
                <a:lnTo>
                  <a:pt x="2114003" y="141427"/>
                </a:lnTo>
                <a:lnTo>
                  <a:pt x="2111066" y="158800"/>
                </a:lnTo>
                <a:lnTo>
                  <a:pt x="2112460" y="171297"/>
                </a:lnTo>
                <a:lnTo>
                  <a:pt x="2146045" y="209854"/>
                </a:lnTo>
                <a:lnTo>
                  <a:pt x="2191194" y="219455"/>
                </a:lnTo>
                <a:lnTo>
                  <a:pt x="2207736" y="218389"/>
                </a:lnTo>
                <a:lnTo>
                  <a:pt x="2222741" y="215226"/>
                </a:lnTo>
                <a:lnTo>
                  <a:pt x="2236342" y="209940"/>
                </a:lnTo>
                <a:lnTo>
                  <a:pt x="2248496" y="202539"/>
                </a:lnTo>
                <a:lnTo>
                  <a:pt x="2253030" y="198424"/>
                </a:lnTo>
                <a:lnTo>
                  <a:pt x="2191194" y="198424"/>
                </a:lnTo>
                <a:lnTo>
                  <a:pt x="2179050" y="197700"/>
                </a:lnTo>
                <a:lnTo>
                  <a:pt x="2143876" y="180689"/>
                </a:lnTo>
                <a:lnTo>
                  <a:pt x="2135451" y="158800"/>
                </a:lnTo>
                <a:lnTo>
                  <a:pt x="2135487" y="157886"/>
                </a:lnTo>
                <a:lnTo>
                  <a:pt x="2159904" y="123863"/>
                </a:lnTo>
                <a:lnTo>
                  <a:pt x="2191194" y="117347"/>
                </a:lnTo>
                <a:lnTo>
                  <a:pt x="2248746" y="117347"/>
                </a:lnTo>
                <a:lnTo>
                  <a:pt x="2246668" y="115538"/>
                </a:lnTo>
                <a:lnTo>
                  <a:pt x="2227465" y="106070"/>
                </a:lnTo>
                <a:lnTo>
                  <a:pt x="2242066" y="97535"/>
                </a:lnTo>
                <a:lnTo>
                  <a:pt x="2191194" y="97535"/>
                </a:lnTo>
                <a:lnTo>
                  <a:pt x="2150288" y="80657"/>
                </a:lnTo>
                <a:lnTo>
                  <a:pt x="2142426" y="58521"/>
                </a:lnTo>
                <a:lnTo>
                  <a:pt x="2143293" y="50663"/>
                </a:lnTo>
                <a:lnTo>
                  <a:pt x="2171953" y="23660"/>
                </a:lnTo>
                <a:lnTo>
                  <a:pt x="2191194" y="21031"/>
                </a:lnTo>
                <a:lnTo>
                  <a:pt x="2247877" y="21031"/>
                </a:lnTo>
                <a:lnTo>
                  <a:pt x="2242553" y="16154"/>
                </a:lnTo>
                <a:lnTo>
                  <a:pt x="2231285" y="9086"/>
                </a:lnTo>
                <a:lnTo>
                  <a:pt x="2218969" y="4038"/>
                </a:lnTo>
                <a:lnTo>
                  <a:pt x="2205605" y="1009"/>
                </a:lnTo>
                <a:lnTo>
                  <a:pt x="2191194" y="0"/>
                </a:lnTo>
                <a:close/>
              </a:path>
              <a:path w="2475865" h="219710">
                <a:moveTo>
                  <a:pt x="2248746" y="117347"/>
                </a:moveTo>
                <a:lnTo>
                  <a:pt x="2191194" y="117347"/>
                </a:lnTo>
                <a:lnTo>
                  <a:pt x="2202518" y="118071"/>
                </a:lnTo>
                <a:lnTo>
                  <a:pt x="2212835" y="120205"/>
                </a:lnTo>
                <a:lnTo>
                  <a:pt x="2245963" y="149437"/>
                </a:lnTo>
                <a:lnTo>
                  <a:pt x="2246972" y="157886"/>
                </a:lnTo>
                <a:lnTo>
                  <a:pt x="2246029" y="166211"/>
                </a:lnTo>
                <a:lnTo>
                  <a:pt x="2214168" y="195529"/>
                </a:lnTo>
                <a:lnTo>
                  <a:pt x="2191194" y="198424"/>
                </a:lnTo>
                <a:lnTo>
                  <a:pt x="2253030" y="198424"/>
                </a:lnTo>
                <a:lnTo>
                  <a:pt x="2258498" y="193462"/>
                </a:lnTo>
                <a:lnTo>
                  <a:pt x="2265641" y="183146"/>
                </a:lnTo>
                <a:lnTo>
                  <a:pt x="2269928" y="171592"/>
                </a:lnTo>
                <a:lnTo>
                  <a:pt x="2271356" y="158800"/>
                </a:lnTo>
                <a:lnTo>
                  <a:pt x="2268647" y="142112"/>
                </a:lnTo>
                <a:lnTo>
                  <a:pt x="2268537" y="141770"/>
                </a:lnTo>
                <a:lnTo>
                  <a:pt x="2260384" y="127482"/>
                </a:lnTo>
                <a:lnTo>
                  <a:pt x="2248746" y="117347"/>
                </a:lnTo>
                <a:close/>
              </a:path>
              <a:path w="2475865" h="219710">
                <a:moveTo>
                  <a:pt x="2247877" y="21031"/>
                </a:moveTo>
                <a:lnTo>
                  <a:pt x="2191194" y="21031"/>
                </a:lnTo>
                <a:lnTo>
                  <a:pt x="2201138" y="21688"/>
                </a:lnTo>
                <a:lnTo>
                  <a:pt x="2210244" y="23660"/>
                </a:lnTo>
                <a:lnTo>
                  <a:pt x="2239086" y="50320"/>
                </a:lnTo>
                <a:lnTo>
                  <a:pt x="2239899" y="58521"/>
                </a:lnTo>
                <a:lnTo>
                  <a:pt x="2239086" y="66332"/>
                </a:lnTo>
                <a:lnTo>
                  <a:pt x="2210244" y="94792"/>
                </a:lnTo>
                <a:lnTo>
                  <a:pt x="2191194" y="97535"/>
                </a:lnTo>
                <a:lnTo>
                  <a:pt x="2242066" y="97535"/>
                </a:lnTo>
                <a:lnTo>
                  <a:pt x="2263904" y="57912"/>
                </a:lnTo>
                <a:lnTo>
                  <a:pt x="2263972" y="56387"/>
                </a:lnTo>
                <a:lnTo>
                  <a:pt x="2262698" y="45186"/>
                </a:lnTo>
                <a:lnTo>
                  <a:pt x="2258669" y="34442"/>
                </a:lnTo>
                <a:lnTo>
                  <a:pt x="2251912" y="24726"/>
                </a:lnTo>
                <a:lnTo>
                  <a:pt x="2247877" y="21031"/>
                </a:lnTo>
                <a:close/>
              </a:path>
              <a:path w="2475865" h="219710">
                <a:moveTo>
                  <a:pt x="2442044" y="165811"/>
                </a:moveTo>
                <a:lnTo>
                  <a:pt x="2418880" y="165811"/>
                </a:lnTo>
                <a:lnTo>
                  <a:pt x="2418880" y="216407"/>
                </a:lnTo>
                <a:lnTo>
                  <a:pt x="2442044" y="216407"/>
                </a:lnTo>
                <a:lnTo>
                  <a:pt x="2442044" y="165811"/>
                </a:lnTo>
                <a:close/>
              </a:path>
              <a:path w="2475865" h="219710">
                <a:moveTo>
                  <a:pt x="2442044" y="1523"/>
                </a:moveTo>
                <a:lnTo>
                  <a:pt x="2421013" y="1523"/>
                </a:lnTo>
                <a:lnTo>
                  <a:pt x="2300312" y="148437"/>
                </a:lnTo>
                <a:lnTo>
                  <a:pt x="2306408" y="165811"/>
                </a:lnTo>
                <a:lnTo>
                  <a:pt x="2475268" y="165811"/>
                </a:lnTo>
                <a:lnTo>
                  <a:pt x="2475268" y="145694"/>
                </a:lnTo>
                <a:lnTo>
                  <a:pt x="2329268" y="145694"/>
                </a:lnTo>
                <a:lnTo>
                  <a:pt x="2418880" y="35661"/>
                </a:lnTo>
                <a:lnTo>
                  <a:pt x="2442044" y="35661"/>
                </a:lnTo>
                <a:lnTo>
                  <a:pt x="2442044" y="1523"/>
                </a:lnTo>
                <a:close/>
              </a:path>
              <a:path w="2475865" h="219710">
                <a:moveTo>
                  <a:pt x="2442044" y="35661"/>
                </a:moveTo>
                <a:lnTo>
                  <a:pt x="2418880" y="35661"/>
                </a:lnTo>
                <a:lnTo>
                  <a:pt x="2418880" y="145694"/>
                </a:lnTo>
                <a:lnTo>
                  <a:pt x="2442044" y="145694"/>
                </a:lnTo>
                <a:lnTo>
                  <a:pt x="2442044" y="356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964822" y="6672166"/>
            <a:ext cx="183515" cy="183515"/>
            <a:chOff x="8964822" y="6672166"/>
            <a:chExt cx="183515" cy="183515"/>
          </a:xfrm>
        </p:grpSpPr>
        <p:sp>
          <p:nvSpPr>
            <p:cNvPr id="4" name="object 4"/>
            <p:cNvSpPr/>
            <p:nvPr/>
          </p:nvSpPr>
          <p:spPr>
            <a:xfrm>
              <a:off x="8968422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2C56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968422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2C569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8704650" y="6672166"/>
            <a:ext cx="183515" cy="183515"/>
            <a:chOff x="8704650" y="6672166"/>
            <a:chExt cx="183515" cy="183515"/>
          </a:xfrm>
        </p:grpSpPr>
        <p:sp>
          <p:nvSpPr>
            <p:cNvPr id="7" name="object 7"/>
            <p:cNvSpPr/>
            <p:nvPr/>
          </p:nvSpPr>
          <p:spPr>
            <a:xfrm>
              <a:off x="8708250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09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08250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0" y="154528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09A3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8444478" y="6672166"/>
            <a:ext cx="183515" cy="183515"/>
            <a:chOff x="8444478" y="6672166"/>
            <a:chExt cx="183515" cy="183515"/>
          </a:xfrm>
        </p:grpSpPr>
        <p:sp>
          <p:nvSpPr>
            <p:cNvPr id="10" name="object 10"/>
            <p:cNvSpPr/>
            <p:nvPr/>
          </p:nvSpPr>
          <p:spPr>
            <a:xfrm>
              <a:off x="8448078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E5C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448078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E5CC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9224981" y="6672166"/>
            <a:ext cx="183515" cy="183515"/>
            <a:chOff x="9224981" y="6672166"/>
            <a:chExt cx="183515" cy="183515"/>
          </a:xfrm>
        </p:grpSpPr>
        <p:sp>
          <p:nvSpPr>
            <p:cNvPr id="13" name="object 13"/>
            <p:cNvSpPr/>
            <p:nvPr/>
          </p:nvSpPr>
          <p:spPr>
            <a:xfrm>
              <a:off x="9228581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228581" y="66757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9001379" y="6730896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42252" y="49608"/>
                </a:moveTo>
                <a:lnTo>
                  <a:pt x="35344" y="49608"/>
                </a:lnTo>
                <a:lnTo>
                  <a:pt x="35344" y="64688"/>
                </a:lnTo>
                <a:lnTo>
                  <a:pt x="42252" y="64688"/>
                </a:lnTo>
                <a:lnTo>
                  <a:pt x="42252" y="49608"/>
                </a:lnTo>
                <a:close/>
              </a:path>
              <a:path w="110490" h="66040">
                <a:moveTo>
                  <a:pt x="42252" y="637"/>
                </a:moveTo>
                <a:lnTo>
                  <a:pt x="35979" y="637"/>
                </a:lnTo>
                <a:lnTo>
                  <a:pt x="0" y="44428"/>
                </a:lnTo>
                <a:lnTo>
                  <a:pt x="1816" y="49608"/>
                </a:lnTo>
                <a:lnTo>
                  <a:pt x="52146" y="49608"/>
                </a:lnTo>
                <a:lnTo>
                  <a:pt x="52146" y="43610"/>
                </a:lnTo>
                <a:lnTo>
                  <a:pt x="8636" y="43610"/>
                </a:lnTo>
                <a:lnTo>
                  <a:pt x="35344" y="10811"/>
                </a:lnTo>
                <a:lnTo>
                  <a:pt x="42252" y="10811"/>
                </a:lnTo>
                <a:lnTo>
                  <a:pt x="42252" y="637"/>
                </a:lnTo>
                <a:close/>
              </a:path>
              <a:path w="110490" h="66040">
                <a:moveTo>
                  <a:pt x="42252" y="10811"/>
                </a:moveTo>
                <a:lnTo>
                  <a:pt x="35344" y="10811"/>
                </a:lnTo>
                <a:lnTo>
                  <a:pt x="35344" y="43610"/>
                </a:lnTo>
                <a:lnTo>
                  <a:pt x="42252" y="43610"/>
                </a:lnTo>
                <a:lnTo>
                  <a:pt x="42252" y="10811"/>
                </a:lnTo>
                <a:close/>
              </a:path>
              <a:path w="110490" h="66040">
                <a:moveTo>
                  <a:pt x="95643" y="0"/>
                </a:moveTo>
                <a:lnTo>
                  <a:pt x="80924" y="0"/>
                </a:lnTo>
                <a:lnTo>
                  <a:pt x="74485" y="3272"/>
                </a:lnTo>
                <a:lnTo>
                  <a:pt x="62598" y="45305"/>
                </a:lnTo>
                <a:lnTo>
                  <a:pt x="64820" y="53211"/>
                </a:lnTo>
                <a:lnTo>
                  <a:pt x="73660" y="63266"/>
                </a:lnTo>
                <a:lnTo>
                  <a:pt x="79679" y="65779"/>
                </a:lnTo>
                <a:lnTo>
                  <a:pt x="93789" y="65779"/>
                </a:lnTo>
                <a:lnTo>
                  <a:pt x="99212" y="63781"/>
                </a:lnTo>
                <a:lnTo>
                  <a:pt x="103973" y="59418"/>
                </a:lnTo>
                <a:lnTo>
                  <a:pt x="82740" y="59418"/>
                </a:lnTo>
                <a:lnTo>
                  <a:pt x="78892" y="58058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0"/>
                </a:lnTo>
                <a:lnTo>
                  <a:pt x="72821" y="38113"/>
                </a:lnTo>
                <a:lnTo>
                  <a:pt x="76541" y="34617"/>
                </a:lnTo>
                <a:lnTo>
                  <a:pt x="70053" y="34617"/>
                </a:lnTo>
                <a:lnTo>
                  <a:pt x="70053" y="26107"/>
                </a:lnTo>
                <a:lnTo>
                  <a:pt x="71742" y="19415"/>
                </a:lnTo>
                <a:lnTo>
                  <a:pt x="78524" y="9116"/>
                </a:lnTo>
                <a:lnTo>
                  <a:pt x="83045" y="6541"/>
                </a:lnTo>
                <a:lnTo>
                  <a:pt x="106957" y="6541"/>
                </a:lnTo>
                <a:lnTo>
                  <a:pt x="101917" y="2423"/>
                </a:lnTo>
                <a:lnTo>
                  <a:pt x="95643" y="0"/>
                </a:lnTo>
                <a:close/>
              </a:path>
              <a:path w="110490" h="66040">
                <a:moveTo>
                  <a:pt x="104567" y="31071"/>
                </a:moveTo>
                <a:lnTo>
                  <a:pt x="91770" y="31071"/>
                </a:lnTo>
                <a:lnTo>
                  <a:pt x="95491" y="32360"/>
                </a:lnTo>
                <a:lnTo>
                  <a:pt x="101307" y="37509"/>
                </a:lnTo>
                <a:lnTo>
                  <a:pt x="102755" y="40763"/>
                </a:lnTo>
                <a:lnTo>
                  <a:pt x="102647" y="49212"/>
                </a:lnTo>
                <a:lnTo>
                  <a:pt x="101346" y="52452"/>
                </a:lnTo>
                <a:lnTo>
                  <a:pt x="95719" y="58025"/>
                </a:lnTo>
                <a:lnTo>
                  <a:pt x="92011" y="59418"/>
                </a:lnTo>
                <a:lnTo>
                  <a:pt x="103973" y="59418"/>
                </a:lnTo>
                <a:lnTo>
                  <a:pt x="107937" y="55786"/>
                </a:lnTo>
                <a:lnTo>
                  <a:pt x="110121" y="50727"/>
                </a:lnTo>
                <a:lnTo>
                  <a:pt x="110121" y="38736"/>
                </a:lnTo>
                <a:lnTo>
                  <a:pt x="107988" y="33981"/>
                </a:lnTo>
                <a:lnTo>
                  <a:pt x="104567" y="31071"/>
                </a:lnTo>
                <a:close/>
              </a:path>
              <a:path w="110490" h="66040">
                <a:moveTo>
                  <a:pt x="94246" y="24894"/>
                </a:moveTo>
                <a:lnTo>
                  <a:pt x="80492" y="24894"/>
                </a:lnTo>
                <a:lnTo>
                  <a:pt x="74472" y="28134"/>
                </a:lnTo>
                <a:lnTo>
                  <a:pt x="70053" y="34617"/>
                </a:lnTo>
                <a:lnTo>
                  <a:pt x="76541" y="34617"/>
                </a:lnTo>
                <a:lnTo>
                  <a:pt x="78816" y="32480"/>
                </a:lnTo>
                <a:lnTo>
                  <a:pt x="82626" y="31071"/>
                </a:lnTo>
                <a:lnTo>
                  <a:pt x="104567" y="31071"/>
                </a:lnTo>
                <a:lnTo>
                  <a:pt x="99441" y="26711"/>
                </a:lnTo>
                <a:lnTo>
                  <a:pt x="94246" y="24894"/>
                </a:lnTo>
                <a:close/>
              </a:path>
              <a:path w="110490" h="66040">
                <a:moveTo>
                  <a:pt x="106957" y="6541"/>
                </a:moveTo>
                <a:lnTo>
                  <a:pt x="93700" y="6541"/>
                </a:lnTo>
                <a:lnTo>
                  <a:pt x="98704" y="8633"/>
                </a:lnTo>
                <a:lnTo>
                  <a:pt x="103670" y="12813"/>
                </a:lnTo>
                <a:lnTo>
                  <a:pt x="107848" y="7269"/>
                </a:lnTo>
                <a:lnTo>
                  <a:pt x="106957" y="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741029" y="6730896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5181" y="49789"/>
                </a:moveTo>
                <a:lnTo>
                  <a:pt x="0" y="54422"/>
                </a:lnTo>
                <a:lnTo>
                  <a:pt x="4753" y="59390"/>
                </a:lnTo>
                <a:lnTo>
                  <a:pt x="10288" y="62939"/>
                </a:lnTo>
                <a:lnTo>
                  <a:pt x="16607" y="65069"/>
                </a:lnTo>
                <a:lnTo>
                  <a:pt x="23710" y="65779"/>
                </a:lnTo>
                <a:lnTo>
                  <a:pt x="29705" y="65779"/>
                </a:lnTo>
                <a:lnTo>
                  <a:pt x="34747" y="63976"/>
                </a:lnTo>
                <a:lnTo>
                  <a:pt x="40122" y="59239"/>
                </a:lnTo>
                <a:lnTo>
                  <a:pt x="16535" y="59239"/>
                </a:lnTo>
                <a:lnTo>
                  <a:pt x="10325" y="56088"/>
                </a:lnTo>
                <a:lnTo>
                  <a:pt x="5181" y="49789"/>
                </a:lnTo>
                <a:close/>
              </a:path>
              <a:path w="110490" h="66040">
                <a:moveTo>
                  <a:pt x="43980" y="1090"/>
                </a:moveTo>
                <a:lnTo>
                  <a:pt x="3365" y="1090"/>
                </a:lnTo>
                <a:lnTo>
                  <a:pt x="3365" y="7542"/>
                </a:lnTo>
                <a:lnTo>
                  <a:pt x="34429" y="7542"/>
                </a:lnTo>
                <a:lnTo>
                  <a:pt x="14350" y="30165"/>
                </a:lnTo>
                <a:lnTo>
                  <a:pt x="15811" y="34434"/>
                </a:lnTo>
                <a:lnTo>
                  <a:pt x="25222" y="34434"/>
                </a:lnTo>
                <a:lnTo>
                  <a:pt x="29527" y="35510"/>
                </a:lnTo>
                <a:lnTo>
                  <a:pt x="36068" y="39809"/>
                </a:lnTo>
                <a:lnTo>
                  <a:pt x="37706" y="42823"/>
                </a:lnTo>
                <a:lnTo>
                  <a:pt x="37706" y="50454"/>
                </a:lnTo>
                <a:lnTo>
                  <a:pt x="36372" y="53482"/>
                </a:lnTo>
                <a:lnTo>
                  <a:pt x="31038" y="58085"/>
                </a:lnTo>
                <a:lnTo>
                  <a:pt x="27736" y="59239"/>
                </a:lnTo>
                <a:lnTo>
                  <a:pt x="40122" y="59239"/>
                </a:lnTo>
                <a:lnTo>
                  <a:pt x="42925" y="56769"/>
                </a:lnTo>
                <a:lnTo>
                  <a:pt x="44970" y="52183"/>
                </a:lnTo>
                <a:lnTo>
                  <a:pt x="44970" y="41037"/>
                </a:lnTo>
                <a:lnTo>
                  <a:pt x="42989" y="36752"/>
                </a:lnTo>
                <a:lnTo>
                  <a:pt x="35051" y="30755"/>
                </a:lnTo>
                <a:lnTo>
                  <a:pt x="30048" y="29013"/>
                </a:lnTo>
                <a:lnTo>
                  <a:pt x="23990" y="28530"/>
                </a:lnTo>
                <a:lnTo>
                  <a:pt x="43980" y="6361"/>
                </a:lnTo>
                <a:lnTo>
                  <a:pt x="43980" y="1090"/>
                </a:lnTo>
                <a:close/>
              </a:path>
              <a:path w="110490" h="66040">
                <a:moveTo>
                  <a:pt x="91757" y="0"/>
                </a:moveTo>
                <a:lnTo>
                  <a:pt x="75768" y="0"/>
                </a:lnTo>
                <a:lnTo>
                  <a:pt x="69278" y="3197"/>
                </a:lnTo>
                <a:lnTo>
                  <a:pt x="59283" y="15977"/>
                </a:lnTo>
                <a:lnTo>
                  <a:pt x="56821" y="23623"/>
                </a:lnTo>
                <a:lnTo>
                  <a:pt x="56781" y="42156"/>
                </a:lnTo>
                <a:lnTo>
                  <a:pt x="59245" y="49954"/>
                </a:lnTo>
                <a:lnTo>
                  <a:pt x="69126" y="62614"/>
                </a:lnTo>
                <a:lnTo>
                  <a:pt x="75590" y="65779"/>
                </a:lnTo>
                <a:lnTo>
                  <a:pt x="91579" y="65779"/>
                </a:lnTo>
                <a:lnTo>
                  <a:pt x="98056" y="62583"/>
                </a:lnTo>
                <a:lnTo>
                  <a:pt x="100655" y="59239"/>
                </a:lnTo>
                <a:lnTo>
                  <a:pt x="78016" y="59239"/>
                </a:lnTo>
                <a:lnTo>
                  <a:pt x="73317" y="56649"/>
                </a:lnTo>
                <a:lnTo>
                  <a:pt x="66052" y="46292"/>
                </a:lnTo>
                <a:lnTo>
                  <a:pt x="64272" y="40219"/>
                </a:lnTo>
                <a:lnTo>
                  <a:pt x="64236" y="25560"/>
                </a:lnTo>
                <a:lnTo>
                  <a:pt x="66014" y="19339"/>
                </a:lnTo>
                <a:lnTo>
                  <a:pt x="73164" y="9100"/>
                </a:lnTo>
                <a:lnTo>
                  <a:pt x="77825" y="6541"/>
                </a:lnTo>
                <a:lnTo>
                  <a:pt x="100827" y="6541"/>
                </a:lnTo>
                <a:lnTo>
                  <a:pt x="98209" y="3164"/>
                </a:lnTo>
                <a:lnTo>
                  <a:pt x="91757" y="0"/>
                </a:lnTo>
                <a:close/>
              </a:path>
              <a:path w="110490" h="66040">
                <a:moveTo>
                  <a:pt x="100827" y="6541"/>
                </a:moveTo>
                <a:lnTo>
                  <a:pt x="89344" y="6541"/>
                </a:lnTo>
                <a:lnTo>
                  <a:pt x="94018" y="9133"/>
                </a:lnTo>
                <a:lnTo>
                  <a:pt x="101231" y="19490"/>
                </a:lnTo>
                <a:lnTo>
                  <a:pt x="102986" y="25560"/>
                </a:lnTo>
                <a:lnTo>
                  <a:pt x="103022" y="40219"/>
                </a:lnTo>
                <a:lnTo>
                  <a:pt x="101257" y="46443"/>
                </a:lnTo>
                <a:lnTo>
                  <a:pt x="94170" y="56678"/>
                </a:lnTo>
                <a:lnTo>
                  <a:pt x="89522" y="59239"/>
                </a:lnTo>
                <a:lnTo>
                  <a:pt x="100655" y="59239"/>
                </a:lnTo>
                <a:lnTo>
                  <a:pt x="108000" y="49803"/>
                </a:lnTo>
                <a:lnTo>
                  <a:pt x="110439" y="42156"/>
                </a:lnTo>
                <a:lnTo>
                  <a:pt x="110477" y="23623"/>
                </a:lnTo>
                <a:lnTo>
                  <a:pt x="108026" y="15826"/>
                </a:lnTo>
                <a:lnTo>
                  <a:pt x="100827" y="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494585" y="6730896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4" h="66040">
                <a:moveTo>
                  <a:pt x="20802" y="8086"/>
                </a:moveTo>
                <a:lnTo>
                  <a:pt x="13716" y="8086"/>
                </a:lnTo>
                <a:lnTo>
                  <a:pt x="13716" y="64688"/>
                </a:lnTo>
                <a:lnTo>
                  <a:pt x="20802" y="64688"/>
                </a:lnTo>
                <a:lnTo>
                  <a:pt x="20802" y="8086"/>
                </a:lnTo>
                <a:close/>
              </a:path>
              <a:path w="83184" h="66040">
                <a:moveTo>
                  <a:pt x="20802" y="637"/>
                </a:moveTo>
                <a:lnTo>
                  <a:pt x="15532" y="637"/>
                </a:lnTo>
                <a:lnTo>
                  <a:pt x="0" y="5998"/>
                </a:lnTo>
                <a:lnTo>
                  <a:pt x="1727" y="11812"/>
                </a:lnTo>
                <a:lnTo>
                  <a:pt x="13716" y="8086"/>
                </a:lnTo>
                <a:lnTo>
                  <a:pt x="20802" y="8086"/>
                </a:lnTo>
                <a:lnTo>
                  <a:pt x="20802" y="637"/>
                </a:lnTo>
                <a:close/>
              </a:path>
              <a:path w="83184" h="66040">
                <a:moveTo>
                  <a:pt x="68554" y="0"/>
                </a:moveTo>
                <a:lnTo>
                  <a:pt x="53835" y="0"/>
                </a:lnTo>
                <a:lnTo>
                  <a:pt x="47409" y="3272"/>
                </a:lnTo>
                <a:lnTo>
                  <a:pt x="35521" y="45305"/>
                </a:lnTo>
                <a:lnTo>
                  <a:pt x="37731" y="53211"/>
                </a:lnTo>
                <a:lnTo>
                  <a:pt x="46570" y="63266"/>
                </a:lnTo>
                <a:lnTo>
                  <a:pt x="52603" y="65779"/>
                </a:lnTo>
                <a:lnTo>
                  <a:pt x="66713" y="65779"/>
                </a:lnTo>
                <a:lnTo>
                  <a:pt x="72135" y="63781"/>
                </a:lnTo>
                <a:lnTo>
                  <a:pt x="76897" y="59418"/>
                </a:lnTo>
                <a:lnTo>
                  <a:pt x="55664" y="59418"/>
                </a:lnTo>
                <a:lnTo>
                  <a:pt x="51816" y="58058"/>
                </a:lnTo>
                <a:lnTo>
                  <a:pt x="45758" y="52603"/>
                </a:lnTo>
                <a:lnTo>
                  <a:pt x="44234" y="49212"/>
                </a:lnTo>
                <a:lnTo>
                  <a:pt x="44234" y="41400"/>
                </a:lnTo>
                <a:lnTo>
                  <a:pt x="45745" y="38113"/>
                </a:lnTo>
                <a:lnTo>
                  <a:pt x="49465" y="34617"/>
                </a:lnTo>
                <a:lnTo>
                  <a:pt x="42964" y="34617"/>
                </a:lnTo>
                <a:lnTo>
                  <a:pt x="42964" y="26107"/>
                </a:lnTo>
                <a:lnTo>
                  <a:pt x="44665" y="19415"/>
                </a:lnTo>
                <a:lnTo>
                  <a:pt x="51447" y="9116"/>
                </a:lnTo>
                <a:lnTo>
                  <a:pt x="55956" y="6541"/>
                </a:lnTo>
                <a:lnTo>
                  <a:pt x="79868" y="6541"/>
                </a:lnTo>
                <a:lnTo>
                  <a:pt x="74828" y="2423"/>
                </a:lnTo>
                <a:lnTo>
                  <a:pt x="68554" y="0"/>
                </a:lnTo>
                <a:close/>
              </a:path>
              <a:path w="83184" h="66040">
                <a:moveTo>
                  <a:pt x="77483" y="31071"/>
                </a:moveTo>
                <a:lnTo>
                  <a:pt x="64681" y="31071"/>
                </a:lnTo>
                <a:lnTo>
                  <a:pt x="68402" y="32360"/>
                </a:lnTo>
                <a:lnTo>
                  <a:pt x="74218" y="37509"/>
                </a:lnTo>
                <a:lnTo>
                  <a:pt x="75679" y="40763"/>
                </a:lnTo>
                <a:lnTo>
                  <a:pt x="75570" y="49212"/>
                </a:lnTo>
                <a:lnTo>
                  <a:pt x="74269" y="52452"/>
                </a:lnTo>
                <a:lnTo>
                  <a:pt x="68630" y="58025"/>
                </a:lnTo>
                <a:lnTo>
                  <a:pt x="64922" y="59418"/>
                </a:lnTo>
                <a:lnTo>
                  <a:pt x="76897" y="59418"/>
                </a:lnTo>
                <a:lnTo>
                  <a:pt x="80860" y="55786"/>
                </a:lnTo>
                <a:lnTo>
                  <a:pt x="83032" y="50727"/>
                </a:lnTo>
                <a:lnTo>
                  <a:pt x="83032" y="38736"/>
                </a:lnTo>
                <a:lnTo>
                  <a:pt x="80899" y="33981"/>
                </a:lnTo>
                <a:lnTo>
                  <a:pt x="77483" y="31071"/>
                </a:lnTo>
                <a:close/>
              </a:path>
              <a:path w="83184" h="66040">
                <a:moveTo>
                  <a:pt x="67170" y="24894"/>
                </a:moveTo>
                <a:lnTo>
                  <a:pt x="53416" y="24894"/>
                </a:lnTo>
                <a:lnTo>
                  <a:pt x="47383" y="28134"/>
                </a:lnTo>
                <a:lnTo>
                  <a:pt x="42964" y="34617"/>
                </a:lnTo>
                <a:lnTo>
                  <a:pt x="49465" y="34617"/>
                </a:lnTo>
                <a:lnTo>
                  <a:pt x="51739" y="32480"/>
                </a:lnTo>
                <a:lnTo>
                  <a:pt x="55537" y="31071"/>
                </a:lnTo>
                <a:lnTo>
                  <a:pt x="77483" y="31071"/>
                </a:lnTo>
                <a:lnTo>
                  <a:pt x="72364" y="26711"/>
                </a:lnTo>
                <a:lnTo>
                  <a:pt x="67170" y="24894"/>
                </a:lnTo>
                <a:close/>
              </a:path>
              <a:path w="83184" h="66040">
                <a:moveTo>
                  <a:pt x="79868" y="6541"/>
                </a:moveTo>
                <a:lnTo>
                  <a:pt x="66624" y="6541"/>
                </a:lnTo>
                <a:lnTo>
                  <a:pt x="71615" y="8633"/>
                </a:lnTo>
                <a:lnTo>
                  <a:pt x="76580" y="12813"/>
                </a:lnTo>
                <a:lnTo>
                  <a:pt x="80759" y="7269"/>
                </a:lnTo>
                <a:lnTo>
                  <a:pt x="79868" y="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261906" y="6730896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40">
                <a:moveTo>
                  <a:pt x="39645" y="6635"/>
                </a:moveTo>
                <a:lnTo>
                  <a:pt x="27101" y="6635"/>
                </a:lnTo>
                <a:lnTo>
                  <a:pt x="30137" y="7754"/>
                </a:lnTo>
                <a:lnTo>
                  <a:pt x="35102" y="12236"/>
                </a:lnTo>
                <a:lnTo>
                  <a:pt x="36347" y="15173"/>
                </a:lnTo>
                <a:lnTo>
                  <a:pt x="36347" y="21957"/>
                </a:lnTo>
                <a:lnTo>
                  <a:pt x="35382" y="24984"/>
                </a:lnTo>
                <a:lnTo>
                  <a:pt x="31496" y="30802"/>
                </a:lnTo>
                <a:lnTo>
                  <a:pt x="28041" y="34434"/>
                </a:lnTo>
                <a:lnTo>
                  <a:pt x="0" y="59148"/>
                </a:lnTo>
                <a:lnTo>
                  <a:pt x="0" y="64688"/>
                </a:lnTo>
                <a:lnTo>
                  <a:pt x="44437" y="64688"/>
                </a:lnTo>
                <a:lnTo>
                  <a:pt x="44437" y="58148"/>
                </a:lnTo>
                <a:lnTo>
                  <a:pt x="10718" y="58148"/>
                </a:lnTo>
                <a:lnTo>
                  <a:pt x="33705" y="37735"/>
                </a:lnTo>
                <a:lnTo>
                  <a:pt x="37884" y="33375"/>
                </a:lnTo>
                <a:lnTo>
                  <a:pt x="42621" y="26589"/>
                </a:lnTo>
                <a:lnTo>
                  <a:pt x="43802" y="22716"/>
                </a:lnTo>
                <a:lnTo>
                  <a:pt x="43802" y="13083"/>
                </a:lnTo>
                <a:lnTo>
                  <a:pt x="41935" y="8737"/>
                </a:lnTo>
                <a:lnTo>
                  <a:pt x="39645" y="6635"/>
                </a:lnTo>
                <a:close/>
              </a:path>
              <a:path w="109854" h="66040">
                <a:moveTo>
                  <a:pt x="29781" y="184"/>
                </a:moveTo>
                <a:lnTo>
                  <a:pt x="18808" y="184"/>
                </a:lnTo>
                <a:lnTo>
                  <a:pt x="14452" y="1289"/>
                </a:lnTo>
                <a:lnTo>
                  <a:pt x="7543" y="5709"/>
                </a:lnTo>
                <a:lnTo>
                  <a:pt x="4279" y="9116"/>
                </a:lnTo>
                <a:lnTo>
                  <a:pt x="1181" y="13719"/>
                </a:lnTo>
                <a:lnTo>
                  <a:pt x="6451" y="17536"/>
                </a:lnTo>
                <a:lnTo>
                  <a:pt x="9177" y="13719"/>
                </a:lnTo>
                <a:lnTo>
                  <a:pt x="11772" y="11023"/>
                </a:lnTo>
                <a:lnTo>
                  <a:pt x="17043" y="7513"/>
                </a:lnTo>
                <a:lnTo>
                  <a:pt x="20078" y="6635"/>
                </a:lnTo>
                <a:lnTo>
                  <a:pt x="39645" y="6635"/>
                </a:lnTo>
                <a:lnTo>
                  <a:pt x="34480" y="1893"/>
                </a:lnTo>
                <a:lnTo>
                  <a:pt x="29781" y="184"/>
                </a:lnTo>
                <a:close/>
              </a:path>
              <a:path w="109854" h="66040">
                <a:moveTo>
                  <a:pt x="90677" y="0"/>
                </a:moveTo>
                <a:lnTo>
                  <a:pt x="74688" y="0"/>
                </a:lnTo>
                <a:lnTo>
                  <a:pt x="68186" y="3197"/>
                </a:lnTo>
                <a:lnTo>
                  <a:pt x="58191" y="15977"/>
                </a:lnTo>
                <a:lnTo>
                  <a:pt x="55741" y="23623"/>
                </a:lnTo>
                <a:lnTo>
                  <a:pt x="55702" y="42156"/>
                </a:lnTo>
                <a:lnTo>
                  <a:pt x="58166" y="49954"/>
                </a:lnTo>
                <a:lnTo>
                  <a:pt x="68033" y="62614"/>
                </a:lnTo>
                <a:lnTo>
                  <a:pt x="74510" y="65779"/>
                </a:lnTo>
                <a:lnTo>
                  <a:pt x="90487" y="65779"/>
                </a:lnTo>
                <a:lnTo>
                  <a:pt x="96977" y="62583"/>
                </a:lnTo>
                <a:lnTo>
                  <a:pt x="99575" y="59239"/>
                </a:lnTo>
                <a:lnTo>
                  <a:pt x="76923" y="59239"/>
                </a:lnTo>
                <a:lnTo>
                  <a:pt x="72237" y="56649"/>
                </a:lnTo>
                <a:lnTo>
                  <a:pt x="64960" y="46292"/>
                </a:lnTo>
                <a:lnTo>
                  <a:pt x="63180" y="40219"/>
                </a:lnTo>
                <a:lnTo>
                  <a:pt x="63144" y="25560"/>
                </a:lnTo>
                <a:lnTo>
                  <a:pt x="64935" y="19339"/>
                </a:lnTo>
                <a:lnTo>
                  <a:pt x="72085" y="9100"/>
                </a:lnTo>
                <a:lnTo>
                  <a:pt x="76746" y="6541"/>
                </a:lnTo>
                <a:lnTo>
                  <a:pt x="99744" y="6541"/>
                </a:lnTo>
                <a:lnTo>
                  <a:pt x="97129" y="3164"/>
                </a:lnTo>
                <a:lnTo>
                  <a:pt x="90677" y="0"/>
                </a:lnTo>
                <a:close/>
              </a:path>
              <a:path w="109854" h="66040">
                <a:moveTo>
                  <a:pt x="99744" y="6541"/>
                </a:moveTo>
                <a:lnTo>
                  <a:pt x="88252" y="6541"/>
                </a:lnTo>
                <a:lnTo>
                  <a:pt x="92938" y="9133"/>
                </a:lnTo>
                <a:lnTo>
                  <a:pt x="100139" y="19490"/>
                </a:lnTo>
                <a:lnTo>
                  <a:pt x="101907" y="25560"/>
                </a:lnTo>
                <a:lnTo>
                  <a:pt x="101942" y="40219"/>
                </a:lnTo>
                <a:lnTo>
                  <a:pt x="100164" y="46443"/>
                </a:lnTo>
                <a:lnTo>
                  <a:pt x="93091" y="56678"/>
                </a:lnTo>
                <a:lnTo>
                  <a:pt x="88430" y="59239"/>
                </a:lnTo>
                <a:lnTo>
                  <a:pt x="99575" y="59239"/>
                </a:lnTo>
                <a:lnTo>
                  <a:pt x="106908" y="49803"/>
                </a:lnTo>
                <a:lnTo>
                  <a:pt x="109359" y="42156"/>
                </a:lnTo>
                <a:lnTo>
                  <a:pt x="109397" y="23623"/>
                </a:lnTo>
                <a:lnTo>
                  <a:pt x="106933" y="15826"/>
                </a:lnTo>
                <a:lnTo>
                  <a:pt x="99744" y="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5822" y="6104153"/>
            <a:ext cx="2498979" cy="40225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4954" y="159118"/>
            <a:ext cx="3054515" cy="7400886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4460417" y="1359192"/>
            <a:ext cx="6219190" cy="3763645"/>
            <a:chOff x="4460417" y="1359192"/>
            <a:chExt cx="6219190" cy="3763645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4877" y="1359192"/>
              <a:ext cx="3354133" cy="335413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0417" y="1359192"/>
              <a:ext cx="3354133" cy="335413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5604" y="1768665"/>
              <a:ext cx="3354133" cy="3354133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76403" y="6672166"/>
            <a:ext cx="183247" cy="183243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7989836" y="56385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1" y="186893"/>
                </a:moveTo>
                <a:lnTo>
                  <a:pt x="16103" y="224015"/>
                </a:lnTo>
                <a:lnTo>
                  <a:pt x="28069" y="229906"/>
                </a:lnTo>
                <a:lnTo>
                  <a:pt x="40324" y="234113"/>
                </a:lnTo>
                <a:lnTo>
                  <a:pt x="52867" y="236636"/>
                </a:lnTo>
                <a:lnTo>
                  <a:pt x="65697" y="237477"/>
                </a:lnTo>
                <a:lnTo>
                  <a:pt x="77591" y="236655"/>
                </a:lnTo>
                <a:lnTo>
                  <a:pt x="116985" y="216741"/>
                </a:lnTo>
                <a:lnTo>
                  <a:pt x="133841" y="194449"/>
                </a:lnTo>
                <a:lnTo>
                  <a:pt x="63068" y="194449"/>
                </a:lnTo>
                <a:lnTo>
                  <a:pt x="55819" y="193978"/>
                </a:lnTo>
                <a:lnTo>
                  <a:pt x="48858" y="192562"/>
                </a:lnTo>
                <a:lnTo>
                  <a:pt x="42185" y="190200"/>
                </a:lnTo>
                <a:lnTo>
                  <a:pt x="35801" y="186893"/>
                </a:lnTo>
                <a:close/>
              </a:path>
              <a:path w="1670050" h="238125">
                <a:moveTo>
                  <a:pt x="56502" y="3949"/>
                </a:moveTo>
                <a:lnTo>
                  <a:pt x="0" y="3949"/>
                </a:lnTo>
                <a:lnTo>
                  <a:pt x="91973" y="176060"/>
                </a:lnTo>
                <a:lnTo>
                  <a:pt x="85731" y="184103"/>
                </a:lnTo>
                <a:lnTo>
                  <a:pt x="78835" y="189850"/>
                </a:lnTo>
                <a:lnTo>
                  <a:pt x="71281" y="193299"/>
                </a:lnTo>
                <a:lnTo>
                  <a:pt x="63068" y="194449"/>
                </a:lnTo>
                <a:lnTo>
                  <a:pt x="133841" y="194449"/>
                </a:lnTo>
                <a:lnTo>
                  <a:pt x="140906" y="181635"/>
                </a:lnTo>
                <a:lnTo>
                  <a:pt x="168831" y="125475"/>
                </a:lnTo>
                <a:lnTo>
                  <a:pt x="118910" y="125475"/>
                </a:lnTo>
                <a:lnTo>
                  <a:pt x="56502" y="3949"/>
                </a:lnTo>
                <a:close/>
              </a:path>
              <a:path w="1670050" h="238125">
                <a:moveTo>
                  <a:pt x="229260" y="3949"/>
                </a:moveTo>
                <a:lnTo>
                  <a:pt x="174409" y="3949"/>
                </a:lnTo>
                <a:lnTo>
                  <a:pt x="118910" y="125475"/>
                </a:lnTo>
                <a:lnTo>
                  <a:pt x="168831" y="125475"/>
                </a:lnTo>
                <a:lnTo>
                  <a:pt x="229260" y="3949"/>
                </a:lnTo>
                <a:close/>
              </a:path>
              <a:path w="1670050" h="238125">
                <a:moveTo>
                  <a:pt x="313347" y="3949"/>
                </a:moveTo>
                <a:lnTo>
                  <a:pt x="262763" y="3949"/>
                </a:lnTo>
                <a:lnTo>
                  <a:pt x="262763" y="233870"/>
                </a:lnTo>
                <a:lnTo>
                  <a:pt x="313347" y="233870"/>
                </a:lnTo>
                <a:lnTo>
                  <a:pt x="313347" y="141566"/>
                </a:lnTo>
                <a:lnTo>
                  <a:pt x="457212" y="141566"/>
                </a:lnTo>
                <a:lnTo>
                  <a:pt x="457212" y="94932"/>
                </a:lnTo>
                <a:lnTo>
                  <a:pt x="313347" y="94932"/>
                </a:lnTo>
                <a:lnTo>
                  <a:pt x="313347" y="3949"/>
                </a:lnTo>
                <a:close/>
              </a:path>
              <a:path w="1670050" h="238125">
                <a:moveTo>
                  <a:pt x="457212" y="141566"/>
                </a:moveTo>
                <a:lnTo>
                  <a:pt x="406628" y="141566"/>
                </a:lnTo>
                <a:lnTo>
                  <a:pt x="406628" y="233870"/>
                </a:lnTo>
                <a:lnTo>
                  <a:pt x="457212" y="233870"/>
                </a:lnTo>
                <a:lnTo>
                  <a:pt x="457212" y="141566"/>
                </a:lnTo>
                <a:close/>
              </a:path>
              <a:path w="1670050" h="238125">
                <a:moveTo>
                  <a:pt x="457212" y="3949"/>
                </a:moveTo>
                <a:lnTo>
                  <a:pt x="406628" y="3949"/>
                </a:lnTo>
                <a:lnTo>
                  <a:pt x="406628" y="94932"/>
                </a:lnTo>
                <a:lnTo>
                  <a:pt x="457212" y="94932"/>
                </a:lnTo>
                <a:lnTo>
                  <a:pt x="457212" y="3949"/>
                </a:lnTo>
                <a:close/>
              </a:path>
              <a:path w="1670050" h="238125">
                <a:moveTo>
                  <a:pt x="562317" y="3949"/>
                </a:moveTo>
                <a:lnTo>
                  <a:pt x="512394" y="3949"/>
                </a:lnTo>
                <a:lnTo>
                  <a:pt x="512394" y="233870"/>
                </a:lnTo>
                <a:lnTo>
                  <a:pt x="560019" y="233870"/>
                </a:lnTo>
                <a:lnTo>
                  <a:pt x="612791" y="154711"/>
                </a:lnTo>
                <a:lnTo>
                  <a:pt x="562317" y="154711"/>
                </a:lnTo>
                <a:lnTo>
                  <a:pt x="562317" y="3949"/>
                </a:lnTo>
                <a:close/>
              </a:path>
              <a:path w="1670050" h="238125">
                <a:moveTo>
                  <a:pt x="710450" y="83108"/>
                </a:moveTo>
                <a:lnTo>
                  <a:pt x="660526" y="83108"/>
                </a:lnTo>
                <a:lnTo>
                  <a:pt x="660526" y="233870"/>
                </a:lnTo>
                <a:lnTo>
                  <a:pt x="710450" y="233870"/>
                </a:lnTo>
                <a:lnTo>
                  <a:pt x="710450" y="83108"/>
                </a:lnTo>
                <a:close/>
              </a:path>
              <a:path w="1670050" h="238125">
                <a:moveTo>
                  <a:pt x="710450" y="3949"/>
                </a:moveTo>
                <a:lnTo>
                  <a:pt x="663473" y="3949"/>
                </a:lnTo>
                <a:lnTo>
                  <a:pt x="562317" y="154711"/>
                </a:lnTo>
                <a:lnTo>
                  <a:pt x="612791" y="154711"/>
                </a:lnTo>
                <a:lnTo>
                  <a:pt x="660526" y="83108"/>
                </a:lnTo>
                <a:lnTo>
                  <a:pt x="710450" y="83108"/>
                </a:lnTo>
                <a:lnTo>
                  <a:pt x="710450" y="3949"/>
                </a:lnTo>
                <a:close/>
              </a:path>
              <a:path w="1670050" h="238125">
                <a:moveTo>
                  <a:pt x="875334" y="0"/>
                </a:moveTo>
                <a:lnTo>
                  <a:pt x="827706" y="8626"/>
                </a:lnTo>
                <a:lnTo>
                  <a:pt x="789279" y="34493"/>
                </a:lnTo>
                <a:lnTo>
                  <a:pt x="763905" y="72839"/>
                </a:lnTo>
                <a:lnTo>
                  <a:pt x="755446" y="118910"/>
                </a:lnTo>
                <a:lnTo>
                  <a:pt x="757551" y="143039"/>
                </a:lnTo>
                <a:lnTo>
                  <a:pt x="774386" y="185321"/>
                </a:lnTo>
                <a:lnTo>
                  <a:pt x="807004" y="218497"/>
                </a:lnTo>
                <a:lnTo>
                  <a:pt x="849132" y="235661"/>
                </a:lnTo>
                <a:lnTo>
                  <a:pt x="873366" y="237807"/>
                </a:lnTo>
                <a:lnTo>
                  <a:pt x="888667" y="237212"/>
                </a:lnTo>
                <a:lnTo>
                  <a:pt x="927061" y="228282"/>
                </a:lnTo>
                <a:lnTo>
                  <a:pt x="967625" y="198716"/>
                </a:lnTo>
                <a:lnTo>
                  <a:pt x="960570" y="191160"/>
                </a:lnTo>
                <a:lnTo>
                  <a:pt x="875004" y="191160"/>
                </a:lnTo>
                <a:lnTo>
                  <a:pt x="861179" y="189847"/>
                </a:lnTo>
                <a:lnTo>
                  <a:pt x="827214" y="170141"/>
                </a:lnTo>
                <a:lnTo>
                  <a:pt x="809508" y="133442"/>
                </a:lnTo>
                <a:lnTo>
                  <a:pt x="808329" y="118910"/>
                </a:lnTo>
                <a:lnTo>
                  <a:pt x="809508" y="104239"/>
                </a:lnTo>
                <a:lnTo>
                  <a:pt x="827214" y="67500"/>
                </a:lnTo>
                <a:lnTo>
                  <a:pt x="861179" y="47949"/>
                </a:lnTo>
                <a:lnTo>
                  <a:pt x="875004" y="46647"/>
                </a:lnTo>
                <a:lnTo>
                  <a:pt x="956355" y="46647"/>
                </a:lnTo>
                <a:lnTo>
                  <a:pt x="964336" y="37452"/>
                </a:lnTo>
                <a:lnTo>
                  <a:pt x="925588" y="9690"/>
                </a:lnTo>
                <a:lnTo>
                  <a:pt x="889684" y="606"/>
                </a:lnTo>
                <a:lnTo>
                  <a:pt x="875334" y="0"/>
                </a:lnTo>
                <a:close/>
              </a:path>
              <a:path w="1670050" h="238125">
                <a:moveTo>
                  <a:pt x="935431" y="164236"/>
                </a:moveTo>
                <a:lnTo>
                  <a:pt x="899825" y="187468"/>
                </a:lnTo>
                <a:lnTo>
                  <a:pt x="875004" y="191160"/>
                </a:lnTo>
                <a:lnTo>
                  <a:pt x="960570" y="191160"/>
                </a:lnTo>
                <a:lnTo>
                  <a:pt x="935431" y="164236"/>
                </a:lnTo>
                <a:close/>
              </a:path>
              <a:path w="1670050" h="238125">
                <a:moveTo>
                  <a:pt x="956355" y="46647"/>
                </a:moveTo>
                <a:lnTo>
                  <a:pt x="875004" y="46647"/>
                </a:lnTo>
                <a:lnTo>
                  <a:pt x="883860" y="47027"/>
                </a:lnTo>
                <a:lnTo>
                  <a:pt x="892041" y="48167"/>
                </a:lnTo>
                <a:lnTo>
                  <a:pt x="926845" y="65990"/>
                </a:lnTo>
                <a:lnTo>
                  <a:pt x="934123" y="72263"/>
                </a:lnTo>
                <a:lnTo>
                  <a:pt x="956355" y="46647"/>
                </a:lnTo>
                <a:close/>
              </a:path>
              <a:path w="1670050" h="238125">
                <a:moveTo>
                  <a:pt x="1181455" y="3949"/>
                </a:moveTo>
                <a:lnTo>
                  <a:pt x="1008024" y="3949"/>
                </a:lnTo>
                <a:lnTo>
                  <a:pt x="1008024" y="233870"/>
                </a:lnTo>
                <a:lnTo>
                  <a:pt x="1183093" y="233870"/>
                </a:lnTo>
                <a:lnTo>
                  <a:pt x="1183093" y="188861"/>
                </a:lnTo>
                <a:lnTo>
                  <a:pt x="1058278" y="188861"/>
                </a:lnTo>
                <a:lnTo>
                  <a:pt x="1058278" y="140589"/>
                </a:lnTo>
                <a:lnTo>
                  <a:pt x="1166672" y="140589"/>
                </a:lnTo>
                <a:lnTo>
                  <a:pt x="1166672" y="95580"/>
                </a:lnTo>
                <a:lnTo>
                  <a:pt x="1058278" y="95580"/>
                </a:lnTo>
                <a:lnTo>
                  <a:pt x="1058278" y="48945"/>
                </a:lnTo>
                <a:lnTo>
                  <a:pt x="1181455" y="48945"/>
                </a:lnTo>
                <a:lnTo>
                  <a:pt x="1181455" y="3949"/>
                </a:lnTo>
                <a:close/>
              </a:path>
              <a:path w="1670050" h="238125">
                <a:moveTo>
                  <a:pt x="1278674" y="3949"/>
                </a:moveTo>
                <a:lnTo>
                  <a:pt x="1228090" y="3949"/>
                </a:lnTo>
                <a:lnTo>
                  <a:pt x="1228090" y="233870"/>
                </a:lnTo>
                <a:lnTo>
                  <a:pt x="1278674" y="233870"/>
                </a:lnTo>
                <a:lnTo>
                  <a:pt x="1278674" y="163575"/>
                </a:lnTo>
                <a:lnTo>
                  <a:pt x="1305280" y="135978"/>
                </a:lnTo>
                <a:lnTo>
                  <a:pt x="1364939" y="135978"/>
                </a:lnTo>
                <a:lnTo>
                  <a:pt x="1341631" y="104457"/>
                </a:lnTo>
                <a:lnTo>
                  <a:pt x="1278674" y="104457"/>
                </a:lnTo>
                <a:lnTo>
                  <a:pt x="1278674" y="3949"/>
                </a:lnTo>
                <a:close/>
              </a:path>
              <a:path w="1670050" h="238125">
                <a:moveTo>
                  <a:pt x="1364939" y="135978"/>
                </a:moveTo>
                <a:lnTo>
                  <a:pt x="1305280" y="135978"/>
                </a:lnTo>
                <a:lnTo>
                  <a:pt x="1376552" y="233870"/>
                </a:lnTo>
                <a:lnTo>
                  <a:pt x="1437322" y="233870"/>
                </a:lnTo>
                <a:lnTo>
                  <a:pt x="1364939" y="135978"/>
                </a:lnTo>
                <a:close/>
              </a:path>
              <a:path w="1670050" h="238125">
                <a:moveTo>
                  <a:pt x="1433042" y="3949"/>
                </a:moveTo>
                <a:lnTo>
                  <a:pt x="1371955" y="3949"/>
                </a:lnTo>
                <a:lnTo>
                  <a:pt x="1278674" y="104457"/>
                </a:lnTo>
                <a:lnTo>
                  <a:pt x="1341631" y="104457"/>
                </a:lnTo>
                <a:lnTo>
                  <a:pt x="1339443" y="101498"/>
                </a:lnTo>
                <a:lnTo>
                  <a:pt x="1433042" y="3949"/>
                </a:lnTo>
                <a:close/>
              </a:path>
              <a:path w="1670050" h="238125">
                <a:moveTo>
                  <a:pt x="1577568" y="0"/>
                </a:moveTo>
                <a:lnTo>
                  <a:pt x="1529940" y="8626"/>
                </a:lnTo>
                <a:lnTo>
                  <a:pt x="1491513" y="34493"/>
                </a:lnTo>
                <a:lnTo>
                  <a:pt x="1466138" y="72839"/>
                </a:lnTo>
                <a:lnTo>
                  <a:pt x="1457680" y="118910"/>
                </a:lnTo>
                <a:lnTo>
                  <a:pt x="1459785" y="143039"/>
                </a:lnTo>
                <a:lnTo>
                  <a:pt x="1476620" y="185321"/>
                </a:lnTo>
                <a:lnTo>
                  <a:pt x="1509238" y="218497"/>
                </a:lnTo>
                <a:lnTo>
                  <a:pt x="1551366" y="235661"/>
                </a:lnTo>
                <a:lnTo>
                  <a:pt x="1575600" y="237807"/>
                </a:lnTo>
                <a:lnTo>
                  <a:pt x="1590901" y="237212"/>
                </a:lnTo>
                <a:lnTo>
                  <a:pt x="1629295" y="228282"/>
                </a:lnTo>
                <a:lnTo>
                  <a:pt x="1669859" y="198716"/>
                </a:lnTo>
                <a:lnTo>
                  <a:pt x="1662806" y="191160"/>
                </a:lnTo>
                <a:lnTo>
                  <a:pt x="1577238" y="191160"/>
                </a:lnTo>
                <a:lnTo>
                  <a:pt x="1563413" y="189847"/>
                </a:lnTo>
                <a:lnTo>
                  <a:pt x="1529448" y="170141"/>
                </a:lnTo>
                <a:lnTo>
                  <a:pt x="1511742" y="133442"/>
                </a:lnTo>
                <a:lnTo>
                  <a:pt x="1510563" y="118910"/>
                </a:lnTo>
                <a:lnTo>
                  <a:pt x="1511742" y="104239"/>
                </a:lnTo>
                <a:lnTo>
                  <a:pt x="1529448" y="67500"/>
                </a:lnTo>
                <a:lnTo>
                  <a:pt x="1563413" y="47949"/>
                </a:lnTo>
                <a:lnTo>
                  <a:pt x="1577238" y="46647"/>
                </a:lnTo>
                <a:lnTo>
                  <a:pt x="1658589" y="46647"/>
                </a:lnTo>
                <a:lnTo>
                  <a:pt x="1666570" y="37452"/>
                </a:lnTo>
                <a:lnTo>
                  <a:pt x="1627822" y="9690"/>
                </a:lnTo>
                <a:lnTo>
                  <a:pt x="1591918" y="606"/>
                </a:lnTo>
                <a:lnTo>
                  <a:pt x="1577568" y="0"/>
                </a:lnTo>
                <a:close/>
              </a:path>
              <a:path w="1670050" h="238125">
                <a:moveTo>
                  <a:pt x="1637677" y="164236"/>
                </a:moveTo>
                <a:lnTo>
                  <a:pt x="1602061" y="187468"/>
                </a:lnTo>
                <a:lnTo>
                  <a:pt x="1577238" y="191160"/>
                </a:lnTo>
                <a:lnTo>
                  <a:pt x="1662806" y="191160"/>
                </a:lnTo>
                <a:lnTo>
                  <a:pt x="1637677" y="164236"/>
                </a:lnTo>
                <a:close/>
              </a:path>
              <a:path w="1670050" h="238125">
                <a:moveTo>
                  <a:pt x="1658589" y="46647"/>
                </a:moveTo>
                <a:lnTo>
                  <a:pt x="1577238" y="46647"/>
                </a:lnTo>
                <a:lnTo>
                  <a:pt x="1586099" y="47027"/>
                </a:lnTo>
                <a:lnTo>
                  <a:pt x="1594280" y="48167"/>
                </a:lnTo>
                <a:lnTo>
                  <a:pt x="1629079" y="65990"/>
                </a:lnTo>
                <a:lnTo>
                  <a:pt x="1636356" y="72263"/>
                </a:lnTo>
                <a:lnTo>
                  <a:pt x="1658589" y="4664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44573" y="584352"/>
            <a:ext cx="1195070" cy="213995"/>
          </a:xfrm>
          <a:custGeom>
            <a:avLst/>
            <a:gdLst/>
            <a:ahLst/>
            <a:cxnLst/>
            <a:rect l="l" t="t" r="r" b="b"/>
            <a:pathLst>
              <a:path w="1195070" h="213995">
                <a:moveTo>
                  <a:pt x="50598" y="0"/>
                </a:moveTo>
                <a:lnTo>
                  <a:pt x="0" y="0"/>
                </a:lnTo>
                <a:lnTo>
                  <a:pt x="0" y="213372"/>
                </a:lnTo>
                <a:lnTo>
                  <a:pt x="46026" y="213372"/>
                </a:lnTo>
                <a:lnTo>
                  <a:pt x="46026" y="74980"/>
                </a:lnTo>
                <a:lnTo>
                  <a:pt x="97199" y="74980"/>
                </a:lnTo>
                <a:lnTo>
                  <a:pt x="50598" y="0"/>
                </a:lnTo>
                <a:close/>
              </a:path>
              <a:path w="1195070" h="213995">
                <a:moveTo>
                  <a:pt x="213361" y="74066"/>
                </a:moveTo>
                <a:lnTo>
                  <a:pt x="166726" y="74066"/>
                </a:lnTo>
                <a:lnTo>
                  <a:pt x="166726" y="213372"/>
                </a:lnTo>
                <a:lnTo>
                  <a:pt x="213361" y="213372"/>
                </a:lnTo>
                <a:lnTo>
                  <a:pt x="213361" y="74066"/>
                </a:lnTo>
                <a:close/>
              </a:path>
              <a:path w="1195070" h="213995">
                <a:moveTo>
                  <a:pt x="97199" y="74980"/>
                </a:moveTo>
                <a:lnTo>
                  <a:pt x="46026" y="74980"/>
                </a:lnTo>
                <a:lnTo>
                  <a:pt x="105462" y="165214"/>
                </a:lnTo>
                <a:lnTo>
                  <a:pt x="106678" y="165214"/>
                </a:lnTo>
                <a:lnTo>
                  <a:pt x="156076" y="90233"/>
                </a:lnTo>
                <a:lnTo>
                  <a:pt x="106678" y="90233"/>
                </a:lnTo>
                <a:lnTo>
                  <a:pt x="97199" y="74980"/>
                </a:lnTo>
                <a:close/>
              </a:path>
              <a:path w="1195070" h="213995">
                <a:moveTo>
                  <a:pt x="213361" y="0"/>
                </a:moveTo>
                <a:lnTo>
                  <a:pt x="162763" y="0"/>
                </a:lnTo>
                <a:lnTo>
                  <a:pt x="106678" y="90233"/>
                </a:lnTo>
                <a:lnTo>
                  <a:pt x="156076" y="90233"/>
                </a:lnTo>
                <a:lnTo>
                  <a:pt x="166726" y="74066"/>
                </a:lnTo>
                <a:lnTo>
                  <a:pt x="213361" y="74066"/>
                </a:lnTo>
                <a:lnTo>
                  <a:pt x="213361" y="0"/>
                </a:lnTo>
                <a:close/>
              </a:path>
              <a:path w="1195070" h="213995">
                <a:moveTo>
                  <a:pt x="313639" y="0"/>
                </a:moveTo>
                <a:lnTo>
                  <a:pt x="266702" y="0"/>
                </a:lnTo>
                <a:lnTo>
                  <a:pt x="266702" y="213372"/>
                </a:lnTo>
                <a:lnTo>
                  <a:pt x="313639" y="213372"/>
                </a:lnTo>
                <a:lnTo>
                  <a:pt x="313639" y="0"/>
                </a:lnTo>
                <a:close/>
              </a:path>
              <a:path w="1195070" h="213995">
                <a:moveTo>
                  <a:pt x="450190" y="0"/>
                </a:moveTo>
                <a:lnTo>
                  <a:pt x="366980" y="0"/>
                </a:lnTo>
                <a:lnTo>
                  <a:pt x="366980" y="213372"/>
                </a:lnTo>
                <a:lnTo>
                  <a:pt x="450190" y="213372"/>
                </a:lnTo>
                <a:lnTo>
                  <a:pt x="473918" y="211467"/>
                </a:lnTo>
                <a:lnTo>
                  <a:pt x="495417" y="205751"/>
                </a:lnTo>
                <a:lnTo>
                  <a:pt x="514686" y="196222"/>
                </a:lnTo>
                <a:lnTo>
                  <a:pt x="531726" y="182879"/>
                </a:lnTo>
                <a:lnTo>
                  <a:pt x="541959" y="170992"/>
                </a:lnTo>
                <a:lnTo>
                  <a:pt x="413920" y="170992"/>
                </a:lnTo>
                <a:lnTo>
                  <a:pt x="413920" y="42379"/>
                </a:lnTo>
                <a:lnTo>
                  <a:pt x="542231" y="42379"/>
                </a:lnTo>
                <a:lnTo>
                  <a:pt x="531878" y="30327"/>
                </a:lnTo>
                <a:lnTo>
                  <a:pt x="514886" y="17059"/>
                </a:lnTo>
                <a:lnTo>
                  <a:pt x="495607" y="7581"/>
                </a:lnTo>
                <a:lnTo>
                  <a:pt x="474042" y="1895"/>
                </a:lnTo>
                <a:lnTo>
                  <a:pt x="450190" y="0"/>
                </a:lnTo>
                <a:close/>
              </a:path>
              <a:path w="1195070" h="213995">
                <a:moveTo>
                  <a:pt x="542231" y="42379"/>
                </a:moveTo>
                <a:lnTo>
                  <a:pt x="450190" y="42379"/>
                </a:lnTo>
                <a:lnTo>
                  <a:pt x="463840" y="43501"/>
                </a:lnTo>
                <a:lnTo>
                  <a:pt x="476138" y="46869"/>
                </a:lnTo>
                <a:lnTo>
                  <a:pt x="510047" y="80925"/>
                </a:lnTo>
                <a:lnTo>
                  <a:pt x="514504" y="106692"/>
                </a:lnTo>
                <a:lnTo>
                  <a:pt x="513400" y="120334"/>
                </a:lnTo>
                <a:lnTo>
                  <a:pt x="487281" y="160962"/>
                </a:lnTo>
                <a:lnTo>
                  <a:pt x="450190" y="170992"/>
                </a:lnTo>
                <a:lnTo>
                  <a:pt x="541959" y="170992"/>
                </a:lnTo>
                <a:lnTo>
                  <a:pt x="545661" y="166693"/>
                </a:lnTo>
                <a:lnTo>
                  <a:pt x="555614" y="148596"/>
                </a:lnTo>
                <a:lnTo>
                  <a:pt x="561587" y="128594"/>
                </a:lnTo>
                <a:lnTo>
                  <a:pt x="563577" y="106692"/>
                </a:lnTo>
                <a:lnTo>
                  <a:pt x="561596" y="84654"/>
                </a:lnTo>
                <a:lnTo>
                  <a:pt x="555652" y="64581"/>
                </a:lnTo>
                <a:lnTo>
                  <a:pt x="545746" y="46472"/>
                </a:lnTo>
                <a:lnTo>
                  <a:pt x="542231" y="42379"/>
                </a:lnTo>
                <a:close/>
              </a:path>
              <a:path w="1195070" h="213995">
                <a:moveTo>
                  <a:pt x="688545" y="0"/>
                </a:moveTo>
                <a:lnTo>
                  <a:pt x="605335" y="0"/>
                </a:lnTo>
                <a:lnTo>
                  <a:pt x="605335" y="213372"/>
                </a:lnTo>
                <a:lnTo>
                  <a:pt x="688545" y="213372"/>
                </a:lnTo>
                <a:lnTo>
                  <a:pt x="712272" y="211467"/>
                </a:lnTo>
                <a:lnTo>
                  <a:pt x="733770" y="205751"/>
                </a:lnTo>
                <a:lnTo>
                  <a:pt x="753039" y="196222"/>
                </a:lnTo>
                <a:lnTo>
                  <a:pt x="770079" y="182879"/>
                </a:lnTo>
                <a:lnTo>
                  <a:pt x="780313" y="170992"/>
                </a:lnTo>
                <a:lnTo>
                  <a:pt x="652274" y="170992"/>
                </a:lnTo>
                <a:lnTo>
                  <a:pt x="652274" y="42379"/>
                </a:lnTo>
                <a:lnTo>
                  <a:pt x="780584" y="42379"/>
                </a:lnTo>
                <a:lnTo>
                  <a:pt x="770232" y="30327"/>
                </a:lnTo>
                <a:lnTo>
                  <a:pt x="753239" y="17059"/>
                </a:lnTo>
                <a:lnTo>
                  <a:pt x="733960" y="7581"/>
                </a:lnTo>
                <a:lnTo>
                  <a:pt x="712396" y="1895"/>
                </a:lnTo>
                <a:lnTo>
                  <a:pt x="688545" y="0"/>
                </a:lnTo>
                <a:close/>
              </a:path>
              <a:path w="1195070" h="213995">
                <a:moveTo>
                  <a:pt x="780584" y="42379"/>
                </a:moveTo>
                <a:lnTo>
                  <a:pt x="688545" y="42379"/>
                </a:lnTo>
                <a:lnTo>
                  <a:pt x="702195" y="43501"/>
                </a:lnTo>
                <a:lnTo>
                  <a:pt x="714491" y="46869"/>
                </a:lnTo>
                <a:lnTo>
                  <a:pt x="748400" y="80925"/>
                </a:lnTo>
                <a:lnTo>
                  <a:pt x="752858" y="106692"/>
                </a:lnTo>
                <a:lnTo>
                  <a:pt x="751753" y="120334"/>
                </a:lnTo>
                <a:lnTo>
                  <a:pt x="725636" y="160962"/>
                </a:lnTo>
                <a:lnTo>
                  <a:pt x="688545" y="170992"/>
                </a:lnTo>
                <a:lnTo>
                  <a:pt x="780313" y="170992"/>
                </a:lnTo>
                <a:lnTo>
                  <a:pt x="784014" y="166693"/>
                </a:lnTo>
                <a:lnTo>
                  <a:pt x="793968" y="148596"/>
                </a:lnTo>
                <a:lnTo>
                  <a:pt x="799940" y="128594"/>
                </a:lnTo>
                <a:lnTo>
                  <a:pt x="801931" y="106692"/>
                </a:lnTo>
                <a:lnTo>
                  <a:pt x="799950" y="84654"/>
                </a:lnTo>
                <a:lnTo>
                  <a:pt x="794006" y="64581"/>
                </a:lnTo>
                <a:lnTo>
                  <a:pt x="784100" y="46472"/>
                </a:lnTo>
                <a:lnTo>
                  <a:pt x="780584" y="42379"/>
                </a:lnTo>
                <a:close/>
              </a:path>
              <a:path w="1195070" h="213995">
                <a:moveTo>
                  <a:pt x="890628" y="0"/>
                </a:moveTo>
                <a:lnTo>
                  <a:pt x="843688" y="0"/>
                </a:lnTo>
                <a:lnTo>
                  <a:pt x="843688" y="213372"/>
                </a:lnTo>
                <a:lnTo>
                  <a:pt x="997003" y="213372"/>
                </a:lnTo>
                <a:lnTo>
                  <a:pt x="997003" y="170700"/>
                </a:lnTo>
                <a:lnTo>
                  <a:pt x="890628" y="170700"/>
                </a:lnTo>
                <a:lnTo>
                  <a:pt x="890628" y="0"/>
                </a:lnTo>
                <a:close/>
              </a:path>
              <a:path w="1195070" h="213995">
                <a:moveTo>
                  <a:pt x="1193294" y="0"/>
                </a:moveTo>
                <a:lnTo>
                  <a:pt x="1032360" y="0"/>
                </a:lnTo>
                <a:lnTo>
                  <a:pt x="1032360" y="213372"/>
                </a:lnTo>
                <a:lnTo>
                  <a:pt x="1194831" y="213372"/>
                </a:lnTo>
                <a:lnTo>
                  <a:pt x="1194831" y="171615"/>
                </a:lnTo>
                <a:lnTo>
                  <a:pt x="1078994" y="171615"/>
                </a:lnTo>
                <a:lnTo>
                  <a:pt x="1078994" y="126809"/>
                </a:lnTo>
                <a:lnTo>
                  <a:pt x="1179578" y="126809"/>
                </a:lnTo>
                <a:lnTo>
                  <a:pt x="1179578" y="85039"/>
                </a:lnTo>
                <a:lnTo>
                  <a:pt x="1078994" y="85039"/>
                </a:lnTo>
                <a:lnTo>
                  <a:pt x="1078994" y="41757"/>
                </a:lnTo>
                <a:lnTo>
                  <a:pt x="1193294" y="41757"/>
                </a:lnTo>
                <a:lnTo>
                  <a:pt x="1193294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8173" y="259533"/>
            <a:ext cx="9704705" cy="7300595"/>
            <a:chOff x="728173" y="259533"/>
            <a:chExt cx="9704705" cy="7300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8303" y="1098092"/>
              <a:ext cx="3723436" cy="37234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9359" y="1080096"/>
              <a:ext cx="3723436" cy="37234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173" y="259533"/>
              <a:ext cx="3141064" cy="73004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58648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0"/>
                  </a:lnTo>
                  <a:lnTo>
                    <a:pt x="2776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6" y="154528"/>
                  </a:lnTo>
                  <a:lnTo>
                    <a:pt x="10336" y="165711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758648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1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1"/>
                  </a:lnTo>
                  <a:lnTo>
                    <a:pt x="2776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6" y="21514"/>
                  </a:lnTo>
                  <a:lnTo>
                    <a:pt x="10336" y="10330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8820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0"/>
                  </a:lnTo>
                  <a:lnTo>
                    <a:pt x="2776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6" y="154528"/>
                  </a:lnTo>
                  <a:lnTo>
                    <a:pt x="10336" y="165711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8820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1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1"/>
                  </a:lnTo>
                  <a:lnTo>
                    <a:pt x="2776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6" y="21514"/>
                  </a:lnTo>
                  <a:lnTo>
                    <a:pt x="10336" y="10330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282700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1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1"/>
                  </a:lnTo>
                  <a:lnTo>
                    <a:pt x="173270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282700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0" y="154528"/>
                  </a:lnTo>
                  <a:lnTo>
                    <a:pt x="165711" y="165711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558646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1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318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558646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1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31831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840192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0"/>
                  </a:lnTo>
                  <a:lnTo>
                    <a:pt x="2776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6" y="154528"/>
                  </a:lnTo>
                  <a:lnTo>
                    <a:pt x="10336" y="165711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840192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1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1"/>
                  </a:lnTo>
                  <a:lnTo>
                    <a:pt x="2776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6" y="21514"/>
                  </a:lnTo>
                  <a:lnTo>
                    <a:pt x="10336" y="10330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121802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9" y="0"/>
                  </a:lnTo>
                  <a:lnTo>
                    <a:pt x="21522" y="2775"/>
                  </a:lnTo>
                  <a:lnTo>
                    <a:pt x="10336" y="10330"/>
                  </a:lnTo>
                  <a:lnTo>
                    <a:pt x="2776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6" y="154528"/>
                  </a:lnTo>
                  <a:lnTo>
                    <a:pt x="10336" y="165711"/>
                  </a:lnTo>
                  <a:lnTo>
                    <a:pt x="21522" y="173268"/>
                  </a:lnTo>
                  <a:lnTo>
                    <a:pt x="35179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4541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121802" y="639517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1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9" y="176043"/>
                  </a:lnTo>
                  <a:lnTo>
                    <a:pt x="21522" y="173268"/>
                  </a:lnTo>
                  <a:lnTo>
                    <a:pt x="10336" y="165711"/>
                  </a:lnTo>
                  <a:lnTo>
                    <a:pt x="2776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6" y="21514"/>
                  </a:lnTo>
                  <a:lnTo>
                    <a:pt x="10336" y="10330"/>
                  </a:lnTo>
                  <a:lnTo>
                    <a:pt x="21522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4541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403425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1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403425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685021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0"/>
                  </a:lnTo>
                  <a:lnTo>
                    <a:pt x="2776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6" y="154528"/>
                  </a:lnTo>
                  <a:lnTo>
                    <a:pt x="10336" y="165711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BA6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685021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1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1"/>
                  </a:lnTo>
                  <a:lnTo>
                    <a:pt x="2776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6" y="21514"/>
                  </a:lnTo>
                  <a:lnTo>
                    <a:pt x="10336" y="10330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0BA6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950502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1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610D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950502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610DA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201175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1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DBB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9201175" y="639472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802018" y="6450317"/>
              <a:ext cx="89535" cy="66040"/>
            </a:xfrm>
            <a:custGeom>
              <a:avLst/>
              <a:gdLst/>
              <a:ahLst/>
              <a:cxnLst/>
              <a:rect l="l" t="t" r="r" b="b"/>
              <a:pathLst>
                <a:path w="89534" h="66040">
                  <a:moveTo>
                    <a:pt x="20815" y="635"/>
                  </a:moveTo>
                  <a:lnTo>
                    <a:pt x="15544" y="635"/>
                  </a:lnTo>
                  <a:lnTo>
                    <a:pt x="0" y="5994"/>
                  </a:lnTo>
                  <a:lnTo>
                    <a:pt x="1727" y="11811"/>
                  </a:lnTo>
                  <a:lnTo>
                    <a:pt x="13728" y="8077"/>
                  </a:lnTo>
                  <a:lnTo>
                    <a:pt x="13728" y="64681"/>
                  </a:lnTo>
                  <a:lnTo>
                    <a:pt x="20815" y="64681"/>
                  </a:lnTo>
                  <a:lnTo>
                    <a:pt x="20815" y="635"/>
                  </a:lnTo>
                  <a:close/>
                </a:path>
                <a:path w="89534" h="66040">
                  <a:moveTo>
                    <a:pt x="89319" y="23622"/>
                  </a:moveTo>
                  <a:lnTo>
                    <a:pt x="86868" y="15824"/>
                  </a:lnTo>
                  <a:lnTo>
                    <a:pt x="81864" y="9385"/>
                  </a:lnTo>
                  <a:lnTo>
                    <a:pt x="81864" y="40220"/>
                  </a:lnTo>
                  <a:lnTo>
                    <a:pt x="80098" y="46431"/>
                  </a:lnTo>
                  <a:lnTo>
                    <a:pt x="72999" y="56680"/>
                  </a:lnTo>
                  <a:lnTo>
                    <a:pt x="68364" y="59232"/>
                  </a:lnTo>
                  <a:lnTo>
                    <a:pt x="56857" y="59232"/>
                  </a:lnTo>
                  <a:lnTo>
                    <a:pt x="52158" y="56642"/>
                  </a:lnTo>
                  <a:lnTo>
                    <a:pt x="44894" y="46291"/>
                  </a:lnTo>
                  <a:lnTo>
                    <a:pt x="43091" y="40220"/>
                  </a:lnTo>
                  <a:lnTo>
                    <a:pt x="43065" y="25552"/>
                  </a:lnTo>
                  <a:lnTo>
                    <a:pt x="44856" y="19329"/>
                  </a:lnTo>
                  <a:lnTo>
                    <a:pt x="52006" y="9093"/>
                  </a:lnTo>
                  <a:lnTo>
                    <a:pt x="56667" y="6540"/>
                  </a:lnTo>
                  <a:lnTo>
                    <a:pt x="68173" y="6540"/>
                  </a:lnTo>
                  <a:lnTo>
                    <a:pt x="72859" y="9131"/>
                  </a:lnTo>
                  <a:lnTo>
                    <a:pt x="80060" y="19481"/>
                  </a:lnTo>
                  <a:lnTo>
                    <a:pt x="81826" y="25552"/>
                  </a:lnTo>
                  <a:lnTo>
                    <a:pt x="81864" y="40220"/>
                  </a:lnTo>
                  <a:lnTo>
                    <a:pt x="81864" y="9385"/>
                  </a:lnTo>
                  <a:lnTo>
                    <a:pt x="79667" y="6540"/>
                  </a:lnTo>
                  <a:lnTo>
                    <a:pt x="77050" y="3162"/>
                  </a:lnTo>
                  <a:lnTo>
                    <a:pt x="70599" y="0"/>
                  </a:lnTo>
                  <a:lnTo>
                    <a:pt x="54610" y="0"/>
                  </a:lnTo>
                  <a:lnTo>
                    <a:pt x="48120" y="3187"/>
                  </a:lnTo>
                  <a:lnTo>
                    <a:pt x="38125" y="15976"/>
                  </a:lnTo>
                  <a:lnTo>
                    <a:pt x="35661" y="23622"/>
                  </a:lnTo>
                  <a:lnTo>
                    <a:pt x="35623" y="42151"/>
                  </a:lnTo>
                  <a:lnTo>
                    <a:pt x="38087" y="49949"/>
                  </a:lnTo>
                  <a:lnTo>
                    <a:pt x="47967" y="62611"/>
                  </a:lnTo>
                  <a:lnTo>
                    <a:pt x="54432" y="65773"/>
                  </a:lnTo>
                  <a:lnTo>
                    <a:pt x="70421" y="65773"/>
                  </a:lnTo>
                  <a:lnTo>
                    <a:pt x="76898" y="62585"/>
                  </a:lnTo>
                  <a:lnTo>
                    <a:pt x="79489" y="59232"/>
                  </a:lnTo>
                  <a:lnTo>
                    <a:pt x="86829" y="49796"/>
                  </a:lnTo>
                  <a:lnTo>
                    <a:pt x="89268" y="42151"/>
                  </a:lnTo>
                  <a:lnTo>
                    <a:pt x="89319" y="23622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052158" y="6449860"/>
              <a:ext cx="2285365" cy="66675"/>
            </a:xfrm>
            <a:custGeom>
              <a:avLst/>
              <a:gdLst/>
              <a:ahLst/>
              <a:cxnLst/>
              <a:rect l="l" t="t" r="r" b="b"/>
              <a:pathLst>
                <a:path w="2285365" h="66675">
                  <a:moveTo>
                    <a:pt x="44424" y="58597"/>
                  </a:moveTo>
                  <a:lnTo>
                    <a:pt x="10718" y="58597"/>
                  </a:lnTo>
                  <a:lnTo>
                    <a:pt x="33705" y="38188"/>
                  </a:lnTo>
                  <a:lnTo>
                    <a:pt x="37884" y="33820"/>
                  </a:lnTo>
                  <a:lnTo>
                    <a:pt x="42608" y="27038"/>
                  </a:lnTo>
                  <a:lnTo>
                    <a:pt x="43789" y="23164"/>
                  </a:lnTo>
                  <a:lnTo>
                    <a:pt x="43789" y="13538"/>
                  </a:lnTo>
                  <a:lnTo>
                    <a:pt x="41922" y="9194"/>
                  </a:lnTo>
                  <a:lnTo>
                    <a:pt x="34467" y="2349"/>
                  </a:lnTo>
                  <a:lnTo>
                    <a:pt x="29756" y="635"/>
                  </a:lnTo>
                  <a:lnTo>
                    <a:pt x="18808" y="635"/>
                  </a:lnTo>
                  <a:lnTo>
                    <a:pt x="14439" y="1739"/>
                  </a:lnTo>
                  <a:lnTo>
                    <a:pt x="7531" y="6159"/>
                  </a:lnTo>
                  <a:lnTo>
                    <a:pt x="4267" y="9575"/>
                  </a:lnTo>
                  <a:lnTo>
                    <a:pt x="1168" y="14173"/>
                  </a:lnTo>
                  <a:lnTo>
                    <a:pt x="6438" y="17983"/>
                  </a:lnTo>
                  <a:lnTo>
                    <a:pt x="9118" y="14236"/>
                  </a:lnTo>
                  <a:lnTo>
                    <a:pt x="11760" y="11480"/>
                  </a:lnTo>
                  <a:lnTo>
                    <a:pt x="17030" y="7962"/>
                  </a:lnTo>
                  <a:lnTo>
                    <a:pt x="20066" y="7086"/>
                  </a:lnTo>
                  <a:lnTo>
                    <a:pt x="27101" y="7086"/>
                  </a:lnTo>
                  <a:lnTo>
                    <a:pt x="30124" y="8204"/>
                  </a:lnTo>
                  <a:lnTo>
                    <a:pt x="35090" y="12687"/>
                  </a:lnTo>
                  <a:lnTo>
                    <a:pt x="36334" y="15621"/>
                  </a:lnTo>
                  <a:lnTo>
                    <a:pt x="36334" y="22415"/>
                  </a:lnTo>
                  <a:lnTo>
                    <a:pt x="35369" y="25438"/>
                  </a:lnTo>
                  <a:lnTo>
                    <a:pt x="31496" y="31254"/>
                  </a:lnTo>
                  <a:lnTo>
                    <a:pt x="28041" y="34886"/>
                  </a:lnTo>
                  <a:lnTo>
                    <a:pt x="0" y="59601"/>
                  </a:lnTo>
                  <a:lnTo>
                    <a:pt x="0" y="65138"/>
                  </a:lnTo>
                  <a:lnTo>
                    <a:pt x="44424" y="65138"/>
                  </a:lnTo>
                  <a:lnTo>
                    <a:pt x="44424" y="58597"/>
                  </a:lnTo>
                  <a:close/>
                </a:path>
                <a:path w="2285365" h="66675">
                  <a:moveTo>
                    <a:pt x="109385" y="24079"/>
                  </a:moveTo>
                  <a:lnTo>
                    <a:pt x="106934" y="16281"/>
                  </a:lnTo>
                  <a:lnTo>
                    <a:pt x="101930" y="9842"/>
                  </a:lnTo>
                  <a:lnTo>
                    <a:pt x="101930" y="40678"/>
                  </a:lnTo>
                  <a:lnTo>
                    <a:pt x="100164" y="46888"/>
                  </a:lnTo>
                  <a:lnTo>
                    <a:pt x="93078" y="57137"/>
                  </a:lnTo>
                  <a:lnTo>
                    <a:pt x="88430" y="59690"/>
                  </a:lnTo>
                  <a:lnTo>
                    <a:pt x="76923" y="59690"/>
                  </a:lnTo>
                  <a:lnTo>
                    <a:pt x="72224" y="57099"/>
                  </a:lnTo>
                  <a:lnTo>
                    <a:pt x="64960" y="46748"/>
                  </a:lnTo>
                  <a:lnTo>
                    <a:pt x="63157" y="40678"/>
                  </a:lnTo>
                  <a:lnTo>
                    <a:pt x="63131" y="26009"/>
                  </a:lnTo>
                  <a:lnTo>
                    <a:pt x="64922" y="19786"/>
                  </a:lnTo>
                  <a:lnTo>
                    <a:pt x="72072" y="9550"/>
                  </a:lnTo>
                  <a:lnTo>
                    <a:pt x="76746" y="6997"/>
                  </a:lnTo>
                  <a:lnTo>
                    <a:pt x="88239" y="6997"/>
                  </a:lnTo>
                  <a:lnTo>
                    <a:pt x="92925" y="9588"/>
                  </a:lnTo>
                  <a:lnTo>
                    <a:pt x="100126" y="19939"/>
                  </a:lnTo>
                  <a:lnTo>
                    <a:pt x="101892" y="26009"/>
                  </a:lnTo>
                  <a:lnTo>
                    <a:pt x="101930" y="40678"/>
                  </a:lnTo>
                  <a:lnTo>
                    <a:pt x="101930" y="9842"/>
                  </a:lnTo>
                  <a:lnTo>
                    <a:pt x="99733" y="6997"/>
                  </a:lnTo>
                  <a:lnTo>
                    <a:pt x="97116" y="3619"/>
                  </a:lnTo>
                  <a:lnTo>
                    <a:pt x="90665" y="457"/>
                  </a:lnTo>
                  <a:lnTo>
                    <a:pt x="74676" y="457"/>
                  </a:lnTo>
                  <a:lnTo>
                    <a:pt x="68186" y="3644"/>
                  </a:lnTo>
                  <a:lnTo>
                    <a:pt x="58191" y="16433"/>
                  </a:lnTo>
                  <a:lnTo>
                    <a:pt x="55727" y="24079"/>
                  </a:lnTo>
                  <a:lnTo>
                    <a:pt x="55689" y="42608"/>
                  </a:lnTo>
                  <a:lnTo>
                    <a:pt x="58153" y="50406"/>
                  </a:lnTo>
                  <a:lnTo>
                    <a:pt x="68033" y="63068"/>
                  </a:lnTo>
                  <a:lnTo>
                    <a:pt x="74498" y="66230"/>
                  </a:lnTo>
                  <a:lnTo>
                    <a:pt x="90487" y="66230"/>
                  </a:lnTo>
                  <a:lnTo>
                    <a:pt x="96964" y="63042"/>
                  </a:lnTo>
                  <a:lnTo>
                    <a:pt x="99555" y="59690"/>
                  </a:lnTo>
                  <a:lnTo>
                    <a:pt x="106908" y="50253"/>
                  </a:lnTo>
                  <a:lnTo>
                    <a:pt x="109334" y="42608"/>
                  </a:lnTo>
                  <a:lnTo>
                    <a:pt x="109385" y="24079"/>
                  </a:lnTo>
                  <a:close/>
                </a:path>
                <a:path w="2285365" h="66675">
                  <a:moveTo>
                    <a:pt x="296354" y="1092"/>
                  </a:moveTo>
                  <a:lnTo>
                    <a:pt x="291084" y="1092"/>
                  </a:lnTo>
                  <a:lnTo>
                    <a:pt x="275539" y="6451"/>
                  </a:lnTo>
                  <a:lnTo>
                    <a:pt x="277266" y="12268"/>
                  </a:lnTo>
                  <a:lnTo>
                    <a:pt x="289267" y="8534"/>
                  </a:lnTo>
                  <a:lnTo>
                    <a:pt x="289267" y="65138"/>
                  </a:lnTo>
                  <a:lnTo>
                    <a:pt x="296354" y="65138"/>
                  </a:lnTo>
                  <a:lnTo>
                    <a:pt x="296354" y="1092"/>
                  </a:lnTo>
                  <a:close/>
                </a:path>
                <a:path w="2285365" h="66675">
                  <a:moveTo>
                    <a:pt x="361581" y="44069"/>
                  </a:moveTo>
                  <a:lnTo>
                    <a:pt x="351688" y="44069"/>
                  </a:lnTo>
                  <a:lnTo>
                    <a:pt x="351688" y="11264"/>
                  </a:lnTo>
                  <a:lnTo>
                    <a:pt x="351688" y="1092"/>
                  </a:lnTo>
                  <a:lnTo>
                    <a:pt x="345414" y="1092"/>
                  </a:lnTo>
                  <a:lnTo>
                    <a:pt x="344779" y="1866"/>
                  </a:lnTo>
                  <a:lnTo>
                    <a:pt x="344779" y="11264"/>
                  </a:lnTo>
                  <a:lnTo>
                    <a:pt x="344779" y="44069"/>
                  </a:lnTo>
                  <a:lnTo>
                    <a:pt x="318058" y="44069"/>
                  </a:lnTo>
                  <a:lnTo>
                    <a:pt x="344779" y="11264"/>
                  </a:lnTo>
                  <a:lnTo>
                    <a:pt x="344779" y="1866"/>
                  </a:lnTo>
                  <a:lnTo>
                    <a:pt x="309435" y="44881"/>
                  </a:lnTo>
                  <a:lnTo>
                    <a:pt x="311251" y="50063"/>
                  </a:lnTo>
                  <a:lnTo>
                    <a:pt x="344779" y="50063"/>
                  </a:lnTo>
                  <a:lnTo>
                    <a:pt x="344779" y="65138"/>
                  </a:lnTo>
                  <a:lnTo>
                    <a:pt x="351688" y="65138"/>
                  </a:lnTo>
                  <a:lnTo>
                    <a:pt x="351688" y="50063"/>
                  </a:lnTo>
                  <a:lnTo>
                    <a:pt x="361581" y="50063"/>
                  </a:lnTo>
                  <a:lnTo>
                    <a:pt x="361581" y="44069"/>
                  </a:lnTo>
                  <a:close/>
                </a:path>
                <a:path w="2285365" h="66675">
                  <a:moveTo>
                    <a:pt x="584250" y="41490"/>
                  </a:moveTo>
                  <a:lnTo>
                    <a:pt x="582269" y="37198"/>
                  </a:lnTo>
                  <a:lnTo>
                    <a:pt x="574332" y="31203"/>
                  </a:lnTo>
                  <a:lnTo>
                    <a:pt x="569315" y="29464"/>
                  </a:lnTo>
                  <a:lnTo>
                    <a:pt x="563257" y="28981"/>
                  </a:lnTo>
                  <a:lnTo>
                    <a:pt x="583247" y="6807"/>
                  </a:lnTo>
                  <a:lnTo>
                    <a:pt x="583247" y="1536"/>
                  </a:lnTo>
                  <a:lnTo>
                    <a:pt x="542632" y="1536"/>
                  </a:lnTo>
                  <a:lnTo>
                    <a:pt x="542632" y="7988"/>
                  </a:lnTo>
                  <a:lnTo>
                    <a:pt x="573709" y="7988"/>
                  </a:lnTo>
                  <a:lnTo>
                    <a:pt x="553631" y="30619"/>
                  </a:lnTo>
                  <a:lnTo>
                    <a:pt x="555078" y="34886"/>
                  </a:lnTo>
                  <a:lnTo>
                    <a:pt x="564502" y="34886"/>
                  </a:lnTo>
                  <a:lnTo>
                    <a:pt x="568807" y="35966"/>
                  </a:lnTo>
                  <a:lnTo>
                    <a:pt x="575348" y="40259"/>
                  </a:lnTo>
                  <a:lnTo>
                    <a:pt x="576986" y="43281"/>
                  </a:lnTo>
                  <a:lnTo>
                    <a:pt x="576986" y="50914"/>
                  </a:lnTo>
                  <a:lnTo>
                    <a:pt x="575652" y="53936"/>
                  </a:lnTo>
                  <a:lnTo>
                    <a:pt x="570318" y="58534"/>
                  </a:lnTo>
                  <a:lnTo>
                    <a:pt x="567016" y="59690"/>
                  </a:lnTo>
                  <a:lnTo>
                    <a:pt x="555802" y="59690"/>
                  </a:lnTo>
                  <a:lnTo>
                    <a:pt x="549605" y="56540"/>
                  </a:lnTo>
                  <a:lnTo>
                    <a:pt x="544449" y="50241"/>
                  </a:lnTo>
                  <a:lnTo>
                    <a:pt x="539280" y="54876"/>
                  </a:lnTo>
                  <a:lnTo>
                    <a:pt x="544029" y="59842"/>
                  </a:lnTo>
                  <a:lnTo>
                    <a:pt x="549567" y="63398"/>
                  </a:lnTo>
                  <a:lnTo>
                    <a:pt x="555879" y="65519"/>
                  </a:lnTo>
                  <a:lnTo>
                    <a:pt x="562991" y="66230"/>
                  </a:lnTo>
                  <a:lnTo>
                    <a:pt x="568985" y="66230"/>
                  </a:lnTo>
                  <a:lnTo>
                    <a:pt x="574027" y="64427"/>
                  </a:lnTo>
                  <a:lnTo>
                    <a:pt x="582206" y="57226"/>
                  </a:lnTo>
                  <a:lnTo>
                    <a:pt x="584250" y="52641"/>
                  </a:lnTo>
                  <a:lnTo>
                    <a:pt x="584250" y="41490"/>
                  </a:lnTo>
                  <a:close/>
                </a:path>
                <a:path w="2285365" h="66675">
                  <a:moveTo>
                    <a:pt x="649757" y="24079"/>
                  </a:moveTo>
                  <a:lnTo>
                    <a:pt x="647306" y="16281"/>
                  </a:lnTo>
                  <a:lnTo>
                    <a:pt x="642302" y="9842"/>
                  </a:lnTo>
                  <a:lnTo>
                    <a:pt x="642302" y="40678"/>
                  </a:lnTo>
                  <a:lnTo>
                    <a:pt x="640537" y="46888"/>
                  </a:lnTo>
                  <a:lnTo>
                    <a:pt x="633450" y="57137"/>
                  </a:lnTo>
                  <a:lnTo>
                    <a:pt x="628802" y="59690"/>
                  </a:lnTo>
                  <a:lnTo>
                    <a:pt x="617296" y="59690"/>
                  </a:lnTo>
                  <a:lnTo>
                    <a:pt x="612597" y="57099"/>
                  </a:lnTo>
                  <a:lnTo>
                    <a:pt x="605332" y="46748"/>
                  </a:lnTo>
                  <a:lnTo>
                    <a:pt x="603529" y="40678"/>
                  </a:lnTo>
                  <a:lnTo>
                    <a:pt x="603504" y="26009"/>
                  </a:lnTo>
                  <a:lnTo>
                    <a:pt x="605294" y="19786"/>
                  </a:lnTo>
                  <a:lnTo>
                    <a:pt x="612444" y="9550"/>
                  </a:lnTo>
                  <a:lnTo>
                    <a:pt x="617105" y="6997"/>
                  </a:lnTo>
                  <a:lnTo>
                    <a:pt x="628624" y="6997"/>
                  </a:lnTo>
                  <a:lnTo>
                    <a:pt x="633298" y="9588"/>
                  </a:lnTo>
                  <a:lnTo>
                    <a:pt x="640511" y="19939"/>
                  </a:lnTo>
                  <a:lnTo>
                    <a:pt x="642264" y="26009"/>
                  </a:lnTo>
                  <a:lnTo>
                    <a:pt x="642302" y="40678"/>
                  </a:lnTo>
                  <a:lnTo>
                    <a:pt x="642302" y="9842"/>
                  </a:lnTo>
                  <a:lnTo>
                    <a:pt x="640105" y="6997"/>
                  </a:lnTo>
                  <a:lnTo>
                    <a:pt x="637489" y="3619"/>
                  </a:lnTo>
                  <a:lnTo>
                    <a:pt x="631037" y="457"/>
                  </a:lnTo>
                  <a:lnTo>
                    <a:pt x="615048" y="457"/>
                  </a:lnTo>
                  <a:lnTo>
                    <a:pt x="608558" y="3644"/>
                  </a:lnTo>
                  <a:lnTo>
                    <a:pt x="598563" y="16433"/>
                  </a:lnTo>
                  <a:lnTo>
                    <a:pt x="596099" y="24079"/>
                  </a:lnTo>
                  <a:lnTo>
                    <a:pt x="596061" y="42608"/>
                  </a:lnTo>
                  <a:lnTo>
                    <a:pt x="598525" y="50406"/>
                  </a:lnTo>
                  <a:lnTo>
                    <a:pt x="608406" y="63068"/>
                  </a:lnTo>
                  <a:lnTo>
                    <a:pt x="614870" y="66230"/>
                  </a:lnTo>
                  <a:lnTo>
                    <a:pt x="630859" y="66230"/>
                  </a:lnTo>
                  <a:lnTo>
                    <a:pt x="637336" y="63042"/>
                  </a:lnTo>
                  <a:lnTo>
                    <a:pt x="639927" y="59690"/>
                  </a:lnTo>
                  <a:lnTo>
                    <a:pt x="647280" y="50253"/>
                  </a:lnTo>
                  <a:lnTo>
                    <a:pt x="649706" y="42608"/>
                  </a:lnTo>
                  <a:lnTo>
                    <a:pt x="649757" y="24079"/>
                  </a:lnTo>
                  <a:close/>
                </a:path>
                <a:path w="2285365" h="66675">
                  <a:moveTo>
                    <a:pt x="873150" y="44069"/>
                  </a:moveTo>
                  <a:lnTo>
                    <a:pt x="863257" y="44069"/>
                  </a:lnTo>
                  <a:lnTo>
                    <a:pt x="863257" y="11264"/>
                  </a:lnTo>
                  <a:lnTo>
                    <a:pt x="863257" y="1092"/>
                  </a:lnTo>
                  <a:lnTo>
                    <a:pt x="856983" y="1092"/>
                  </a:lnTo>
                  <a:lnTo>
                    <a:pt x="856348" y="1866"/>
                  </a:lnTo>
                  <a:lnTo>
                    <a:pt x="856348" y="11264"/>
                  </a:lnTo>
                  <a:lnTo>
                    <a:pt x="856348" y="44069"/>
                  </a:lnTo>
                  <a:lnTo>
                    <a:pt x="829640" y="44069"/>
                  </a:lnTo>
                  <a:lnTo>
                    <a:pt x="856348" y="11264"/>
                  </a:lnTo>
                  <a:lnTo>
                    <a:pt x="856348" y="1866"/>
                  </a:lnTo>
                  <a:lnTo>
                    <a:pt x="821004" y="44881"/>
                  </a:lnTo>
                  <a:lnTo>
                    <a:pt x="822820" y="50063"/>
                  </a:lnTo>
                  <a:lnTo>
                    <a:pt x="856348" y="50063"/>
                  </a:lnTo>
                  <a:lnTo>
                    <a:pt x="856348" y="65138"/>
                  </a:lnTo>
                  <a:lnTo>
                    <a:pt x="863257" y="65138"/>
                  </a:lnTo>
                  <a:lnTo>
                    <a:pt x="863257" y="50063"/>
                  </a:lnTo>
                  <a:lnTo>
                    <a:pt x="873150" y="50063"/>
                  </a:lnTo>
                  <a:lnTo>
                    <a:pt x="873150" y="44069"/>
                  </a:lnTo>
                  <a:close/>
                </a:path>
                <a:path w="2285365" h="66675">
                  <a:moveTo>
                    <a:pt x="931125" y="39192"/>
                  </a:moveTo>
                  <a:lnTo>
                    <a:pt x="928979" y="34429"/>
                  </a:lnTo>
                  <a:lnTo>
                    <a:pt x="925563" y="31521"/>
                  </a:lnTo>
                  <a:lnTo>
                    <a:pt x="923759" y="29997"/>
                  </a:lnTo>
                  <a:lnTo>
                    <a:pt x="923759" y="41211"/>
                  </a:lnTo>
                  <a:lnTo>
                    <a:pt x="923645" y="49669"/>
                  </a:lnTo>
                  <a:lnTo>
                    <a:pt x="922350" y="52908"/>
                  </a:lnTo>
                  <a:lnTo>
                    <a:pt x="916724" y="58483"/>
                  </a:lnTo>
                  <a:lnTo>
                    <a:pt x="913003" y="59867"/>
                  </a:lnTo>
                  <a:lnTo>
                    <a:pt x="903744" y="59867"/>
                  </a:lnTo>
                  <a:lnTo>
                    <a:pt x="899896" y="58508"/>
                  </a:lnTo>
                  <a:lnTo>
                    <a:pt x="893838" y="53060"/>
                  </a:lnTo>
                  <a:lnTo>
                    <a:pt x="892327" y="49669"/>
                  </a:lnTo>
                  <a:lnTo>
                    <a:pt x="892327" y="41859"/>
                  </a:lnTo>
                  <a:lnTo>
                    <a:pt x="893826" y="38569"/>
                  </a:lnTo>
                  <a:lnTo>
                    <a:pt x="897547" y="35064"/>
                  </a:lnTo>
                  <a:lnTo>
                    <a:pt x="899820" y="32931"/>
                  </a:lnTo>
                  <a:lnTo>
                    <a:pt x="903617" y="31521"/>
                  </a:lnTo>
                  <a:lnTo>
                    <a:pt x="912761" y="31521"/>
                  </a:lnTo>
                  <a:lnTo>
                    <a:pt x="916495" y="32816"/>
                  </a:lnTo>
                  <a:lnTo>
                    <a:pt x="922312" y="37960"/>
                  </a:lnTo>
                  <a:lnTo>
                    <a:pt x="923759" y="41211"/>
                  </a:lnTo>
                  <a:lnTo>
                    <a:pt x="923759" y="29997"/>
                  </a:lnTo>
                  <a:lnTo>
                    <a:pt x="920445" y="27165"/>
                  </a:lnTo>
                  <a:lnTo>
                    <a:pt x="915250" y="25349"/>
                  </a:lnTo>
                  <a:lnTo>
                    <a:pt x="901496" y="25349"/>
                  </a:lnTo>
                  <a:lnTo>
                    <a:pt x="895477" y="28587"/>
                  </a:lnTo>
                  <a:lnTo>
                    <a:pt x="891057" y="35064"/>
                  </a:lnTo>
                  <a:lnTo>
                    <a:pt x="891057" y="26555"/>
                  </a:lnTo>
                  <a:lnTo>
                    <a:pt x="892746" y="19862"/>
                  </a:lnTo>
                  <a:lnTo>
                    <a:pt x="899528" y="9575"/>
                  </a:lnTo>
                  <a:lnTo>
                    <a:pt x="904049" y="6997"/>
                  </a:lnTo>
                  <a:lnTo>
                    <a:pt x="914704" y="6997"/>
                  </a:lnTo>
                  <a:lnTo>
                    <a:pt x="919708" y="9080"/>
                  </a:lnTo>
                  <a:lnTo>
                    <a:pt x="924674" y="13258"/>
                  </a:lnTo>
                  <a:lnTo>
                    <a:pt x="928852" y="7721"/>
                  </a:lnTo>
                  <a:lnTo>
                    <a:pt x="927950" y="6997"/>
                  </a:lnTo>
                  <a:lnTo>
                    <a:pt x="922909" y="2882"/>
                  </a:lnTo>
                  <a:lnTo>
                    <a:pt x="916647" y="457"/>
                  </a:lnTo>
                  <a:lnTo>
                    <a:pt x="901928" y="457"/>
                  </a:lnTo>
                  <a:lnTo>
                    <a:pt x="895489" y="3721"/>
                  </a:lnTo>
                  <a:lnTo>
                    <a:pt x="883602" y="45758"/>
                  </a:lnTo>
                  <a:lnTo>
                    <a:pt x="885812" y="53670"/>
                  </a:lnTo>
                  <a:lnTo>
                    <a:pt x="894651" y="63715"/>
                  </a:lnTo>
                  <a:lnTo>
                    <a:pt x="900684" y="66230"/>
                  </a:lnTo>
                  <a:lnTo>
                    <a:pt x="914793" y="66230"/>
                  </a:lnTo>
                  <a:lnTo>
                    <a:pt x="920216" y="64236"/>
                  </a:lnTo>
                  <a:lnTo>
                    <a:pt x="924966" y="59867"/>
                  </a:lnTo>
                  <a:lnTo>
                    <a:pt x="928941" y="56235"/>
                  </a:lnTo>
                  <a:lnTo>
                    <a:pt x="931125" y="51181"/>
                  </a:lnTo>
                  <a:lnTo>
                    <a:pt x="931125" y="39192"/>
                  </a:lnTo>
                  <a:close/>
                </a:path>
                <a:path w="2285365" h="66675">
                  <a:moveTo>
                    <a:pt x="1148905" y="39192"/>
                  </a:moveTo>
                  <a:lnTo>
                    <a:pt x="1146771" y="34429"/>
                  </a:lnTo>
                  <a:lnTo>
                    <a:pt x="1143342" y="31521"/>
                  </a:lnTo>
                  <a:lnTo>
                    <a:pt x="1141539" y="29997"/>
                  </a:lnTo>
                  <a:lnTo>
                    <a:pt x="1141539" y="41211"/>
                  </a:lnTo>
                  <a:lnTo>
                    <a:pt x="1141425" y="49669"/>
                  </a:lnTo>
                  <a:lnTo>
                    <a:pt x="1140142" y="52908"/>
                  </a:lnTo>
                  <a:lnTo>
                    <a:pt x="1134503" y="58483"/>
                  </a:lnTo>
                  <a:lnTo>
                    <a:pt x="1130795" y="59867"/>
                  </a:lnTo>
                  <a:lnTo>
                    <a:pt x="1121524" y="59867"/>
                  </a:lnTo>
                  <a:lnTo>
                    <a:pt x="1117676" y="58508"/>
                  </a:lnTo>
                  <a:lnTo>
                    <a:pt x="1111618" y="53060"/>
                  </a:lnTo>
                  <a:lnTo>
                    <a:pt x="1110107" y="49669"/>
                  </a:lnTo>
                  <a:lnTo>
                    <a:pt x="1110107" y="41859"/>
                  </a:lnTo>
                  <a:lnTo>
                    <a:pt x="1111605" y="38569"/>
                  </a:lnTo>
                  <a:lnTo>
                    <a:pt x="1115326" y="35064"/>
                  </a:lnTo>
                  <a:lnTo>
                    <a:pt x="1117612" y="32931"/>
                  </a:lnTo>
                  <a:lnTo>
                    <a:pt x="1121397" y="31521"/>
                  </a:lnTo>
                  <a:lnTo>
                    <a:pt x="1130554" y="31521"/>
                  </a:lnTo>
                  <a:lnTo>
                    <a:pt x="1134275" y="32816"/>
                  </a:lnTo>
                  <a:lnTo>
                    <a:pt x="1140091" y="37960"/>
                  </a:lnTo>
                  <a:lnTo>
                    <a:pt x="1141539" y="41211"/>
                  </a:lnTo>
                  <a:lnTo>
                    <a:pt x="1141539" y="29997"/>
                  </a:lnTo>
                  <a:lnTo>
                    <a:pt x="1138224" y="27165"/>
                  </a:lnTo>
                  <a:lnTo>
                    <a:pt x="1133030" y="25349"/>
                  </a:lnTo>
                  <a:lnTo>
                    <a:pt x="1119289" y="25349"/>
                  </a:lnTo>
                  <a:lnTo>
                    <a:pt x="1113256" y="28587"/>
                  </a:lnTo>
                  <a:lnTo>
                    <a:pt x="1108837" y="35064"/>
                  </a:lnTo>
                  <a:lnTo>
                    <a:pt x="1108837" y="26555"/>
                  </a:lnTo>
                  <a:lnTo>
                    <a:pt x="1110526" y="19862"/>
                  </a:lnTo>
                  <a:lnTo>
                    <a:pt x="1117320" y="9575"/>
                  </a:lnTo>
                  <a:lnTo>
                    <a:pt x="1121829" y="6997"/>
                  </a:lnTo>
                  <a:lnTo>
                    <a:pt x="1132484" y="6997"/>
                  </a:lnTo>
                  <a:lnTo>
                    <a:pt x="1137488" y="9080"/>
                  </a:lnTo>
                  <a:lnTo>
                    <a:pt x="1142453" y="13258"/>
                  </a:lnTo>
                  <a:lnTo>
                    <a:pt x="1146632" y="7721"/>
                  </a:lnTo>
                  <a:lnTo>
                    <a:pt x="1145730" y="6997"/>
                  </a:lnTo>
                  <a:lnTo>
                    <a:pt x="1140688" y="2882"/>
                  </a:lnTo>
                  <a:lnTo>
                    <a:pt x="1134427" y="457"/>
                  </a:lnTo>
                  <a:lnTo>
                    <a:pt x="1119708" y="457"/>
                  </a:lnTo>
                  <a:lnTo>
                    <a:pt x="1113269" y="3721"/>
                  </a:lnTo>
                  <a:lnTo>
                    <a:pt x="1101382" y="45758"/>
                  </a:lnTo>
                  <a:lnTo>
                    <a:pt x="1103591" y="53670"/>
                  </a:lnTo>
                  <a:lnTo>
                    <a:pt x="1112431" y="63715"/>
                  </a:lnTo>
                  <a:lnTo>
                    <a:pt x="1118463" y="66230"/>
                  </a:lnTo>
                  <a:lnTo>
                    <a:pt x="1132573" y="66230"/>
                  </a:lnTo>
                  <a:lnTo>
                    <a:pt x="1137996" y="64236"/>
                  </a:lnTo>
                  <a:lnTo>
                    <a:pt x="1142746" y="59867"/>
                  </a:lnTo>
                  <a:lnTo>
                    <a:pt x="1146721" y="56235"/>
                  </a:lnTo>
                  <a:lnTo>
                    <a:pt x="1148905" y="51181"/>
                  </a:lnTo>
                  <a:lnTo>
                    <a:pt x="1148905" y="39192"/>
                  </a:lnTo>
                  <a:close/>
                </a:path>
                <a:path w="2285365" h="66675">
                  <a:moveTo>
                    <a:pt x="1213954" y="24079"/>
                  </a:moveTo>
                  <a:lnTo>
                    <a:pt x="1211503" y="16281"/>
                  </a:lnTo>
                  <a:lnTo>
                    <a:pt x="1206500" y="9842"/>
                  </a:lnTo>
                  <a:lnTo>
                    <a:pt x="1206500" y="40678"/>
                  </a:lnTo>
                  <a:lnTo>
                    <a:pt x="1204734" y="46888"/>
                  </a:lnTo>
                  <a:lnTo>
                    <a:pt x="1197648" y="57137"/>
                  </a:lnTo>
                  <a:lnTo>
                    <a:pt x="1192999" y="59690"/>
                  </a:lnTo>
                  <a:lnTo>
                    <a:pt x="1181493" y="59690"/>
                  </a:lnTo>
                  <a:lnTo>
                    <a:pt x="1176794" y="57099"/>
                  </a:lnTo>
                  <a:lnTo>
                    <a:pt x="1169530" y="46748"/>
                  </a:lnTo>
                  <a:lnTo>
                    <a:pt x="1167726" y="40678"/>
                  </a:lnTo>
                  <a:lnTo>
                    <a:pt x="1167701" y="26009"/>
                  </a:lnTo>
                  <a:lnTo>
                    <a:pt x="1169492" y="19786"/>
                  </a:lnTo>
                  <a:lnTo>
                    <a:pt x="1176642" y="9550"/>
                  </a:lnTo>
                  <a:lnTo>
                    <a:pt x="1181315" y="6997"/>
                  </a:lnTo>
                  <a:lnTo>
                    <a:pt x="1192809" y="6997"/>
                  </a:lnTo>
                  <a:lnTo>
                    <a:pt x="1197495" y="9588"/>
                  </a:lnTo>
                  <a:lnTo>
                    <a:pt x="1204696" y="19939"/>
                  </a:lnTo>
                  <a:lnTo>
                    <a:pt x="1206461" y="26009"/>
                  </a:lnTo>
                  <a:lnTo>
                    <a:pt x="1206500" y="40678"/>
                  </a:lnTo>
                  <a:lnTo>
                    <a:pt x="1206500" y="9842"/>
                  </a:lnTo>
                  <a:lnTo>
                    <a:pt x="1204302" y="6997"/>
                  </a:lnTo>
                  <a:lnTo>
                    <a:pt x="1201686" y="3619"/>
                  </a:lnTo>
                  <a:lnTo>
                    <a:pt x="1195235" y="457"/>
                  </a:lnTo>
                  <a:lnTo>
                    <a:pt x="1179245" y="457"/>
                  </a:lnTo>
                  <a:lnTo>
                    <a:pt x="1172756" y="3644"/>
                  </a:lnTo>
                  <a:lnTo>
                    <a:pt x="1162761" y="16433"/>
                  </a:lnTo>
                  <a:lnTo>
                    <a:pt x="1160297" y="24079"/>
                  </a:lnTo>
                  <a:lnTo>
                    <a:pt x="1160259" y="42608"/>
                  </a:lnTo>
                  <a:lnTo>
                    <a:pt x="1162723" y="50406"/>
                  </a:lnTo>
                  <a:lnTo>
                    <a:pt x="1172603" y="63068"/>
                  </a:lnTo>
                  <a:lnTo>
                    <a:pt x="1179068" y="66230"/>
                  </a:lnTo>
                  <a:lnTo>
                    <a:pt x="1195057" y="66230"/>
                  </a:lnTo>
                  <a:lnTo>
                    <a:pt x="1201534" y="63042"/>
                  </a:lnTo>
                  <a:lnTo>
                    <a:pt x="1204125" y="59690"/>
                  </a:lnTo>
                  <a:lnTo>
                    <a:pt x="1211478" y="50253"/>
                  </a:lnTo>
                  <a:lnTo>
                    <a:pt x="1213904" y="42608"/>
                  </a:lnTo>
                  <a:lnTo>
                    <a:pt x="1213954" y="24079"/>
                  </a:lnTo>
                  <a:close/>
                </a:path>
                <a:path w="2285365" h="66675">
                  <a:moveTo>
                    <a:pt x="1418564" y="635"/>
                  </a:moveTo>
                  <a:lnTo>
                    <a:pt x="1413294" y="635"/>
                  </a:lnTo>
                  <a:lnTo>
                    <a:pt x="1397762" y="5994"/>
                  </a:lnTo>
                  <a:lnTo>
                    <a:pt x="1399489" y="11811"/>
                  </a:lnTo>
                  <a:lnTo>
                    <a:pt x="1411478" y="8077"/>
                  </a:lnTo>
                  <a:lnTo>
                    <a:pt x="1411478" y="64681"/>
                  </a:lnTo>
                  <a:lnTo>
                    <a:pt x="1418564" y="64681"/>
                  </a:lnTo>
                  <a:lnTo>
                    <a:pt x="1418564" y="635"/>
                  </a:lnTo>
                  <a:close/>
                </a:path>
                <a:path w="2285365" h="66675">
                  <a:moveTo>
                    <a:pt x="1480807" y="38735"/>
                  </a:moveTo>
                  <a:lnTo>
                    <a:pt x="1478673" y="33972"/>
                  </a:lnTo>
                  <a:lnTo>
                    <a:pt x="1475244" y="31064"/>
                  </a:lnTo>
                  <a:lnTo>
                    <a:pt x="1473441" y="29540"/>
                  </a:lnTo>
                  <a:lnTo>
                    <a:pt x="1473441" y="40754"/>
                  </a:lnTo>
                  <a:lnTo>
                    <a:pt x="1473327" y="49212"/>
                  </a:lnTo>
                  <a:lnTo>
                    <a:pt x="1472031" y="52451"/>
                  </a:lnTo>
                  <a:lnTo>
                    <a:pt x="1466405" y="58026"/>
                  </a:lnTo>
                  <a:lnTo>
                    <a:pt x="1462697" y="59410"/>
                  </a:lnTo>
                  <a:lnTo>
                    <a:pt x="1453426" y="59410"/>
                  </a:lnTo>
                  <a:lnTo>
                    <a:pt x="1449578" y="58051"/>
                  </a:lnTo>
                  <a:lnTo>
                    <a:pt x="1443520" y="52603"/>
                  </a:lnTo>
                  <a:lnTo>
                    <a:pt x="1442008" y="49212"/>
                  </a:lnTo>
                  <a:lnTo>
                    <a:pt x="1442008" y="41402"/>
                  </a:lnTo>
                  <a:lnTo>
                    <a:pt x="1443507" y="38112"/>
                  </a:lnTo>
                  <a:lnTo>
                    <a:pt x="1447228" y="34607"/>
                  </a:lnTo>
                  <a:lnTo>
                    <a:pt x="1449501" y="32473"/>
                  </a:lnTo>
                  <a:lnTo>
                    <a:pt x="1453299" y="31064"/>
                  </a:lnTo>
                  <a:lnTo>
                    <a:pt x="1462455" y="31064"/>
                  </a:lnTo>
                  <a:lnTo>
                    <a:pt x="1466176" y="32359"/>
                  </a:lnTo>
                  <a:lnTo>
                    <a:pt x="1471980" y="37503"/>
                  </a:lnTo>
                  <a:lnTo>
                    <a:pt x="1473441" y="40754"/>
                  </a:lnTo>
                  <a:lnTo>
                    <a:pt x="1473441" y="29540"/>
                  </a:lnTo>
                  <a:lnTo>
                    <a:pt x="1470126" y="26708"/>
                  </a:lnTo>
                  <a:lnTo>
                    <a:pt x="1464932" y="24892"/>
                  </a:lnTo>
                  <a:lnTo>
                    <a:pt x="1451178" y="24892"/>
                  </a:lnTo>
                  <a:lnTo>
                    <a:pt x="1445158" y="28130"/>
                  </a:lnTo>
                  <a:lnTo>
                    <a:pt x="1440726" y="34607"/>
                  </a:lnTo>
                  <a:lnTo>
                    <a:pt x="1440726" y="26098"/>
                  </a:lnTo>
                  <a:lnTo>
                    <a:pt x="1442427" y="19405"/>
                  </a:lnTo>
                  <a:lnTo>
                    <a:pt x="1449209" y="9118"/>
                  </a:lnTo>
                  <a:lnTo>
                    <a:pt x="1453718" y="6540"/>
                  </a:lnTo>
                  <a:lnTo>
                    <a:pt x="1464386" y="6540"/>
                  </a:lnTo>
                  <a:lnTo>
                    <a:pt x="1469377" y="8623"/>
                  </a:lnTo>
                  <a:lnTo>
                    <a:pt x="1474355" y="12801"/>
                  </a:lnTo>
                  <a:lnTo>
                    <a:pt x="1478534" y="7264"/>
                  </a:lnTo>
                  <a:lnTo>
                    <a:pt x="1477632" y="6540"/>
                  </a:lnTo>
                  <a:lnTo>
                    <a:pt x="1472590" y="2425"/>
                  </a:lnTo>
                  <a:lnTo>
                    <a:pt x="1466329" y="0"/>
                  </a:lnTo>
                  <a:lnTo>
                    <a:pt x="1451610" y="0"/>
                  </a:lnTo>
                  <a:lnTo>
                    <a:pt x="1445171" y="3263"/>
                  </a:lnTo>
                  <a:lnTo>
                    <a:pt x="1433283" y="45300"/>
                  </a:lnTo>
                  <a:lnTo>
                    <a:pt x="1435493" y="53213"/>
                  </a:lnTo>
                  <a:lnTo>
                    <a:pt x="1444332" y="63258"/>
                  </a:lnTo>
                  <a:lnTo>
                    <a:pt x="1450365" y="65773"/>
                  </a:lnTo>
                  <a:lnTo>
                    <a:pt x="1464475" y="65773"/>
                  </a:lnTo>
                  <a:lnTo>
                    <a:pt x="1469898" y="63779"/>
                  </a:lnTo>
                  <a:lnTo>
                    <a:pt x="1474647" y="59410"/>
                  </a:lnTo>
                  <a:lnTo>
                    <a:pt x="1478622" y="55778"/>
                  </a:lnTo>
                  <a:lnTo>
                    <a:pt x="1480807" y="50723"/>
                  </a:lnTo>
                  <a:lnTo>
                    <a:pt x="1480807" y="38735"/>
                  </a:lnTo>
                  <a:close/>
                </a:path>
                <a:path w="2285365" h="66675">
                  <a:moveTo>
                    <a:pt x="1714842" y="43611"/>
                  </a:moveTo>
                  <a:lnTo>
                    <a:pt x="1704936" y="43611"/>
                  </a:lnTo>
                  <a:lnTo>
                    <a:pt x="1704936" y="10807"/>
                  </a:lnTo>
                  <a:lnTo>
                    <a:pt x="1704936" y="635"/>
                  </a:lnTo>
                  <a:lnTo>
                    <a:pt x="1698675" y="635"/>
                  </a:lnTo>
                  <a:lnTo>
                    <a:pt x="1698040" y="1409"/>
                  </a:lnTo>
                  <a:lnTo>
                    <a:pt x="1698040" y="10807"/>
                  </a:lnTo>
                  <a:lnTo>
                    <a:pt x="1698040" y="43611"/>
                  </a:lnTo>
                  <a:lnTo>
                    <a:pt x="1671332" y="43611"/>
                  </a:lnTo>
                  <a:lnTo>
                    <a:pt x="1698040" y="10807"/>
                  </a:lnTo>
                  <a:lnTo>
                    <a:pt x="1698040" y="1409"/>
                  </a:lnTo>
                  <a:lnTo>
                    <a:pt x="1662696" y="44424"/>
                  </a:lnTo>
                  <a:lnTo>
                    <a:pt x="1664512" y="49606"/>
                  </a:lnTo>
                  <a:lnTo>
                    <a:pt x="1698040" y="49606"/>
                  </a:lnTo>
                  <a:lnTo>
                    <a:pt x="1698040" y="64681"/>
                  </a:lnTo>
                  <a:lnTo>
                    <a:pt x="1704936" y="64681"/>
                  </a:lnTo>
                  <a:lnTo>
                    <a:pt x="1704936" y="49606"/>
                  </a:lnTo>
                  <a:lnTo>
                    <a:pt x="1714842" y="49606"/>
                  </a:lnTo>
                  <a:lnTo>
                    <a:pt x="1714842" y="43611"/>
                  </a:lnTo>
                  <a:close/>
                </a:path>
                <a:path w="2285365" h="66675">
                  <a:moveTo>
                    <a:pt x="1779079" y="23622"/>
                  </a:moveTo>
                  <a:lnTo>
                    <a:pt x="1776628" y="15824"/>
                  </a:lnTo>
                  <a:lnTo>
                    <a:pt x="1771637" y="9398"/>
                  </a:lnTo>
                  <a:lnTo>
                    <a:pt x="1771637" y="40220"/>
                  </a:lnTo>
                  <a:lnTo>
                    <a:pt x="1769859" y="46431"/>
                  </a:lnTo>
                  <a:lnTo>
                    <a:pt x="1762772" y="56680"/>
                  </a:lnTo>
                  <a:lnTo>
                    <a:pt x="1758124" y="59232"/>
                  </a:lnTo>
                  <a:lnTo>
                    <a:pt x="1746618" y="59232"/>
                  </a:lnTo>
                  <a:lnTo>
                    <a:pt x="1741919" y="56642"/>
                  </a:lnTo>
                  <a:lnTo>
                    <a:pt x="1734654" y="46291"/>
                  </a:lnTo>
                  <a:lnTo>
                    <a:pt x="1732864" y="40220"/>
                  </a:lnTo>
                  <a:lnTo>
                    <a:pt x="1732838" y="25552"/>
                  </a:lnTo>
                  <a:lnTo>
                    <a:pt x="1734629" y="19329"/>
                  </a:lnTo>
                  <a:lnTo>
                    <a:pt x="1741779" y="9093"/>
                  </a:lnTo>
                  <a:lnTo>
                    <a:pt x="1746440" y="6540"/>
                  </a:lnTo>
                  <a:lnTo>
                    <a:pt x="1757946" y="6540"/>
                  </a:lnTo>
                  <a:lnTo>
                    <a:pt x="1762620" y="9131"/>
                  </a:lnTo>
                  <a:lnTo>
                    <a:pt x="1769833" y="19481"/>
                  </a:lnTo>
                  <a:lnTo>
                    <a:pt x="1771599" y="25552"/>
                  </a:lnTo>
                  <a:lnTo>
                    <a:pt x="1771637" y="40220"/>
                  </a:lnTo>
                  <a:lnTo>
                    <a:pt x="1771637" y="9398"/>
                  </a:lnTo>
                  <a:lnTo>
                    <a:pt x="1769427" y="6540"/>
                  </a:lnTo>
                  <a:lnTo>
                    <a:pt x="1766811" y="3162"/>
                  </a:lnTo>
                  <a:lnTo>
                    <a:pt x="1760372" y="0"/>
                  </a:lnTo>
                  <a:lnTo>
                    <a:pt x="1744370" y="0"/>
                  </a:lnTo>
                  <a:lnTo>
                    <a:pt x="1737880" y="3187"/>
                  </a:lnTo>
                  <a:lnTo>
                    <a:pt x="1727885" y="15976"/>
                  </a:lnTo>
                  <a:lnTo>
                    <a:pt x="1725422" y="23622"/>
                  </a:lnTo>
                  <a:lnTo>
                    <a:pt x="1725383" y="42151"/>
                  </a:lnTo>
                  <a:lnTo>
                    <a:pt x="1727847" y="49949"/>
                  </a:lnTo>
                  <a:lnTo>
                    <a:pt x="1737728" y="62611"/>
                  </a:lnTo>
                  <a:lnTo>
                    <a:pt x="1744192" y="65773"/>
                  </a:lnTo>
                  <a:lnTo>
                    <a:pt x="1760194" y="65773"/>
                  </a:lnTo>
                  <a:lnTo>
                    <a:pt x="1766658" y="62585"/>
                  </a:lnTo>
                  <a:lnTo>
                    <a:pt x="1769262" y="59232"/>
                  </a:lnTo>
                  <a:lnTo>
                    <a:pt x="1776603" y="49796"/>
                  </a:lnTo>
                  <a:lnTo>
                    <a:pt x="1779028" y="42151"/>
                  </a:lnTo>
                  <a:lnTo>
                    <a:pt x="1779079" y="23622"/>
                  </a:lnTo>
                  <a:close/>
                </a:path>
                <a:path w="2285365" h="66675">
                  <a:moveTo>
                    <a:pt x="1979320" y="20497"/>
                  </a:moveTo>
                  <a:lnTo>
                    <a:pt x="1977097" y="12560"/>
                  </a:lnTo>
                  <a:lnTo>
                    <a:pt x="1971598" y="6350"/>
                  </a:lnTo>
                  <a:lnTo>
                    <a:pt x="1970595" y="5219"/>
                  </a:lnTo>
                  <a:lnTo>
                    <a:pt x="1970595" y="16687"/>
                  </a:lnTo>
                  <a:lnTo>
                    <a:pt x="1970595" y="24676"/>
                  </a:lnTo>
                  <a:lnTo>
                    <a:pt x="1969135" y="28067"/>
                  </a:lnTo>
                  <a:lnTo>
                    <a:pt x="1963254" y="33883"/>
                  </a:lnTo>
                  <a:lnTo>
                    <a:pt x="1959457" y="35344"/>
                  </a:lnTo>
                  <a:lnTo>
                    <a:pt x="1950186" y="35344"/>
                  </a:lnTo>
                  <a:lnTo>
                    <a:pt x="1946427" y="34036"/>
                  </a:lnTo>
                  <a:lnTo>
                    <a:pt x="1940610" y="28829"/>
                  </a:lnTo>
                  <a:lnTo>
                    <a:pt x="1939163" y="25501"/>
                  </a:lnTo>
                  <a:lnTo>
                    <a:pt x="1939163" y="17259"/>
                  </a:lnTo>
                  <a:lnTo>
                    <a:pt x="1940547" y="13703"/>
                  </a:lnTo>
                  <a:lnTo>
                    <a:pt x="1946122" y="7823"/>
                  </a:lnTo>
                  <a:lnTo>
                    <a:pt x="1949831" y="6350"/>
                  </a:lnTo>
                  <a:lnTo>
                    <a:pt x="1959152" y="6350"/>
                  </a:lnTo>
                  <a:lnTo>
                    <a:pt x="1963026" y="7734"/>
                  </a:lnTo>
                  <a:lnTo>
                    <a:pt x="1969084" y="13246"/>
                  </a:lnTo>
                  <a:lnTo>
                    <a:pt x="1970595" y="16687"/>
                  </a:lnTo>
                  <a:lnTo>
                    <a:pt x="1970595" y="5219"/>
                  </a:lnTo>
                  <a:lnTo>
                    <a:pt x="1968195" y="2514"/>
                  </a:lnTo>
                  <a:lnTo>
                    <a:pt x="1962213" y="0"/>
                  </a:lnTo>
                  <a:lnTo>
                    <a:pt x="1948040" y="0"/>
                  </a:lnTo>
                  <a:lnTo>
                    <a:pt x="1942553" y="2070"/>
                  </a:lnTo>
                  <a:lnTo>
                    <a:pt x="1933956" y="10363"/>
                  </a:lnTo>
                  <a:lnTo>
                    <a:pt x="1931797" y="15506"/>
                  </a:lnTo>
                  <a:lnTo>
                    <a:pt x="1931797" y="27432"/>
                  </a:lnTo>
                  <a:lnTo>
                    <a:pt x="1933867" y="32207"/>
                  </a:lnTo>
                  <a:lnTo>
                    <a:pt x="1942096" y="39649"/>
                  </a:lnTo>
                  <a:lnTo>
                    <a:pt x="1947430" y="41516"/>
                  </a:lnTo>
                  <a:lnTo>
                    <a:pt x="1961730" y="41516"/>
                  </a:lnTo>
                  <a:lnTo>
                    <a:pt x="1967725" y="38125"/>
                  </a:lnTo>
                  <a:lnTo>
                    <a:pt x="1969465" y="35344"/>
                  </a:lnTo>
                  <a:lnTo>
                    <a:pt x="1971967" y="31343"/>
                  </a:lnTo>
                  <a:lnTo>
                    <a:pt x="1971967" y="40093"/>
                  </a:lnTo>
                  <a:lnTo>
                    <a:pt x="1970214" y="46583"/>
                  </a:lnTo>
                  <a:lnTo>
                    <a:pt x="1963254" y="56705"/>
                  </a:lnTo>
                  <a:lnTo>
                    <a:pt x="1958695" y="59232"/>
                  </a:lnTo>
                  <a:lnTo>
                    <a:pt x="1947799" y="59232"/>
                  </a:lnTo>
                  <a:lnTo>
                    <a:pt x="1942579" y="56959"/>
                  </a:lnTo>
                  <a:lnTo>
                    <a:pt x="1937435" y="52425"/>
                  </a:lnTo>
                  <a:lnTo>
                    <a:pt x="1933257" y="57962"/>
                  </a:lnTo>
                  <a:lnTo>
                    <a:pt x="1939556" y="63169"/>
                  </a:lnTo>
                  <a:lnTo>
                    <a:pt x="1946097" y="65773"/>
                  </a:lnTo>
                  <a:lnTo>
                    <a:pt x="1960689" y="65773"/>
                  </a:lnTo>
                  <a:lnTo>
                    <a:pt x="1967052" y="62560"/>
                  </a:lnTo>
                  <a:lnTo>
                    <a:pt x="1969592" y="59232"/>
                  </a:lnTo>
                  <a:lnTo>
                    <a:pt x="1971967" y="56146"/>
                  </a:lnTo>
                  <a:lnTo>
                    <a:pt x="1975180" y="50977"/>
                  </a:lnTo>
                  <a:lnTo>
                    <a:pt x="1977478" y="45123"/>
                  </a:lnTo>
                  <a:lnTo>
                    <a:pt x="1978850" y="38582"/>
                  </a:lnTo>
                  <a:lnTo>
                    <a:pt x="1979320" y="31343"/>
                  </a:lnTo>
                  <a:lnTo>
                    <a:pt x="1979320" y="20497"/>
                  </a:lnTo>
                  <a:close/>
                </a:path>
                <a:path w="2285365" h="66675">
                  <a:moveTo>
                    <a:pt x="2040915" y="43611"/>
                  </a:moveTo>
                  <a:lnTo>
                    <a:pt x="2031022" y="43611"/>
                  </a:lnTo>
                  <a:lnTo>
                    <a:pt x="2031022" y="10807"/>
                  </a:lnTo>
                  <a:lnTo>
                    <a:pt x="2031022" y="635"/>
                  </a:lnTo>
                  <a:lnTo>
                    <a:pt x="2024748" y="635"/>
                  </a:lnTo>
                  <a:lnTo>
                    <a:pt x="2024113" y="1409"/>
                  </a:lnTo>
                  <a:lnTo>
                    <a:pt x="2024113" y="10807"/>
                  </a:lnTo>
                  <a:lnTo>
                    <a:pt x="2024113" y="43611"/>
                  </a:lnTo>
                  <a:lnTo>
                    <a:pt x="1997405" y="43611"/>
                  </a:lnTo>
                  <a:lnTo>
                    <a:pt x="2024113" y="10807"/>
                  </a:lnTo>
                  <a:lnTo>
                    <a:pt x="2024113" y="1409"/>
                  </a:lnTo>
                  <a:lnTo>
                    <a:pt x="1988769" y="44424"/>
                  </a:lnTo>
                  <a:lnTo>
                    <a:pt x="1990585" y="49606"/>
                  </a:lnTo>
                  <a:lnTo>
                    <a:pt x="2024113" y="49606"/>
                  </a:lnTo>
                  <a:lnTo>
                    <a:pt x="2024113" y="64681"/>
                  </a:lnTo>
                  <a:lnTo>
                    <a:pt x="2031022" y="64681"/>
                  </a:lnTo>
                  <a:lnTo>
                    <a:pt x="2031022" y="49606"/>
                  </a:lnTo>
                  <a:lnTo>
                    <a:pt x="2040915" y="49606"/>
                  </a:lnTo>
                  <a:lnTo>
                    <a:pt x="2040915" y="43611"/>
                  </a:lnTo>
                  <a:close/>
                </a:path>
                <a:path w="2285365" h="66675">
                  <a:moveTo>
                    <a:pt x="2232355" y="1079"/>
                  </a:moveTo>
                  <a:lnTo>
                    <a:pt x="2189200" y="1079"/>
                  </a:lnTo>
                  <a:lnTo>
                    <a:pt x="2189200" y="7632"/>
                  </a:lnTo>
                  <a:lnTo>
                    <a:pt x="2224176" y="7632"/>
                  </a:lnTo>
                  <a:lnTo>
                    <a:pt x="2195474" y="64681"/>
                  </a:lnTo>
                  <a:lnTo>
                    <a:pt x="2203462" y="64681"/>
                  </a:lnTo>
                  <a:lnTo>
                    <a:pt x="2232355" y="6438"/>
                  </a:lnTo>
                  <a:lnTo>
                    <a:pt x="2232355" y="1079"/>
                  </a:lnTo>
                  <a:close/>
                </a:path>
                <a:path w="2285365" h="66675">
                  <a:moveTo>
                    <a:pt x="2284869" y="41033"/>
                  </a:moveTo>
                  <a:lnTo>
                    <a:pt x="2282888" y="36741"/>
                  </a:lnTo>
                  <a:lnTo>
                    <a:pt x="2274951" y="30746"/>
                  </a:lnTo>
                  <a:lnTo>
                    <a:pt x="2269934" y="29006"/>
                  </a:lnTo>
                  <a:lnTo>
                    <a:pt x="2263876" y="28524"/>
                  </a:lnTo>
                  <a:lnTo>
                    <a:pt x="2283866" y="6350"/>
                  </a:lnTo>
                  <a:lnTo>
                    <a:pt x="2283866" y="1079"/>
                  </a:lnTo>
                  <a:lnTo>
                    <a:pt x="2243264" y="1079"/>
                  </a:lnTo>
                  <a:lnTo>
                    <a:pt x="2243264" y="7531"/>
                  </a:lnTo>
                  <a:lnTo>
                    <a:pt x="2274328" y="7531"/>
                  </a:lnTo>
                  <a:lnTo>
                    <a:pt x="2254262" y="30162"/>
                  </a:lnTo>
                  <a:lnTo>
                    <a:pt x="2255710" y="34429"/>
                  </a:lnTo>
                  <a:lnTo>
                    <a:pt x="2265121" y="34429"/>
                  </a:lnTo>
                  <a:lnTo>
                    <a:pt x="2269426" y="35509"/>
                  </a:lnTo>
                  <a:lnTo>
                    <a:pt x="2275967" y="39801"/>
                  </a:lnTo>
                  <a:lnTo>
                    <a:pt x="2277605" y="42824"/>
                  </a:lnTo>
                  <a:lnTo>
                    <a:pt x="2277605" y="50457"/>
                  </a:lnTo>
                  <a:lnTo>
                    <a:pt x="2276271" y="53479"/>
                  </a:lnTo>
                  <a:lnTo>
                    <a:pt x="2270937" y="58077"/>
                  </a:lnTo>
                  <a:lnTo>
                    <a:pt x="2267635" y="59232"/>
                  </a:lnTo>
                  <a:lnTo>
                    <a:pt x="2256434" y="59232"/>
                  </a:lnTo>
                  <a:lnTo>
                    <a:pt x="2250224" y="56083"/>
                  </a:lnTo>
                  <a:lnTo>
                    <a:pt x="2245068" y="49784"/>
                  </a:lnTo>
                  <a:lnTo>
                    <a:pt x="2239899" y="54419"/>
                  </a:lnTo>
                  <a:lnTo>
                    <a:pt x="2244648" y="59385"/>
                  </a:lnTo>
                  <a:lnTo>
                    <a:pt x="2250186" y="62941"/>
                  </a:lnTo>
                  <a:lnTo>
                    <a:pt x="2256498" y="65062"/>
                  </a:lnTo>
                  <a:lnTo>
                    <a:pt x="2263610" y="65773"/>
                  </a:lnTo>
                  <a:lnTo>
                    <a:pt x="2269604" y="65773"/>
                  </a:lnTo>
                  <a:lnTo>
                    <a:pt x="2274646" y="63969"/>
                  </a:lnTo>
                  <a:lnTo>
                    <a:pt x="2282825" y="56769"/>
                  </a:lnTo>
                  <a:lnTo>
                    <a:pt x="2284869" y="52184"/>
                  </a:lnTo>
                  <a:lnTo>
                    <a:pt x="2284869" y="41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8475" y="6394264"/>
              <a:ext cx="176072" cy="17604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498488" y="639426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531445" y="6449402"/>
              <a:ext cx="110489" cy="66040"/>
            </a:xfrm>
            <a:custGeom>
              <a:avLst/>
              <a:gdLst/>
              <a:ahLst/>
              <a:cxnLst/>
              <a:rect l="l" t="t" r="r" b="b"/>
              <a:pathLst>
                <a:path w="110490" h="66040">
                  <a:moveTo>
                    <a:pt x="45427" y="38874"/>
                  </a:moveTo>
                  <a:lnTo>
                    <a:pt x="43357" y="34112"/>
                  </a:lnTo>
                  <a:lnTo>
                    <a:pt x="35052" y="27025"/>
                  </a:lnTo>
                  <a:lnTo>
                    <a:pt x="29806" y="25260"/>
                  </a:lnTo>
                  <a:lnTo>
                    <a:pt x="19380" y="25260"/>
                  </a:lnTo>
                  <a:lnTo>
                    <a:pt x="15201" y="26200"/>
                  </a:lnTo>
                  <a:lnTo>
                    <a:pt x="10896" y="28067"/>
                  </a:lnTo>
                  <a:lnTo>
                    <a:pt x="12268" y="7721"/>
                  </a:lnTo>
                  <a:lnTo>
                    <a:pt x="42608" y="7721"/>
                  </a:lnTo>
                  <a:lnTo>
                    <a:pt x="42608" y="1079"/>
                  </a:lnTo>
                  <a:lnTo>
                    <a:pt x="5994" y="1079"/>
                  </a:lnTo>
                  <a:lnTo>
                    <a:pt x="4178" y="32067"/>
                  </a:lnTo>
                  <a:lnTo>
                    <a:pt x="8991" y="35242"/>
                  </a:lnTo>
                  <a:lnTo>
                    <a:pt x="13525" y="32829"/>
                  </a:lnTo>
                  <a:lnTo>
                    <a:pt x="17983" y="31610"/>
                  </a:lnTo>
                  <a:lnTo>
                    <a:pt x="27012" y="31610"/>
                  </a:lnTo>
                  <a:lnTo>
                    <a:pt x="30822" y="32854"/>
                  </a:lnTo>
                  <a:lnTo>
                    <a:pt x="36690" y="37820"/>
                  </a:lnTo>
                  <a:lnTo>
                    <a:pt x="38163" y="41033"/>
                  </a:lnTo>
                  <a:lnTo>
                    <a:pt x="38163" y="49149"/>
                  </a:lnTo>
                  <a:lnTo>
                    <a:pt x="36728" y="52565"/>
                  </a:lnTo>
                  <a:lnTo>
                    <a:pt x="31051" y="57899"/>
                  </a:lnTo>
                  <a:lnTo>
                    <a:pt x="27343" y="59232"/>
                  </a:lnTo>
                  <a:lnTo>
                    <a:pt x="16751" y="59232"/>
                  </a:lnTo>
                  <a:lnTo>
                    <a:pt x="10718" y="56324"/>
                  </a:lnTo>
                  <a:lnTo>
                    <a:pt x="4724" y="50507"/>
                  </a:lnTo>
                  <a:lnTo>
                    <a:pt x="0" y="55689"/>
                  </a:lnTo>
                  <a:lnTo>
                    <a:pt x="6731" y="62407"/>
                  </a:lnTo>
                  <a:lnTo>
                    <a:pt x="14300" y="65773"/>
                  </a:lnTo>
                  <a:lnTo>
                    <a:pt x="22720" y="65773"/>
                  </a:lnTo>
                  <a:lnTo>
                    <a:pt x="29375" y="65773"/>
                  </a:lnTo>
                  <a:lnTo>
                    <a:pt x="34836" y="63830"/>
                  </a:lnTo>
                  <a:lnTo>
                    <a:pt x="43307" y="56083"/>
                  </a:lnTo>
                  <a:lnTo>
                    <a:pt x="45427" y="51054"/>
                  </a:lnTo>
                  <a:lnTo>
                    <a:pt x="45427" y="38874"/>
                  </a:lnTo>
                  <a:close/>
                </a:path>
                <a:path w="110490" h="66040">
                  <a:moveTo>
                    <a:pt x="110109" y="23622"/>
                  </a:moveTo>
                  <a:lnTo>
                    <a:pt x="107670" y="15824"/>
                  </a:lnTo>
                  <a:lnTo>
                    <a:pt x="102666" y="9385"/>
                  </a:lnTo>
                  <a:lnTo>
                    <a:pt x="102666" y="40220"/>
                  </a:lnTo>
                  <a:lnTo>
                    <a:pt x="100901" y="46431"/>
                  </a:lnTo>
                  <a:lnTo>
                    <a:pt x="93814" y="56680"/>
                  </a:lnTo>
                  <a:lnTo>
                    <a:pt x="89166" y="59232"/>
                  </a:lnTo>
                  <a:lnTo>
                    <a:pt x="77660" y="59232"/>
                  </a:lnTo>
                  <a:lnTo>
                    <a:pt x="72961" y="56642"/>
                  </a:lnTo>
                  <a:lnTo>
                    <a:pt x="65697" y="46291"/>
                  </a:lnTo>
                  <a:lnTo>
                    <a:pt x="63906" y="40220"/>
                  </a:lnTo>
                  <a:lnTo>
                    <a:pt x="63881" y="25552"/>
                  </a:lnTo>
                  <a:lnTo>
                    <a:pt x="65659" y="19329"/>
                  </a:lnTo>
                  <a:lnTo>
                    <a:pt x="72809" y="9093"/>
                  </a:lnTo>
                  <a:lnTo>
                    <a:pt x="77457" y="6540"/>
                  </a:lnTo>
                  <a:lnTo>
                    <a:pt x="88988" y="6540"/>
                  </a:lnTo>
                  <a:lnTo>
                    <a:pt x="93662" y="9131"/>
                  </a:lnTo>
                  <a:lnTo>
                    <a:pt x="100876" y="19481"/>
                  </a:lnTo>
                  <a:lnTo>
                    <a:pt x="102641" y="25552"/>
                  </a:lnTo>
                  <a:lnTo>
                    <a:pt x="102666" y="40220"/>
                  </a:lnTo>
                  <a:lnTo>
                    <a:pt x="102666" y="9385"/>
                  </a:lnTo>
                  <a:lnTo>
                    <a:pt x="100469" y="6540"/>
                  </a:lnTo>
                  <a:lnTo>
                    <a:pt x="97840" y="3162"/>
                  </a:lnTo>
                  <a:lnTo>
                    <a:pt x="91401" y="0"/>
                  </a:lnTo>
                  <a:lnTo>
                    <a:pt x="75412" y="0"/>
                  </a:lnTo>
                  <a:lnTo>
                    <a:pt x="68922" y="3187"/>
                  </a:lnTo>
                  <a:lnTo>
                    <a:pt x="58928" y="15976"/>
                  </a:lnTo>
                  <a:lnTo>
                    <a:pt x="56464" y="23622"/>
                  </a:lnTo>
                  <a:lnTo>
                    <a:pt x="56426" y="42151"/>
                  </a:lnTo>
                  <a:lnTo>
                    <a:pt x="58889" y="49949"/>
                  </a:lnTo>
                  <a:lnTo>
                    <a:pt x="68770" y="62611"/>
                  </a:lnTo>
                  <a:lnTo>
                    <a:pt x="75234" y="65773"/>
                  </a:lnTo>
                  <a:lnTo>
                    <a:pt x="91224" y="65773"/>
                  </a:lnTo>
                  <a:lnTo>
                    <a:pt x="97701" y="62585"/>
                  </a:lnTo>
                  <a:lnTo>
                    <a:pt x="100304" y="59232"/>
                  </a:lnTo>
                  <a:lnTo>
                    <a:pt x="107645" y="49796"/>
                  </a:lnTo>
                  <a:lnTo>
                    <a:pt x="110070" y="42151"/>
                  </a:lnTo>
                  <a:lnTo>
                    <a:pt x="110109" y="23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9472726" y="639426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1"/>
                  </a:lnTo>
                  <a:lnTo>
                    <a:pt x="173270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472726" y="639426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0" y="154528"/>
                  </a:lnTo>
                  <a:lnTo>
                    <a:pt x="165711" y="165711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733838" y="639426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1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733838" y="639426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990112" y="639426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1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990112" y="639426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60750" y="6394264"/>
              <a:ext cx="88023" cy="17604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560750" y="6394264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40" h="176529">
                  <a:moveTo>
                    <a:pt x="0" y="0"/>
                  </a:moveTo>
                  <a:lnTo>
                    <a:pt x="52844" y="0"/>
                  </a:lnTo>
                </a:path>
                <a:path w="53340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9560750" y="6394264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29">
                  <a:moveTo>
                    <a:pt x="0" y="0"/>
                  </a:moveTo>
                  <a:lnTo>
                    <a:pt x="52844" y="0"/>
                  </a:lnTo>
                  <a:lnTo>
                    <a:pt x="66501" y="2775"/>
                  </a:lnTo>
                  <a:lnTo>
                    <a:pt x="77687" y="10330"/>
                  </a:lnTo>
                  <a:lnTo>
                    <a:pt x="85246" y="21514"/>
                  </a:lnTo>
                  <a:lnTo>
                    <a:pt x="88023" y="35171"/>
                  </a:lnTo>
                  <a:lnTo>
                    <a:pt x="88023" y="140870"/>
                  </a:lnTo>
                  <a:lnTo>
                    <a:pt x="85246" y="154528"/>
                  </a:lnTo>
                  <a:lnTo>
                    <a:pt x="77687" y="165711"/>
                  </a:lnTo>
                  <a:lnTo>
                    <a:pt x="66501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21862" y="6394264"/>
              <a:ext cx="88023" cy="17604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821862" y="6394264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40" h="176529">
                  <a:moveTo>
                    <a:pt x="0" y="0"/>
                  </a:moveTo>
                  <a:lnTo>
                    <a:pt x="52844" y="0"/>
                  </a:lnTo>
                </a:path>
                <a:path w="53340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9821862" y="6394264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29">
                  <a:moveTo>
                    <a:pt x="0" y="0"/>
                  </a:moveTo>
                  <a:lnTo>
                    <a:pt x="52844" y="0"/>
                  </a:lnTo>
                  <a:lnTo>
                    <a:pt x="66499" y="2775"/>
                  </a:lnTo>
                  <a:lnTo>
                    <a:pt x="77681" y="10330"/>
                  </a:lnTo>
                  <a:lnTo>
                    <a:pt x="85236" y="21514"/>
                  </a:lnTo>
                  <a:lnTo>
                    <a:pt x="88010" y="35171"/>
                  </a:lnTo>
                  <a:lnTo>
                    <a:pt x="88010" y="140870"/>
                  </a:lnTo>
                  <a:lnTo>
                    <a:pt x="85236" y="154528"/>
                  </a:lnTo>
                  <a:lnTo>
                    <a:pt x="77681" y="165711"/>
                  </a:lnTo>
                  <a:lnTo>
                    <a:pt x="66499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8136" y="6394264"/>
              <a:ext cx="88023" cy="17604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0078136" y="6394264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40" h="176529">
                  <a:moveTo>
                    <a:pt x="0" y="0"/>
                  </a:moveTo>
                  <a:lnTo>
                    <a:pt x="52844" y="0"/>
                  </a:lnTo>
                </a:path>
                <a:path w="53340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0078136" y="6394264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29">
                  <a:moveTo>
                    <a:pt x="0" y="0"/>
                  </a:moveTo>
                  <a:lnTo>
                    <a:pt x="52844" y="0"/>
                  </a:lnTo>
                  <a:lnTo>
                    <a:pt x="66499" y="2775"/>
                  </a:lnTo>
                  <a:lnTo>
                    <a:pt x="77681" y="10330"/>
                  </a:lnTo>
                  <a:lnTo>
                    <a:pt x="85236" y="21514"/>
                  </a:lnTo>
                  <a:lnTo>
                    <a:pt x="88011" y="35171"/>
                  </a:lnTo>
                  <a:lnTo>
                    <a:pt x="88011" y="140870"/>
                  </a:lnTo>
                  <a:lnTo>
                    <a:pt x="85236" y="154528"/>
                  </a:lnTo>
                  <a:lnTo>
                    <a:pt x="77681" y="165711"/>
                  </a:lnTo>
                  <a:lnTo>
                    <a:pt x="66499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9485731" y="6456972"/>
              <a:ext cx="675640" cy="51435"/>
            </a:xfrm>
            <a:custGeom>
              <a:avLst/>
              <a:gdLst/>
              <a:ahLst/>
              <a:cxnLst/>
              <a:rect l="l" t="t" r="r" b="b"/>
              <a:pathLst>
                <a:path w="675640" h="51434">
                  <a:moveTo>
                    <a:pt x="12560" y="5105"/>
                  </a:moveTo>
                  <a:lnTo>
                    <a:pt x="9385" y="5105"/>
                  </a:lnTo>
                  <a:lnTo>
                    <a:pt x="0" y="8343"/>
                  </a:lnTo>
                  <a:lnTo>
                    <a:pt x="1041" y="11861"/>
                  </a:lnTo>
                  <a:lnTo>
                    <a:pt x="8280" y="9601"/>
                  </a:lnTo>
                  <a:lnTo>
                    <a:pt x="8280" y="43789"/>
                  </a:lnTo>
                  <a:lnTo>
                    <a:pt x="12560" y="43789"/>
                  </a:lnTo>
                  <a:lnTo>
                    <a:pt x="12560" y="5105"/>
                  </a:lnTo>
                  <a:close/>
                </a:path>
                <a:path w="675640" h="51434">
                  <a:moveTo>
                    <a:pt x="51968" y="31064"/>
                  </a:moveTo>
                  <a:lnTo>
                    <a:pt x="45986" y="31064"/>
                  </a:lnTo>
                  <a:lnTo>
                    <a:pt x="45986" y="11252"/>
                  </a:lnTo>
                  <a:lnTo>
                    <a:pt x="45986" y="5105"/>
                  </a:lnTo>
                  <a:lnTo>
                    <a:pt x="42202" y="5105"/>
                  </a:lnTo>
                  <a:lnTo>
                    <a:pt x="41821" y="5575"/>
                  </a:lnTo>
                  <a:lnTo>
                    <a:pt x="41821" y="11252"/>
                  </a:lnTo>
                  <a:lnTo>
                    <a:pt x="41821" y="31064"/>
                  </a:lnTo>
                  <a:lnTo>
                    <a:pt x="25679" y="31064"/>
                  </a:lnTo>
                  <a:lnTo>
                    <a:pt x="41821" y="11252"/>
                  </a:lnTo>
                  <a:lnTo>
                    <a:pt x="41821" y="5575"/>
                  </a:lnTo>
                  <a:lnTo>
                    <a:pt x="20459" y="31559"/>
                  </a:lnTo>
                  <a:lnTo>
                    <a:pt x="21564" y="34683"/>
                  </a:lnTo>
                  <a:lnTo>
                    <a:pt x="41821" y="34683"/>
                  </a:lnTo>
                  <a:lnTo>
                    <a:pt x="41821" y="43789"/>
                  </a:lnTo>
                  <a:lnTo>
                    <a:pt x="45986" y="43789"/>
                  </a:lnTo>
                  <a:lnTo>
                    <a:pt x="45986" y="34683"/>
                  </a:lnTo>
                  <a:lnTo>
                    <a:pt x="51968" y="34683"/>
                  </a:lnTo>
                  <a:lnTo>
                    <a:pt x="51968" y="31064"/>
                  </a:lnTo>
                  <a:close/>
                </a:path>
                <a:path w="675640" h="51434">
                  <a:moveTo>
                    <a:pt x="82029" y="0"/>
                  </a:moveTo>
                  <a:lnTo>
                    <a:pt x="78143" y="0"/>
                  </a:lnTo>
                  <a:lnTo>
                    <a:pt x="52679" y="50812"/>
                  </a:lnTo>
                  <a:lnTo>
                    <a:pt x="56578" y="50812"/>
                  </a:lnTo>
                  <a:lnTo>
                    <a:pt x="82029" y="0"/>
                  </a:lnTo>
                  <a:close/>
                </a:path>
                <a:path w="675640" h="51434">
                  <a:moveTo>
                    <a:pt x="110959" y="28206"/>
                  </a:moveTo>
                  <a:lnTo>
                    <a:pt x="109702" y="25323"/>
                  </a:lnTo>
                  <a:lnTo>
                    <a:pt x="104686" y="21043"/>
                  </a:lnTo>
                  <a:lnTo>
                    <a:pt x="101523" y="19977"/>
                  </a:lnTo>
                  <a:lnTo>
                    <a:pt x="95224" y="19977"/>
                  </a:lnTo>
                  <a:lnTo>
                    <a:pt x="92697" y="20548"/>
                  </a:lnTo>
                  <a:lnTo>
                    <a:pt x="90106" y="21678"/>
                  </a:lnTo>
                  <a:lnTo>
                    <a:pt x="90932" y="9385"/>
                  </a:lnTo>
                  <a:lnTo>
                    <a:pt x="109258" y="9385"/>
                  </a:lnTo>
                  <a:lnTo>
                    <a:pt x="109258" y="5384"/>
                  </a:lnTo>
                  <a:lnTo>
                    <a:pt x="87147" y="5384"/>
                  </a:lnTo>
                  <a:lnTo>
                    <a:pt x="86042" y="24091"/>
                  </a:lnTo>
                  <a:lnTo>
                    <a:pt x="88950" y="26009"/>
                  </a:lnTo>
                  <a:lnTo>
                    <a:pt x="91694" y="24549"/>
                  </a:lnTo>
                  <a:lnTo>
                    <a:pt x="94386" y="23825"/>
                  </a:lnTo>
                  <a:lnTo>
                    <a:pt x="99834" y="23825"/>
                  </a:lnTo>
                  <a:lnTo>
                    <a:pt x="102133" y="24574"/>
                  </a:lnTo>
                  <a:lnTo>
                    <a:pt x="105676" y="27571"/>
                  </a:lnTo>
                  <a:lnTo>
                    <a:pt x="106565" y="29502"/>
                  </a:lnTo>
                  <a:lnTo>
                    <a:pt x="106565" y="34404"/>
                  </a:lnTo>
                  <a:lnTo>
                    <a:pt x="105702" y="36474"/>
                  </a:lnTo>
                  <a:lnTo>
                    <a:pt x="102273" y="39700"/>
                  </a:lnTo>
                  <a:lnTo>
                    <a:pt x="100037" y="40500"/>
                  </a:lnTo>
                  <a:lnTo>
                    <a:pt x="93637" y="40500"/>
                  </a:lnTo>
                  <a:lnTo>
                    <a:pt x="89992" y="38747"/>
                  </a:lnTo>
                  <a:lnTo>
                    <a:pt x="86372" y="35229"/>
                  </a:lnTo>
                  <a:lnTo>
                    <a:pt x="83527" y="38366"/>
                  </a:lnTo>
                  <a:lnTo>
                    <a:pt x="87579" y="42418"/>
                  </a:lnTo>
                  <a:lnTo>
                    <a:pt x="92151" y="44450"/>
                  </a:lnTo>
                  <a:lnTo>
                    <a:pt x="97243" y="44450"/>
                  </a:lnTo>
                  <a:lnTo>
                    <a:pt x="101257" y="44450"/>
                  </a:lnTo>
                  <a:lnTo>
                    <a:pt x="104559" y="43281"/>
                  </a:lnTo>
                  <a:lnTo>
                    <a:pt x="109677" y="38595"/>
                  </a:lnTo>
                  <a:lnTo>
                    <a:pt x="110959" y="35560"/>
                  </a:lnTo>
                  <a:lnTo>
                    <a:pt x="110959" y="28206"/>
                  </a:lnTo>
                  <a:close/>
                </a:path>
                <a:path w="675640" h="51434">
                  <a:moveTo>
                    <a:pt x="150025" y="18986"/>
                  </a:moveTo>
                  <a:lnTo>
                    <a:pt x="148551" y="14274"/>
                  </a:lnTo>
                  <a:lnTo>
                    <a:pt x="145529" y="10388"/>
                  </a:lnTo>
                  <a:lnTo>
                    <a:pt x="145529" y="29019"/>
                  </a:lnTo>
                  <a:lnTo>
                    <a:pt x="144462" y="32778"/>
                  </a:lnTo>
                  <a:lnTo>
                    <a:pt x="140182" y="38950"/>
                  </a:lnTo>
                  <a:lnTo>
                    <a:pt x="137375" y="40500"/>
                  </a:lnTo>
                  <a:lnTo>
                    <a:pt x="130416" y="40500"/>
                  </a:lnTo>
                  <a:lnTo>
                    <a:pt x="127584" y="38938"/>
                  </a:lnTo>
                  <a:lnTo>
                    <a:pt x="123202" y="32677"/>
                  </a:lnTo>
                  <a:lnTo>
                    <a:pt x="122110" y="29019"/>
                  </a:lnTo>
                  <a:lnTo>
                    <a:pt x="122097" y="20154"/>
                  </a:lnTo>
                  <a:lnTo>
                    <a:pt x="123177" y="16395"/>
                  </a:lnTo>
                  <a:lnTo>
                    <a:pt x="127495" y="10223"/>
                  </a:lnTo>
                  <a:lnTo>
                    <a:pt x="130314" y="8674"/>
                  </a:lnTo>
                  <a:lnTo>
                    <a:pt x="137261" y="8674"/>
                  </a:lnTo>
                  <a:lnTo>
                    <a:pt x="140093" y="10236"/>
                  </a:lnTo>
                  <a:lnTo>
                    <a:pt x="144437" y="16497"/>
                  </a:lnTo>
                  <a:lnTo>
                    <a:pt x="145503" y="20154"/>
                  </a:lnTo>
                  <a:lnTo>
                    <a:pt x="145529" y="29019"/>
                  </a:lnTo>
                  <a:lnTo>
                    <a:pt x="145529" y="10388"/>
                  </a:lnTo>
                  <a:lnTo>
                    <a:pt x="144195" y="8674"/>
                  </a:lnTo>
                  <a:lnTo>
                    <a:pt x="142621" y="6629"/>
                  </a:lnTo>
                  <a:lnTo>
                    <a:pt x="138722" y="4724"/>
                  </a:lnTo>
                  <a:lnTo>
                    <a:pt x="129070" y="4724"/>
                  </a:lnTo>
                  <a:lnTo>
                    <a:pt x="125145" y="6654"/>
                  </a:lnTo>
                  <a:lnTo>
                    <a:pt x="119100" y="14363"/>
                  </a:lnTo>
                  <a:lnTo>
                    <a:pt x="117614" y="18986"/>
                  </a:lnTo>
                  <a:lnTo>
                    <a:pt x="117602" y="30187"/>
                  </a:lnTo>
                  <a:lnTo>
                    <a:pt x="119087" y="34899"/>
                  </a:lnTo>
                  <a:lnTo>
                    <a:pt x="125056" y="42545"/>
                  </a:lnTo>
                  <a:lnTo>
                    <a:pt x="128955" y="44450"/>
                  </a:lnTo>
                  <a:lnTo>
                    <a:pt x="138607" y="44450"/>
                  </a:lnTo>
                  <a:lnTo>
                    <a:pt x="142532" y="42519"/>
                  </a:lnTo>
                  <a:lnTo>
                    <a:pt x="144094" y="40500"/>
                  </a:lnTo>
                  <a:lnTo>
                    <a:pt x="148526" y="34798"/>
                  </a:lnTo>
                  <a:lnTo>
                    <a:pt x="149999" y="30187"/>
                  </a:lnTo>
                  <a:lnTo>
                    <a:pt x="150025" y="18986"/>
                  </a:lnTo>
                  <a:close/>
                </a:path>
                <a:path w="675640" h="51434">
                  <a:moveTo>
                    <a:pt x="281076" y="39839"/>
                  </a:moveTo>
                  <a:lnTo>
                    <a:pt x="260718" y="39839"/>
                  </a:lnTo>
                  <a:lnTo>
                    <a:pt x="274612" y="27508"/>
                  </a:lnTo>
                  <a:lnTo>
                    <a:pt x="277139" y="24879"/>
                  </a:lnTo>
                  <a:lnTo>
                    <a:pt x="279996" y="20777"/>
                  </a:lnTo>
                  <a:lnTo>
                    <a:pt x="280708" y="18440"/>
                  </a:lnTo>
                  <a:lnTo>
                    <a:pt x="280708" y="12623"/>
                  </a:lnTo>
                  <a:lnTo>
                    <a:pt x="279577" y="9994"/>
                  </a:lnTo>
                  <a:lnTo>
                    <a:pt x="275069" y="5867"/>
                  </a:lnTo>
                  <a:lnTo>
                    <a:pt x="272224" y="4826"/>
                  </a:lnTo>
                  <a:lnTo>
                    <a:pt x="265607" y="4826"/>
                  </a:lnTo>
                  <a:lnTo>
                    <a:pt x="262978" y="5499"/>
                  </a:lnTo>
                  <a:lnTo>
                    <a:pt x="258813" y="8166"/>
                  </a:lnTo>
                  <a:lnTo>
                    <a:pt x="256832" y="10223"/>
                  </a:lnTo>
                  <a:lnTo>
                    <a:pt x="254965" y="13004"/>
                  </a:lnTo>
                  <a:lnTo>
                    <a:pt x="258152" y="15316"/>
                  </a:lnTo>
                  <a:lnTo>
                    <a:pt x="259753" y="13042"/>
                  </a:lnTo>
                  <a:lnTo>
                    <a:pt x="261353" y="11379"/>
                  </a:lnTo>
                  <a:lnTo>
                    <a:pt x="264541" y="9258"/>
                  </a:lnTo>
                  <a:lnTo>
                    <a:pt x="266382" y="8724"/>
                  </a:lnTo>
                  <a:lnTo>
                    <a:pt x="270624" y="8724"/>
                  </a:lnTo>
                  <a:lnTo>
                    <a:pt x="272453" y="9410"/>
                  </a:lnTo>
                  <a:lnTo>
                    <a:pt x="275450" y="12115"/>
                  </a:lnTo>
                  <a:lnTo>
                    <a:pt x="276199" y="13893"/>
                  </a:lnTo>
                  <a:lnTo>
                    <a:pt x="276199" y="17983"/>
                  </a:lnTo>
                  <a:lnTo>
                    <a:pt x="275615" y="19812"/>
                  </a:lnTo>
                  <a:lnTo>
                    <a:pt x="273278" y="23317"/>
                  </a:lnTo>
                  <a:lnTo>
                    <a:pt x="271195" y="25514"/>
                  </a:lnTo>
                  <a:lnTo>
                    <a:pt x="254254" y="40449"/>
                  </a:lnTo>
                  <a:lnTo>
                    <a:pt x="254254" y="43789"/>
                  </a:lnTo>
                  <a:lnTo>
                    <a:pt x="281076" y="43789"/>
                  </a:lnTo>
                  <a:lnTo>
                    <a:pt x="281076" y="39839"/>
                  </a:lnTo>
                  <a:close/>
                </a:path>
                <a:path w="675640" h="51434">
                  <a:moveTo>
                    <a:pt x="320319" y="18986"/>
                  </a:moveTo>
                  <a:lnTo>
                    <a:pt x="318833" y="14274"/>
                  </a:lnTo>
                  <a:lnTo>
                    <a:pt x="315823" y="10401"/>
                  </a:lnTo>
                  <a:lnTo>
                    <a:pt x="315823" y="29019"/>
                  </a:lnTo>
                  <a:lnTo>
                    <a:pt x="314756" y="32778"/>
                  </a:lnTo>
                  <a:lnTo>
                    <a:pt x="310476" y="38950"/>
                  </a:lnTo>
                  <a:lnTo>
                    <a:pt x="307670" y="40500"/>
                  </a:lnTo>
                  <a:lnTo>
                    <a:pt x="300710" y="40500"/>
                  </a:lnTo>
                  <a:lnTo>
                    <a:pt x="297878" y="38938"/>
                  </a:lnTo>
                  <a:lnTo>
                    <a:pt x="293497" y="32677"/>
                  </a:lnTo>
                  <a:lnTo>
                    <a:pt x="292404" y="29019"/>
                  </a:lnTo>
                  <a:lnTo>
                    <a:pt x="292392" y="20154"/>
                  </a:lnTo>
                  <a:lnTo>
                    <a:pt x="293471" y="16395"/>
                  </a:lnTo>
                  <a:lnTo>
                    <a:pt x="297789" y="10223"/>
                  </a:lnTo>
                  <a:lnTo>
                    <a:pt x="300609" y="8674"/>
                  </a:lnTo>
                  <a:lnTo>
                    <a:pt x="307555" y="8674"/>
                  </a:lnTo>
                  <a:lnTo>
                    <a:pt x="310388" y="10236"/>
                  </a:lnTo>
                  <a:lnTo>
                    <a:pt x="314731" y="16497"/>
                  </a:lnTo>
                  <a:lnTo>
                    <a:pt x="315798" y="20154"/>
                  </a:lnTo>
                  <a:lnTo>
                    <a:pt x="315823" y="29019"/>
                  </a:lnTo>
                  <a:lnTo>
                    <a:pt x="315823" y="10401"/>
                  </a:lnTo>
                  <a:lnTo>
                    <a:pt x="314490" y="8674"/>
                  </a:lnTo>
                  <a:lnTo>
                    <a:pt x="312915" y="6629"/>
                  </a:lnTo>
                  <a:lnTo>
                    <a:pt x="309016" y="4724"/>
                  </a:lnTo>
                  <a:lnTo>
                    <a:pt x="299364" y="4724"/>
                  </a:lnTo>
                  <a:lnTo>
                    <a:pt x="295440" y="6654"/>
                  </a:lnTo>
                  <a:lnTo>
                    <a:pt x="289394" y="14363"/>
                  </a:lnTo>
                  <a:lnTo>
                    <a:pt x="287909" y="18986"/>
                  </a:lnTo>
                  <a:lnTo>
                    <a:pt x="287896" y="30187"/>
                  </a:lnTo>
                  <a:lnTo>
                    <a:pt x="289382" y="34899"/>
                  </a:lnTo>
                  <a:lnTo>
                    <a:pt x="295351" y="42545"/>
                  </a:lnTo>
                  <a:lnTo>
                    <a:pt x="299250" y="44450"/>
                  </a:lnTo>
                  <a:lnTo>
                    <a:pt x="308902" y="44450"/>
                  </a:lnTo>
                  <a:lnTo>
                    <a:pt x="312826" y="42519"/>
                  </a:lnTo>
                  <a:lnTo>
                    <a:pt x="314388" y="40500"/>
                  </a:lnTo>
                  <a:lnTo>
                    <a:pt x="318820" y="34798"/>
                  </a:lnTo>
                  <a:lnTo>
                    <a:pt x="320294" y="30187"/>
                  </a:lnTo>
                  <a:lnTo>
                    <a:pt x="320319" y="18986"/>
                  </a:lnTo>
                  <a:close/>
                </a:path>
                <a:path w="675640" h="51434">
                  <a:moveTo>
                    <a:pt x="350012" y="0"/>
                  </a:moveTo>
                  <a:lnTo>
                    <a:pt x="346113" y="0"/>
                  </a:lnTo>
                  <a:lnTo>
                    <a:pt x="320649" y="50812"/>
                  </a:lnTo>
                  <a:lnTo>
                    <a:pt x="324548" y="50812"/>
                  </a:lnTo>
                  <a:lnTo>
                    <a:pt x="350012" y="0"/>
                  </a:lnTo>
                  <a:close/>
                </a:path>
                <a:path w="675640" h="51434">
                  <a:moveTo>
                    <a:pt x="378929" y="28206"/>
                  </a:moveTo>
                  <a:lnTo>
                    <a:pt x="377672" y="25323"/>
                  </a:lnTo>
                  <a:lnTo>
                    <a:pt x="372668" y="21043"/>
                  </a:lnTo>
                  <a:lnTo>
                    <a:pt x="369493" y="19977"/>
                  </a:lnTo>
                  <a:lnTo>
                    <a:pt x="363207" y="19977"/>
                  </a:lnTo>
                  <a:lnTo>
                    <a:pt x="360680" y="20548"/>
                  </a:lnTo>
                  <a:lnTo>
                    <a:pt x="358076" y="21678"/>
                  </a:lnTo>
                  <a:lnTo>
                    <a:pt x="358902" y="9385"/>
                  </a:lnTo>
                  <a:lnTo>
                    <a:pt x="377228" y="9385"/>
                  </a:lnTo>
                  <a:lnTo>
                    <a:pt x="377228" y="5384"/>
                  </a:lnTo>
                  <a:lnTo>
                    <a:pt x="355117" y="5384"/>
                  </a:lnTo>
                  <a:lnTo>
                    <a:pt x="354012" y="24091"/>
                  </a:lnTo>
                  <a:lnTo>
                    <a:pt x="356920" y="26009"/>
                  </a:lnTo>
                  <a:lnTo>
                    <a:pt x="359676" y="24549"/>
                  </a:lnTo>
                  <a:lnTo>
                    <a:pt x="362356" y="23825"/>
                  </a:lnTo>
                  <a:lnTo>
                    <a:pt x="367804" y="23825"/>
                  </a:lnTo>
                  <a:lnTo>
                    <a:pt x="370103" y="24574"/>
                  </a:lnTo>
                  <a:lnTo>
                    <a:pt x="373646" y="27571"/>
                  </a:lnTo>
                  <a:lnTo>
                    <a:pt x="374535" y="29502"/>
                  </a:lnTo>
                  <a:lnTo>
                    <a:pt x="374535" y="34404"/>
                  </a:lnTo>
                  <a:lnTo>
                    <a:pt x="373672" y="36474"/>
                  </a:lnTo>
                  <a:lnTo>
                    <a:pt x="370243" y="39700"/>
                  </a:lnTo>
                  <a:lnTo>
                    <a:pt x="368007" y="40500"/>
                  </a:lnTo>
                  <a:lnTo>
                    <a:pt x="361607" y="40500"/>
                  </a:lnTo>
                  <a:lnTo>
                    <a:pt x="357974" y="38747"/>
                  </a:lnTo>
                  <a:lnTo>
                    <a:pt x="354342" y="35229"/>
                  </a:lnTo>
                  <a:lnTo>
                    <a:pt x="351485" y="38366"/>
                  </a:lnTo>
                  <a:lnTo>
                    <a:pt x="355549" y="42418"/>
                  </a:lnTo>
                  <a:lnTo>
                    <a:pt x="360133" y="44450"/>
                  </a:lnTo>
                  <a:lnTo>
                    <a:pt x="365213" y="44450"/>
                  </a:lnTo>
                  <a:lnTo>
                    <a:pt x="369239" y="44450"/>
                  </a:lnTo>
                  <a:lnTo>
                    <a:pt x="372529" y="43281"/>
                  </a:lnTo>
                  <a:lnTo>
                    <a:pt x="377647" y="38595"/>
                  </a:lnTo>
                  <a:lnTo>
                    <a:pt x="378929" y="35560"/>
                  </a:lnTo>
                  <a:lnTo>
                    <a:pt x="378929" y="28206"/>
                  </a:lnTo>
                  <a:close/>
                </a:path>
                <a:path w="675640" h="51434">
                  <a:moveTo>
                    <a:pt x="417995" y="18986"/>
                  </a:moveTo>
                  <a:lnTo>
                    <a:pt x="416521" y="14274"/>
                  </a:lnTo>
                  <a:lnTo>
                    <a:pt x="413499" y="10388"/>
                  </a:lnTo>
                  <a:lnTo>
                    <a:pt x="413499" y="29019"/>
                  </a:lnTo>
                  <a:lnTo>
                    <a:pt x="412432" y="32778"/>
                  </a:lnTo>
                  <a:lnTo>
                    <a:pt x="408152" y="38950"/>
                  </a:lnTo>
                  <a:lnTo>
                    <a:pt x="405345" y="40500"/>
                  </a:lnTo>
                  <a:lnTo>
                    <a:pt x="398386" y="40500"/>
                  </a:lnTo>
                  <a:lnTo>
                    <a:pt x="395554" y="38938"/>
                  </a:lnTo>
                  <a:lnTo>
                    <a:pt x="391172" y="32677"/>
                  </a:lnTo>
                  <a:lnTo>
                    <a:pt x="390080" y="29019"/>
                  </a:lnTo>
                  <a:lnTo>
                    <a:pt x="390067" y="20154"/>
                  </a:lnTo>
                  <a:lnTo>
                    <a:pt x="391147" y="16395"/>
                  </a:lnTo>
                  <a:lnTo>
                    <a:pt x="395465" y="10223"/>
                  </a:lnTo>
                  <a:lnTo>
                    <a:pt x="398284" y="8674"/>
                  </a:lnTo>
                  <a:lnTo>
                    <a:pt x="405231" y="8674"/>
                  </a:lnTo>
                  <a:lnTo>
                    <a:pt x="408063" y="10236"/>
                  </a:lnTo>
                  <a:lnTo>
                    <a:pt x="412407" y="16497"/>
                  </a:lnTo>
                  <a:lnTo>
                    <a:pt x="413473" y="20154"/>
                  </a:lnTo>
                  <a:lnTo>
                    <a:pt x="413499" y="29019"/>
                  </a:lnTo>
                  <a:lnTo>
                    <a:pt x="413499" y="10388"/>
                  </a:lnTo>
                  <a:lnTo>
                    <a:pt x="412165" y="8674"/>
                  </a:lnTo>
                  <a:lnTo>
                    <a:pt x="410591" y="6629"/>
                  </a:lnTo>
                  <a:lnTo>
                    <a:pt x="406704" y="4724"/>
                  </a:lnTo>
                  <a:lnTo>
                    <a:pt x="397040" y="4724"/>
                  </a:lnTo>
                  <a:lnTo>
                    <a:pt x="393115" y="6654"/>
                  </a:lnTo>
                  <a:lnTo>
                    <a:pt x="387083" y="14363"/>
                  </a:lnTo>
                  <a:lnTo>
                    <a:pt x="385584" y="18986"/>
                  </a:lnTo>
                  <a:lnTo>
                    <a:pt x="385572" y="30187"/>
                  </a:lnTo>
                  <a:lnTo>
                    <a:pt x="387057" y="34899"/>
                  </a:lnTo>
                  <a:lnTo>
                    <a:pt x="393026" y="42545"/>
                  </a:lnTo>
                  <a:lnTo>
                    <a:pt x="396925" y="44450"/>
                  </a:lnTo>
                  <a:lnTo>
                    <a:pt x="406590" y="44450"/>
                  </a:lnTo>
                  <a:lnTo>
                    <a:pt x="410502" y="42519"/>
                  </a:lnTo>
                  <a:lnTo>
                    <a:pt x="412064" y="40500"/>
                  </a:lnTo>
                  <a:lnTo>
                    <a:pt x="416496" y="34798"/>
                  </a:lnTo>
                  <a:lnTo>
                    <a:pt x="417969" y="30187"/>
                  </a:lnTo>
                  <a:lnTo>
                    <a:pt x="417995" y="18986"/>
                  </a:lnTo>
                  <a:close/>
                </a:path>
                <a:path w="675640" h="51434">
                  <a:moveTo>
                    <a:pt x="541096" y="31064"/>
                  </a:moveTo>
                  <a:lnTo>
                    <a:pt x="535114" y="31064"/>
                  </a:lnTo>
                  <a:lnTo>
                    <a:pt x="535114" y="11252"/>
                  </a:lnTo>
                  <a:lnTo>
                    <a:pt x="535114" y="5105"/>
                  </a:lnTo>
                  <a:lnTo>
                    <a:pt x="531317" y="5105"/>
                  </a:lnTo>
                  <a:lnTo>
                    <a:pt x="530936" y="5575"/>
                  </a:lnTo>
                  <a:lnTo>
                    <a:pt x="530936" y="11252"/>
                  </a:lnTo>
                  <a:lnTo>
                    <a:pt x="530936" y="31064"/>
                  </a:lnTo>
                  <a:lnTo>
                    <a:pt x="514807" y="31064"/>
                  </a:lnTo>
                  <a:lnTo>
                    <a:pt x="530936" y="11252"/>
                  </a:lnTo>
                  <a:lnTo>
                    <a:pt x="530936" y="5575"/>
                  </a:lnTo>
                  <a:lnTo>
                    <a:pt x="509587" y="31559"/>
                  </a:lnTo>
                  <a:lnTo>
                    <a:pt x="510692" y="34683"/>
                  </a:lnTo>
                  <a:lnTo>
                    <a:pt x="530936" y="34683"/>
                  </a:lnTo>
                  <a:lnTo>
                    <a:pt x="530936" y="43789"/>
                  </a:lnTo>
                  <a:lnTo>
                    <a:pt x="535114" y="43789"/>
                  </a:lnTo>
                  <a:lnTo>
                    <a:pt x="535114" y="34683"/>
                  </a:lnTo>
                  <a:lnTo>
                    <a:pt x="541096" y="34683"/>
                  </a:lnTo>
                  <a:lnTo>
                    <a:pt x="541096" y="31064"/>
                  </a:lnTo>
                  <a:close/>
                </a:path>
                <a:path w="675640" h="51434">
                  <a:moveTo>
                    <a:pt x="576097" y="28117"/>
                  </a:moveTo>
                  <a:lnTo>
                    <a:pt x="574814" y="25247"/>
                  </a:lnTo>
                  <a:lnTo>
                    <a:pt x="572744" y="23495"/>
                  </a:lnTo>
                  <a:lnTo>
                    <a:pt x="571652" y="22567"/>
                  </a:lnTo>
                  <a:lnTo>
                    <a:pt x="571652" y="29337"/>
                  </a:lnTo>
                  <a:lnTo>
                    <a:pt x="571576" y="34442"/>
                  </a:lnTo>
                  <a:lnTo>
                    <a:pt x="570801" y="36398"/>
                  </a:lnTo>
                  <a:lnTo>
                    <a:pt x="567397" y="39763"/>
                  </a:lnTo>
                  <a:lnTo>
                    <a:pt x="565162" y="40614"/>
                  </a:lnTo>
                  <a:lnTo>
                    <a:pt x="559562" y="40614"/>
                  </a:lnTo>
                  <a:lnTo>
                    <a:pt x="557212" y="39763"/>
                  </a:lnTo>
                  <a:lnTo>
                    <a:pt x="553580" y="36499"/>
                  </a:lnTo>
                  <a:lnTo>
                    <a:pt x="552665" y="34442"/>
                  </a:lnTo>
                  <a:lnTo>
                    <a:pt x="552665" y="29730"/>
                  </a:lnTo>
                  <a:lnTo>
                    <a:pt x="571652" y="29337"/>
                  </a:lnTo>
                  <a:lnTo>
                    <a:pt x="571652" y="22567"/>
                  </a:lnTo>
                  <a:lnTo>
                    <a:pt x="569658" y="20853"/>
                  </a:lnTo>
                  <a:lnTo>
                    <a:pt x="566508" y="19761"/>
                  </a:lnTo>
                  <a:lnTo>
                    <a:pt x="558215" y="19761"/>
                  </a:lnTo>
                  <a:lnTo>
                    <a:pt x="554570" y="21717"/>
                  </a:lnTo>
                  <a:lnTo>
                    <a:pt x="551903" y="25628"/>
                  </a:lnTo>
                  <a:lnTo>
                    <a:pt x="551903" y="20485"/>
                  </a:lnTo>
                  <a:lnTo>
                    <a:pt x="552919" y="16446"/>
                  </a:lnTo>
                  <a:lnTo>
                    <a:pt x="557022" y="10223"/>
                  </a:lnTo>
                  <a:lnTo>
                    <a:pt x="559752" y="8674"/>
                  </a:lnTo>
                  <a:lnTo>
                    <a:pt x="566191" y="8674"/>
                  </a:lnTo>
                  <a:lnTo>
                    <a:pt x="569201" y="9931"/>
                  </a:lnTo>
                  <a:lnTo>
                    <a:pt x="572211" y="12458"/>
                  </a:lnTo>
                  <a:lnTo>
                    <a:pt x="574725" y="9105"/>
                  </a:lnTo>
                  <a:lnTo>
                    <a:pt x="574179" y="8674"/>
                  </a:lnTo>
                  <a:lnTo>
                    <a:pt x="571144" y="6184"/>
                  </a:lnTo>
                  <a:lnTo>
                    <a:pt x="567359" y="4724"/>
                  </a:lnTo>
                  <a:lnTo>
                    <a:pt x="558469" y="4724"/>
                  </a:lnTo>
                  <a:lnTo>
                    <a:pt x="554583" y="6692"/>
                  </a:lnTo>
                  <a:lnTo>
                    <a:pt x="548843" y="14605"/>
                  </a:lnTo>
                  <a:lnTo>
                    <a:pt x="547408" y="19570"/>
                  </a:lnTo>
                  <a:lnTo>
                    <a:pt x="547408" y="32080"/>
                  </a:lnTo>
                  <a:lnTo>
                    <a:pt x="548741" y="36855"/>
                  </a:lnTo>
                  <a:lnTo>
                    <a:pt x="554075" y="42938"/>
                  </a:lnTo>
                  <a:lnTo>
                    <a:pt x="557720" y="44450"/>
                  </a:lnTo>
                  <a:lnTo>
                    <a:pt x="566242" y="44450"/>
                  </a:lnTo>
                  <a:lnTo>
                    <a:pt x="569518" y="43243"/>
                  </a:lnTo>
                  <a:lnTo>
                    <a:pt x="572376" y="40614"/>
                  </a:lnTo>
                  <a:lnTo>
                    <a:pt x="574776" y="38417"/>
                  </a:lnTo>
                  <a:lnTo>
                    <a:pt x="576097" y="35356"/>
                  </a:lnTo>
                  <a:lnTo>
                    <a:pt x="576097" y="28117"/>
                  </a:lnTo>
                  <a:close/>
                </a:path>
                <a:path w="675640" h="51434">
                  <a:moveTo>
                    <a:pt x="607212" y="0"/>
                  </a:moveTo>
                  <a:lnTo>
                    <a:pt x="603326" y="0"/>
                  </a:lnTo>
                  <a:lnTo>
                    <a:pt x="577850" y="50812"/>
                  </a:lnTo>
                  <a:lnTo>
                    <a:pt x="581748" y="50812"/>
                  </a:lnTo>
                  <a:lnTo>
                    <a:pt x="607212" y="0"/>
                  </a:lnTo>
                  <a:close/>
                </a:path>
                <a:path w="675640" h="51434">
                  <a:moveTo>
                    <a:pt x="636130" y="28206"/>
                  </a:moveTo>
                  <a:lnTo>
                    <a:pt x="634885" y="25323"/>
                  </a:lnTo>
                  <a:lnTo>
                    <a:pt x="629869" y="21043"/>
                  </a:lnTo>
                  <a:lnTo>
                    <a:pt x="626706" y="19977"/>
                  </a:lnTo>
                  <a:lnTo>
                    <a:pt x="620407" y="19977"/>
                  </a:lnTo>
                  <a:lnTo>
                    <a:pt x="617880" y="20548"/>
                  </a:lnTo>
                  <a:lnTo>
                    <a:pt x="615276" y="21678"/>
                  </a:lnTo>
                  <a:lnTo>
                    <a:pt x="616102" y="9385"/>
                  </a:lnTo>
                  <a:lnTo>
                    <a:pt x="634428" y="9385"/>
                  </a:lnTo>
                  <a:lnTo>
                    <a:pt x="634428" y="5384"/>
                  </a:lnTo>
                  <a:lnTo>
                    <a:pt x="612317" y="5384"/>
                  </a:lnTo>
                  <a:lnTo>
                    <a:pt x="611225" y="24091"/>
                  </a:lnTo>
                  <a:lnTo>
                    <a:pt x="614133" y="26009"/>
                  </a:lnTo>
                  <a:lnTo>
                    <a:pt x="616877" y="24549"/>
                  </a:lnTo>
                  <a:lnTo>
                    <a:pt x="619556" y="23825"/>
                  </a:lnTo>
                  <a:lnTo>
                    <a:pt x="625017" y="23825"/>
                  </a:lnTo>
                  <a:lnTo>
                    <a:pt x="627316" y="24574"/>
                  </a:lnTo>
                  <a:lnTo>
                    <a:pt x="630859" y="27571"/>
                  </a:lnTo>
                  <a:lnTo>
                    <a:pt x="631748" y="29502"/>
                  </a:lnTo>
                  <a:lnTo>
                    <a:pt x="631748" y="34404"/>
                  </a:lnTo>
                  <a:lnTo>
                    <a:pt x="630885" y="36474"/>
                  </a:lnTo>
                  <a:lnTo>
                    <a:pt x="627443" y="39700"/>
                  </a:lnTo>
                  <a:lnTo>
                    <a:pt x="625221" y="40500"/>
                  </a:lnTo>
                  <a:lnTo>
                    <a:pt x="618820" y="40500"/>
                  </a:lnTo>
                  <a:lnTo>
                    <a:pt x="615175" y="38747"/>
                  </a:lnTo>
                  <a:lnTo>
                    <a:pt x="611555" y="35229"/>
                  </a:lnTo>
                  <a:lnTo>
                    <a:pt x="608698" y="38366"/>
                  </a:lnTo>
                  <a:lnTo>
                    <a:pt x="612762" y="42418"/>
                  </a:lnTo>
                  <a:lnTo>
                    <a:pt x="617334" y="44450"/>
                  </a:lnTo>
                  <a:lnTo>
                    <a:pt x="622414" y="44450"/>
                  </a:lnTo>
                  <a:lnTo>
                    <a:pt x="626440" y="44450"/>
                  </a:lnTo>
                  <a:lnTo>
                    <a:pt x="629729" y="43281"/>
                  </a:lnTo>
                  <a:lnTo>
                    <a:pt x="634860" y="38595"/>
                  </a:lnTo>
                  <a:lnTo>
                    <a:pt x="636130" y="35560"/>
                  </a:lnTo>
                  <a:lnTo>
                    <a:pt x="636130" y="28206"/>
                  </a:lnTo>
                  <a:close/>
                </a:path>
                <a:path w="675640" h="51434">
                  <a:moveTo>
                    <a:pt x="675208" y="18986"/>
                  </a:moveTo>
                  <a:lnTo>
                    <a:pt x="673722" y="14274"/>
                  </a:lnTo>
                  <a:lnTo>
                    <a:pt x="670712" y="10401"/>
                  </a:lnTo>
                  <a:lnTo>
                    <a:pt x="670712" y="29019"/>
                  </a:lnTo>
                  <a:lnTo>
                    <a:pt x="669632" y="32778"/>
                  </a:lnTo>
                  <a:lnTo>
                    <a:pt x="665365" y="38950"/>
                  </a:lnTo>
                  <a:lnTo>
                    <a:pt x="662546" y="40500"/>
                  </a:lnTo>
                  <a:lnTo>
                    <a:pt x="655599" y="40500"/>
                  </a:lnTo>
                  <a:lnTo>
                    <a:pt x="652767" y="38938"/>
                  </a:lnTo>
                  <a:lnTo>
                    <a:pt x="648373" y="32677"/>
                  </a:lnTo>
                  <a:lnTo>
                    <a:pt x="647293" y="29019"/>
                  </a:lnTo>
                  <a:lnTo>
                    <a:pt x="647280" y="20154"/>
                  </a:lnTo>
                  <a:lnTo>
                    <a:pt x="648360" y="16395"/>
                  </a:lnTo>
                  <a:lnTo>
                    <a:pt x="652678" y="10223"/>
                  </a:lnTo>
                  <a:lnTo>
                    <a:pt x="655485" y="8674"/>
                  </a:lnTo>
                  <a:lnTo>
                    <a:pt x="662432" y="8674"/>
                  </a:lnTo>
                  <a:lnTo>
                    <a:pt x="665264" y="10236"/>
                  </a:lnTo>
                  <a:lnTo>
                    <a:pt x="669620" y="16497"/>
                  </a:lnTo>
                  <a:lnTo>
                    <a:pt x="670687" y="20154"/>
                  </a:lnTo>
                  <a:lnTo>
                    <a:pt x="670712" y="29019"/>
                  </a:lnTo>
                  <a:lnTo>
                    <a:pt x="670712" y="10401"/>
                  </a:lnTo>
                  <a:lnTo>
                    <a:pt x="669378" y="8674"/>
                  </a:lnTo>
                  <a:lnTo>
                    <a:pt x="667804" y="6629"/>
                  </a:lnTo>
                  <a:lnTo>
                    <a:pt x="663905" y="4724"/>
                  </a:lnTo>
                  <a:lnTo>
                    <a:pt x="654240" y="4724"/>
                  </a:lnTo>
                  <a:lnTo>
                    <a:pt x="650328" y="6654"/>
                  </a:lnTo>
                  <a:lnTo>
                    <a:pt x="644283" y="14363"/>
                  </a:lnTo>
                  <a:lnTo>
                    <a:pt x="642785" y="18986"/>
                  </a:lnTo>
                  <a:lnTo>
                    <a:pt x="642772" y="30187"/>
                  </a:lnTo>
                  <a:lnTo>
                    <a:pt x="644271" y="34899"/>
                  </a:lnTo>
                  <a:lnTo>
                    <a:pt x="650227" y="42545"/>
                  </a:lnTo>
                  <a:lnTo>
                    <a:pt x="654138" y="44450"/>
                  </a:lnTo>
                  <a:lnTo>
                    <a:pt x="663790" y="44450"/>
                  </a:lnTo>
                  <a:lnTo>
                    <a:pt x="667702" y="42519"/>
                  </a:lnTo>
                  <a:lnTo>
                    <a:pt x="669277" y="40500"/>
                  </a:lnTo>
                  <a:lnTo>
                    <a:pt x="673709" y="34798"/>
                  </a:lnTo>
                  <a:lnTo>
                    <a:pt x="675182" y="30187"/>
                  </a:lnTo>
                  <a:lnTo>
                    <a:pt x="675208" y="189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842556" y="5761126"/>
              <a:ext cx="3319145" cy="220979"/>
            </a:xfrm>
            <a:custGeom>
              <a:avLst/>
              <a:gdLst/>
              <a:ahLst/>
              <a:cxnLst/>
              <a:rect l="l" t="t" r="r" b="b"/>
              <a:pathLst>
                <a:path w="3319145" h="220979">
                  <a:moveTo>
                    <a:pt x="95999" y="25603"/>
                  </a:moveTo>
                  <a:lnTo>
                    <a:pt x="71615" y="25603"/>
                  </a:lnTo>
                  <a:lnTo>
                    <a:pt x="71615" y="217004"/>
                  </a:lnTo>
                  <a:lnTo>
                    <a:pt x="95999" y="217004"/>
                  </a:lnTo>
                  <a:lnTo>
                    <a:pt x="95999" y="25603"/>
                  </a:lnTo>
                  <a:close/>
                </a:path>
                <a:path w="3319145" h="220979">
                  <a:moveTo>
                    <a:pt x="167640" y="3657"/>
                  </a:moveTo>
                  <a:lnTo>
                    <a:pt x="0" y="3657"/>
                  </a:lnTo>
                  <a:lnTo>
                    <a:pt x="0" y="25603"/>
                  </a:lnTo>
                  <a:lnTo>
                    <a:pt x="167640" y="25603"/>
                  </a:lnTo>
                  <a:lnTo>
                    <a:pt x="167640" y="3657"/>
                  </a:lnTo>
                  <a:close/>
                </a:path>
                <a:path w="3319145" h="220979">
                  <a:moveTo>
                    <a:pt x="312420" y="0"/>
                  </a:moveTo>
                  <a:lnTo>
                    <a:pt x="269052" y="8110"/>
                  </a:lnTo>
                  <a:lnTo>
                    <a:pt x="234086" y="32461"/>
                  </a:lnTo>
                  <a:lnTo>
                    <a:pt x="210997" y="68154"/>
                  </a:lnTo>
                  <a:lnTo>
                    <a:pt x="203301" y="110324"/>
                  </a:lnTo>
                  <a:lnTo>
                    <a:pt x="205204" y="132346"/>
                  </a:lnTo>
                  <a:lnTo>
                    <a:pt x="220441" y="171361"/>
                  </a:lnTo>
                  <a:lnTo>
                    <a:pt x="250081" y="202488"/>
                  </a:lnTo>
                  <a:lnTo>
                    <a:pt x="289090" y="218643"/>
                  </a:lnTo>
                  <a:lnTo>
                    <a:pt x="311797" y="220662"/>
                  </a:lnTo>
                  <a:lnTo>
                    <a:pt x="334529" y="218633"/>
                  </a:lnTo>
                  <a:lnTo>
                    <a:pt x="355161" y="212547"/>
                  </a:lnTo>
                  <a:lnTo>
                    <a:pt x="373698" y="202403"/>
                  </a:lnTo>
                  <a:lnTo>
                    <a:pt x="378319" y="198412"/>
                  </a:lnTo>
                  <a:lnTo>
                    <a:pt x="312420" y="198412"/>
                  </a:lnTo>
                  <a:lnTo>
                    <a:pt x="295048" y="196813"/>
                  </a:lnTo>
                  <a:lnTo>
                    <a:pt x="252209" y="172808"/>
                  </a:lnTo>
                  <a:lnTo>
                    <a:pt x="229788" y="128065"/>
                  </a:lnTo>
                  <a:lnTo>
                    <a:pt x="228295" y="110324"/>
                  </a:lnTo>
                  <a:lnTo>
                    <a:pt x="229771" y="92470"/>
                  </a:lnTo>
                  <a:lnTo>
                    <a:pt x="251917" y="47688"/>
                  </a:lnTo>
                  <a:lnTo>
                    <a:pt x="294458" y="23830"/>
                  </a:lnTo>
                  <a:lnTo>
                    <a:pt x="311797" y="22237"/>
                  </a:lnTo>
                  <a:lnTo>
                    <a:pt x="378832" y="22237"/>
                  </a:lnTo>
                  <a:lnTo>
                    <a:pt x="374131" y="18162"/>
                  </a:lnTo>
                  <a:lnTo>
                    <a:pt x="355695" y="8070"/>
                  </a:lnTo>
                  <a:lnTo>
                    <a:pt x="335125" y="2017"/>
                  </a:lnTo>
                  <a:lnTo>
                    <a:pt x="312420" y="0"/>
                  </a:lnTo>
                  <a:close/>
                </a:path>
                <a:path w="3319145" h="220979">
                  <a:moveTo>
                    <a:pt x="378832" y="22237"/>
                  </a:moveTo>
                  <a:lnTo>
                    <a:pt x="311797" y="22237"/>
                  </a:lnTo>
                  <a:lnTo>
                    <a:pt x="329161" y="23839"/>
                  </a:lnTo>
                  <a:lnTo>
                    <a:pt x="344984" y="28643"/>
                  </a:lnTo>
                  <a:lnTo>
                    <a:pt x="382469" y="61352"/>
                  </a:lnTo>
                  <a:lnTo>
                    <a:pt x="395922" y="110324"/>
                  </a:lnTo>
                  <a:lnTo>
                    <a:pt x="394446" y="128184"/>
                  </a:lnTo>
                  <a:lnTo>
                    <a:pt x="372313" y="172974"/>
                  </a:lnTo>
                  <a:lnTo>
                    <a:pt x="329763" y="196823"/>
                  </a:lnTo>
                  <a:lnTo>
                    <a:pt x="312420" y="198412"/>
                  </a:lnTo>
                  <a:lnTo>
                    <a:pt x="378319" y="198412"/>
                  </a:lnTo>
                  <a:lnTo>
                    <a:pt x="413221" y="152501"/>
                  </a:lnTo>
                  <a:lnTo>
                    <a:pt x="420916" y="110324"/>
                  </a:lnTo>
                  <a:lnTo>
                    <a:pt x="419011" y="88303"/>
                  </a:lnTo>
                  <a:lnTo>
                    <a:pt x="413296" y="67957"/>
                  </a:lnTo>
                  <a:lnTo>
                    <a:pt x="403771" y="49288"/>
                  </a:lnTo>
                  <a:lnTo>
                    <a:pt x="390436" y="32296"/>
                  </a:lnTo>
                  <a:lnTo>
                    <a:pt x="378832" y="22237"/>
                  </a:lnTo>
                  <a:close/>
                </a:path>
                <a:path w="3319145" h="220979">
                  <a:moveTo>
                    <a:pt x="444995" y="194754"/>
                  </a:moveTo>
                  <a:lnTo>
                    <a:pt x="467855" y="219443"/>
                  </a:lnTo>
                  <a:lnTo>
                    <a:pt x="475170" y="219443"/>
                  </a:lnTo>
                  <a:lnTo>
                    <a:pt x="507553" y="197802"/>
                  </a:lnTo>
                  <a:lnTo>
                    <a:pt x="455764" y="197802"/>
                  </a:lnTo>
                  <a:lnTo>
                    <a:pt x="449465" y="196786"/>
                  </a:lnTo>
                  <a:lnTo>
                    <a:pt x="444995" y="194754"/>
                  </a:lnTo>
                  <a:close/>
                </a:path>
                <a:path w="3319145" h="220979">
                  <a:moveTo>
                    <a:pt x="646163" y="25603"/>
                  </a:moveTo>
                  <a:lnTo>
                    <a:pt x="622084" y="25603"/>
                  </a:lnTo>
                  <a:lnTo>
                    <a:pt x="622084" y="217004"/>
                  </a:lnTo>
                  <a:lnTo>
                    <a:pt x="646163" y="217004"/>
                  </a:lnTo>
                  <a:lnTo>
                    <a:pt x="646163" y="25603"/>
                  </a:lnTo>
                  <a:close/>
                </a:path>
                <a:path w="3319145" h="220979">
                  <a:moveTo>
                    <a:pt x="646163" y="3657"/>
                  </a:moveTo>
                  <a:lnTo>
                    <a:pt x="508088" y="3657"/>
                  </a:lnTo>
                  <a:lnTo>
                    <a:pt x="508025" y="48755"/>
                  </a:lnTo>
                  <a:lnTo>
                    <a:pt x="507888" y="62392"/>
                  </a:lnTo>
                  <a:lnTo>
                    <a:pt x="504888" y="114134"/>
                  </a:lnTo>
                  <a:lnTo>
                    <a:pt x="497420" y="160172"/>
                  </a:lnTo>
                  <a:lnTo>
                    <a:pt x="478116" y="194500"/>
                  </a:lnTo>
                  <a:lnTo>
                    <a:pt x="467956" y="197802"/>
                  </a:lnTo>
                  <a:lnTo>
                    <a:pt x="507553" y="197802"/>
                  </a:lnTo>
                  <a:lnTo>
                    <a:pt x="523709" y="152044"/>
                  </a:lnTo>
                  <a:lnTo>
                    <a:pt x="529282" y="107167"/>
                  </a:lnTo>
                  <a:lnTo>
                    <a:pt x="531253" y="48755"/>
                  </a:lnTo>
                  <a:lnTo>
                    <a:pt x="531253" y="25603"/>
                  </a:lnTo>
                  <a:lnTo>
                    <a:pt x="646163" y="25603"/>
                  </a:lnTo>
                  <a:lnTo>
                    <a:pt x="646163" y="3657"/>
                  </a:lnTo>
                  <a:close/>
                </a:path>
                <a:path w="3319145" h="220979">
                  <a:moveTo>
                    <a:pt x="804964" y="0"/>
                  </a:moveTo>
                  <a:lnTo>
                    <a:pt x="762520" y="8039"/>
                  </a:lnTo>
                  <a:lnTo>
                    <a:pt x="727849" y="32156"/>
                  </a:lnTo>
                  <a:lnTo>
                    <a:pt x="704761" y="67773"/>
                  </a:lnTo>
                  <a:lnTo>
                    <a:pt x="697064" y="110324"/>
                  </a:lnTo>
                  <a:lnTo>
                    <a:pt x="698969" y="132718"/>
                  </a:lnTo>
                  <a:lnTo>
                    <a:pt x="714209" y="171961"/>
                  </a:lnTo>
                  <a:lnTo>
                    <a:pt x="743756" y="202751"/>
                  </a:lnTo>
                  <a:lnTo>
                    <a:pt x="782008" y="218673"/>
                  </a:lnTo>
                  <a:lnTo>
                    <a:pt x="804049" y="220662"/>
                  </a:lnTo>
                  <a:lnTo>
                    <a:pt x="817422" y="220090"/>
                  </a:lnTo>
                  <a:lnTo>
                    <a:pt x="861390" y="206394"/>
                  </a:lnTo>
                  <a:lnTo>
                    <a:pt x="873187" y="198412"/>
                  </a:lnTo>
                  <a:lnTo>
                    <a:pt x="804659" y="198412"/>
                  </a:lnTo>
                  <a:lnTo>
                    <a:pt x="787838" y="196823"/>
                  </a:lnTo>
                  <a:lnTo>
                    <a:pt x="745832" y="172974"/>
                  </a:lnTo>
                  <a:lnTo>
                    <a:pt x="723544" y="128184"/>
                  </a:lnTo>
                  <a:lnTo>
                    <a:pt x="722058" y="110324"/>
                  </a:lnTo>
                  <a:lnTo>
                    <a:pt x="723534" y="92343"/>
                  </a:lnTo>
                  <a:lnTo>
                    <a:pt x="745680" y="47548"/>
                  </a:lnTo>
                  <a:lnTo>
                    <a:pt x="787714" y="23820"/>
                  </a:lnTo>
                  <a:lnTo>
                    <a:pt x="804659" y="22237"/>
                  </a:lnTo>
                  <a:lnTo>
                    <a:pt x="873011" y="22237"/>
                  </a:lnTo>
                  <a:lnTo>
                    <a:pt x="869353" y="19457"/>
                  </a:lnTo>
                  <a:lnTo>
                    <a:pt x="829805" y="2171"/>
                  </a:lnTo>
                  <a:lnTo>
                    <a:pt x="817880" y="542"/>
                  </a:lnTo>
                  <a:lnTo>
                    <a:pt x="804964" y="0"/>
                  </a:lnTo>
                  <a:close/>
                </a:path>
                <a:path w="3319145" h="220979">
                  <a:moveTo>
                    <a:pt x="873544" y="167627"/>
                  </a:moveTo>
                  <a:lnTo>
                    <a:pt x="841235" y="190792"/>
                  </a:lnTo>
                  <a:lnTo>
                    <a:pt x="804659" y="198412"/>
                  </a:lnTo>
                  <a:lnTo>
                    <a:pt x="873187" y="198412"/>
                  </a:lnTo>
                  <a:lnTo>
                    <a:pt x="880287" y="192835"/>
                  </a:lnTo>
                  <a:lnTo>
                    <a:pt x="889393" y="184404"/>
                  </a:lnTo>
                  <a:lnTo>
                    <a:pt x="873544" y="167627"/>
                  </a:lnTo>
                  <a:close/>
                </a:path>
                <a:path w="3319145" h="220979">
                  <a:moveTo>
                    <a:pt x="873011" y="22237"/>
                  </a:moveTo>
                  <a:lnTo>
                    <a:pt x="804659" y="22237"/>
                  </a:lnTo>
                  <a:lnTo>
                    <a:pt x="822451" y="24068"/>
                  </a:lnTo>
                  <a:lnTo>
                    <a:pt x="839558" y="29557"/>
                  </a:lnTo>
                  <a:lnTo>
                    <a:pt x="855979" y="38702"/>
                  </a:lnTo>
                  <a:lnTo>
                    <a:pt x="871715" y="51498"/>
                  </a:lnTo>
                  <a:lnTo>
                    <a:pt x="887564" y="34429"/>
                  </a:lnTo>
                  <a:lnTo>
                    <a:pt x="878516" y="26419"/>
                  </a:lnTo>
                  <a:lnTo>
                    <a:pt x="873011" y="22237"/>
                  </a:lnTo>
                  <a:close/>
                </a:path>
                <a:path w="3319145" h="220979">
                  <a:moveTo>
                    <a:pt x="1012228" y="25603"/>
                  </a:moveTo>
                  <a:lnTo>
                    <a:pt x="987844" y="25603"/>
                  </a:lnTo>
                  <a:lnTo>
                    <a:pt x="987844" y="217004"/>
                  </a:lnTo>
                  <a:lnTo>
                    <a:pt x="1012228" y="217004"/>
                  </a:lnTo>
                  <a:lnTo>
                    <a:pt x="1012228" y="25603"/>
                  </a:lnTo>
                  <a:close/>
                </a:path>
                <a:path w="3319145" h="220979">
                  <a:moveTo>
                    <a:pt x="1083856" y="3657"/>
                  </a:moveTo>
                  <a:lnTo>
                    <a:pt x="916216" y="3657"/>
                  </a:lnTo>
                  <a:lnTo>
                    <a:pt x="916216" y="25603"/>
                  </a:lnTo>
                  <a:lnTo>
                    <a:pt x="1083856" y="25603"/>
                  </a:lnTo>
                  <a:lnTo>
                    <a:pt x="1083856" y="3657"/>
                  </a:lnTo>
                  <a:close/>
                </a:path>
                <a:path w="3319145" h="220979">
                  <a:moveTo>
                    <a:pt x="1228636" y="0"/>
                  </a:moveTo>
                  <a:lnTo>
                    <a:pt x="1185278" y="8110"/>
                  </a:lnTo>
                  <a:lnTo>
                    <a:pt x="1150302" y="32461"/>
                  </a:lnTo>
                  <a:lnTo>
                    <a:pt x="1127213" y="68154"/>
                  </a:lnTo>
                  <a:lnTo>
                    <a:pt x="1119517" y="110324"/>
                  </a:lnTo>
                  <a:lnTo>
                    <a:pt x="1121422" y="132346"/>
                  </a:lnTo>
                  <a:lnTo>
                    <a:pt x="1136662" y="171361"/>
                  </a:lnTo>
                  <a:lnTo>
                    <a:pt x="1166304" y="202488"/>
                  </a:lnTo>
                  <a:lnTo>
                    <a:pt x="1205318" y="218643"/>
                  </a:lnTo>
                  <a:lnTo>
                    <a:pt x="1228026" y="220662"/>
                  </a:lnTo>
                  <a:lnTo>
                    <a:pt x="1250753" y="218633"/>
                  </a:lnTo>
                  <a:lnTo>
                    <a:pt x="1271384" y="212547"/>
                  </a:lnTo>
                  <a:lnTo>
                    <a:pt x="1289919" y="202403"/>
                  </a:lnTo>
                  <a:lnTo>
                    <a:pt x="1294539" y="198412"/>
                  </a:lnTo>
                  <a:lnTo>
                    <a:pt x="1228636" y="198412"/>
                  </a:lnTo>
                  <a:lnTo>
                    <a:pt x="1211272" y="196813"/>
                  </a:lnTo>
                  <a:lnTo>
                    <a:pt x="1168438" y="172808"/>
                  </a:lnTo>
                  <a:lnTo>
                    <a:pt x="1146006" y="128065"/>
                  </a:lnTo>
                  <a:lnTo>
                    <a:pt x="1144511" y="110324"/>
                  </a:lnTo>
                  <a:lnTo>
                    <a:pt x="1145987" y="92470"/>
                  </a:lnTo>
                  <a:lnTo>
                    <a:pt x="1168133" y="47688"/>
                  </a:lnTo>
                  <a:lnTo>
                    <a:pt x="1210681" y="23830"/>
                  </a:lnTo>
                  <a:lnTo>
                    <a:pt x="1228026" y="22237"/>
                  </a:lnTo>
                  <a:lnTo>
                    <a:pt x="1295059" y="22237"/>
                  </a:lnTo>
                  <a:lnTo>
                    <a:pt x="1290358" y="18162"/>
                  </a:lnTo>
                  <a:lnTo>
                    <a:pt x="1271917" y="8070"/>
                  </a:lnTo>
                  <a:lnTo>
                    <a:pt x="1251343" y="2017"/>
                  </a:lnTo>
                  <a:lnTo>
                    <a:pt x="1228636" y="0"/>
                  </a:lnTo>
                  <a:close/>
                </a:path>
                <a:path w="3319145" h="220979">
                  <a:moveTo>
                    <a:pt x="1295059" y="22237"/>
                  </a:moveTo>
                  <a:lnTo>
                    <a:pt x="1228026" y="22237"/>
                  </a:lnTo>
                  <a:lnTo>
                    <a:pt x="1245390" y="23839"/>
                  </a:lnTo>
                  <a:lnTo>
                    <a:pt x="1261211" y="28643"/>
                  </a:lnTo>
                  <a:lnTo>
                    <a:pt x="1298692" y="61352"/>
                  </a:lnTo>
                  <a:lnTo>
                    <a:pt x="1312151" y="110324"/>
                  </a:lnTo>
                  <a:lnTo>
                    <a:pt x="1310674" y="128184"/>
                  </a:lnTo>
                  <a:lnTo>
                    <a:pt x="1288529" y="172974"/>
                  </a:lnTo>
                  <a:lnTo>
                    <a:pt x="1245981" y="196823"/>
                  </a:lnTo>
                  <a:lnTo>
                    <a:pt x="1228636" y="198412"/>
                  </a:lnTo>
                  <a:lnTo>
                    <a:pt x="1294539" y="198412"/>
                  </a:lnTo>
                  <a:lnTo>
                    <a:pt x="1329448" y="152501"/>
                  </a:lnTo>
                  <a:lnTo>
                    <a:pt x="1337144" y="110324"/>
                  </a:lnTo>
                  <a:lnTo>
                    <a:pt x="1335239" y="88303"/>
                  </a:lnTo>
                  <a:lnTo>
                    <a:pt x="1329524" y="67957"/>
                  </a:lnTo>
                  <a:lnTo>
                    <a:pt x="1319999" y="49288"/>
                  </a:lnTo>
                  <a:lnTo>
                    <a:pt x="1306664" y="32296"/>
                  </a:lnTo>
                  <a:lnTo>
                    <a:pt x="1295059" y="22237"/>
                  </a:lnTo>
                  <a:close/>
                </a:path>
                <a:path w="3319145" h="220979">
                  <a:moveTo>
                    <a:pt x="1478876" y="3657"/>
                  </a:moveTo>
                  <a:lnTo>
                    <a:pt x="1388046" y="3657"/>
                  </a:lnTo>
                  <a:lnTo>
                    <a:pt x="1388046" y="217004"/>
                  </a:lnTo>
                  <a:lnTo>
                    <a:pt x="1482839" y="217004"/>
                  </a:lnTo>
                  <a:lnTo>
                    <a:pt x="1499622" y="216033"/>
                  </a:lnTo>
                  <a:lnTo>
                    <a:pt x="1514614" y="213118"/>
                  </a:lnTo>
                  <a:lnTo>
                    <a:pt x="1527816" y="208260"/>
                  </a:lnTo>
                  <a:lnTo>
                    <a:pt x="1539227" y="201460"/>
                  </a:lnTo>
                  <a:lnTo>
                    <a:pt x="1545829" y="195364"/>
                  </a:lnTo>
                  <a:lnTo>
                    <a:pt x="1411820" y="195364"/>
                  </a:lnTo>
                  <a:lnTo>
                    <a:pt x="1411820" y="120078"/>
                  </a:lnTo>
                  <a:lnTo>
                    <a:pt x="1540756" y="120078"/>
                  </a:lnTo>
                  <a:lnTo>
                    <a:pt x="1534541" y="115081"/>
                  </a:lnTo>
                  <a:lnTo>
                    <a:pt x="1514538" y="106680"/>
                  </a:lnTo>
                  <a:lnTo>
                    <a:pt x="1528221" y="98755"/>
                  </a:lnTo>
                  <a:lnTo>
                    <a:pt x="1411820" y="98755"/>
                  </a:lnTo>
                  <a:lnTo>
                    <a:pt x="1411820" y="25285"/>
                  </a:lnTo>
                  <a:lnTo>
                    <a:pt x="1536835" y="25285"/>
                  </a:lnTo>
                  <a:lnTo>
                    <a:pt x="1534655" y="22542"/>
                  </a:lnTo>
                  <a:lnTo>
                    <a:pt x="1524311" y="14282"/>
                  </a:lnTo>
                  <a:lnTo>
                    <a:pt x="1511566" y="8380"/>
                  </a:lnTo>
                  <a:lnTo>
                    <a:pt x="1496421" y="4838"/>
                  </a:lnTo>
                  <a:lnTo>
                    <a:pt x="1478876" y="3657"/>
                  </a:lnTo>
                  <a:close/>
                </a:path>
                <a:path w="3319145" h="220979">
                  <a:moveTo>
                    <a:pt x="1540756" y="120078"/>
                  </a:moveTo>
                  <a:lnTo>
                    <a:pt x="1479181" y="120078"/>
                  </a:lnTo>
                  <a:lnTo>
                    <a:pt x="1492221" y="120669"/>
                  </a:lnTo>
                  <a:lnTo>
                    <a:pt x="1503603" y="122442"/>
                  </a:lnTo>
                  <a:lnTo>
                    <a:pt x="1534969" y="148331"/>
                  </a:lnTo>
                  <a:lnTo>
                    <a:pt x="1535874" y="156654"/>
                  </a:lnTo>
                  <a:lnTo>
                    <a:pt x="1534998" y="165295"/>
                  </a:lnTo>
                  <a:lnTo>
                    <a:pt x="1505242" y="192811"/>
                  </a:lnTo>
                  <a:lnTo>
                    <a:pt x="1483448" y="195364"/>
                  </a:lnTo>
                  <a:lnTo>
                    <a:pt x="1545829" y="195364"/>
                  </a:lnTo>
                  <a:lnTo>
                    <a:pt x="1548428" y="192963"/>
                  </a:lnTo>
                  <a:lnTo>
                    <a:pt x="1555000" y="183021"/>
                  </a:lnTo>
                  <a:lnTo>
                    <a:pt x="1558944" y="171633"/>
                  </a:lnTo>
                  <a:lnTo>
                    <a:pt x="1560258" y="158800"/>
                  </a:lnTo>
                  <a:lnTo>
                    <a:pt x="1557401" y="141141"/>
                  </a:lnTo>
                  <a:lnTo>
                    <a:pt x="1548828" y="126568"/>
                  </a:lnTo>
                  <a:lnTo>
                    <a:pt x="1540756" y="120078"/>
                  </a:lnTo>
                  <a:close/>
                </a:path>
                <a:path w="3319145" h="220979">
                  <a:moveTo>
                    <a:pt x="1536835" y="25285"/>
                  </a:moveTo>
                  <a:lnTo>
                    <a:pt x="1476743" y="25285"/>
                  </a:lnTo>
                  <a:lnTo>
                    <a:pt x="1487382" y="25868"/>
                  </a:lnTo>
                  <a:lnTo>
                    <a:pt x="1496745" y="27614"/>
                  </a:lnTo>
                  <a:lnTo>
                    <a:pt x="1523987" y="60045"/>
                  </a:lnTo>
                  <a:lnTo>
                    <a:pt x="1523149" y="68806"/>
                  </a:lnTo>
                  <a:lnTo>
                    <a:pt x="1494955" y="96235"/>
                  </a:lnTo>
                  <a:lnTo>
                    <a:pt x="1474914" y="98755"/>
                  </a:lnTo>
                  <a:lnTo>
                    <a:pt x="1528221" y="98755"/>
                  </a:lnTo>
                  <a:lnTo>
                    <a:pt x="1529340" y="98107"/>
                  </a:lnTo>
                  <a:lnTo>
                    <a:pt x="1539913" y="87020"/>
                  </a:lnTo>
                  <a:lnTo>
                    <a:pt x="1546256" y="73418"/>
                  </a:lnTo>
                  <a:lnTo>
                    <a:pt x="1548371" y="57302"/>
                  </a:lnTo>
                  <a:lnTo>
                    <a:pt x="1547514" y="47467"/>
                  </a:lnTo>
                  <a:lnTo>
                    <a:pt x="1544942" y="38398"/>
                  </a:lnTo>
                  <a:lnTo>
                    <a:pt x="1540656" y="30091"/>
                  </a:lnTo>
                  <a:lnTo>
                    <a:pt x="1536835" y="25285"/>
                  </a:lnTo>
                  <a:close/>
                </a:path>
                <a:path w="3319145" h="220979">
                  <a:moveTo>
                    <a:pt x="1632191" y="3657"/>
                  </a:moveTo>
                  <a:lnTo>
                    <a:pt x="1608112" y="3657"/>
                  </a:lnTo>
                  <a:lnTo>
                    <a:pt x="1608112" y="217004"/>
                  </a:lnTo>
                  <a:lnTo>
                    <a:pt x="1632191" y="217004"/>
                  </a:lnTo>
                  <a:lnTo>
                    <a:pt x="1632191" y="159702"/>
                  </a:lnTo>
                  <a:lnTo>
                    <a:pt x="1660463" y="131051"/>
                  </a:lnTo>
                  <a:lnTo>
                    <a:pt x="1632191" y="131051"/>
                  </a:lnTo>
                  <a:lnTo>
                    <a:pt x="1632191" y="3657"/>
                  </a:lnTo>
                  <a:close/>
                </a:path>
                <a:path w="3319145" h="220979">
                  <a:moveTo>
                    <a:pt x="1707679" y="113677"/>
                  </a:moveTo>
                  <a:lnTo>
                    <a:pt x="1677606" y="113677"/>
                  </a:lnTo>
                  <a:lnTo>
                    <a:pt x="1759597" y="217004"/>
                  </a:lnTo>
                  <a:lnTo>
                    <a:pt x="1789772" y="217004"/>
                  </a:lnTo>
                  <a:lnTo>
                    <a:pt x="1707679" y="113677"/>
                  </a:lnTo>
                  <a:close/>
                </a:path>
                <a:path w="3319145" h="220979">
                  <a:moveTo>
                    <a:pt x="1785810" y="3657"/>
                  </a:moveTo>
                  <a:lnTo>
                    <a:pt x="1754720" y="3657"/>
                  </a:lnTo>
                  <a:lnTo>
                    <a:pt x="1632191" y="131051"/>
                  </a:lnTo>
                  <a:lnTo>
                    <a:pt x="1660463" y="131051"/>
                  </a:lnTo>
                  <a:lnTo>
                    <a:pt x="1677606" y="113677"/>
                  </a:lnTo>
                  <a:lnTo>
                    <a:pt x="1707679" y="113677"/>
                  </a:lnTo>
                  <a:lnTo>
                    <a:pt x="1694370" y="96926"/>
                  </a:lnTo>
                  <a:lnTo>
                    <a:pt x="1785810" y="3657"/>
                  </a:lnTo>
                  <a:close/>
                </a:path>
                <a:path w="3319145" h="220979">
                  <a:moveTo>
                    <a:pt x="1928761" y="2120"/>
                  </a:moveTo>
                  <a:lnTo>
                    <a:pt x="1906206" y="2120"/>
                  </a:lnTo>
                  <a:lnTo>
                    <a:pt x="1808975" y="217004"/>
                  </a:lnTo>
                  <a:lnTo>
                    <a:pt x="1833664" y="217004"/>
                  </a:lnTo>
                  <a:lnTo>
                    <a:pt x="1858962" y="160616"/>
                  </a:lnTo>
                  <a:lnTo>
                    <a:pt x="2000478" y="160616"/>
                  </a:lnTo>
                  <a:lnTo>
                    <a:pt x="1990691" y="138988"/>
                  </a:lnTo>
                  <a:lnTo>
                    <a:pt x="1868411" y="138988"/>
                  </a:lnTo>
                  <a:lnTo>
                    <a:pt x="1917179" y="30175"/>
                  </a:lnTo>
                  <a:lnTo>
                    <a:pt x="1941455" y="30175"/>
                  </a:lnTo>
                  <a:lnTo>
                    <a:pt x="1928761" y="2120"/>
                  </a:lnTo>
                  <a:close/>
                </a:path>
                <a:path w="3319145" h="220979">
                  <a:moveTo>
                    <a:pt x="2000478" y="160616"/>
                  </a:moveTo>
                  <a:lnTo>
                    <a:pt x="1975091" y="160616"/>
                  </a:lnTo>
                  <a:lnTo>
                    <a:pt x="2000084" y="217004"/>
                  </a:lnTo>
                  <a:lnTo>
                    <a:pt x="2025992" y="217004"/>
                  </a:lnTo>
                  <a:lnTo>
                    <a:pt x="2000478" y="160616"/>
                  </a:lnTo>
                  <a:close/>
                </a:path>
                <a:path w="3319145" h="220979">
                  <a:moveTo>
                    <a:pt x="1941455" y="30175"/>
                  </a:moveTo>
                  <a:lnTo>
                    <a:pt x="1917179" y="30175"/>
                  </a:lnTo>
                  <a:lnTo>
                    <a:pt x="1965642" y="138988"/>
                  </a:lnTo>
                  <a:lnTo>
                    <a:pt x="1990691" y="138988"/>
                  </a:lnTo>
                  <a:lnTo>
                    <a:pt x="1941455" y="30175"/>
                  </a:lnTo>
                  <a:close/>
                </a:path>
                <a:path w="3319145" h="220979">
                  <a:moveTo>
                    <a:pt x="3084063" y="22237"/>
                  </a:moveTo>
                  <a:lnTo>
                    <a:pt x="3030905" y="22237"/>
                  </a:lnTo>
                  <a:lnTo>
                    <a:pt x="3039554" y="22944"/>
                  </a:lnTo>
                  <a:lnTo>
                    <a:pt x="3047517" y="25063"/>
                  </a:lnTo>
                  <a:lnTo>
                    <a:pt x="3073101" y="54385"/>
                  </a:lnTo>
                  <a:lnTo>
                    <a:pt x="3073882" y="63093"/>
                  </a:lnTo>
                  <a:lnTo>
                    <a:pt x="3073273" y="70942"/>
                  </a:lnTo>
                  <a:lnTo>
                    <a:pt x="3050565" y="110024"/>
                  </a:lnTo>
                  <a:lnTo>
                    <a:pt x="2951962" y="198412"/>
                  </a:lnTo>
                  <a:lnTo>
                    <a:pt x="2951962" y="217004"/>
                  </a:lnTo>
                  <a:lnTo>
                    <a:pt x="3101009" y="217004"/>
                  </a:lnTo>
                  <a:lnTo>
                    <a:pt x="3101009" y="195059"/>
                  </a:lnTo>
                  <a:lnTo>
                    <a:pt x="2987929" y="195059"/>
                  </a:lnTo>
                  <a:lnTo>
                    <a:pt x="3044926" y="144462"/>
                  </a:lnTo>
                  <a:lnTo>
                    <a:pt x="3079902" y="109720"/>
                  </a:lnTo>
                  <a:lnTo>
                    <a:pt x="3098133" y="72226"/>
                  </a:lnTo>
                  <a:lnTo>
                    <a:pt x="3098876" y="61556"/>
                  </a:lnTo>
                  <a:lnTo>
                    <a:pt x="3097704" y="48886"/>
                  </a:lnTo>
                  <a:lnTo>
                    <a:pt x="3094189" y="37374"/>
                  </a:lnTo>
                  <a:lnTo>
                    <a:pt x="3088332" y="27022"/>
                  </a:lnTo>
                  <a:lnTo>
                    <a:pt x="3084063" y="22237"/>
                  </a:lnTo>
                  <a:close/>
                </a:path>
                <a:path w="3319145" h="220979">
                  <a:moveTo>
                    <a:pt x="3032734" y="609"/>
                  </a:moveTo>
                  <a:lnTo>
                    <a:pt x="2988843" y="11722"/>
                  </a:lnTo>
                  <a:lnTo>
                    <a:pt x="2955925" y="46012"/>
                  </a:lnTo>
                  <a:lnTo>
                    <a:pt x="2973603" y="58813"/>
                  </a:lnTo>
                  <a:lnTo>
                    <a:pt x="2980299" y="50000"/>
                  </a:lnTo>
                  <a:lnTo>
                    <a:pt x="2986976" y="42441"/>
                  </a:lnTo>
                  <a:lnTo>
                    <a:pt x="3022476" y="22792"/>
                  </a:lnTo>
                  <a:lnTo>
                    <a:pt x="3030905" y="22237"/>
                  </a:lnTo>
                  <a:lnTo>
                    <a:pt x="3084063" y="22237"/>
                  </a:lnTo>
                  <a:lnTo>
                    <a:pt x="3080130" y="17830"/>
                  </a:lnTo>
                  <a:lnTo>
                    <a:pt x="3070139" y="10296"/>
                  </a:lnTo>
                  <a:lnTo>
                    <a:pt x="3058909" y="4914"/>
                  </a:lnTo>
                  <a:lnTo>
                    <a:pt x="3046441" y="1685"/>
                  </a:lnTo>
                  <a:lnTo>
                    <a:pt x="3032734" y="609"/>
                  </a:lnTo>
                  <a:close/>
                </a:path>
                <a:path w="3319145" h="220979">
                  <a:moveTo>
                    <a:pt x="3229330" y="0"/>
                  </a:moveTo>
                  <a:lnTo>
                    <a:pt x="3177466" y="18087"/>
                  </a:lnTo>
                  <a:lnTo>
                    <a:pt x="3152949" y="49099"/>
                  </a:lnTo>
                  <a:lnTo>
                    <a:pt x="3140376" y="88181"/>
                  </a:lnTo>
                  <a:lnTo>
                    <a:pt x="3138804" y="110324"/>
                  </a:lnTo>
                  <a:lnTo>
                    <a:pt x="3140357" y="132718"/>
                  </a:lnTo>
                  <a:lnTo>
                    <a:pt x="3152778" y="171961"/>
                  </a:lnTo>
                  <a:lnTo>
                    <a:pt x="3177028" y="202751"/>
                  </a:lnTo>
                  <a:lnTo>
                    <a:pt x="3228721" y="220662"/>
                  </a:lnTo>
                  <a:lnTo>
                    <a:pt x="3247885" y="218652"/>
                  </a:lnTo>
                  <a:lnTo>
                    <a:pt x="3265144" y="212623"/>
                  </a:lnTo>
                  <a:lnTo>
                    <a:pt x="3280498" y="202574"/>
                  </a:lnTo>
                  <a:lnTo>
                    <a:pt x="3284186" y="198716"/>
                  </a:lnTo>
                  <a:lnTo>
                    <a:pt x="3229330" y="198716"/>
                  </a:lnTo>
                  <a:lnTo>
                    <a:pt x="3215519" y="197088"/>
                  </a:lnTo>
                  <a:lnTo>
                    <a:pt x="3182086" y="172656"/>
                  </a:lnTo>
                  <a:lnTo>
                    <a:pt x="3164941" y="127822"/>
                  </a:lnTo>
                  <a:lnTo>
                    <a:pt x="3163798" y="110324"/>
                  </a:lnTo>
                  <a:lnTo>
                    <a:pt x="3164922" y="92581"/>
                  </a:lnTo>
                  <a:lnTo>
                    <a:pt x="3181781" y="47688"/>
                  </a:lnTo>
                  <a:lnTo>
                    <a:pt x="3214928" y="23555"/>
                  </a:lnTo>
                  <a:lnTo>
                    <a:pt x="3228721" y="21945"/>
                  </a:lnTo>
                  <a:lnTo>
                    <a:pt x="3284797" y="21945"/>
                  </a:lnTo>
                  <a:lnTo>
                    <a:pt x="3280937" y="17905"/>
                  </a:lnTo>
                  <a:lnTo>
                    <a:pt x="3265678" y="7956"/>
                  </a:lnTo>
                  <a:lnTo>
                    <a:pt x="3248475" y="1988"/>
                  </a:lnTo>
                  <a:lnTo>
                    <a:pt x="3229330" y="0"/>
                  </a:lnTo>
                  <a:close/>
                </a:path>
                <a:path w="3319145" h="220979">
                  <a:moveTo>
                    <a:pt x="3284797" y="21945"/>
                  </a:moveTo>
                  <a:lnTo>
                    <a:pt x="3228721" y="21945"/>
                  </a:lnTo>
                  <a:lnTo>
                    <a:pt x="3242522" y="23574"/>
                  </a:lnTo>
                  <a:lnTo>
                    <a:pt x="3254971" y="28460"/>
                  </a:lnTo>
                  <a:lnTo>
                    <a:pt x="3283746" y="61672"/>
                  </a:lnTo>
                  <a:lnTo>
                    <a:pt x="3293948" y="110324"/>
                  </a:lnTo>
                  <a:lnTo>
                    <a:pt x="3292833" y="128075"/>
                  </a:lnTo>
                  <a:lnTo>
                    <a:pt x="3276117" y="172974"/>
                  </a:lnTo>
                  <a:lnTo>
                    <a:pt x="3243113" y="197107"/>
                  </a:lnTo>
                  <a:lnTo>
                    <a:pt x="3229330" y="198716"/>
                  </a:lnTo>
                  <a:lnTo>
                    <a:pt x="3284186" y="198716"/>
                  </a:lnTo>
                  <a:lnTo>
                    <a:pt x="3312693" y="152887"/>
                  </a:lnTo>
                  <a:lnTo>
                    <a:pt x="3318941" y="110324"/>
                  </a:lnTo>
                  <a:lnTo>
                    <a:pt x="3317398" y="87938"/>
                  </a:lnTo>
                  <a:lnTo>
                    <a:pt x="3312769" y="67395"/>
                  </a:lnTo>
                  <a:lnTo>
                    <a:pt x="3305054" y="48695"/>
                  </a:lnTo>
                  <a:lnTo>
                    <a:pt x="3294253" y="31838"/>
                  </a:lnTo>
                  <a:lnTo>
                    <a:pt x="3284797" y="21945"/>
                  </a:lnTo>
                  <a:close/>
                </a:path>
                <a:path w="3319145" h="220979">
                  <a:moveTo>
                    <a:pt x="2260993" y="2120"/>
                  </a:moveTo>
                  <a:lnTo>
                    <a:pt x="2238425" y="2120"/>
                  </a:lnTo>
                  <a:lnTo>
                    <a:pt x="2141207" y="217004"/>
                  </a:lnTo>
                  <a:lnTo>
                    <a:pt x="2165896" y="217004"/>
                  </a:lnTo>
                  <a:lnTo>
                    <a:pt x="2191194" y="160616"/>
                  </a:lnTo>
                  <a:lnTo>
                    <a:pt x="2332700" y="160616"/>
                  </a:lnTo>
                  <a:lnTo>
                    <a:pt x="2322915" y="138988"/>
                  </a:lnTo>
                  <a:lnTo>
                    <a:pt x="2200643" y="138988"/>
                  </a:lnTo>
                  <a:lnTo>
                    <a:pt x="2249398" y="30175"/>
                  </a:lnTo>
                  <a:lnTo>
                    <a:pt x="2273686" y="30175"/>
                  </a:lnTo>
                  <a:lnTo>
                    <a:pt x="2260993" y="2120"/>
                  </a:lnTo>
                  <a:close/>
                </a:path>
                <a:path w="3319145" h="220979">
                  <a:moveTo>
                    <a:pt x="2332700" y="160616"/>
                  </a:moveTo>
                  <a:lnTo>
                    <a:pt x="2307323" y="160616"/>
                  </a:lnTo>
                  <a:lnTo>
                    <a:pt x="2332316" y="217004"/>
                  </a:lnTo>
                  <a:lnTo>
                    <a:pt x="2358212" y="217004"/>
                  </a:lnTo>
                  <a:lnTo>
                    <a:pt x="2332700" y="160616"/>
                  </a:lnTo>
                  <a:close/>
                </a:path>
                <a:path w="3319145" h="220979">
                  <a:moveTo>
                    <a:pt x="2273686" y="30175"/>
                  </a:moveTo>
                  <a:lnTo>
                    <a:pt x="2249398" y="30175"/>
                  </a:lnTo>
                  <a:lnTo>
                    <a:pt x="2297874" y="138988"/>
                  </a:lnTo>
                  <a:lnTo>
                    <a:pt x="2322915" y="138988"/>
                  </a:lnTo>
                  <a:lnTo>
                    <a:pt x="2273686" y="30175"/>
                  </a:lnTo>
                  <a:close/>
                </a:path>
                <a:path w="3319145" h="220979">
                  <a:moveTo>
                    <a:pt x="2480132" y="3657"/>
                  </a:moveTo>
                  <a:lnTo>
                    <a:pt x="2400274" y="3657"/>
                  </a:lnTo>
                  <a:lnTo>
                    <a:pt x="2400274" y="217004"/>
                  </a:lnTo>
                  <a:lnTo>
                    <a:pt x="2424366" y="217004"/>
                  </a:lnTo>
                  <a:lnTo>
                    <a:pt x="2424366" y="141719"/>
                  </a:lnTo>
                  <a:lnTo>
                    <a:pt x="2476182" y="141719"/>
                  </a:lnTo>
                  <a:lnTo>
                    <a:pt x="2523358" y="131437"/>
                  </a:lnTo>
                  <a:lnTo>
                    <a:pt x="2539869" y="119786"/>
                  </a:lnTo>
                  <a:lnTo>
                    <a:pt x="2424366" y="119786"/>
                  </a:lnTo>
                  <a:lnTo>
                    <a:pt x="2424366" y="25895"/>
                  </a:lnTo>
                  <a:lnTo>
                    <a:pt x="2542097" y="25895"/>
                  </a:lnTo>
                  <a:lnTo>
                    <a:pt x="2538349" y="21945"/>
                  </a:lnTo>
                  <a:lnTo>
                    <a:pt x="2526596" y="13944"/>
                  </a:lnTo>
                  <a:lnTo>
                    <a:pt x="2512979" y="8229"/>
                  </a:lnTo>
                  <a:lnTo>
                    <a:pt x="2497492" y="4800"/>
                  </a:lnTo>
                  <a:lnTo>
                    <a:pt x="2480132" y="3657"/>
                  </a:lnTo>
                  <a:close/>
                </a:path>
                <a:path w="3319145" h="220979">
                  <a:moveTo>
                    <a:pt x="2542097" y="25895"/>
                  </a:moveTo>
                  <a:lnTo>
                    <a:pt x="2478303" y="25895"/>
                  </a:lnTo>
                  <a:lnTo>
                    <a:pt x="2490868" y="26649"/>
                  </a:lnTo>
                  <a:lnTo>
                    <a:pt x="2502044" y="28911"/>
                  </a:lnTo>
                  <a:lnTo>
                    <a:pt x="2534643" y="61743"/>
                  </a:lnTo>
                  <a:lnTo>
                    <a:pt x="2535605" y="72237"/>
                  </a:lnTo>
                  <a:lnTo>
                    <a:pt x="2534605" y="82507"/>
                  </a:lnTo>
                  <a:lnTo>
                    <a:pt x="2510950" y="112489"/>
                  </a:lnTo>
                  <a:lnTo>
                    <a:pt x="2477084" y="119786"/>
                  </a:lnTo>
                  <a:lnTo>
                    <a:pt x="2539869" y="119786"/>
                  </a:lnTo>
                  <a:lnTo>
                    <a:pt x="2546536" y="113359"/>
                  </a:lnTo>
                  <a:lnTo>
                    <a:pt x="2554009" y="101411"/>
                  </a:lnTo>
                  <a:lnTo>
                    <a:pt x="2558494" y="87598"/>
                  </a:lnTo>
                  <a:lnTo>
                    <a:pt x="2559989" y="71920"/>
                  </a:lnTo>
                  <a:lnTo>
                    <a:pt x="2558637" y="56914"/>
                  </a:lnTo>
                  <a:lnTo>
                    <a:pt x="2554579" y="43580"/>
                  </a:lnTo>
                  <a:lnTo>
                    <a:pt x="2547816" y="31922"/>
                  </a:lnTo>
                  <a:lnTo>
                    <a:pt x="2542097" y="25895"/>
                  </a:lnTo>
                  <a:close/>
                </a:path>
                <a:path w="3319145" h="220979">
                  <a:moveTo>
                    <a:pt x="2684653" y="25603"/>
                  </a:moveTo>
                  <a:lnTo>
                    <a:pt x="2660269" y="25603"/>
                  </a:lnTo>
                  <a:lnTo>
                    <a:pt x="2660269" y="217004"/>
                  </a:lnTo>
                  <a:lnTo>
                    <a:pt x="2684653" y="217004"/>
                  </a:lnTo>
                  <a:lnTo>
                    <a:pt x="2684653" y="25603"/>
                  </a:lnTo>
                  <a:close/>
                </a:path>
                <a:path w="3319145" h="220979">
                  <a:moveTo>
                    <a:pt x="2756280" y="3657"/>
                  </a:moveTo>
                  <a:lnTo>
                    <a:pt x="2588641" y="3657"/>
                  </a:lnTo>
                  <a:lnTo>
                    <a:pt x="2588641" y="25603"/>
                  </a:lnTo>
                  <a:lnTo>
                    <a:pt x="2756280" y="25603"/>
                  </a:lnTo>
                  <a:lnTo>
                    <a:pt x="2756280" y="3657"/>
                  </a:lnTo>
                  <a:close/>
                </a:path>
                <a:path w="3319145" h="220979">
                  <a:moveTo>
                    <a:pt x="2822727" y="185000"/>
                  </a:moveTo>
                  <a:lnTo>
                    <a:pt x="2794685" y="185000"/>
                  </a:lnTo>
                  <a:lnTo>
                    <a:pt x="2794685" y="217004"/>
                  </a:lnTo>
                  <a:lnTo>
                    <a:pt x="2822727" y="217004"/>
                  </a:lnTo>
                  <a:lnTo>
                    <a:pt x="2822727" y="1850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31562" y="6126772"/>
              <a:ext cx="5041493" cy="1225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9517" y="1544078"/>
              <a:ext cx="4072064" cy="40720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9186" y="6499215"/>
            <a:ext cx="183515" cy="183515"/>
            <a:chOff x="849186" y="6499215"/>
            <a:chExt cx="183515" cy="183515"/>
          </a:xfrm>
        </p:grpSpPr>
        <p:sp>
          <p:nvSpPr>
            <p:cNvPr id="3" name="object 3"/>
            <p:cNvSpPr/>
            <p:nvPr/>
          </p:nvSpPr>
          <p:spPr>
            <a:xfrm>
              <a:off x="852785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8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8" y="176043"/>
                  </a:lnTo>
                  <a:lnTo>
                    <a:pt x="140868" y="176043"/>
                  </a:lnTo>
                  <a:lnTo>
                    <a:pt x="154527" y="173268"/>
                  </a:lnTo>
                  <a:lnTo>
                    <a:pt x="165712" y="165712"/>
                  </a:lnTo>
                  <a:lnTo>
                    <a:pt x="173268" y="154528"/>
                  </a:lnTo>
                  <a:lnTo>
                    <a:pt x="176043" y="140870"/>
                  </a:lnTo>
                  <a:lnTo>
                    <a:pt x="176043" y="35171"/>
                  </a:lnTo>
                  <a:lnTo>
                    <a:pt x="173268" y="21514"/>
                  </a:lnTo>
                  <a:lnTo>
                    <a:pt x="165712" y="10330"/>
                  </a:lnTo>
                  <a:lnTo>
                    <a:pt x="154527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52785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8" y="0"/>
                  </a:moveTo>
                  <a:lnTo>
                    <a:pt x="140868" y="0"/>
                  </a:lnTo>
                  <a:lnTo>
                    <a:pt x="154527" y="2775"/>
                  </a:lnTo>
                  <a:lnTo>
                    <a:pt x="165712" y="10330"/>
                  </a:lnTo>
                  <a:lnTo>
                    <a:pt x="173268" y="21514"/>
                  </a:lnTo>
                  <a:lnTo>
                    <a:pt x="176043" y="35171"/>
                  </a:lnTo>
                  <a:lnTo>
                    <a:pt x="176043" y="140870"/>
                  </a:lnTo>
                  <a:lnTo>
                    <a:pt x="173268" y="154528"/>
                  </a:lnTo>
                  <a:lnTo>
                    <a:pt x="165712" y="165712"/>
                  </a:lnTo>
                  <a:lnTo>
                    <a:pt x="154527" y="173268"/>
                  </a:lnTo>
                  <a:lnTo>
                    <a:pt x="140868" y="176043"/>
                  </a:lnTo>
                  <a:lnTo>
                    <a:pt x="35168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8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2391417" y="6499215"/>
            <a:ext cx="183515" cy="183515"/>
            <a:chOff x="2391417" y="6499215"/>
            <a:chExt cx="183515" cy="183515"/>
          </a:xfrm>
        </p:grpSpPr>
        <p:sp>
          <p:nvSpPr>
            <p:cNvPr id="6" name="object 6"/>
            <p:cNvSpPr/>
            <p:nvPr/>
          </p:nvSpPr>
          <p:spPr>
            <a:xfrm>
              <a:off x="2395016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79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9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EB8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95016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0" y="154528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79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FEB8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2643613" y="6499215"/>
            <a:ext cx="183515" cy="183515"/>
            <a:chOff x="2643613" y="6499215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2647213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1DA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647213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1DA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2903353" y="6499215"/>
            <a:ext cx="183515" cy="183515"/>
            <a:chOff x="2903353" y="6499215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2906953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318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906953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8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0" y="154528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31831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3166523" y="6499215"/>
            <a:ext cx="183515" cy="183515"/>
            <a:chOff x="3166523" y="6499215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3170123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7FD1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170123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0" y="154528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7FD1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110298" y="6499215"/>
            <a:ext cx="183515" cy="183515"/>
            <a:chOff x="1110298" y="6499215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1113897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7" y="0"/>
                  </a:moveTo>
                  <a:lnTo>
                    <a:pt x="35167" y="0"/>
                  </a:lnTo>
                  <a:lnTo>
                    <a:pt x="21512" y="2775"/>
                  </a:lnTo>
                  <a:lnTo>
                    <a:pt x="10330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0" y="165712"/>
                  </a:lnTo>
                  <a:lnTo>
                    <a:pt x="21512" y="173268"/>
                  </a:lnTo>
                  <a:lnTo>
                    <a:pt x="35167" y="176043"/>
                  </a:lnTo>
                  <a:lnTo>
                    <a:pt x="140867" y="176043"/>
                  </a:lnTo>
                  <a:lnTo>
                    <a:pt x="154526" y="173268"/>
                  </a:lnTo>
                  <a:lnTo>
                    <a:pt x="165710" y="165712"/>
                  </a:lnTo>
                  <a:lnTo>
                    <a:pt x="173266" y="154528"/>
                  </a:lnTo>
                  <a:lnTo>
                    <a:pt x="176041" y="140870"/>
                  </a:lnTo>
                  <a:lnTo>
                    <a:pt x="176041" y="35171"/>
                  </a:lnTo>
                  <a:lnTo>
                    <a:pt x="173266" y="21514"/>
                  </a:lnTo>
                  <a:lnTo>
                    <a:pt x="165710" y="10330"/>
                  </a:lnTo>
                  <a:lnTo>
                    <a:pt x="154526" y="2775"/>
                  </a:lnTo>
                  <a:lnTo>
                    <a:pt x="140867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13897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7" y="0"/>
                  </a:moveTo>
                  <a:lnTo>
                    <a:pt x="140867" y="0"/>
                  </a:lnTo>
                  <a:lnTo>
                    <a:pt x="154526" y="2775"/>
                  </a:lnTo>
                  <a:lnTo>
                    <a:pt x="165710" y="10330"/>
                  </a:lnTo>
                  <a:lnTo>
                    <a:pt x="173266" y="21514"/>
                  </a:lnTo>
                  <a:lnTo>
                    <a:pt x="176041" y="35171"/>
                  </a:lnTo>
                  <a:lnTo>
                    <a:pt x="176041" y="140870"/>
                  </a:lnTo>
                  <a:lnTo>
                    <a:pt x="173266" y="154528"/>
                  </a:lnTo>
                  <a:lnTo>
                    <a:pt x="165710" y="165712"/>
                  </a:lnTo>
                  <a:lnTo>
                    <a:pt x="154526" y="173268"/>
                  </a:lnTo>
                  <a:lnTo>
                    <a:pt x="140867" y="176043"/>
                  </a:lnTo>
                  <a:lnTo>
                    <a:pt x="35167" y="176043"/>
                  </a:lnTo>
                  <a:lnTo>
                    <a:pt x="21512" y="173268"/>
                  </a:lnTo>
                  <a:lnTo>
                    <a:pt x="10330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0" y="10330"/>
                  </a:lnTo>
                  <a:lnTo>
                    <a:pt x="21512" y="2775"/>
                  </a:lnTo>
                  <a:lnTo>
                    <a:pt x="35167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1366577" y="6499215"/>
            <a:ext cx="183515" cy="183515"/>
            <a:chOff x="1366577" y="6499215"/>
            <a:chExt cx="183515" cy="183515"/>
          </a:xfrm>
        </p:grpSpPr>
        <p:sp>
          <p:nvSpPr>
            <p:cNvPr id="21" name="object 21"/>
            <p:cNvSpPr/>
            <p:nvPr/>
          </p:nvSpPr>
          <p:spPr>
            <a:xfrm>
              <a:off x="1370177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55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55" y="176043"/>
                  </a:lnTo>
                  <a:lnTo>
                    <a:pt x="154517" y="173268"/>
                  </a:lnTo>
                  <a:lnTo>
                    <a:pt x="165703" y="165712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3" y="10330"/>
                  </a:lnTo>
                  <a:lnTo>
                    <a:pt x="154517" y="2775"/>
                  </a:lnTo>
                  <a:lnTo>
                    <a:pt x="140855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370177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55" y="0"/>
                  </a:lnTo>
                  <a:lnTo>
                    <a:pt x="154517" y="2775"/>
                  </a:lnTo>
                  <a:lnTo>
                    <a:pt x="165703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3" y="165712"/>
                  </a:lnTo>
                  <a:lnTo>
                    <a:pt x="154517" y="173268"/>
                  </a:lnTo>
                  <a:lnTo>
                    <a:pt x="140855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1624946" y="6499215"/>
            <a:ext cx="183515" cy="183515"/>
            <a:chOff x="1624946" y="6499215"/>
            <a:chExt cx="183515" cy="183515"/>
          </a:xfrm>
        </p:grpSpPr>
        <p:sp>
          <p:nvSpPr>
            <p:cNvPr id="24" name="object 24"/>
            <p:cNvSpPr/>
            <p:nvPr/>
          </p:nvSpPr>
          <p:spPr>
            <a:xfrm>
              <a:off x="1628546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628546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1886711" y="6502796"/>
            <a:ext cx="176530" cy="176530"/>
            <a:chOff x="1886711" y="6502796"/>
            <a:chExt cx="176530" cy="176530"/>
          </a:xfrm>
        </p:grpSpPr>
        <p:sp>
          <p:nvSpPr>
            <p:cNvPr id="27" name="object 27"/>
            <p:cNvSpPr/>
            <p:nvPr/>
          </p:nvSpPr>
          <p:spPr>
            <a:xfrm>
              <a:off x="1886711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42475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6724" y="6502796"/>
              <a:ext cx="102222" cy="176080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2141397" y="6502796"/>
            <a:ext cx="176530" cy="176530"/>
            <a:chOff x="2141397" y="6502796"/>
            <a:chExt cx="176530" cy="176530"/>
          </a:xfrm>
        </p:grpSpPr>
        <p:sp>
          <p:nvSpPr>
            <p:cNvPr id="30" name="object 30"/>
            <p:cNvSpPr/>
            <p:nvPr/>
          </p:nvSpPr>
          <p:spPr>
            <a:xfrm>
              <a:off x="2141397" y="650281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42475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5197" y="6502796"/>
              <a:ext cx="102247" cy="176080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937209" y="6499215"/>
            <a:ext cx="95250" cy="183515"/>
            <a:chOff x="937209" y="6499215"/>
            <a:chExt cx="95250" cy="183515"/>
          </a:xfrm>
        </p:grpSpPr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809" y="6502815"/>
              <a:ext cx="88019" cy="17604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40809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40" h="176529">
                  <a:moveTo>
                    <a:pt x="0" y="0"/>
                  </a:moveTo>
                  <a:lnTo>
                    <a:pt x="52844" y="0"/>
                  </a:lnTo>
                </a:path>
                <a:path w="53340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40809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29">
                  <a:moveTo>
                    <a:pt x="0" y="0"/>
                  </a:moveTo>
                  <a:lnTo>
                    <a:pt x="52844" y="0"/>
                  </a:lnTo>
                  <a:lnTo>
                    <a:pt x="66503" y="2775"/>
                  </a:lnTo>
                  <a:lnTo>
                    <a:pt x="77688" y="10330"/>
                  </a:lnTo>
                  <a:lnTo>
                    <a:pt x="85244" y="21514"/>
                  </a:lnTo>
                  <a:lnTo>
                    <a:pt x="88019" y="35171"/>
                  </a:lnTo>
                  <a:lnTo>
                    <a:pt x="88019" y="140870"/>
                  </a:lnTo>
                  <a:lnTo>
                    <a:pt x="85244" y="154528"/>
                  </a:lnTo>
                  <a:lnTo>
                    <a:pt x="77688" y="165712"/>
                  </a:lnTo>
                  <a:lnTo>
                    <a:pt x="66503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/>
          <p:cNvGrpSpPr/>
          <p:nvPr/>
        </p:nvGrpSpPr>
        <p:grpSpPr>
          <a:xfrm>
            <a:off x="2479440" y="6499215"/>
            <a:ext cx="95250" cy="183515"/>
            <a:chOff x="2479440" y="6499215"/>
            <a:chExt cx="95250" cy="18351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3040" y="6502815"/>
              <a:ext cx="88023" cy="17604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483040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483040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1" y="2775"/>
                  </a:lnTo>
                  <a:lnTo>
                    <a:pt x="77687" y="10330"/>
                  </a:lnTo>
                  <a:lnTo>
                    <a:pt x="85246" y="21514"/>
                  </a:lnTo>
                  <a:lnTo>
                    <a:pt x="88023" y="35171"/>
                  </a:lnTo>
                  <a:lnTo>
                    <a:pt x="88023" y="140870"/>
                  </a:lnTo>
                  <a:lnTo>
                    <a:pt x="85246" y="154528"/>
                  </a:lnTo>
                  <a:lnTo>
                    <a:pt x="77687" y="165712"/>
                  </a:lnTo>
                  <a:lnTo>
                    <a:pt x="66501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2731637" y="6499215"/>
            <a:ext cx="95250" cy="183515"/>
            <a:chOff x="2731637" y="6499215"/>
            <a:chExt cx="95250" cy="183515"/>
          </a:xfrm>
        </p:grpSpPr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5237" y="6502815"/>
              <a:ext cx="88023" cy="17604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735237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735237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6" y="2775"/>
                  </a:lnTo>
                  <a:lnTo>
                    <a:pt x="77692" y="10330"/>
                  </a:lnTo>
                  <a:lnTo>
                    <a:pt x="85248" y="21514"/>
                  </a:lnTo>
                  <a:lnTo>
                    <a:pt x="88023" y="35171"/>
                  </a:lnTo>
                  <a:lnTo>
                    <a:pt x="88023" y="140870"/>
                  </a:lnTo>
                  <a:lnTo>
                    <a:pt x="85248" y="154528"/>
                  </a:lnTo>
                  <a:lnTo>
                    <a:pt x="77692" y="165712"/>
                  </a:lnTo>
                  <a:lnTo>
                    <a:pt x="66506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/>
          <p:cNvGrpSpPr/>
          <p:nvPr/>
        </p:nvGrpSpPr>
        <p:grpSpPr>
          <a:xfrm>
            <a:off x="2991377" y="6499215"/>
            <a:ext cx="95250" cy="183515"/>
            <a:chOff x="2991377" y="6499215"/>
            <a:chExt cx="95250" cy="183515"/>
          </a:xfrm>
        </p:grpSpPr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4977" y="6502815"/>
              <a:ext cx="88023" cy="17604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2994977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994977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1" y="2775"/>
                  </a:lnTo>
                  <a:lnTo>
                    <a:pt x="77687" y="10330"/>
                  </a:lnTo>
                  <a:lnTo>
                    <a:pt x="85246" y="21514"/>
                  </a:lnTo>
                  <a:lnTo>
                    <a:pt x="88023" y="35171"/>
                  </a:lnTo>
                  <a:lnTo>
                    <a:pt x="88023" y="140870"/>
                  </a:lnTo>
                  <a:lnTo>
                    <a:pt x="85246" y="154528"/>
                  </a:lnTo>
                  <a:lnTo>
                    <a:pt x="77687" y="165712"/>
                  </a:lnTo>
                  <a:lnTo>
                    <a:pt x="66501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/>
          <p:cNvGrpSpPr/>
          <p:nvPr/>
        </p:nvGrpSpPr>
        <p:grpSpPr>
          <a:xfrm>
            <a:off x="3254547" y="6499215"/>
            <a:ext cx="95250" cy="183515"/>
            <a:chOff x="3254547" y="6499215"/>
            <a:chExt cx="95250" cy="183515"/>
          </a:xfrm>
        </p:grpSpPr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8146" y="6502815"/>
              <a:ext cx="88023" cy="17604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58146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258146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1" y="2775"/>
                  </a:lnTo>
                  <a:lnTo>
                    <a:pt x="77687" y="10330"/>
                  </a:lnTo>
                  <a:lnTo>
                    <a:pt x="85246" y="21514"/>
                  </a:lnTo>
                  <a:lnTo>
                    <a:pt x="88023" y="35171"/>
                  </a:lnTo>
                  <a:lnTo>
                    <a:pt x="88023" y="140870"/>
                  </a:lnTo>
                  <a:lnTo>
                    <a:pt x="85246" y="154528"/>
                  </a:lnTo>
                  <a:lnTo>
                    <a:pt x="77687" y="165712"/>
                  </a:lnTo>
                  <a:lnTo>
                    <a:pt x="66501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/>
          <p:cNvGrpSpPr/>
          <p:nvPr/>
        </p:nvGrpSpPr>
        <p:grpSpPr>
          <a:xfrm>
            <a:off x="1198321" y="6499215"/>
            <a:ext cx="95250" cy="183515"/>
            <a:chOff x="1198321" y="6499215"/>
            <a:chExt cx="95250" cy="183515"/>
          </a:xfrm>
        </p:grpSpPr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1921" y="6502815"/>
              <a:ext cx="88017" cy="17604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201921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40" h="176529">
                  <a:moveTo>
                    <a:pt x="0" y="0"/>
                  </a:moveTo>
                  <a:lnTo>
                    <a:pt x="52843" y="0"/>
                  </a:lnTo>
                </a:path>
                <a:path w="53340" h="176529">
                  <a:moveTo>
                    <a:pt x="52843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201921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29">
                  <a:moveTo>
                    <a:pt x="0" y="0"/>
                  </a:moveTo>
                  <a:lnTo>
                    <a:pt x="52843" y="0"/>
                  </a:lnTo>
                  <a:lnTo>
                    <a:pt x="66502" y="2775"/>
                  </a:lnTo>
                  <a:lnTo>
                    <a:pt x="77686" y="10330"/>
                  </a:lnTo>
                  <a:lnTo>
                    <a:pt x="85242" y="21514"/>
                  </a:lnTo>
                  <a:lnTo>
                    <a:pt x="88017" y="35171"/>
                  </a:lnTo>
                  <a:lnTo>
                    <a:pt x="88017" y="140870"/>
                  </a:lnTo>
                  <a:lnTo>
                    <a:pt x="85242" y="154528"/>
                  </a:lnTo>
                  <a:lnTo>
                    <a:pt x="77686" y="165712"/>
                  </a:lnTo>
                  <a:lnTo>
                    <a:pt x="66502" y="173268"/>
                  </a:lnTo>
                  <a:lnTo>
                    <a:pt x="52843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6" name="object 56"/>
          <p:cNvGrpSpPr/>
          <p:nvPr/>
        </p:nvGrpSpPr>
        <p:grpSpPr>
          <a:xfrm>
            <a:off x="1454588" y="6499215"/>
            <a:ext cx="95250" cy="183515"/>
            <a:chOff x="1454588" y="6499215"/>
            <a:chExt cx="95250" cy="183515"/>
          </a:xfrm>
        </p:grpSpPr>
        <p:pic>
          <p:nvPicPr>
            <p:cNvPr id="57" name="object 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8188" y="6502815"/>
              <a:ext cx="88023" cy="17604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458188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40" h="176529">
                  <a:moveTo>
                    <a:pt x="0" y="0"/>
                  </a:moveTo>
                  <a:lnTo>
                    <a:pt x="52844" y="0"/>
                  </a:lnTo>
                </a:path>
                <a:path w="53340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458188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29">
                  <a:moveTo>
                    <a:pt x="0" y="0"/>
                  </a:moveTo>
                  <a:lnTo>
                    <a:pt x="52844" y="0"/>
                  </a:lnTo>
                  <a:lnTo>
                    <a:pt x="66506" y="2775"/>
                  </a:lnTo>
                  <a:lnTo>
                    <a:pt x="77692" y="10330"/>
                  </a:lnTo>
                  <a:lnTo>
                    <a:pt x="85248" y="21514"/>
                  </a:lnTo>
                  <a:lnTo>
                    <a:pt x="88023" y="35171"/>
                  </a:lnTo>
                  <a:lnTo>
                    <a:pt x="88023" y="140870"/>
                  </a:lnTo>
                  <a:lnTo>
                    <a:pt x="85248" y="154528"/>
                  </a:lnTo>
                  <a:lnTo>
                    <a:pt x="77692" y="165712"/>
                  </a:lnTo>
                  <a:lnTo>
                    <a:pt x="66506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" name="object 60"/>
          <p:cNvGrpSpPr/>
          <p:nvPr/>
        </p:nvGrpSpPr>
        <p:grpSpPr>
          <a:xfrm>
            <a:off x="1712970" y="6499215"/>
            <a:ext cx="95250" cy="183515"/>
            <a:chOff x="1712970" y="6499215"/>
            <a:chExt cx="95250" cy="183515"/>
          </a:xfrm>
        </p:grpSpPr>
        <p:pic>
          <p:nvPicPr>
            <p:cNvPr id="61" name="object 6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6570" y="6502815"/>
              <a:ext cx="88023" cy="176043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716570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716570" y="6502815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4" h="176529">
                  <a:moveTo>
                    <a:pt x="0" y="0"/>
                  </a:moveTo>
                  <a:lnTo>
                    <a:pt x="52844" y="0"/>
                  </a:lnTo>
                  <a:lnTo>
                    <a:pt x="66506" y="2775"/>
                  </a:lnTo>
                  <a:lnTo>
                    <a:pt x="77692" y="10330"/>
                  </a:lnTo>
                  <a:lnTo>
                    <a:pt x="85248" y="21514"/>
                  </a:lnTo>
                  <a:lnTo>
                    <a:pt x="88023" y="35171"/>
                  </a:lnTo>
                  <a:lnTo>
                    <a:pt x="88023" y="140870"/>
                  </a:lnTo>
                  <a:lnTo>
                    <a:pt x="85248" y="154528"/>
                  </a:lnTo>
                  <a:lnTo>
                    <a:pt x="77692" y="165712"/>
                  </a:lnTo>
                  <a:lnTo>
                    <a:pt x="66506" y="173268"/>
                  </a:lnTo>
                  <a:lnTo>
                    <a:pt x="52844" y="176043"/>
                  </a:lnTo>
                  <a:lnTo>
                    <a:pt x="0" y="176043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C4C5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4" name="object 64"/>
          <p:cNvGrpSpPr/>
          <p:nvPr/>
        </p:nvGrpSpPr>
        <p:grpSpPr>
          <a:xfrm>
            <a:off x="1974735" y="6499215"/>
            <a:ext cx="88265" cy="183515"/>
            <a:chOff x="1974735" y="6499215"/>
            <a:chExt cx="88265" cy="183515"/>
          </a:xfrm>
        </p:grpSpPr>
        <p:pic>
          <p:nvPicPr>
            <p:cNvPr id="65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74735" y="6502815"/>
              <a:ext cx="88023" cy="17604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74735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0" y="0"/>
                  </a:moveTo>
                  <a:lnTo>
                    <a:pt x="52844" y="0"/>
                  </a:lnTo>
                </a:path>
                <a:path w="53339" h="176529">
                  <a:moveTo>
                    <a:pt x="52844" y="176043"/>
                  </a:moveTo>
                  <a:lnTo>
                    <a:pt x="0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7" name="object 67"/>
          <p:cNvGrpSpPr/>
          <p:nvPr/>
        </p:nvGrpSpPr>
        <p:grpSpPr>
          <a:xfrm>
            <a:off x="2141385" y="6499215"/>
            <a:ext cx="88265" cy="183515"/>
            <a:chOff x="2141385" y="6499215"/>
            <a:chExt cx="88265" cy="183515"/>
          </a:xfrm>
        </p:grpSpPr>
        <p:pic>
          <p:nvPicPr>
            <p:cNvPr id="68" name="object 6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1385" y="6502815"/>
              <a:ext cx="88023" cy="17604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176564" y="6502815"/>
              <a:ext cx="53340" cy="176530"/>
            </a:xfrm>
            <a:custGeom>
              <a:avLst/>
              <a:gdLst/>
              <a:ahLst/>
              <a:cxnLst/>
              <a:rect l="l" t="t" r="r" b="b"/>
              <a:pathLst>
                <a:path w="53339" h="176529">
                  <a:moveTo>
                    <a:pt x="52844" y="0"/>
                  </a:moveTo>
                  <a:lnTo>
                    <a:pt x="0" y="0"/>
                  </a:lnTo>
                </a:path>
                <a:path w="53339" h="176529">
                  <a:moveTo>
                    <a:pt x="0" y="176043"/>
                  </a:moveTo>
                  <a:lnTo>
                    <a:pt x="52844" y="176043"/>
                  </a:lnTo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" name="object 70"/>
          <p:cNvSpPr/>
          <p:nvPr/>
        </p:nvSpPr>
        <p:spPr>
          <a:xfrm>
            <a:off x="865784" y="6565518"/>
            <a:ext cx="150495" cy="51435"/>
          </a:xfrm>
          <a:custGeom>
            <a:avLst/>
            <a:gdLst/>
            <a:ahLst/>
            <a:cxnLst/>
            <a:rect l="l" t="t" r="r" b="b"/>
            <a:pathLst>
              <a:path w="150494" h="51434">
                <a:moveTo>
                  <a:pt x="12560" y="5105"/>
                </a:moveTo>
                <a:lnTo>
                  <a:pt x="9385" y="5105"/>
                </a:lnTo>
                <a:lnTo>
                  <a:pt x="0" y="8343"/>
                </a:lnTo>
                <a:lnTo>
                  <a:pt x="1041" y="11861"/>
                </a:lnTo>
                <a:lnTo>
                  <a:pt x="8280" y="9613"/>
                </a:lnTo>
                <a:lnTo>
                  <a:pt x="8280" y="43802"/>
                </a:lnTo>
                <a:lnTo>
                  <a:pt x="12560" y="43802"/>
                </a:lnTo>
                <a:lnTo>
                  <a:pt x="12560" y="5105"/>
                </a:lnTo>
                <a:close/>
              </a:path>
              <a:path w="150494" h="51434">
                <a:moveTo>
                  <a:pt x="51968" y="31064"/>
                </a:moveTo>
                <a:lnTo>
                  <a:pt x="45986" y="31064"/>
                </a:lnTo>
                <a:lnTo>
                  <a:pt x="45986" y="11252"/>
                </a:lnTo>
                <a:lnTo>
                  <a:pt x="45986" y="5105"/>
                </a:lnTo>
                <a:lnTo>
                  <a:pt x="42202" y="5105"/>
                </a:lnTo>
                <a:lnTo>
                  <a:pt x="41821" y="5575"/>
                </a:lnTo>
                <a:lnTo>
                  <a:pt x="41821" y="11252"/>
                </a:lnTo>
                <a:lnTo>
                  <a:pt x="41821" y="31064"/>
                </a:lnTo>
                <a:lnTo>
                  <a:pt x="25679" y="31064"/>
                </a:lnTo>
                <a:lnTo>
                  <a:pt x="41821" y="11252"/>
                </a:lnTo>
                <a:lnTo>
                  <a:pt x="41821" y="5575"/>
                </a:lnTo>
                <a:lnTo>
                  <a:pt x="20472" y="31559"/>
                </a:lnTo>
                <a:lnTo>
                  <a:pt x="21564" y="34683"/>
                </a:lnTo>
                <a:lnTo>
                  <a:pt x="41821" y="34683"/>
                </a:lnTo>
                <a:lnTo>
                  <a:pt x="41821" y="43802"/>
                </a:lnTo>
                <a:lnTo>
                  <a:pt x="45986" y="43802"/>
                </a:lnTo>
                <a:lnTo>
                  <a:pt x="45986" y="34683"/>
                </a:lnTo>
                <a:lnTo>
                  <a:pt x="51968" y="34683"/>
                </a:lnTo>
                <a:lnTo>
                  <a:pt x="51968" y="31064"/>
                </a:lnTo>
                <a:close/>
              </a:path>
              <a:path w="150494" h="51434">
                <a:moveTo>
                  <a:pt x="82042" y="0"/>
                </a:moveTo>
                <a:lnTo>
                  <a:pt x="78143" y="0"/>
                </a:lnTo>
                <a:lnTo>
                  <a:pt x="52679" y="50825"/>
                </a:lnTo>
                <a:lnTo>
                  <a:pt x="56578" y="50825"/>
                </a:lnTo>
                <a:lnTo>
                  <a:pt x="82042" y="0"/>
                </a:lnTo>
                <a:close/>
              </a:path>
              <a:path w="150494" h="51434">
                <a:moveTo>
                  <a:pt x="110959" y="28206"/>
                </a:moveTo>
                <a:lnTo>
                  <a:pt x="109702" y="25336"/>
                </a:lnTo>
                <a:lnTo>
                  <a:pt x="104698" y="21056"/>
                </a:lnTo>
                <a:lnTo>
                  <a:pt x="101523" y="19977"/>
                </a:lnTo>
                <a:lnTo>
                  <a:pt x="95224" y="19977"/>
                </a:lnTo>
                <a:lnTo>
                  <a:pt x="92710" y="20548"/>
                </a:lnTo>
                <a:lnTo>
                  <a:pt x="90106" y="21678"/>
                </a:lnTo>
                <a:lnTo>
                  <a:pt x="90932" y="9385"/>
                </a:lnTo>
                <a:lnTo>
                  <a:pt x="109258" y="9385"/>
                </a:lnTo>
                <a:lnTo>
                  <a:pt x="109258" y="5384"/>
                </a:lnTo>
                <a:lnTo>
                  <a:pt x="87147" y="5384"/>
                </a:lnTo>
                <a:lnTo>
                  <a:pt x="86042" y="24091"/>
                </a:lnTo>
                <a:lnTo>
                  <a:pt x="88950" y="26022"/>
                </a:lnTo>
                <a:lnTo>
                  <a:pt x="91694" y="24549"/>
                </a:lnTo>
                <a:lnTo>
                  <a:pt x="94386" y="23825"/>
                </a:lnTo>
                <a:lnTo>
                  <a:pt x="99834" y="23825"/>
                </a:lnTo>
                <a:lnTo>
                  <a:pt x="102133" y="24574"/>
                </a:lnTo>
                <a:lnTo>
                  <a:pt x="105676" y="27571"/>
                </a:lnTo>
                <a:lnTo>
                  <a:pt x="106565" y="29514"/>
                </a:lnTo>
                <a:lnTo>
                  <a:pt x="106565" y="34417"/>
                </a:lnTo>
                <a:lnTo>
                  <a:pt x="105702" y="36487"/>
                </a:lnTo>
                <a:lnTo>
                  <a:pt x="102273" y="39700"/>
                </a:lnTo>
                <a:lnTo>
                  <a:pt x="100037" y="40500"/>
                </a:lnTo>
                <a:lnTo>
                  <a:pt x="93637" y="40500"/>
                </a:lnTo>
                <a:lnTo>
                  <a:pt x="90004" y="38747"/>
                </a:lnTo>
                <a:lnTo>
                  <a:pt x="86372" y="35229"/>
                </a:lnTo>
                <a:lnTo>
                  <a:pt x="83515" y="38366"/>
                </a:lnTo>
                <a:lnTo>
                  <a:pt x="87579" y="42430"/>
                </a:lnTo>
                <a:lnTo>
                  <a:pt x="92151" y="44450"/>
                </a:lnTo>
                <a:lnTo>
                  <a:pt x="97243" y="44450"/>
                </a:lnTo>
                <a:lnTo>
                  <a:pt x="101257" y="44450"/>
                </a:lnTo>
                <a:lnTo>
                  <a:pt x="104559" y="43281"/>
                </a:lnTo>
                <a:lnTo>
                  <a:pt x="109677" y="38608"/>
                </a:lnTo>
                <a:lnTo>
                  <a:pt x="110959" y="35572"/>
                </a:lnTo>
                <a:lnTo>
                  <a:pt x="110959" y="28206"/>
                </a:lnTo>
                <a:close/>
              </a:path>
              <a:path w="150494" h="51434">
                <a:moveTo>
                  <a:pt x="150025" y="18986"/>
                </a:moveTo>
                <a:lnTo>
                  <a:pt x="148551" y="14287"/>
                </a:lnTo>
                <a:lnTo>
                  <a:pt x="145529" y="10388"/>
                </a:lnTo>
                <a:lnTo>
                  <a:pt x="145529" y="29019"/>
                </a:lnTo>
                <a:lnTo>
                  <a:pt x="144462" y="32778"/>
                </a:lnTo>
                <a:lnTo>
                  <a:pt x="140182" y="38963"/>
                </a:lnTo>
                <a:lnTo>
                  <a:pt x="137375" y="40500"/>
                </a:lnTo>
                <a:lnTo>
                  <a:pt x="130416" y="40500"/>
                </a:lnTo>
                <a:lnTo>
                  <a:pt x="127584" y="38938"/>
                </a:lnTo>
                <a:lnTo>
                  <a:pt x="123202" y="32689"/>
                </a:lnTo>
                <a:lnTo>
                  <a:pt x="122123" y="29019"/>
                </a:lnTo>
                <a:lnTo>
                  <a:pt x="122097" y="20167"/>
                </a:lnTo>
                <a:lnTo>
                  <a:pt x="123177" y="16408"/>
                </a:lnTo>
                <a:lnTo>
                  <a:pt x="127495" y="10223"/>
                </a:lnTo>
                <a:lnTo>
                  <a:pt x="130302" y="8674"/>
                </a:lnTo>
                <a:lnTo>
                  <a:pt x="137261" y="8674"/>
                </a:lnTo>
                <a:lnTo>
                  <a:pt x="140081" y="10236"/>
                </a:lnTo>
                <a:lnTo>
                  <a:pt x="144437" y="16497"/>
                </a:lnTo>
                <a:lnTo>
                  <a:pt x="145503" y="20167"/>
                </a:lnTo>
                <a:lnTo>
                  <a:pt x="145529" y="29019"/>
                </a:lnTo>
                <a:lnTo>
                  <a:pt x="145529" y="10388"/>
                </a:lnTo>
                <a:lnTo>
                  <a:pt x="144208" y="8674"/>
                </a:lnTo>
                <a:lnTo>
                  <a:pt x="142621" y="6642"/>
                </a:lnTo>
                <a:lnTo>
                  <a:pt x="138734" y="4724"/>
                </a:lnTo>
                <a:lnTo>
                  <a:pt x="129070" y="4724"/>
                </a:lnTo>
                <a:lnTo>
                  <a:pt x="125145" y="6654"/>
                </a:lnTo>
                <a:lnTo>
                  <a:pt x="119113" y="14376"/>
                </a:lnTo>
                <a:lnTo>
                  <a:pt x="117614" y="18986"/>
                </a:lnTo>
                <a:lnTo>
                  <a:pt x="117602" y="30187"/>
                </a:lnTo>
                <a:lnTo>
                  <a:pt x="119087" y="34899"/>
                </a:lnTo>
                <a:lnTo>
                  <a:pt x="125056" y="42545"/>
                </a:lnTo>
                <a:lnTo>
                  <a:pt x="128955" y="44450"/>
                </a:lnTo>
                <a:lnTo>
                  <a:pt x="138620" y="44450"/>
                </a:lnTo>
                <a:lnTo>
                  <a:pt x="142532" y="42519"/>
                </a:lnTo>
                <a:lnTo>
                  <a:pt x="144094" y="40500"/>
                </a:lnTo>
                <a:lnTo>
                  <a:pt x="148526" y="34810"/>
                </a:lnTo>
                <a:lnTo>
                  <a:pt x="149999" y="30187"/>
                </a:lnTo>
                <a:lnTo>
                  <a:pt x="150025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409456" y="6565518"/>
            <a:ext cx="147320" cy="51435"/>
          </a:xfrm>
          <a:custGeom>
            <a:avLst/>
            <a:gdLst/>
            <a:ahLst/>
            <a:cxnLst/>
            <a:rect l="l" t="t" r="r" b="b"/>
            <a:pathLst>
              <a:path w="147319" h="51434">
                <a:moveTo>
                  <a:pt x="12560" y="5105"/>
                </a:moveTo>
                <a:lnTo>
                  <a:pt x="9372" y="5105"/>
                </a:lnTo>
                <a:lnTo>
                  <a:pt x="0" y="8343"/>
                </a:lnTo>
                <a:lnTo>
                  <a:pt x="1041" y="11861"/>
                </a:lnTo>
                <a:lnTo>
                  <a:pt x="8280" y="9613"/>
                </a:lnTo>
                <a:lnTo>
                  <a:pt x="8280" y="43802"/>
                </a:lnTo>
                <a:lnTo>
                  <a:pt x="12560" y="43802"/>
                </a:lnTo>
                <a:lnTo>
                  <a:pt x="12560" y="5105"/>
                </a:lnTo>
                <a:close/>
              </a:path>
              <a:path w="147319" h="51434">
                <a:moveTo>
                  <a:pt x="47561" y="39852"/>
                </a:moveTo>
                <a:lnTo>
                  <a:pt x="27216" y="39852"/>
                </a:lnTo>
                <a:lnTo>
                  <a:pt x="41097" y="27520"/>
                </a:lnTo>
                <a:lnTo>
                  <a:pt x="43624" y="24879"/>
                </a:lnTo>
                <a:lnTo>
                  <a:pt x="46469" y="20789"/>
                </a:lnTo>
                <a:lnTo>
                  <a:pt x="47180" y="18440"/>
                </a:lnTo>
                <a:lnTo>
                  <a:pt x="47180" y="12623"/>
                </a:lnTo>
                <a:lnTo>
                  <a:pt x="46062" y="10007"/>
                </a:lnTo>
                <a:lnTo>
                  <a:pt x="41554" y="5867"/>
                </a:lnTo>
                <a:lnTo>
                  <a:pt x="38709" y="4838"/>
                </a:lnTo>
                <a:lnTo>
                  <a:pt x="32092" y="4838"/>
                </a:lnTo>
                <a:lnTo>
                  <a:pt x="29451" y="5499"/>
                </a:lnTo>
                <a:lnTo>
                  <a:pt x="25285" y="8178"/>
                </a:lnTo>
                <a:lnTo>
                  <a:pt x="23317" y="10236"/>
                </a:lnTo>
                <a:lnTo>
                  <a:pt x="21450" y="13017"/>
                </a:lnTo>
                <a:lnTo>
                  <a:pt x="24638" y="15316"/>
                </a:lnTo>
                <a:lnTo>
                  <a:pt x="26238" y="13042"/>
                </a:lnTo>
                <a:lnTo>
                  <a:pt x="27838" y="11379"/>
                </a:lnTo>
                <a:lnTo>
                  <a:pt x="31026" y="9258"/>
                </a:lnTo>
                <a:lnTo>
                  <a:pt x="32867" y="8737"/>
                </a:lnTo>
                <a:lnTo>
                  <a:pt x="37109" y="8737"/>
                </a:lnTo>
                <a:lnTo>
                  <a:pt x="38938" y="9410"/>
                </a:lnTo>
                <a:lnTo>
                  <a:pt x="41935" y="12115"/>
                </a:lnTo>
                <a:lnTo>
                  <a:pt x="42684" y="13893"/>
                </a:lnTo>
                <a:lnTo>
                  <a:pt x="42684" y="17983"/>
                </a:lnTo>
                <a:lnTo>
                  <a:pt x="42100" y="19812"/>
                </a:lnTo>
                <a:lnTo>
                  <a:pt x="39751" y="23329"/>
                </a:lnTo>
                <a:lnTo>
                  <a:pt x="37680" y="25527"/>
                </a:lnTo>
                <a:lnTo>
                  <a:pt x="20739" y="40449"/>
                </a:lnTo>
                <a:lnTo>
                  <a:pt x="20739" y="43802"/>
                </a:lnTo>
                <a:lnTo>
                  <a:pt x="47561" y="43802"/>
                </a:lnTo>
                <a:lnTo>
                  <a:pt x="47561" y="39852"/>
                </a:lnTo>
                <a:close/>
              </a:path>
              <a:path w="147319" h="51434">
                <a:moveTo>
                  <a:pt x="79171" y="0"/>
                </a:moveTo>
                <a:lnTo>
                  <a:pt x="75285" y="0"/>
                </a:lnTo>
                <a:lnTo>
                  <a:pt x="49822" y="50825"/>
                </a:lnTo>
                <a:lnTo>
                  <a:pt x="53708" y="50825"/>
                </a:lnTo>
                <a:lnTo>
                  <a:pt x="79171" y="0"/>
                </a:lnTo>
                <a:close/>
              </a:path>
              <a:path w="147319" h="51434">
                <a:moveTo>
                  <a:pt x="108089" y="28206"/>
                </a:moveTo>
                <a:lnTo>
                  <a:pt x="106845" y="25336"/>
                </a:lnTo>
                <a:lnTo>
                  <a:pt x="101828" y="21056"/>
                </a:lnTo>
                <a:lnTo>
                  <a:pt x="98666" y="19977"/>
                </a:lnTo>
                <a:lnTo>
                  <a:pt x="92367" y="19977"/>
                </a:lnTo>
                <a:lnTo>
                  <a:pt x="89852" y="20548"/>
                </a:lnTo>
                <a:lnTo>
                  <a:pt x="87249" y="21678"/>
                </a:lnTo>
                <a:lnTo>
                  <a:pt x="88061" y="9385"/>
                </a:lnTo>
                <a:lnTo>
                  <a:pt x="106400" y="9385"/>
                </a:lnTo>
                <a:lnTo>
                  <a:pt x="106400" y="5384"/>
                </a:lnTo>
                <a:lnTo>
                  <a:pt x="84289" y="5384"/>
                </a:lnTo>
                <a:lnTo>
                  <a:pt x="83185" y="24091"/>
                </a:lnTo>
                <a:lnTo>
                  <a:pt x="86093" y="26022"/>
                </a:lnTo>
                <a:lnTo>
                  <a:pt x="88836" y="24549"/>
                </a:lnTo>
                <a:lnTo>
                  <a:pt x="91528" y="23825"/>
                </a:lnTo>
                <a:lnTo>
                  <a:pt x="96977" y="23825"/>
                </a:lnTo>
                <a:lnTo>
                  <a:pt x="99275" y="24574"/>
                </a:lnTo>
                <a:lnTo>
                  <a:pt x="102819" y="27571"/>
                </a:lnTo>
                <a:lnTo>
                  <a:pt x="103708" y="29514"/>
                </a:lnTo>
                <a:lnTo>
                  <a:pt x="103708" y="34417"/>
                </a:lnTo>
                <a:lnTo>
                  <a:pt x="102844" y="36487"/>
                </a:lnTo>
                <a:lnTo>
                  <a:pt x="99402" y="39700"/>
                </a:lnTo>
                <a:lnTo>
                  <a:pt x="97180" y="40500"/>
                </a:lnTo>
                <a:lnTo>
                  <a:pt x="90779" y="40500"/>
                </a:lnTo>
                <a:lnTo>
                  <a:pt x="87134" y="38747"/>
                </a:lnTo>
                <a:lnTo>
                  <a:pt x="83515" y="35229"/>
                </a:lnTo>
                <a:lnTo>
                  <a:pt x="80657" y="38366"/>
                </a:lnTo>
                <a:lnTo>
                  <a:pt x="84721" y="42430"/>
                </a:lnTo>
                <a:lnTo>
                  <a:pt x="89293" y="44450"/>
                </a:lnTo>
                <a:lnTo>
                  <a:pt x="94373" y="44450"/>
                </a:lnTo>
                <a:lnTo>
                  <a:pt x="98399" y="44450"/>
                </a:lnTo>
                <a:lnTo>
                  <a:pt x="101688" y="43281"/>
                </a:lnTo>
                <a:lnTo>
                  <a:pt x="106819" y="38608"/>
                </a:lnTo>
                <a:lnTo>
                  <a:pt x="108089" y="35572"/>
                </a:lnTo>
                <a:lnTo>
                  <a:pt x="108089" y="28206"/>
                </a:lnTo>
                <a:close/>
              </a:path>
              <a:path w="147319" h="51434">
                <a:moveTo>
                  <a:pt x="147167" y="18986"/>
                </a:moveTo>
                <a:lnTo>
                  <a:pt x="145694" y="14287"/>
                </a:lnTo>
                <a:lnTo>
                  <a:pt x="142671" y="10401"/>
                </a:lnTo>
                <a:lnTo>
                  <a:pt x="142671" y="29019"/>
                </a:lnTo>
                <a:lnTo>
                  <a:pt x="141605" y="32778"/>
                </a:lnTo>
                <a:lnTo>
                  <a:pt x="137325" y="38963"/>
                </a:lnTo>
                <a:lnTo>
                  <a:pt x="134518" y="40500"/>
                </a:lnTo>
                <a:lnTo>
                  <a:pt x="127558" y="40500"/>
                </a:lnTo>
                <a:lnTo>
                  <a:pt x="124726" y="38938"/>
                </a:lnTo>
                <a:lnTo>
                  <a:pt x="120332" y="32689"/>
                </a:lnTo>
                <a:lnTo>
                  <a:pt x="119253" y="29019"/>
                </a:lnTo>
                <a:lnTo>
                  <a:pt x="119240" y="20167"/>
                </a:lnTo>
                <a:lnTo>
                  <a:pt x="120319" y="16408"/>
                </a:lnTo>
                <a:lnTo>
                  <a:pt x="124637" y="10223"/>
                </a:lnTo>
                <a:lnTo>
                  <a:pt x="127444" y="8674"/>
                </a:lnTo>
                <a:lnTo>
                  <a:pt x="134404" y="8674"/>
                </a:lnTo>
                <a:lnTo>
                  <a:pt x="137223" y="10236"/>
                </a:lnTo>
                <a:lnTo>
                  <a:pt x="141579" y="16497"/>
                </a:lnTo>
                <a:lnTo>
                  <a:pt x="142646" y="20167"/>
                </a:lnTo>
                <a:lnTo>
                  <a:pt x="142671" y="29019"/>
                </a:lnTo>
                <a:lnTo>
                  <a:pt x="142671" y="10401"/>
                </a:lnTo>
                <a:lnTo>
                  <a:pt x="141338" y="8674"/>
                </a:lnTo>
                <a:lnTo>
                  <a:pt x="139763" y="6642"/>
                </a:lnTo>
                <a:lnTo>
                  <a:pt x="135864" y="4724"/>
                </a:lnTo>
                <a:lnTo>
                  <a:pt x="126212" y="4724"/>
                </a:lnTo>
                <a:lnTo>
                  <a:pt x="122288" y="6654"/>
                </a:lnTo>
                <a:lnTo>
                  <a:pt x="116243" y="14376"/>
                </a:lnTo>
                <a:lnTo>
                  <a:pt x="114744" y="18986"/>
                </a:lnTo>
                <a:lnTo>
                  <a:pt x="114731" y="30187"/>
                </a:lnTo>
                <a:lnTo>
                  <a:pt x="116230" y="34899"/>
                </a:lnTo>
                <a:lnTo>
                  <a:pt x="122199" y="42545"/>
                </a:lnTo>
                <a:lnTo>
                  <a:pt x="126098" y="44450"/>
                </a:lnTo>
                <a:lnTo>
                  <a:pt x="135763" y="44450"/>
                </a:lnTo>
                <a:lnTo>
                  <a:pt x="139661" y="42519"/>
                </a:lnTo>
                <a:lnTo>
                  <a:pt x="141236" y="40500"/>
                </a:lnTo>
                <a:lnTo>
                  <a:pt x="145669" y="34810"/>
                </a:lnTo>
                <a:lnTo>
                  <a:pt x="147142" y="30187"/>
                </a:lnTo>
                <a:lnTo>
                  <a:pt x="147167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655252" y="6565518"/>
            <a:ext cx="160020" cy="51435"/>
          </a:xfrm>
          <a:custGeom>
            <a:avLst/>
            <a:gdLst/>
            <a:ahLst/>
            <a:cxnLst/>
            <a:rect l="l" t="t" r="r" b="b"/>
            <a:pathLst>
              <a:path w="160019" h="51434">
                <a:moveTo>
                  <a:pt x="27165" y="29514"/>
                </a:moveTo>
                <a:lnTo>
                  <a:pt x="25971" y="26924"/>
                </a:lnTo>
                <a:lnTo>
                  <a:pt x="21170" y="23304"/>
                </a:lnTo>
                <a:lnTo>
                  <a:pt x="18148" y="22250"/>
                </a:lnTo>
                <a:lnTo>
                  <a:pt x="14478" y="21958"/>
                </a:lnTo>
                <a:lnTo>
                  <a:pt x="26555" y="8572"/>
                </a:lnTo>
                <a:lnTo>
                  <a:pt x="26555" y="5384"/>
                </a:lnTo>
                <a:lnTo>
                  <a:pt x="2032" y="5384"/>
                </a:lnTo>
                <a:lnTo>
                  <a:pt x="2032" y="9283"/>
                </a:lnTo>
                <a:lnTo>
                  <a:pt x="20789" y="9283"/>
                </a:lnTo>
                <a:lnTo>
                  <a:pt x="8661" y="22948"/>
                </a:lnTo>
                <a:lnTo>
                  <a:pt x="9537" y="25527"/>
                </a:lnTo>
                <a:lnTo>
                  <a:pt x="15240" y="25527"/>
                </a:lnTo>
                <a:lnTo>
                  <a:pt x="17830" y="26174"/>
                </a:lnTo>
                <a:lnTo>
                  <a:pt x="21780" y="28765"/>
                </a:lnTo>
                <a:lnTo>
                  <a:pt x="22771" y="30594"/>
                </a:lnTo>
                <a:lnTo>
                  <a:pt x="22771" y="35204"/>
                </a:lnTo>
                <a:lnTo>
                  <a:pt x="21971" y="37033"/>
                </a:lnTo>
                <a:lnTo>
                  <a:pt x="18745" y="39801"/>
                </a:lnTo>
                <a:lnTo>
                  <a:pt x="16751" y="40500"/>
                </a:lnTo>
                <a:lnTo>
                  <a:pt x="9982" y="40500"/>
                </a:lnTo>
                <a:lnTo>
                  <a:pt x="6235" y="38608"/>
                </a:lnTo>
                <a:lnTo>
                  <a:pt x="3124" y="34798"/>
                </a:lnTo>
                <a:lnTo>
                  <a:pt x="0" y="37592"/>
                </a:lnTo>
                <a:lnTo>
                  <a:pt x="3505" y="42164"/>
                </a:lnTo>
                <a:lnTo>
                  <a:pt x="8280" y="44450"/>
                </a:lnTo>
                <a:lnTo>
                  <a:pt x="14325" y="44450"/>
                </a:lnTo>
                <a:lnTo>
                  <a:pt x="17945" y="44450"/>
                </a:lnTo>
                <a:lnTo>
                  <a:pt x="20993" y="43370"/>
                </a:lnTo>
                <a:lnTo>
                  <a:pt x="25920" y="39014"/>
                </a:lnTo>
                <a:lnTo>
                  <a:pt x="27165" y="36245"/>
                </a:lnTo>
                <a:lnTo>
                  <a:pt x="27165" y="29514"/>
                </a:lnTo>
                <a:close/>
              </a:path>
              <a:path w="160019" h="51434">
                <a:moveTo>
                  <a:pt x="60350" y="39852"/>
                </a:moveTo>
                <a:lnTo>
                  <a:pt x="39992" y="39852"/>
                </a:lnTo>
                <a:lnTo>
                  <a:pt x="53886" y="27520"/>
                </a:lnTo>
                <a:lnTo>
                  <a:pt x="56413" y="24879"/>
                </a:lnTo>
                <a:lnTo>
                  <a:pt x="59258" y="20789"/>
                </a:lnTo>
                <a:lnTo>
                  <a:pt x="59982" y="18440"/>
                </a:lnTo>
                <a:lnTo>
                  <a:pt x="59982" y="12623"/>
                </a:lnTo>
                <a:lnTo>
                  <a:pt x="58851" y="10007"/>
                </a:lnTo>
                <a:lnTo>
                  <a:pt x="54343" y="5867"/>
                </a:lnTo>
                <a:lnTo>
                  <a:pt x="51511" y="4838"/>
                </a:lnTo>
                <a:lnTo>
                  <a:pt x="44881" y="4838"/>
                </a:lnTo>
                <a:lnTo>
                  <a:pt x="42252" y="5499"/>
                </a:lnTo>
                <a:lnTo>
                  <a:pt x="38074" y="8178"/>
                </a:lnTo>
                <a:lnTo>
                  <a:pt x="36106" y="10236"/>
                </a:lnTo>
                <a:lnTo>
                  <a:pt x="34239" y="13017"/>
                </a:lnTo>
                <a:lnTo>
                  <a:pt x="37426" y="15316"/>
                </a:lnTo>
                <a:lnTo>
                  <a:pt x="39039" y="13042"/>
                </a:lnTo>
                <a:lnTo>
                  <a:pt x="40627" y="11379"/>
                </a:lnTo>
                <a:lnTo>
                  <a:pt x="43815" y="9258"/>
                </a:lnTo>
                <a:lnTo>
                  <a:pt x="45656" y="8737"/>
                </a:lnTo>
                <a:lnTo>
                  <a:pt x="49898" y="8737"/>
                </a:lnTo>
                <a:lnTo>
                  <a:pt x="51727" y="9410"/>
                </a:lnTo>
                <a:lnTo>
                  <a:pt x="54724" y="12115"/>
                </a:lnTo>
                <a:lnTo>
                  <a:pt x="55473" y="13893"/>
                </a:lnTo>
                <a:lnTo>
                  <a:pt x="55473" y="17983"/>
                </a:lnTo>
                <a:lnTo>
                  <a:pt x="54889" y="19812"/>
                </a:lnTo>
                <a:lnTo>
                  <a:pt x="52552" y="23329"/>
                </a:lnTo>
                <a:lnTo>
                  <a:pt x="50469" y="25527"/>
                </a:lnTo>
                <a:lnTo>
                  <a:pt x="33528" y="40449"/>
                </a:lnTo>
                <a:lnTo>
                  <a:pt x="33528" y="43802"/>
                </a:lnTo>
                <a:lnTo>
                  <a:pt x="60350" y="43802"/>
                </a:lnTo>
                <a:lnTo>
                  <a:pt x="60350" y="39852"/>
                </a:lnTo>
                <a:close/>
              </a:path>
              <a:path w="160019" h="51434">
                <a:moveTo>
                  <a:pt x="91973" y="0"/>
                </a:moveTo>
                <a:lnTo>
                  <a:pt x="88074" y="0"/>
                </a:lnTo>
                <a:lnTo>
                  <a:pt x="62611" y="50825"/>
                </a:lnTo>
                <a:lnTo>
                  <a:pt x="66509" y="50825"/>
                </a:lnTo>
                <a:lnTo>
                  <a:pt x="91973" y="0"/>
                </a:lnTo>
                <a:close/>
              </a:path>
              <a:path w="160019" h="51434">
                <a:moveTo>
                  <a:pt x="120891" y="28206"/>
                </a:moveTo>
                <a:lnTo>
                  <a:pt x="119634" y="25336"/>
                </a:lnTo>
                <a:lnTo>
                  <a:pt x="114617" y="21056"/>
                </a:lnTo>
                <a:lnTo>
                  <a:pt x="111455" y="19977"/>
                </a:lnTo>
                <a:lnTo>
                  <a:pt x="105156" y="19977"/>
                </a:lnTo>
                <a:lnTo>
                  <a:pt x="102628" y="20548"/>
                </a:lnTo>
                <a:lnTo>
                  <a:pt x="100037" y="21678"/>
                </a:lnTo>
                <a:lnTo>
                  <a:pt x="100863" y="9385"/>
                </a:lnTo>
                <a:lnTo>
                  <a:pt x="119189" y="9385"/>
                </a:lnTo>
                <a:lnTo>
                  <a:pt x="119189" y="5384"/>
                </a:lnTo>
                <a:lnTo>
                  <a:pt x="97078" y="5384"/>
                </a:lnTo>
                <a:lnTo>
                  <a:pt x="95973" y="24091"/>
                </a:lnTo>
                <a:lnTo>
                  <a:pt x="98882" y="26022"/>
                </a:lnTo>
                <a:lnTo>
                  <a:pt x="101625" y="24549"/>
                </a:lnTo>
                <a:lnTo>
                  <a:pt x="104317" y="23825"/>
                </a:lnTo>
                <a:lnTo>
                  <a:pt x="109766" y="23825"/>
                </a:lnTo>
                <a:lnTo>
                  <a:pt x="112064" y="24574"/>
                </a:lnTo>
                <a:lnTo>
                  <a:pt x="115608" y="27571"/>
                </a:lnTo>
                <a:lnTo>
                  <a:pt x="116497" y="29514"/>
                </a:lnTo>
                <a:lnTo>
                  <a:pt x="116497" y="34417"/>
                </a:lnTo>
                <a:lnTo>
                  <a:pt x="115646" y="36487"/>
                </a:lnTo>
                <a:lnTo>
                  <a:pt x="112204" y="39700"/>
                </a:lnTo>
                <a:lnTo>
                  <a:pt x="109969" y="40500"/>
                </a:lnTo>
                <a:lnTo>
                  <a:pt x="103568" y="40500"/>
                </a:lnTo>
                <a:lnTo>
                  <a:pt x="99923" y="38747"/>
                </a:lnTo>
                <a:lnTo>
                  <a:pt x="96304" y="35229"/>
                </a:lnTo>
                <a:lnTo>
                  <a:pt x="93459" y="38366"/>
                </a:lnTo>
                <a:lnTo>
                  <a:pt x="97510" y="42430"/>
                </a:lnTo>
                <a:lnTo>
                  <a:pt x="102082" y="44450"/>
                </a:lnTo>
                <a:lnTo>
                  <a:pt x="107175" y="44450"/>
                </a:lnTo>
                <a:lnTo>
                  <a:pt x="111188" y="44450"/>
                </a:lnTo>
                <a:lnTo>
                  <a:pt x="114490" y="43281"/>
                </a:lnTo>
                <a:lnTo>
                  <a:pt x="119608" y="38608"/>
                </a:lnTo>
                <a:lnTo>
                  <a:pt x="120891" y="35572"/>
                </a:lnTo>
                <a:lnTo>
                  <a:pt x="120891" y="28206"/>
                </a:lnTo>
                <a:close/>
              </a:path>
              <a:path w="160019" h="51434">
                <a:moveTo>
                  <a:pt x="159956" y="18986"/>
                </a:moveTo>
                <a:lnTo>
                  <a:pt x="158483" y="14287"/>
                </a:lnTo>
                <a:lnTo>
                  <a:pt x="155460" y="10401"/>
                </a:lnTo>
                <a:lnTo>
                  <a:pt x="155460" y="29019"/>
                </a:lnTo>
                <a:lnTo>
                  <a:pt x="154393" y="32778"/>
                </a:lnTo>
                <a:lnTo>
                  <a:pt x="150114" y="38963"/>
                </a:lnTo>
                <a:lnTo>
                  <a:pt x="147307" y="40500"/>
                </a:lnTo>
                <a:lnTo>
                  <a:pt x="140360" y="40500"/>
                </a:lnTo>
                <a:lnTo>
                  <a:pt x="137515" y="38938"/>
                </a:lnTo>
                <a:lnTo>
                  <a:pt x="133134" y="32689"/>
                </a:lnTo>
                <a:lnTo>
                  <a:pt x="132041" y="29019"/>
                </a:lnTo>
                <a:lnTo>
                  <a:pt x="132029" y="20167"/>
                </a:lnTo>
                <a:lnTo>
                  <a:pt x="133108" y="16408"/>
                </a:lnTo>
                <a:lnTo>
                  <a:pt x="137426" y="10223"/>
                </a:lnTo>
                <a:lnTo>
                  <a:pt x="140246" y="8674"/>
                </a:lnTo>
                <a:lnTo>
                  <a:pt x="147193" y="8674"/>
                </a:lnTo>
                <a:lnTo>
                  <a:pt x="150025" y="10236"/>
                </a:lnTo>
                <a:lnTo>
                  <a:pt x="154368" y="16497"/>
                </a:lnTo>
                <a:lnTo>
                  <a:pt x="155435" y="20167"/>
                </a:lnTo>
                <a:lnTo>
                  <a:pt x="155460" y="29019"/>
                </a:lnTo>
                <a:lnTo>
                  <a:pt x="155460" y="10401"/>
                </a:lnTo>
                <a:lnTo>
                  <a:pt x="154127" y="8674"/>
                </a:lnTo>
                <a:lnTo>
                  <a:pt x="152552" y="6642"/>
                </a:lnTo>
                <a:lnTo>
                  <a:pt x="148653" y="4724"/>
                </a:lnTo>
                <a:lnTo>
                  <a:pt x="139001" y="4724"/>
                </a:lnTo>
                <a:lnTo>
                  <a:pt x="135077" y="6654"/>
                </a:lnTo>
                <a:lnTo>
                  <a:pt x="129032" y="14376"/>
                </a:lnTo>
                <a:lnTo>
                  <a:pt x="127546" y="18986"/>
                </a:lnTo>
                <a:lnTo>
                  <a:pt x="127533" y="30187"/>
                </a:lnTo>
                <a:lnTo>
                  <a:pt x="129019" y="34899"/>
                </a:lnTo>
                <a:lnTo>
                  <a:pt x="134988" y="42545"/>
                </a:lnTo>
                <a:lnTo>
                  <a:pt x="138887" y="44450"/>
                </a:lnTo>
                <a:lnTo>
                  <a:pt x="148551" y="44450"/>
                </a:lnTo>
                <a:lnTo>
                  <a:pt x="152463" y="42519"/>
                </a:lnTo>
                <a:lnTo>
                  <a:pt x="154025" y="40500"/>
                </a:lnTo>
                <a:lnTo>
                  <a:pt x="158457" y="34810"/>
                </a:lnTo>
                <a:lnTo>
                  <a:pt x="159931" y="30187"/>
                </a:lnTo>
                <a:lnTo>
                  <a:pt x="159956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912770" y="6565518"/>
            <a:ext cx="164465" cy="51435"/>
          </a:xfrm>
          <a:custGeom>
            <a:avLst/>
            <a:gdLst/>
            <a:ahLst/>
            <a:cxnLst/>
            <a:rect l="l" t="t" r="r" b="b"/>
            <a:pathLst>
              <a:path w="164464" h="51434">
                <a:moveTo>
                  <a:pt x="27165" y="29514"/>
                </a:moveTo>
                <a:lnTo>
                  <a:pt x="25971" y="26924"/>
                </a:lnTo>
                <a:lnTo>
                  <a:pt x="21170" y="23304"/>
                </a:lnTo>
                <a:lnTo>
                  <a:pt x="18148" y="22250"/>
                </a:lnTo>
                <a:lnTo>
                  <a:pt x="14490" y="21958"/>
                </a:lnTo>
                <a:lnTo>
                  <a:pt x="26555" y="8572"/>
                </a:lnTo>
                <a:lnTo>
                  <a:pt x="26555" y="5384"/>
                </a:lnTo>
                <a:lnTo>
                  <a:pt x="2032" y="5384"/>
                </a:lnTo>
                <a:lnTo>
                  <a:pt x="2032" y="9283"/>
                </a:lnTo>
                <a:lnTo>
                  <a:pt x="20802" y="9283"/>
                </a:lnTo>
                <a:lnTo>
                  <a:pt x="8674" y="22948"/>
                </a:lnTo>
                <a:lnTo>
                  <a:pt x="9550" y="25527"/>
                </a:lnTo>
                <a:lnTo>
                  <a:pt x="15240" y="25527"/>
                </a:lnTo>
                <a:lnTo>
                  <a:pt x="17843" y="26174"/>
                </a:lnTo>
                <a:lnTo>
                  <a:pt x="21793" y="28765"/>
                </a:lnTo>
                <a:lnTo>
                  <a:pt x="22771" y="30594"/>
                </a:lnTo>
                <a:lnTo>
                  <a:pt x="22771" y="35204"/>
                </a:lnTo>
                <a:lnTo>
                  <a:pt x="21971" y="37033"/>
                </a:lnTo>
                <a:lnTo>
                  <a:pt x="18757" y="39801"/>
                </a:lnTo>
                <a:lnTo>
                  <a:pt x="16764" y="40500"/>
                </a:lnTo>
                <a:lnTo>
                  <a:pt x="9982" y="40500"/>
                </a:lnTo>
                <a:lnTo>
                  <a:pt x="6248" y="38608"/>
                </a:lnTo>
                <a:lnTo>
                  <a:pt x="3124" y="34798"/>
                </a:lnTo>
                <a:lnTo>
                  <a:pt x="0" y="37592"/>
                </a:lnTo>
                <a:lnTo>
                  <a:pt x="3517" y="42164"/>
                </a:lnTo>
                <a:lnTo>
                  <a:pt x="8293" y="44450"/>
                </a:lnTo>
                <a:lnTo>
                  <a:pt x="14325" y="44450"/>
                </a:lnTo>
                <a:lnTo>
                  <a:pt x="17945" y="44450"/>
                </a:lnTo>
                <a:lnTo>
                  <a:pt x="20993" y="43370"/>
                </a:lnTo>
                <a:lnTo>
                  <a:pt x="25920" y="39014"/>
                </a:lnTo>
                <a:lnTo>
                  <a:pt x="27165" y="36245"/>
                </a:lnTo>
                <a:lnTo>
                  <a:pt x="27165" y="29514"/>
                </a:lnTo>
                <a:close/>
              </a:path>
              <a:path w="164464" h="51434">
                <a:moveTo>
                  <a:pt x="66725" y="18986"/>
                </a:moveTo>
                <a:lnTo>
                  <a:pt x="65239" y="14287"/>
                </a:lnTo>
                <a:lnTo>
                  <a:pt x="62230" y="10401"/>
                </a:lnTo>
                <a:lnTo>
                  <a:pt x="62230" y="29019"/>
                </a:lnTo>
                <a:lnTo>
                  <a:pt x="61163" y="32778"/>
                </a:lnTo>
                <a:lnTo>
                  <a:pt x="56883" y="38963"/>
                </a:lnTo>
                <a:lnTo>
                  <a:pt x="54076" y="40500"/>
                </a:lnTo>
                <a:lnTo>
                  <a:pt x="47129" y="40500"/>
                </a:lnTo>
                <a:lnTo>
                  <a:pt x="44284" y="38938"/>
                </a:lnTo>
                <a:lnTo>
                  <a:pt x="39903" y="32689"/>
                </a:lnTo>
                <a:lnTo>
                  <a:pt x="38811" y="29019"/>
                </a:lnTo>
                <a:lnTo>
                  <a:pt x="38798" y="20167"/>
                </a:lnTo>
                <a:lnTo>
                  <a:pt x="39878" y="16408"/>
                </a:lnTo>
                <a:lnTo>
                  <a:pt x="44196" y="10223"/>
                </a:lnTo>
                <a:lnTo>
                  <a:pt x="47015" y="8674"/>
                </a:lnTo>
                <a:lnTo>
                  <a:pt x="53962" y="8674"/>
                </a:lnTo>
                <a:lnTo>
                  <a:pt x="56794" y="10236"/>
                </a:lnTo>
                <a:lnTo>
                  <a:pt x="61137" y="16497"/>
                </a:lnTo>
                <a:lnTo>
                  <a:pt x="62204" y="20167"/>
                </a:lnTo>
                <a:lnTo>
                  <a:pt x="62230" y="29019"/>
                </a:lnTo>
                <a:lnTo>
                  <a:pt x="62230" y="10401"/>
                </a:lnTo>
                <a:lnTo>
                  <a:pt x="60896" y="8674"/>
                </a:lnTo>
                <a:lnTo>
                  <a:pt x="59321" y="6642"/>
                </a:lnTo>
                <a:lnTo>
                  <a:pt x="55422" y="4724"/>
                </a:lnTo>
                <a:lnTo>
                  <a:pt x="45770" y="4724"/>
                </a:lnTo>
                <a:lnTo>
                  <a:pt x="41846" y="6654"/>
                </a:lnTo>
                <a:lnTo>
                  <a:pt x="35801" y="14376"/>
                </a:lnTo>
                <a:lnTo>
                  <a:pt x="34315" y="18986"/>
                </a:lnTo>
                <a:lnTo>
                  <a:pt x="34302" y="30187"/>
                </a:lnTo>
                <a:lnTo>
                  <a:pt x="35788" y="34899"/>
                </a:lnTo>
                <a:lnTo>
                  <a:pt x="41757" y="42545"/>
                </a:lnTo>
                <a:lnTo>
                  <a:pt x="45656" y="44450"/>
                </a:lnTo>
                <a:lnTo>
                  <a:pt x="55308" y="44450"/>
                </a:lnTo>
                <a:lnTo>
                  <a:pt x="59232" y="42519"/>
                </a:lnTo>
                <a:lnTo>
                  <a:pt x="60794" y="40500"/>
                </a:lnTo>
                <a:lnTo>
                  <a:pt x="65227" y="34810"/>
                </a:lnTo>
                <a:lnTo>
                  <a:pt x="66700" y="30187"/>
                </a:lnTo>
                <a:lnTo>
                  <a:pt x="66725" y="18986"/>
                </a:lnTo>
                <a:close/>
              </a:path>
              <a:path w="164464" h="51434">
                <a:moveTo>
                  <a:pt x="96418" y="0"/>
                </a:moveTo>
                <a:lnTo>
                  <a:pt x="92519" y="0"/>
                </a:lnTo>
                <a:lnTo>
                  <a:pt x="67056" y="50825"/>
                </a:lnTo>
                <a:lnTo>
                  <a:pt x="70954" y="50825"/>
                </a:lnTo>
                <a:lnTo>
                  <a:pt x="96418" y="0"/>
                </a:lnTo>
                <a:close/>
              </a:path>
              <a:path w="164464" h="51434">
                <a:moveTo>
                  <a:pt x="125336" y="28206"/>
                </a:moveTo>
                <a:lnTo>
                  <a:pt x="124079" y="25336"/>
                </a:lnTo>
                <a:lnTo>
                  <a:pt x="119075" y="21056"/>
                </a:lnTo>
                <a:lnTo>
                  <a:pt x="115900" y="19977"/>
                </a:lnTo>
                <a:lnTo>
                  <a:pt x="109613" y="19977"/>
                </a:lnTo>
                <a:lnTo>
                  <a:pt x="107086" y="20548"/>
                </a:lnTo>
                <a:lnTo>
                  <a:pt x="104482" y="21678"/>
                </a:lnTo>
                <a:lnTo>
                  <a:pt x="105308" y="9385"/>
                </a:lnTo>
                <a:lnTo>
                  <a:pt x="123634" y="9385"/>
                </a:lnTo>
                <a:lnTo>
                  <a:pt x="123634" y="5384"/>
                </a:lnTo>
                <a:lnTo>
                  <a:pt x="101523" y="5384"/>
                </a:lnTo>
                <a:lnTo>
                  <a:pt x="100431" y="24091"/>
                </a:lnTo>
                <a:lnTo>
                  <a:pt x="103339" y="26022"/>
                </a:lnTo>
                <a:lnTo>
                  <a:pt x="106083" y="24549"/>
                </a:lnTo>
                <a:lnTo>
                  <a:pt x="108762" y="23825"/>
                </a:lnTo>
                <a:lnTo>
                  <a:pt x="114211" y="23825"/>
                </a:lnTo>
                <a:lnTo>
                  <a:pt x="116509" y="24574"/>
                </a:lnTo>
                <a:lnTo>
                  <a:pt x="120065" y="27571"/>
                </a:lnTo>
                <a:lnTo>
                  <a:pt x="120954" y="29514"/>
                </a:lnTo>
                <a:lnTo>
                  <a:pt x="120954" y="34417"/>
                </a:lnTo>
                <a:lnTo>
                  <a:pt x="120091" y="36487"/>
                </a:lnTo>
                <a:lnTo>
                  <a:pt x="116649" y="39700"/>
                </a:lnTo>
                <a:lnTo>
                  <a:pt x="114414" y="40500"/>
                </a:lnTo>
                <a:lnTo>
                  <a:pt x="108013" y="40500"/>
                </a:lnTo>
                <a:lnTo>
                  <a:pt x="104381" y="38747"/>
                </a:lnTo>
                <a:lnTo>
                  <a:pt x="100749" y="35229"/>
                </a:lnTo>
                <a:lnTo>
                  <a:pt x="97904" y="38366"/>
                </a:lnTo>
                <a:lnTo>
                  <a:pt x="101968" y="42430"/>
                </a:lnTo>
                <a:lnTo>
                  <a:pt x="106540" y="44450"/>
                </a:lnTo>
                <a:lnTo>
                  <a:pt x="111620" y="44450"/>
                </a:lnTo>
                <a:lnTo>
                  <a:pt x="115646" y="44450"/>
                </a:lnTo>
                <a:lnTo>
                  <a:pt x="118935" y="43281"/>
                </a:lnTo>
                <a:lnTo>
                  <a:pt x="124053" y="38608"/>
                </a:lnTo>
                <a:lnTo>
                  <a:pt x="125336" y="35572"/>
                </a:lnTo>
                <a:lnTo>
                  <a:pt x="125336" y="28206"/>
                </a:lnTo>
                <a:close/>
              </a:path>
              <a:path w="164464" h="51434">
                <a:moveTo>
                  <a:pt x="164414" y="18986"/>
                </a:moveTo>
                <a:lnTo>
                  <a:pt x="162928" y="14287"/>
                </a:lnTo>
                <a:lnTo>
                  <a:pt x="159905" y="10401"/>
                </a:lnTo>
                <a:lnTo>
                  <a:pt x="159905" y="29019"/>
                </a:lnTo>
                <a:lnTo>
                  <a:pt x="158838" y="32778"/>
                </a:lnTo>
                <a:lnTo>
                  <a:pt x="154559" y="38963"/>
                </a:lnTo>
                <a:lnTo>
                  <a:pt x="151752" y="40500"/>
                </a:lnTo>
                <a:lnTo>
                  <a:pt x="144792" y="40500"/>
                </a:lnTo>
                <a:lnTo>
                  <a:pt x="141960" y="38938"/>
                </a:lnTo>
                <a:lnTo>
                  <a:pt x="137579" y="32689"/>
                </a:lnTo>
                <a:lnTo>
                  <a:pt x="136486" y="29019"/>
                </a:lnTo>
                <a:lnTo>
                  <a:pt x="136474" y="20167"/>
                </a:lnTo>
                <a:lnTo>
                  <a:pt x="137553" y="16408"/>
                </a:lnTo>
                <a:lnTo>
                  <a:pt x="141871" y="10223"/>
                </a:lnTo>
                <a:lnTo>
                  <a:pt x="144691" y="8674"/>
                </a:lnTo>
                <a:lnTo>
                  <a:pt x="151638" y="8674"/>
                </a:lnTo>
                <a:lnTo>
                  <a:pt x="154470" y="10236"/>
                </a:lnTo>
                <a:lnTo>
                  <a:pt x="158813" y="16497"/>
                </a:lnTo>
                <a:lnTo>
                  <a:pt x="159880" y="20167"/>
                </a:lnTo>
                <a:lnTo>
                  <a:pt x="159905" y="29019"/>
                </a:lnTo>
                <a:lnTo>
                  <a:pt x="159905" y="10401"/>
                </a:lnTo>
                <a:lnTo>
                  <a:pt x="158572" y="8674"/>
                </a:lnTo>
                <a:lnTo>
                  <a:pt x="156997" y="6642"/>
                </a:lnTo>
                <a:lnTo>
                  <a:pt x="153111" y="4724"/>
                </a:lnTo>
                <a:lnTo>
                  <a:pt x="143446" y="4724"/>
                </a:lnTo>
                <a:lnTo>
                  <a:pt x="139522" y="6654"/>
                </a:lnTo>
                <a:lnTo>
                  <a:pt x="133489" y="14376"/>
                </a:lnTo>
                <a:lnTo>
                  <a:pt x="131991" y="18986"/>
                </a:lnTo>
                <a:lnTo>
                  <a:pt x="131978" y="30187"/>
                </a:lnTo>
                <a:lnTo>
                  <a:pt x="133464" y="34899"/>
                </a:lnTo>
                <a:lnTo>
                  <a:pt x="139433" y="42545"/>
                </a:lnTo>
                <a:lnTo>
                  <a:pt x="143332" y="44450"/>
                </a:lnTo>
                <a:lnTo>
                  <a:pt x="152996" y="44450"/>
                </a:lnTo>
                <a:lnTo>
                  <a:pt x="156908" y="42519"/>
                </a:lnTo>
                <a:lnTo>
                  <a:pt x="158470" y="40500"/>
                </a:lnTo>
                <a:lnTo>
                  <a:pt x="162902" y="34810"/>
                </a:lnTo>
                <a:lnTo>
                  <a:pt x="164388" y="30187"/>
                </a:lnTo>
                <a:lnTo>
                  <a:pt x="164414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177451" y="6565518"/>
            <a:ext cx="161925" cy="51435"/>
          </a:xfrm>
          <a:custGeom>
            <a:avLst/>
            <a:gdLst/>
            <a:ahLst/>
            <a:cxnLst/>
            <a:rect l="l" t="t" r="r" b="b"/>
            <a:pathLst>
              <a:path w="161925" h="51434">
                <a:moveTo>
                  <a:pt x="26835" y="39852"/>
                </a:moveTo>
                <a:lnTo>
                  <a:pt x="6477" y="39852"/>
                </a:lnTo>
                <a:lnTo>
                  <a:pt x="20358" y="27520"/>
                </a:lnTo>
                <a:lnTo>
                  <a:pt x="22872" y="24879"/>
                </a:lnTo>
                <a:lnTo>
                  <a:pt x="25730" y="20789"/>
                </a:lnTo>
                <a:lnTo>
                  <a:pt x="26441" y="18440"/>
                </a:lnTo>
                <a:lnTo>
                  <a:pt x="26441" y="12623"/>
                </a:lnTo>
                <a:lnTo>
                  <a:pt x="25323" y="10007"/>
                </a:lnTo>
                <a:lnTo>
                  <a:pt x="20815" y="5867"/>
                </a:lnTo>
                <a:lnTo>
                  <a:pt x="17970" y="4838"/>
                </a:lnTo>
                <a:lnTo>
                  <a:pt x="11353" y="4838"/>
                </a:lnTo>
                <a:lnTo>
                  <a:pt x="8712" y="5499"/>
                </a:lnTo>
                <a:lnTo>
                  <a:pt x="4546" y="8178"/>
                </a:lnTo>
                <a:lnTo>
                  <a:pt x="2578" y="10236"/>
                </a:lnTo>
                <a:lnTo>
                  <a:pt x="711" y="13017"/>
                </a:lnTo>
                <a:lnTo>
                  <a:pt x="3886" y="15316"/>
                </a:lnTo>
                <a:lnTo>
                  <a:pt x="5499" y="13042"/>
                </a:lnTo>
                <a:lnTo>
                  <a:pt x="7099" y="11379"/>
                </a:lnTo>
                <a:lnTo>
                  <a:pt x="10287" y="9258"/>
                </a:lnTo>
                <a:lnTo>
                  <a:pt x="12115" y="8737"/>
                </a:lnTo>
                <a:lnTo>
                  <a:pt x="16357" y="8737"/>
                </a:lnTo>
                <a:lnTo>
                  <a:pt x="18186" y="9410"/>
                </a:lnTo>
                <a:lnTo>
                  <a:pt x="21196" y="12115"/>
                </a:lnTo>
                <a:lnTo>
                  <a:pt x="21945" y="13893"/>
                </a:lnTo>
                <a:lnTo>
                  <a:pt x="21945" y="17983"/>
                </a:lnTo>
                <a:lnTo>
                  <a:pt x="21361" y="19812"/>
                </a:lnTo>
                <a:lnTo>
                  <a:pt x="19011" y="23329"/>
                </a:lnTo>
                <a:lnTo>
                  <a:pt x="16929" y="25527"/>
                </a:lnTo>
                <a:lnTo>
                  <a:pt x="0" y="40449"/>
                </a:lnTo>
                <a:lnTo>
                  <a:pt x="0" y="43802"/>
                </a:lnTo>
                <a:lnTo>
                  <a:pt x="26835" y="43802"/>
                </a:lnTo>
                <a:lnTo>
                  <a:pt x="26835" y="39852"/>
                </a:lnTo>
                <a:close/>
              </a:path>
              <a:path w="161925" h="51434">
                <a:moveTo>
                  <a:pt x="62280" y="28117"/>
                </a:moveTo>
                <a:lnTo>
                  <a:pt x="60985" y="25247"/>
                </a:lnTo>
                <a:lnTo>
                  <a:pt x="58915" y="23495"/>
                </a:lnTo>
                <a:lnTo>
                  <a:pt x="57835" y="22580"/>
                </a:lnTo>
                <a:lnTo>
                  <a:pt x="57835" y="29349"/>
                </a:lnTo>
                <a:lnTo>
                  <a:pt x="57759" y="34455"/>
                </a:lnTo>
                <a:lnTo>
                  <a:pt x="56984" y="36410"/>
                </a:lnTo>
                <a:lnTo>
                  <a:pt x="53581" y="39776"/>
                </a:lnTo>
                <a:lnTo>
                  <a:pt x="51346" y="40614"/>
                </a:lnTo>
                <a:lnTo>
                  <a:pt x="45745" y="40614"/>
                </a:lnTo>
                <a:lnTo>
                  <a:pt x="43395" y="39776"/>
                </a:lnTo>
                <a:lnTo>
                  <a:pt x="39763" y="36499"/>
                </a:lnTo>
                <a:lnTo>
                  <a:pt x="38849" y="34455"/>
                </a:lnTo>
                <a:lnTo>
                  <a:pt x="38849" y="29730"/>
                </a:lnTo>
                <a:lnTo>
                  <a:pt x="57835" y="29349"/>
                </a:lnTo>
                <a:lnTo>
                  <a:pt x="57835" y="22580"/>
                </a:lnTo>
                <a:lnTo>
                  <a:pt x="55829" y="20853"/>
                </a:lnTo>
                <a:lnTo>
                  <a:pt x="52692" y="19761"/>
                </a:lnTo>
                <a:lnTo>
                  <a:pt x="44399" y="19761"/>
                </a:lnTo>
                <a:lnTo>
                  <a:pt x="40754" y="21717"/>
                </a:lnTo>
                <a:lnTo>
                  <a:pt x="38087" y="25628"/>
                </a:lnTo>
                <a:lnTo>
                  <a:pt x="38087" y="20497"/>
                </a:lnTo>
                <a:lnTo>
                  <a:pt x="39103" y="16446"/>
                </a:lnTo>
                <a:lnTo>
                  <a:pt x="43205" y="10236"/>
                </a:lnTo>
                <a:lnTo>
                  <a:pt x="45923" y="8674"/>
                </a:lnTo>
                <a:lnTo>
                  <a:pt x="52362" y="8674"/>
                </a:lnTo>
                <a:lnTo>
                  <a:pt x="55384" y="9944"/>
                </a:lnTo>
                <a:lnTo>
                  <a:pt x="58381" y="12458"/>
                </a:lnTo>
                <a:lnTo>
                  <a:pt x="60909" y="9118"/>
                </a:lnTo>
                <a:lnTo>
                  <a:pt x="60363" y="8674"/>
                </a:lnTo>
                <a:lnTo>
                  <a:pt x="57327" y="6184"/>
                </a:lnTo>
                <a:lnTo>
                  <a:pt x="53543" y="4724"/>
                </a:lnTo>
                <a:lnTo>
                  <a:pt x="44640" y="4724"/>
                </a:lnTo>
                <a:lnTo>
                  <a:pt x="40767" y="6705"/>
                </a:lnTo>
                <a:lnTo>
                  <a:pt x="35013" y="14605"/>
                </a:lnTo>
                <a:lnTo>
                  <a:pt x="33578" y="19583"/>
                </a:lnTo>
                <a:lnTo>
                  <a:pt x="33578" y="32092"/>
                </a:lnTo>
                <a:lnTo>
                  <a:pt x="34912" y="36868"/>
                </a:lnTo>
                <a:lnTo>
                  <a:pt x="40259" y="42938"/>
                </a:lnTo>
                <a:lnTo>
                  <a:pt x="43903" y="44450"/>
                </a:lnTo>
                <a:lnTo>
                  <a:pt x="52412" y="44450"/>
                </a:lnTo>
                <a:lnTo>
                  <a:pt x="55702" y="43243"/>
                </a:lnTo>
                <a:lnTo>
                  <a:pt x="58559" y="40614"/>
                </a:lnTo>
                <a:lnTo>
                  <a:pt x="60960" y="38417"/>
                </a:lnTo>
                <a:lnTo>
                  <a:pt x="62280" y="35369"/>
                </a:lnTo>
                <a:lnTo>
                  <a:pt x="62280" y="28117"/>
                </a:lnTo>
                <a:close/>
              </a:path>
              <a:path w="161925" h="51434">
                <a:moveTo>
                  <a:pt x="93395" y="0"/>
                </a:moveTo>
                <a:lnTo>
                  <a:pt x="89496" y="0"/>
                </a:lnTo>
                <a:lnTo>
                  <a:pt x="64033" y="50825"/>
                </a:lnTo>
                <a:lnTo>
                  <a:pt x="67932" y="50825"/>
                </a:lnTo>
                <a:lnTo>
                  <a:pt x="93395" y="0"/>
                </a:lnTo>
                <a:close/>
              </a:path>
              <a:path w="161925" h="51434">
                <a:moveTo>
                  <a:pt x="122313" y="28206"/>
                </a:moveTo>
                <a:lnTo>
                  <a:pt x="121056" y="25336"/>
                </a:lnTo>
                <a:lnTo>
                  <a:pt x="116052" y="21056"/>
                </a:lnTo>
                <a:lnTo>
                  <a:pt x="112877" y="19977"/>
                </a:lnTo>
                <a:lnTo>
                  <a:pt x="106565" y="19977"/>
                </a:lnTo>
                <a:lnTo>
                  <a:pt x="104063" y="20548"/>
                </a:lnTo>
                <a:lnTo>
                  <a:pt x="101460" y="21678"/>
                </a:lnTo>
                <a:lnTo>
                  <a:pt x="102285" y="9385"/>
                </a:lnTo>
                <a:lnTo>
                  <a:pt x="120611" y="9385"/>
                </a:lnTo>
                <a:lnTo>
                  <a:pt x="120611" y="5384"/>
                </a:lnTo>
                <a:lnTo>
                  <a:pt x="98501" y="5384"/>
                </a:lnTo>
                <a:lnTo>
                  <a:pt x="97396" y="24091"/>
                </a:lnTo>
                <a:lnTo>
                  <a:pt x="100304" y="26022"/>
                </a:lnTo>
                <a:lnTo>
                  <a:pt x="103047" y="24549"/>
                </a:lnTo>
                <a:lnTo>
                  <a:pt x="105740" y="23825"/>
                </a:lnTo>
                <a:lnTo>
                  <a:pt x="111201" y="23825"/>
                </a:lnTo>
                <a:lnTo>
                  <a:pt x="113487" y="24574"/>
                </a:lnTo>
                <a:lnTo>
                  <a:pt x="117043" y="27571"/>
                </a:lnTo>
                <a:lnTo>
                  <a:pt x="117919" y="29514"/>
                </a:lnTo>
                <a:lnTo>
                  <a:pt x="117919" y="34417"/>
                </a:lnTo>
                <a:lnTo>
                  <a:pt x="117068" y="36487"/>
                </a:lnTo>
                <a:lnTo>
                  <a:pt x="113626" y="39700"/>
                </a:lnTo>
                <a:lnTo>
                  <a:pt x="111391" y="40500"/>
                </a:lnTo>
                <a:lnTo>
                  <a:pt x="104978" y="40500"/>
                </a:lnTo>
                <a:lnTo>
                  <a:pt x="101346" y="38747"/>
                </a:lnTo>
                <a:lnTo>
                  <a:pt x="97739" y="35229"/>
                </a:lnTo>
                <a:lnTo>
                  <a:pt x="94881" y="38366"/>
                </a:lnTo>
                <a:lnTo>
                  <a:pt x="98933" y="42430"/>
                </a:lnTo>
                <a:lnTo>
                  <a:pt x="103505" y="44450"/>
                </a:lnTo>
                <a:lnTo>
                  <a:pt x="108597" y="44450"/>
                </a:lnTo>
                <a:lnTo>
                  <a:pt x="112610" y="44450"/>
                </a:lnTo>
                <a:lnTo>
                  <a:pt x="115912" y="43281"/>
                </a:lnTo>
                <a:lnTo>
                  <a:pt x="121043" y="38608"/>
                </a:lnTo>
                <a:lnTo>
                  <a:pt x="122313" y="35572"/>
                </a:lnTo>
                <a:lnTo>
                  <a:pt x="122313" y="28206"/>
                </a:lnTo>
                <a:close/>
              </a:path>
              <a:path w="161925" h="51434">
                <a:moveTo>
                  <a:pt x="161391" y="18986"/>
                </a:moveTo>
                <a:lnTo>
                  <a:pt x="159905" y="14287"/>
                </a:lnTo>
                <a:lnTo>
                  <a:pt x="156895" y="10414"/>
                </a:lnTo>
                <a:lnTo>
                  <a:pt x="156895" y="29019"/>
                </a:lnTo>
                <a:lnTo>
                  <a:pt x="155816" y="32778"/>
                </a:lnTo>
                <a:lnTo>
                  <a:pt x="151536" y="38963"/>
                </a:lnTo>
                <a:lnTo>
                  <a:pt x="148729" y="40500"/>
                </a:lnTo>
                <a:lnTo>
                  <a:pt x="141782" y="40500"/>
                </a:lnTo>
                <a:lnTo>
                  <a:pt x="138925" y="38938"/>
                </a:lnTo>
                <a:lnTo>
                  <a:pt x="134556" y="32689"/>
                </a:lnTo>
                <a:lnTo>
                  <a:pt x="133464" y="29019"/>
                </a:lnTo>
                <a:lnTo>
                  <a:pt x="133451" y="20167"/>
                </a:lnTo>
                <a:lnTo>
                  <a:pt x="134531" y="16408"/>
                </a:lnTo>
                <a:lnTo>
                  <a:pt x="138836" y="10223"/>
                </a:lnTo>
                <a:lnTo>
                  <a:pt x="141668" y="8674"/>
                </a:lnTo>
                <a:lnTo>
                  <a:pt x="148602" y="8674"/>
                </a:lnTo>
                <a:lnTo>
                  <a:pt x="151447" y="10236"/>
                </a:lnTo>
                <a:lnTo>
                  <a:pt x="155803" y="16497"/>
                </a:lnTo>
                <a:lnTo>
                  <a:pt x="156870" y="20167"/>
                </a:lnTo>
                <a:lnTo>
                  <a:pt x="156895" y="29019"/>
                </a:lnTo>
                <a:lnTo>
                  <a:pt x="156895" y="10414"/>
                </a:lnTo>
                <a:lnTo>
                  <a:pt x="155549" y="8674"/>
                </a:lnTo>
                <a:lnTo>
                  <a:pt x="153974" y="6642"/>
                </a:lnTo>
                <a:lnTo>
                  <a:pt x="150088" y="4724"/>
                </a:lnTo>
                <a:lnTo>
                  <a:pt x="140423" y="4724"/>
                </a:lnTo>
                <a:lnTo>
                  <a:pt x="136486" y="6654"/>
                </a:lnTo>
                <a:lnTo>
                  <a:pt x="130467" y="14376"/>
                </a:lnTo>
                <a:lnTo>
                  <a:pt x="128968" y="18986"/>
                </a:lnTo>
                <a:lnTo>
                  <a:pt x="128943" y="30187"/>
                </a:lnTo>
                <a:lnTo>
                  <a:pt x="130441" y="34899"/>
                </a:lnTo>
                <a:lnTo>
                  <a:pt x="136410" y="42545"/>
                </a:lnTo>
                <a:lnTo>
                  <a:pt x="140309" y="44450"/>
                </a:lnTo>
                <a:lnTo>
                  <a:pt x="149974" y="44450"/>
                </a:lnTo>
                <a:lnTo>
                  <a:pt x="153885" y="42519"/>
                </a:lnTo>
                <a:lnTo>
                  <a:pt x="155460" y="40500"/>
                </a:lnTo>
                <a:lnTo>
                  <a:pt x="159880" y="34810"/>
                </a:lnTo>
                <a:lnTo>
                  <a:pt x="161366" y="30187"/>
                </a:lnTo>
                <a:lnTo>
                  <a:pt x="161391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120038" y="6565518"/>
            <a:ext cx="163830" cy="51435"/>
          </a:xfrm>
          <a:custGeom>
            <a:avLst/>
            <a:gdLst/>
            <a:ahLst/>
            <a:cxnLst/>
            <a:rect l="l" t="t" r="r" b="b"/>
            <a:pathLst>
              <a:path w="163830" h="51434">
                <a:moveTo>
                  <a:pt x="26835" y="39852"/>
                </a:moveTo>
                <a:lnTo>
                  <a:pt x="6477" y="39852"/>
                </a:lnTo>
                <a:lnTo>
                  <a:pt x="20358" y="27520"/>
                </a:lnTo>
                <a:lnTo>
                  <a:pt x="22885" y="24879"/>
                </a:lnTo>
                <a:lnTo>
                  <a:pt x="25730" y="20789"/>
                </a:lnTo>
                <a:lnTo>
                  <a:pt x="26454" y="18440"/>
                </a:lnTo>
                <a:lnTo>
                  <a:pt x="26454" y="12623"/>
                </a:lnTo>
                <a:lnTo>
                  <a:pt x="25323" y="10007"/>
                </a:lnTo>
                <a:lnTo>
                  <a:pt x="20828" y="5867"/>
                </a:lnTo>
                <a:lnTo>
                  <a:pt x="17983" y="4838"/>
                </a:lnTo>
                <a:lnTo>
                  <a:pt x="11366" y="4838"/>
                </a:lnTo>
                <a:lnTo>
                  <a:pt x="8724" y="5499"/>
                </a:lnTo>
                <a:lnTo>
                  <a:pt x="4546" y="8178"/>
                </a:lnTo>
                <a:lnTo>
                  <a:pt x="2578" y="10236"/>
                </a:lnTo>
                <a:lnTo>
                  <a:pt x="711" y="13017"/>
                </a:lnTo>
                <a:lnTo>
                  <a:pt x="3898" y="15316"/>
                </a:lnTo>
                <a:lnTo>
                  <a:pt x="5499" y="13042"/>
                </a:lnTo>
                <a:lnTo>
                  <a:pt x="7112" y="11379"/>
                </a:lnTo>
                <a:lnTo>
                  <a:pt x="10287" y="9258"/>
                </a:lnTo>
                <a:lnTo>
                  <a:pt x="12128" y="8737"/>
                </a:lnTo>
                <a:lnTo>
                  <a:pt x="16370" y="8737"/>
                </a:lnTo>
                <a:lnTo>
                  <a:pt x="18199" y="9410"/>
                </a:lnTo>
                <a:lnTo>
                  <a:pt x="21196" y="12115"/>
                </a:lnTo>
                <a:lnTo>
                  <a:pt x="21945" y="13893"/>
                </a:lnTo>
                <a:lnTo>
                  <a:pt x="21945" y="17983"/>
                </a:lnTo>
                <a:lnTo>
                  <a:pt x="21361" y="19812"/>
                </a:lnTo>
                <a:lnTo>
                  <a:pt x="19024" y="23329"/>
                </a:lnTo>
                <a:lnTo>
                  <a:pt x="16941" y="25527"/>
                </a:lnTo>
                <a:lnTo>
                  <a:pt x="0" y="40449"/>
                </a:lnTo>
                <a:lnTo>
                  <a:pt x="0" y="43802"/>
                </a:lnTo>
                <a:lnTo>
                  <a:pt x="26835" y="43802"/>
                </a:lnTo>
                <a:lnTo>
                  <a:pt x="26835" y="39852"/>
                </a:lnTo>
                <a:close/>
              </a:path>
              <a:path w="163830" h="51434">
                <a:moveTo>
                  <a:pt x="66065" y="18986"/>
                </a:moveTo>
                <a:lnTo>
                  <a:pt x="64592" y="14287"/>
                </a:lnTo>
                <a:lnTo>
                  <a:pt x="61569" y="10388"/>
                </a:lnTo>
                <a:lnTo>
                  <a:pt x="61569" y="29019"/>
                </a:lnTo>
                <a:lnTo>
                  <a:pt x="60502" y="32778"/>
                </a:lnTo>
                <a:lnTo>
                  <a:pt x="56222" y="38963"/>
                </a:lnTo>
                <a:lnTo>
                  <a:pt x="53416" y="40500"/>
                </a:lnTo>
                <a:lnTo>
                  <a:pt x="46456" y="40500"/>
                </a:lnTo>
                <a:lnTo>
                  <a:pt x="43624" y="38938"/>
                </a:lnTo>
                <a:lnTo>
                  <a:pt x="39230" y="32689"/>
                </a:lnTo>
                <a:lnTo>
                  <a:pt x="38163" y="29019"/>
                </a:lnTo>
                <a:lnTo>
                  <a:pt x="38138" y="20167"/>
                </a:lnTo>
                <a:lnTo>
                  <a:pt x="39217" y="16408"/>
                </a:lnTo>
                <a:lnTo>
                  <a:pt x="43535" y="10223"/>
                </a:lnTo>
                <a:lnTo>
                  <a:pt x="46355" y="8674"/>
                </a:lnTo>
                <a:lnTo>
                  <a:pt x="53301" y="8674"/>
                </a:lnTo>
                <a:lnTo>
                  <a:pt x="56121" y="10236"/>
                </a:lnTo>
                <a:lnTo>
                  <a:pt x="60477" y="16497"/>
                </a:lnTo>
                <a:lnTo>
                  <a:pt x="61544" y="20167"/>
                </a:lnTo>
                <a:lnTo>
                  <a:pt x="61569" y="29019"/>
                </a:lnTo>
                <a:lnTo>
                  <a:pt x="61569" y="10388"/>
                </a:lnTo>
                <a:lnTo>
                  <a:pt x="60248" y="8674"/>
                </a:lnTo>
                <a:lnTo>
                  <a:pt x="58661" y="6642"/>
                </a:lnTo>
                <a:lnTo>
                  <a:pt x="54775" y="4724"/>
                </a:lnTo>
                <a:lnTo>
                  <a:pt x="45110" y="4724"/>
                </a:lnTo>
                <a:lnTo>
                  <a:pt x="41186" y="6654"/>
                </a:lnTo>
                <a:lnTo>
                  <a:pt x="35153" y="14376"/>
                </a:lnTo>
                <a:lnTo>
                  <a:pt x="33655" y="18986"/>
                </a:lnTo>
                <a:lnTo>
                  <a:pt x="33642" y="30187"/>
                </a:lnTo>
                <a:lnTo>
                  <a:pt x="35128" y="34899"/>
                </a:lnTo>
                <a:lnTo>
                  <a:pt x="41097" y="42545"/>
                </a:lnTo>
                <a:lnTo>
                  <a:pt x="44996" y="44450"/>
                </a:lnTo>
                <a:lnTo>
                  <a:pt x="54660" y="44450"/>
                </a:lnTo>
                <a:lnTo>
                  <a:pt x="58572" y="42519"/>
                </a:lnTo>
                <a:lnTo>
                  <a:pt x="60134" y="40500"/>
                </a:lnTo>
                <a:lnTo>
                  <a:pt x="64566" y="34810"/>
                </a:lnTo>
                <a:lnTo>
                  <a:pt x="66040" y="30187"/>
                </a:lnTo>
                <a:lnTo>
                  <a:pt x="66065" y="18986"/>
                </a:lnTo>
                <a:close/>
              </a:path>
              <a:path w="163830" h="51434">
                <a:moveTo>
                  <a:pt x="95758" y="0"/>
                </a:moveTo>
                <a:lnTo>
                  <a:pt x="91859" y="0"/>
                </a:lnTo>
                <a:lnTo>
                  <a:pt x="66395" y="50825"/>
                </a:lnTo>
                <a:lnTo>
                  <a:pt x="70294" y="50825"/>
                </a:lnTo>
                <a:lnTo>
                  <a:pt x="95758" y="0"/>
                </a:lnTo>
                <a:close/>
              </a:path>
              <a:path w="163830" h="51434">
                <a:moveTo>
                  <a:pt x="124675" y="28206"/>
                </a:moveTo>
                <a:lnTo>
                  <a:pt x="123418" y="25336"/>
                </a:lnTo>
                <a:lnTo>
                  <a:pt x="118414" y="21056"/>
                </a:lnTo>
                <a:lnTo>
                  <a:pt x="115239" y="19977"/>
                </a:lnTo>
                <a:lnTo>
                  <a:pt x="108940" y="19977"/>
                </a:lnTo>
                <a:lnTo>
                  <a:pt x="106426" y="20548"/>
                </a:lnTo>
                <a:lnTo>
                  <a:pt x="103822" y="21678"/>
                </a:lnTo>
                <a:lnTo>
                  <a:pt x="104648" y="9385"/>
                </a:lnTo>
                <a:lnTo>
                  <a:pt x="122974" y="9385"/>
                </a:lnTo>
                <a:lnTo>
                  <a:pt x="122974" y="5384"/>
                </a:lnTo>
                <a:lnTo>
                  <a:pt x="100863" y="5384"/>
                </a:lnTo>
                <a:lnTo>
                  <a:pt x="99771" y="24091"/>
                </a:lnTo>
                <a:lnTo>
                  <a:pt x="102666" y="26022"/>
                </a:lnTo>
                <a:lnTo>
                  <a:pt x="105410" y="24549"/>
                </a:lnTo>
                <a:lnTo>
                  <a:pt x="108102" y="23825"/>
                </a:lnTo>
                <a:lnTo>
                  <a:pt x="113550" y="23825"/>
                </a:lnTo>
                <a:lnTo>
                  <a:pt x="115849" y="24574"/>
                </a:lnTo>
                <a:lnTo>
                  <a:pt x="119405" y="27571"/>
                </a:lnTo>
                <a:lnTo>
                  <a:pt x="120281" y="29514"/>
                </a:lnTo>
                <a:lnTo>
                  <a:pt x="120281" y="34417"/>
                </a:lnTo>
                <a:lnTo>
                  <a:pt x="119430" y="36487"/>
                </a:lnTo>
                <a:lnTo>
                  <a:pt x="115989" y="39700"/>
                </a:lnTo>
                <a:lnTo>
                  <a:pt x="113753" y="40500"/>
                </a:lnTo>
                <a:lnTo>
                  <a:pt x="107353" y="40500"/>
                </a:lnTo>
                <a:lnTo>
                  <a:pt x="103720" y="38747"/>
                </a:lnTo>
                <a:lnTo>
                  <a:pt x="100101" y="35229"/>
                </a:lnTo>
                <a:lnTo>
                  <a:pt x="97243" y="38366"/>
                </a:lnTo>
                <a:lnTo>
                  <a:pt x="101295" y="42430"/>
                </a:lnTo>
                <a:lnTo>
                  <a:pt x="105867" y="44450"/>
                </a:lnTo>
                <a:lnTo>
                  <a:pt x="110959" y="44450"/>
                </a:lnTo>
                <a:lnTo>
                  <a:pt x="114985" y="44450"/>
                </a:lnTo>
                <a:lnTo>
                  <a:pt x="118275" y="43281"/>
                </a:lnTo>
                <a:lnTo>
                  <a:pt x="123393" y="38608"/>
                </a:lnTo>
                <a:lnTo>
                  <a:pt x="124675" y="35572"/>
                </a:lnTo>
                <a:lnTo>
                  <a:pt x="124675" y="28206"/>
                </a:lnTo>
                <a:close/>
              </a:path>
              <a:path w="163830" h="51434">
                <a:moveTo>
                  <a:pt x="163753" y="18986"/>
                </a:moveTo>
                <a:lnTo>
                  <a:pt x="162267" y="14287"/>
                </a:lnTo>
                <a:lnTo>
                  <a:pt x="159258" y="10401"/>
                </a:lnTo>
                <a:lnTo>
                  <a:pt x="159258" y="29019"/>
                </a:lnTo>
                <a:lnTo>
                  <a:pt x="158191" y="32778"/>
                </a:lnTo>
                <a:lnTo>
                  <a:pt x="153911" y="38963"/>
                </a:lnTo>
                <a:lnTo>
                  <a:pt x="151091" y="40500"/>
                </a:lnTo>
                <a:lnTo>
                  <a:pt x="144145" y="40500"/>
                </a:lnTo>
                <a:lnTo>
                  <a:pt x="141300" y="38938"/>
                </a:lnTo>
                <a:lnTo>
                  <a:pt x="136918" y="32689"/>
                </a:lnTo>
                <a:lnTo>
                  <a:pt x="135839" y="29019"/>
                </a:lnTo>
                <a:lnTo>
                  <a:pt x="135813" y="20167"/>
                </a:lnTo>
                <a:lnTo>
                  <a:pt x="136893" y="16408"/>
                </a:lnTo>
                <a:lnTo>
                  <a:pt x="141211" y="10223"/>
                </a:lnTo>
                <a:lnTo>
                  <a:pt x="144030" y="8674"/>
                </a:lnTo>
                <a:lnTo>
                  <a:pt x="150990" y="8674"/>
                </a:lnTo>
                <a:lnTo>
                  <a:pt x="153809" y="10236"/>
                </a:lnTo>
                <a:lnTo>
                  <a:pt x="158165" y="16497"/>
                </a:lnTo>
                <a:lnTo>
                  <a:pt x="159232" y="20167"/>
                </a:lnTo>
                <a:lnTo>
                  <a:pt x="159258" y="29019"/>
                </a:lnTo>
                <a:lnTo>
                  <a:pt x="159258" y="10401"/>
                </a:lnTo>
                <a:lnTo>
                  <a:pt x="157924" y="8674"/>
                </a:lnTo>
                <a:lnTo>
                  <a:pt x="156349" y="6642"/>
                </a:lnTo>
                <a:lnTo>
                  <a:pt x="152450" y="4724"/>
                </a:lnTo>
                <a:lnTo>
                  <a:pt x="142786" y="4724"/>
                </a:lnTo>
                <a:lnTo>
                  <a:pt x="138861" y="6654"/>
                </a:lnTo>
                <a:lnTo>
                  <a:pt x="132829" y="14376"/>
                </a:lnTo>
                <a:lnTo>
                  <a:pt x="131343" y="18986"/>
                </a:lnTo>
                <a:lnTo>
                  <a:pt x="131318" y="30187"/>
                </a:lnTo>
                <a:lnTo>
                  <a:pt x="132803" y="34899"/>
                </a:lnTo>
                <a:lnTo>
                  <a:pt x="138772" y="42545"/>
                </a:lnTo>
                <a:lnTo>
                  <a:pt x="142671" y="44450"/>
                </a:lnTo>
                <a:lnTo>
                  <a:pt x="152336" y="44450"/>
                </a:lnTo>
                <a:lnTo>
                  <a:pt x="156260" y="42519"/>
                </a:lnTo>
                <a:lnTo>
                  <a:pt x="157822" y="40500"/>
                </a:lnTo>
                <a:lnTo>
                  <a:pt x="162255" y="34810"/>
                </a:lnTo>
                <a:lnTo>
                  <a:pt x="163728" y="30187"/>
                </a:lnTo>
                <a:lnTo>
                  <a:pt x="163753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375384" y="6565518"/>
            <a:ext cx="165735" cy="51435"/>
          </a:xfrm>
          <a:custGeom>
            <a:avLst/>
            <a:gdLst/>
            <a:ahLst/>
            <a:cxnLst/>
            <a:rect l="l" t="t" r="r" b="b"/>
            <a:pathLst>
              <a:path w="165734" h="51434">
                <a:moveTo>
                  <a:pt x="31496" y="31064"/>
                </a:moveTo>
                <a:lnTo>
                  <a:pt x="25514" y="31064"/>
                </a:lnTo>
                <a:lnTo>
                  <a:pt x="25514" y="11252"/>
                </a:lnTo>
                <a:lnTo>
                  <a:pt x="25514" y="5105"/>
                </a:lnTo>
                <a:lnTo>
                  <a:pt x="21729" y="5105"/>
                </a:lnTo>
                <a:lnTo>
                  <a:pt x="21348" y="5575"/>
                </a:lnTo>
                <a:lnTo>
                  <a:pt x="21348" y="11252"/>
                </a:lnTo>
                <a:lnTo>
                  <a:pt x="21348" y="31064"/>
                </a:lnTo>
                <a:lnTo>
                  <a:pt x="5219" y="31064"/>
                </a:lnTo>
                <a:lnTo>
                  <a:pt x="21348" y="11252"/>
                </a:lnTo>
                <a:lnTo>
                  <a:pt x="21348" y="5575"/>
                </a:lnTo>
                <a:lnTo>
                  <a:pt x="0" y="31559"/>
                </a:lnTo>
                <a:lnTo>
                  <a:pt x="1092" y="34683"/>
                </a:lnTo>
                <a:lnTo>
                  <a:pt x="21348" y="34683"/>
                </a:lnTo>
                <a:lnTo>
                  <a:pt x="21348" y="43802"/>
                </a:lnTo>
                <a:lnTo>
                  <a:pt x="25514" y="43802"/>
                </a:lnTo>
                <a:lnTo>
                  <a:pt x="25514" y="34683"/>
                </a:lnTo>
                <a:lnTo>
                  <a:pt x="31496" y="34683"/>
                </a:lnTo>
                <a:lnTo>
                  <a:pt x="31496" y="31064"/>
                </a:lnTo>
                <a:close/>
              </a:path>
              <a:path w="165734" h="51434">
                <a:moveTo>
                  <a:pt x="66509" y="28117"/>
                </a:moveTo>
                <a:lnTo>
                  <a:pt x="65214" y="25247"/>
                </a:lnTo>
                <a:lnTo>
                  <a:pt x="63144" y="23495"/>
                </a:lnTo>
                <a:lnTo>
                  <a:pt x="62064" y="22580"/>
                </a:lnTo>
                <a:lnTo>
                  <a:pt x="62064" y="29349"/>
                </a:lnTo>
                <a:lnTo>
                  <a:pt x="61988" y="34455"/>
                </a:lnTo>
                <a:lnTo>
                  <a:pt x="61214" y="36410"/>
                </a:lnTo>
                <a:lnTo>
                  <a:pt x="57810" y="39776"/>
                </a:lnTo>
                <a:lnTo>
                  <a:pt x="55562" y="40614"/>
                </a:lnTo>
                <a:lnTo>
                  <a:pt x="49974" y="40614"/>
                </a:lnTo>
                <a:lnTo>
                  <a:pt x="47625" y="39776"/>
                </a:lnTo>
                <a:lnTo>
                  <a:pt x="43992" y="36499"/>
                </a:lnTo>
                <a:lnTo>
                  <a:pt x="43078" y="34455"/>
                </a:lnTo>
                <a:lnTo>
                  <a:pt x="43078" y="29730"/>
                </a:lnTo>
                <a:lnTo>
                  <a:pt x="62064" y="29349"/>
                </a:lnTo>
                <a:lnTo>
                  <a:pt x="62064" y="22580"/>
                </a:lnTo>
                <a:lnTo>
                  <a:pt x="60058" y="20853"/>
                </a:lnTo>
                <a:lnTo>
                  <a:pt x="56921" y="19761"/>
                </a:lnTo>
                <a:lnTo>
                  <a:pt x="48615" y="19761"/>
                </a:lnTo>
                <a:lnTo>
                  <a:pt x="44983" y="21717"/>
                </a:lnTo>
                <a:lnTo>
                  <a:pt x="42316" y="25628"/>
                </a:lnTo>
                <a:lnTo>
                  <a:pt x="42316" y="20497"/>
                </a:lnTo>
                <a:lnTo>
                  <a:pt x="43332" y="16446"/>
                </a:lnTo>
                <a:lnTo>
                  <a:pt x="47434" y="10236"/>
                </a:lnTo>
                <a:lnTo>
                  <a:pt x="50152" y="8674"/>
                </a:lnTo>
                <a:lnTo>
                  <a:pt x="56591" y="8674"/>
                </a:lnTo>
                <a:lnTo>
                  <a:pt x="59613" y="9944"/>
                </a:lnTo>
                <a:lnTo>
                  <a:pt x="62611" y="12458"/>
                </a:lnTo>
                <a:lnTo>
                  <a:pt x="65138" y="9118"/>
                </a:lnTo>
                <a:lnTo>
                  <a:pt x="64592" y="8674"/>
                </a:lnTo>
                <a:lnTo>
                  <a:pt x="61556" y="6184"/>
                </a:lnTo>
                <a:lnTo>
                  <a:pt x="57759" y="4724"/>
                </a:lnTo>
                <a:lnTo>
                  <a:pt x="48869" y="4724"/>
                </a:lnTo>
                <a:lnTo>
                  <a:pt x="44983" y="6705"/>
                </a:lnTo>
                <a:lnTo>
                  <a:pt x="39243" y="14605"/>
                </a:lnTo>
                <a:lnTo>
                  <a:pt x="37807" y="19583"/>
                </a:lnTo>
                <a:lnTo>
                  <a:pt x="37807" y="32092"/>
                </a:lnTo>
                <a:lnTo>
                  <a:pt x="39141" y="36868"/>
                </a:lnTo>
                <a:lnTo>
                  <a:pt x="44488" y="42938"/>
                </a:lnTo>
                <a:lnTo>
                  <a:pt x="48133" y="44450"/>
                </a:lnTo>
                <a:lnTo>
                  <a:pt x="56642" y="44450"/>
                </a:lnTo>
                <a:lnTo>
                  <a:pt x="59931" y="43243"/>
                </a:lnTo>
                <a:lnTo>
                  <a:pt x="62788" y="40614"/>
                </a:lnTo>
                <a:lnTo>
                  <a:pt x="65189" y="38417"/>
                </a:lnTo>
                <a:lnTo>
                  <a:pt x="66509" y="35369"/>
                </a:lnTo>
                <a:lnTo>
                  <a:pt x="66509" y="28117"/>
                </a:lnTo>
                <a:close/>
              </a:path>
              <a:path w="165734" h="51434">
                <a:moveTo>
                  <a:pt x="97624" y="0"/>
                </a:moveTo>
                <a:lnTo>
                  <a:pt x="93726" y="0"/>
                </a:lnTo>
                <a:lnTo>
                  <a:pt x="68262" y="50825"/>
                </a:lnTo>
                <a:lnTo>
                  <a:pt x="72161" y="50825"/>
                </a:lnTo>
                <a:lnTo>
                  <a:pt x="97624" y="0"/>
                </a:lnTo>
                <a:close/>
              </a:path>
              <a:path w="165734" h="51434">
                <a:moveTo>
                  <a:pt x="126542" y="28206"/>
                </a:moveTo>
                <a:lnTo>
                  <a:pt x="125285" y="25336"/>
                </a:lnTo>
                <a:lnTo>
                  <a:pt x="120281" y="21056"/>
                </a:lnTo>
                <a:lnTo>
                  <a:pt x="117106" y="19977"/>
                </a:lnTo>
                <a:lnTo>
                  <a:pt x="110807" y="19977"/>
                </a:lnTo>
                <a:lnTo>
                  <a:pt x="108292" y="20548"/>
                </a:lnTo>
                <a:lnTo>
                  <a:pt x="105689" y="21678"/>
                </a:lnTo>
                <a:lnTo>
                  <a:pt x="106514" y="9385"/>
                </a:lnTo>
                <a:lnTo>
                  <a:pt x="124841" y="9385"/>
                </a:lnTo>
                <a:lnTo>
                  <a:pt x="124841" y="5384"/>
                </a:lnTo>
                <a:lnTo>
                  <a:pt x="102730" y="5384"/>
                </a:lnTo>
                <a:lnTo>
                  <a:pt x="101625" y="24091"/>
                </a:lnTo>
                <a:lnTo>
                  <a:pt x="104533" y="26022"/>
                </a:lnTo>
                <a:lnTo>
                  <a:pt x="107276" y="24549"/>
                </a:lnTo>
                <a:lnTo>
                  <a:pt x="109969" y="23825"/>
                </a:lnTo>
                <a:lnTo>
                  <a:pt x="115417" y="23825"/>
                </a:lnTo>
                <a:lnTo>
                  <a:pt x="117716" y="24574"/>
                </a:lnTo>
                <a:lnTo>
                  <a:pt x="121259" y="27571"/>
                </a:lnTo>
                <a:lnTo>
                  <a:pt x="122148" y="29514"/>
                </a:lnTo>
                <a:lnTo>
                  <a:pt x="122148" y="34417"/>
                </a:lnTo>
                <a:lnTo>
                  <a:pt x="121297" y="36487"/>
                </a:lnTo>
                <a:lnTo>
                  <a:pt x="117856" y="39700"/>
                </a:lnTo>
                <a:lnTo>
                  <a:pt x="115620" y="40500"/>
                </a:lnTo>
                <a:lnTo>
                  <a:pt x="109220" y="40500"/>
                </a:lnTo>
                <a:lnTo>
                  <a:pt x="105575" y="38747"/>
                </a:lnTo>
                <a:lnTo>
                  <a:pt x="101968" y="35229"/>
                </a:lnTo>
                <a:lnTo>
                  <a:pt x="99110" y="38366"/>
                </a:lnTo>
                <a:lnTo>
                  <a:pt x="103162" y="42430"/>
                </a:lnTo>
                <a:lnTo>
                  <a:pt x="107734" y="44450"/>
                </a:lnTo>
                <a:lnTo>
                  <a:pt x="112826" y="44450"/>
                </a:lnTo>
                <a:lnTo>
                  <a:pt x="116840" y="44450"/>
                </a:lnTo>
                <a:lnTo>
                  <a:pt x="120142" y="43281"/>
                </a:lnTo>
                <a:lnTo>
                  <a:pt x="125260" y="38608"/>
                </a:lnTo>
                <a:lnTo>
                  <a:pt x="126542" y="35572"/>
                </a:lnTo>
                <a:lnTo>
                  <a:pt x="126542" y="28206"/>
                </a:lnTo>
                <a:close/>
              </a:path>
              <a:path w="165734" h="51434">
                <a:moveTo>
                  <a:pt x="165608" y="18986"/>
                </a:moveTo>
                <a:lnTo>
                  <a:pt x="164134" y="14287"/>
                </a:lnTo>
                <a:lnTo>
                  <a:pt x="161112" y="10401"/>
                </a:lnTo>
                <a:lnTo>
                  <a:pt x="161112" y="29019"/>
                </a:lnTo>
                <a:lnTo>
                  <a:pt x="160045" y="32778"/>
                </a:lnTo>
                <a:lnTo>
                  <a:pt x="155765" y="38963"/>
                </a:lnTo>
                <a:lnTo>
                  <a:pt x="152958" y="40500"/>
                </a:lnTo>
                <a:lnTo>
                  <a:pt x="146011" y="40500"/>
                </a:lnTo>
                <a:lnTo>
                  <a:pt x="143167" y="38938"/>
                </a:lnTo>
                <a:lnTo>
                  <a:pt x="138785" y="32689"/>
                </a:lnTo>
                <a:lnTo>
                  <a:pt x="137693" y="29019"/>
                </a:lnTo>
                <a:lnTo>
                  <a:pt x="137680" y="20167"/>
                </a:lnTo>
                <a:lnTo>
                  <a:pt x="138760" y="16408"/>
                </a:lnTo>
                <a:lnTo>
                  <a:pt x="143078" y="10223"/>
                </a:lnTo>
                <a:lnTo>
                  <a:pt x="145897" y="8674"/>
                </a:lnTo>
                <a:lnTo>
                  <a:pt x="152844" y="8674"/>
                </a:lnTo>
                <a:lnTo>
                  <a:pt x="155676" y="10236"/>
                </a:lnTo>
                <a:lnTo>
                  <a:pt x="160032" y="16497"/>
                </a:lnTo>
                <a:lnTo>
                  <a:pt x="161086" y="20167"/>
                </a:lnTo>
                <a:lnTo>
                  <a:pt x="161112" y="29019"/>
                </a:lnTo>
                <a:lnTo>
                  <a:pt x="161112" y="10401"/>
                </a:lnTo>
                <a:lnTo>
                  <a:pt x="159778" y="8674"/>
                </a:lnTo>
                <a:lnTo>
                  <a:pt x="158203" y="6642"/>
                </a:lnTo>
                <a:lnTo>
                  <a:pt x="154305" y="4724"/>
                </a:lnTo>
                <a:lnTo>
                  <a:pt x="144653" y="4724"/>
                </a:lnTo>
                <a:lnTo>
                  <a:pt x="140728" y="6654"/>
                </a:lnTo>
                <a:lnTo>
                  <a:pt x="134696" y="14376"/>
                </a:lnTo>
                <a:lnTo>
                  <a:pt x="133197" y="18986"/>
                </a:lnTo>
                <a:lnTo>
                  <a:pt x="133184" y="30187"/>
                </a:lnTo>
                <a:lnTo>
                  <a:pt x="134670" y="34899"/>
                </a:lnTo>
                <a:lnTo>
                  <a:pt x="140639" y="42545"/>
                </a:lnTo>
                <a:lnTo>
                  <a:pt x="144538" y="44450"/>
                </a:lnTo>
                <a:lnTo>
                  <a:pt x="154203" y="44450"/>
                </a:lnTo>
                <a:lnTo>
                  <a:pt x="158115" y="42519"/>
                </a:lnTo>
                <a:lnTo>
                  <a:pt x="159677" y="40500"/>
                </a:lnTo>
                <a:lnTo>
                  <a:pt x="164122" y="34810"/>
                </a:lnTo>
                <a:lnTo>
                  <a:pt x="165582" y="30187"/>
                </a:lnTo>
                <a:lnTo>
                  <a:pt x="165608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641944" y="6565518"/>
            <a:ext cx="149860" cy="51435"/>
          </a:xfrm>
          <a:custGeom>
            <a:avLst/>
            <a:gdLst/>
            <a:ahLst/>
            <a:cxnLst/>
            <a:rect l="l" t="t" r="r" b="b"/>
            <a:pathLst>
              <a:path w="149860" h="51434">
                <a:moveTo>
                  <a:pt x="12560" y="5105"/>
                </a:moveTo>
                <a:lnTo>
                  <a:pt x="9372" y="5105"/>
                </a:lnTo>
                <a:lnTo>
                  <a:pt x="0" y="8343"/>
                </a:lnTo>
                <a:lnTo>
                  <a:pt x="1041" y="11861"/>
                </a:lnTo>
                <a:lnTo>
                  <a:pt x="8280" y="9613"/>
                </a:lnTo>
                <a:lnTo>
                  <a:pt x="8280" y="43802"/>
                </a:lnTo>
                <a:lnTo>
                  <a:pt x="12560" y="43802"/>
                </a:lnTo>
                <a:lnTo>
                  <a:pt x="12560" y="5105"/>
                </a:lnTo>
                <a:close/>
              </a:path>
              <a:path w="149860" h="51434">
                <a:moveTo>
                  <a:pt x="50152" y="28117"/>
                </a:moveTo>
                <a:lnTo>
                  <a:pt x="48856" y="25247"/>
                </a:lnTo>
                <a:lnTo>
                  <a:pt x="46786" y="23495"/>
                </a:lnTo>
                <a:lnTo>
                  <a:pt x="45707" y="22580"/>
                </a:lnTo>
                <a:lnTo>
                  <a:pt x="45707" y="29349"/>
                </a:lnTo>
                <a:lnTo>
                  <a:pt x="45631" y="34455"/>
                </a:lnTo>
                <a:lnTo>
                  <a:pt x="44856" y="36410"/>
                </a:lnTo>
                <a:lnTo>
                  <a:pt x="41452" y="39776"/>
                </a:lnTo>
                <a:lnTo>
                  <a:pt x="39204" y="40614"/>
                </a:lnTo>
                <a:lnTo>
                  <a:pt x="33616" y="40614"/>
                </a:lnTo>
                <a:lnTo>
                  <a:pt x="31267" y="39776"/>
                </a:lnTo>
                <a:lnTo>
                  <a:pt x="27635" y="36499"/>
                </a:lnTo>
                <a:lnTo>
                  <a:pt x="26720" y="34455"/>
                </a:lnTo>
                <a:lnTo>
                  <a:pt x="26720" y="29730"/>
                </a:lnTo>
                <a:lnTo>
                  <a:pt x="45707" y="29349"/>
                </a:lnTo>
                <a:lnTo>
                  <a:pt x="45707" y="22580"/>
                </a:lnTo>
                <a:lnTo>
                  <a:pt x="43700" y="20853"/>
                </a:lnTo>
                <a:lnTo>
                  <a:pt x="40563" y="19761"/>
                </a:lnTo>
                <a:lnTo>
                  <a:pt x="32270" y="19761"/>
                </a:lnTo>
                <a:lnTo>
                  <a:pt x="28625" y="21717"/>
                </a:lnTo>
                <a:lnTo>
                  <a:pt x="25946" y="25628"/>
                </a:lnTo>
                <a:lnTo>
                  <a:pt x="25946" y="20497"/>
                </a:lnTo>
                <a:lnTo>
                  <a:pt x="26974" y="16446"/>
                </a:lnTo>
                <a:lnTo>
                  <a:pt x="31064" y="10236"/>
                </a:lnTo>
                <a:lnTo>
                  <a:pt x="33794" y="8674"/>
                </a:lnTo>
                <a:lnTo>
                  <a:pt x="40233" y="8674"/>
                </a:lnTo>
                <a:lnTo>
                  <a:pt x="43256" y="9944"/>
                </a:lnTo>
                <a:lnTo>
                  <a:pt x="46253" y="12458"/>
                </a:lnTo>
                <a:lnTo>
                  <a:pt x="48780" y="9118"/>
                </a:lnTo>
                <a:lnTo>
                  <a:pt x="48234" y="8674"/>
                </a:lnTo>
                <a:lnTo>
                  <a:pt x="45199" y="6184"/>
                </a:lnTo>
                <a:lnTo>
                  <a:pt x="41402" y="4724"/>
                </a:lnTo>
                <a:lnTo>
                  <a:pt x="32524" y="4724"/>
                </a:lnTo>
                <a:lnTo>
                  <a:pt x="28625" y="6705"/>
                </a:lnTo>
                <a:lnTo>
                  <a:pt x="22885" y="14605"/>
                </a:lnTo>
                <a:lnTo>
                  <a:pt x="21450" y="19583"/>
                </a:lnTo>
                <a:lnTo>
                  <a:pt x="21450" y="32092"/>
                </a:lnTo>
                <a:lnTo>
                  <a:pt x="22783" y="36868"/>
                </a:lnTo>
                <a:lnTo>
                  <a:pt x="28130" y="42938"/>
                </a:lnTo>
                <a:lnTo>
                  <a:pt x="31762" y="44450"/>
                </a:lnTo>
                <a:lnTo>
                  <a:pt x="40297" y="44450"/>
                </a:lnTo>
                <a:lnTo>
                  <a:pt x="43561" y="43243"/>
                </a:lnTo>
                <a:lnTo>
                  <a:pt x="46431" y="40614"/>
                </a:lnTo>
                <a:lnTo>
                  <a:pt x="48831" y="38417"/>
                </a:lnTo>
                <a:lnTo>
                  <a:pt x="50152" y="35369"/>
                </a:lnTo>
                <a:lnTo>
                  <a:pt x="50152" y="28117"/>
                </a:lnTo>
                <a:close/>
              </a:path>
              <a:path w="149860" h="51434">
                <a:moveTo>
                  <a:pt x="81267" y="0"/>
                </a:moveTo>
                <a:lnTo>
                  <a:pt x="77368" y="0"/>
                </a:lnTo>
                <a:lnTo>
                  <a:pt x="51904" y="50825"/>
                </a:lnTo>
                <a:lnTo>
                  <a:pt x="55803" y="50825"/>
                </a:lnTo>
                <a:lnTo>
                  <a:pt x="81267" y="0"/>
                </a:lnTo>
                <a:close/>
              </a:path>
              <a:path w="149860" h="51434">
                <a:moveTo>
                  <a:pt x="110185" y="28206"/>
                </a:moveTo>
                <a:lnTo>
                  <a:pt x="108927" y="25336"/>
                </a:lnTo>
                <a:lnTo>
                  <a:pt x="103911" y="21056"/>
                </a:lnTo>
                <a:lnTo>
                  <a:pt x="100749" y="19977"/>
                </a:lnTo>
                <a:lnTo>
                  <a:pt x="94462" y="19977"/>
                </a:lnTo>
                <a:lnTo>
                  <a:pt x="91935" y="20548"/>
                </a:lnTo>
                <a:lnTo>
                  <a:pt x="89331" y="21678"/>
                </a:lnTo>
                <a:lnTo>
                  <a:pt x="90157" y="9385"/>
                </a:lnTo>
                <a:lnTo>
                  <a:pt x="108483" y="9385"/>
                </a:lnTo>
                <a:lnTo>
                  <a:pt x="108483" y="5384"/>
                </a:lnTo>
                <a:lnTo>
                  <a:pt x="86372" y="5384"/>
                </a:lnTo>
                <a:lnTo>
                  <a:pt x="85280" y="24091"/>
                </a:lnTo>
                <a:lnTo>
                  <a:pt x="88176" y="26022"/>
                </a:lnTo>
                <a:lnTo>
                  <a:pt x="90919" y="24549"/>
                </a:lnTo>
                <a:lnTo>
                  <a:pt x="93611" y="23825"/>
                </a:lnTo>
                <a:lnTo>
                  <a:pt x="99060" y="23825"/>
                </a:lnTo>
                <a:lnTo>
                  <a:pt x="101358" y="24574"/>
                </a:lnTo>
                <a:lnTo>
                  <a:pt x="104914" y="27571"/>
                </a:lnTo>
                <a:lnTo>
                  <a:pt x="105791" y="29514"/>
                </a:lnTo>
                <a:lnTo>
                  <a:pt x="105791" y="34417"/>
                </a:lnTo>
                <a:lnTo>
                  <a:pt x="104940" y="36487"/>
                </a:lnTo>
                <a:lnTo>
                  <a:pt x="101498" y="39700"/>
                </a:lnTo>
                <a:lnTo>
                  <a:pt x="99263" y="40500"/>
                </a:lnTo>
                <a:lnTo>
                  <a:pt x="92862" y="40500"/>
                </a:lnTo>
                <a:lnTo>
                  <a:pt x="89217" y="38747"/>
                </a:lnTo>
                <a:lnTo>
                  <a:pt x="85610" y="35229"/>
                </a:lnTo>
                <a:lnTo>
                  <a:pt x="82753" y="38366"/>
                </a:lnTo>
                <a:lnTo>
                  <a:pt x="86804" y="42430"/>
                </a:lnTo>
                <a:lnTo>
                  <a:pt x="91376" y="44450"/>
                </a:lnTo>
                <a:lnTo>
                  <a:pt x="96469" y="44450"/>
                </a:lnTo>
                <a:lnTo>
                  <a:pt x="100495" y="44450"/>
                </a:lnTo>
                <a:lnTo>
                  <a:pt x="103784" y="43281"/>
                </a:lnTo>
                <a:lnTo>
                  <a:pt x="108902" y="38608"/>
                </a:lnTo>
                <a:lnTo>
                  <a:pt x="110185" y="35572"/>
                </a:lnTo>
                <a:lnTo>
                  <a:pt x="110185" y="28206"/>
                </a:lnTo>
                <a:close/>
              </a:path>
              <a:path w="149860" h="51434">
                <a:moveTo>
                  <a:pt x="149263" y="18986"/>
                </a:moveTo>
                <a:lnTo>
                  <a:pt x="147777" y="14287"/>
                </a:lnTo>
                <a:lnTo>
                  <a:pt x="144754" y="10401"/>
                </a:lnTo>
                <a:lnTo>
                  <a:pt x="144754" y="29019"/>
                </a:lnTo>
                <a:lnTo>
                  <a:pt x="143687" y="32778"/>
                </a:lnTo>
                <a:lnTo>
                  <a:pt x="139407" y="38963"/>
                </a:lnTo>
                <a:lnTo>
                  <a:pt x="136601" y="40500"/>
                </a:lnTo>
                <a:lnTo>
                  <a:pt x="129641" y="40500"/>
                </a:lnTo>
                <a:lnTo>
                  <a:pt x="126809" y="38938"/>
                </a:lnTo>
                <a:lnTo>
                  <a:pt x="122428" y="32689"/>
                </a:lnTo>
                <a:lnTo>
                  <a:pt x="121335" y="29019"/>
                </a:lnTo>
                <a:lnTo>
                  <a:pt x="121323" y="20167"/>
                </a:lnTo>
                <a:lnTo>
                  <a:pt x="122402" y="16408"/>
                </a:lnTo>
                <a:lnTo>
                  <a:pt x="126720" y="10223"/>
                </a:lnTo>
                <a:lnTo>
                  <a:pt x="129540" y="8674"/>
                </a:lnTo>
                <a:lnTo>
                  <a:pt x="136486" y="8674"/>
                </a:lnTo>
                <a:lnTo>
                  <a:pt x="139319" y="10236"/>
                </a:lnTo>
                <a:lnTo>
                  <a:pt x="143675" y="16497"/>
                </a:lnTo>
                <a:lnTo>
                  <a:pt x="144729" y="20167"/>
                </a:lnTo>
                <a:lnTo>
                  <a:pt x="144754" y="29019"/>
                </a:lnTo>
                <a:lnTo>
                  <a:pt x="144754" y="10401"/>
                </a:lnTo>
                <a:lnTo>
                  <a:pt x="143421" y="8674"/>
                </a:lnTo>
                <a:lnTo>
                  <a:pt x="141846" y="6642"/>
                </a:lnTo>
                <a:lnTo>
                  <a:pt x="137960" y="4724"/>
                </a:lnTo>
                <a:lnTo>
                  <a:pt x="128295" y="4724"/>
                </a:lnTo>
                <a:lnTo>
                  <a:pt x="124371" y="6654"/>
                </a:lnTo>
                <a:lnTo>
                  <a:pt x="118325" y="14376"/>
                </a:lnTo>
                <a:lnTo>
                  <a:pt x="116840" y="18986"/>
                </a:lnTo>
                <a:lnTo>
                  <a:pt x="116827" y="30187"/>
                </a:lnTo>
                <a:lnTo>
                  <a:pt x="118313" y="34899"/>
                </a:lnTo>
                <a:lnTo>
                  <a:pt x="124282" y="42545"/>
                </a:lnTo>
                <a:lnTo>
                  <a:pt x="128181" y="44450"/>
                </a:lnTo>
                <a:lnTo>
                  <a:pt x="137845" y="44450"/>
                </a:lnTo>
                <a:lnTo>
                  <a:pt x="141757" y="42519"/>
                </a:lnTo>
                <a:lnTo>
                  <a:pt x="143319" y="40500"/>
                </a:lnTo>
                <a:lnTo>
                  <a:pt x="147764" y="34810"/>
                </a:lnTo>
                <a:lnTo>
                  <a:pt x="149237" y="30187"/>
                </a:lnTo>
                <a:lnTo>
                  <a:pt x="149263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891906" y="6565518"/>
            <a:ext cx="165735" cy="51435"/>
          </a:xfrm>
          <a:custGeom>
            <a:avLst/>
            <a:gdLst/>
            <a:ahLst/>
            <a:cxnLst/>
            <a:rect l="l" t="t" r="r" b="b"/>
            <a:pathLst>
              <a:path w="165735" h="51434">
                <a:moveTo>
                  <a:pt x="28689" y="28117"/>
                </a:moveTo>
                <a:lnTo>
                  <a:pt x="27406" y="25247"/>
                </a:lnTo>
                <a:lnTo>
                  <a:pt x="25336" y="23495"/>
                </a:lnTo>
                <a:lnTo>
                  <a:pt x="24244" y="22567"/>
                </a:lnTo>
                <a:lnTo>
                  <a:pt x="24244" y="29349"/>
                </a:lnTo>
                <a:lnTo>
                  <a:pt x="24168" y="34455"/>
                </a:lnTo>
                <a:lnTo>
                  <a:pt x="23393" y="36410"/>
                </a:lnTo>
                <a:lnTo>
                  <a:pt x="19989" y="39776"/>
                </a:lnTo>
                <a:lnTo>
                  <a:pt x="17754" y="40614"/>
                </a:lnTo>
                <a:lnTo>
                  <a:pt x="12153" y="40614"/>
                </a:lnTo>
                <a:lnTo>
                  <a:pt x="9804" y="39776"/>
                </a:lnTo>
                <a:lnTo>
                  <a:pt x="6172" y="36499"/>
                </a:lnTo>
                <a:lnTo>
                  <a:pt x="5257" y="34455"/>
                </a:lnTo>
                <a:lnTo>
                  <a:pt x="5257" y="29730"/>
                </a:lnTo>
                <a:lnTo>
                  <a:pt x="24244" y="29349"/>
                </a:lnTo>
                <a:lnTo>
                  <a:pt x="24244" y="22567"/>
                </a:lnTo>
                <a:lnTo>
                  <a:pt x="22250" y="20853"/>
                </a:lnTo>
                <a:lnTo>
                  <a:pt x="19100" y="19761"/>
                </a:lnTo>
                <a:lnTo>
                  <a:pt x="10795" y="19761"/>
                </a:lnTo>
                <a:lnTo>
                  <a:pt x="7162" y="21717"/>
                </a:lnTo>
                <a:lnTo>
                  <a:pt x="4495" y="25628"/>
                </a:lnTo>
                <a:lnTo>
                  <a:pt x="4495" y="20497"/>
                </a:lnTo>
                <a:lnTo>
                  <a:pt x="5511" y="16446"/>
                </a:lnTo>
                <a:lnTo>
                  <a:pt x="9613" y="10236"/>
                </a:lnTo>
                <a:lnTo>
                  <a:pt x="12344" y="8674"/>
                </a:lnTo>
                <a:lnTo>
                  <a:pt x="18783" y="8674"/>
                </a:lnTo>
                <a:lnTo>
                  <a:pt x="21793" y="9944"/>
                </a:lnTo>
                <a:lnTo>
                  <a:pt x="24790" y="12458"/>
                </a:lnTo>
                <a:lnTo>
                  <a:pt x="27317" y="9118"/>
                </a:lnTo>
                <a:lnTo>
                  <a:pt x="26771" y="8674"/>
                </a:lnTo>
                <a:lnTo>
                  <a:pt x="23736" y="6184"/>
                </a:lnTo>
                <a:lnTo>
                  <a:pt x="19939" y="4724"/>
                </a:lnTo>
                <a:lnTo>
                  <a:pt x="11061" y="4724"/>
                </a:lnTo>
                <a:lnTo>
                  <a:pt x="7175" y="6705"/>
                </a:lnTo>
                <a:lnTo>
                  <a:pt x="1435" y="14605"/>
                </a:lnTo>
                <a:lnTo>
                  <a:pt x="0" y="19583"/>
                </a:lnTo>
                <a:lnTo>
                  <a:pt x="0" y="32092"/>
                </a:lnTo>
                <a:lnTo>
                  <a:pt x="1320" y="36868"/>
                </a:lnTo>
                <a:lnTo>
                  <a:pt x="6667" y="42938"/>
                </a:lnTo>
                <a:lnTo>
                  <a:pt x="10312" y="44450"/>
                </a:lnTo>
                <a:lnTo>
                  <a:pt x="18834" y="44450"/>
                </a:lnTo>
                <a:lnTo>
                  <a:pt x="22110" y="43243"/>
                </a:lnTo>
                <a:lnTo>
                  <a:pt x="24980" y="40614"/>
                </a:lnTo>
                <a:lnTo>
                  <a:pt x="27381" y="38417"/>
                </a:lnTo>
                <a:lnTo>
                  <a:pt x="28689" y="35369"/>
                </a:lnTo>
                <a:lnTo>
                  <a:pt x="28689" y="28117"/>
                </a:lnTo>
                <a:close/>
              </a:path>
              <a:path w="165735" h="51434">
                <a:moveTo>
                  <a:pt x="67983" y="18986"/>
                </a:moveTo>
                <a:lnTo>
                  <a:pt x="66497" y="14287"/>
                </a:lnTo>
                <a:lnTo>
                  <a:pt x="63474" y="10401"/>
                </a:lnTo>
                <a:lnTo>
                  <a:pt x="63474" y="29019"/>
                </a:lnTo>
                <a:lnTo>
                  <a:pt x="62420" y="32778"/>
                </a:lnTo>
                <a:lnTo>
                  <a:pt x="58127" y="38963"/>
                </a:lnTo>
                <a:lnTo>
                  <a:pt x="55321" y="40500"/>
                </a:lnTo>
                <a:lnTo>
                  <a:pt x="48374" y="40500"/>
                </a:lnTo>
                <a:lnTo>
                  <a:pt x="45542" y="38938"/>
                </a:lnTo>
                <a:lnTo>
                  <a:pt x="41148" y="32689"/>
                </a:lnTo>
                <a:lnTo>
                  <a:pt x="40068" y="29019"/>
                </a:lnTo>
                <a:lnTo>
                  <a:pt x="40055" y="20167"/>
                </a:lnTo>
                <a:lnTo>
                  <a:pt x="41122" y="16408"/>
                </a:lnTo>
                <a:lnTo>
                  <a:pt x="45453" y="10223"/>
                </a:lnTo>
                <a:lnTo>
                  <a:pt x="48260" y="8674"/>
                </a:lnTo>
                <a:lnTo>
                  <a:pt x="55206" y="8674"/>
                </a:lnTo>
                <a:lnTo>
                  <a:pt x="58039" y="10236"/>
                </a:lnTo>
                <a:lnTo>
                  <a:pt x="62395" y="16497"/>
                </a:lnTo>
                <a:lnTo>
                  <a:pt x="63449" y="20167"/>
                </a:lnTo>
                <a:lnTo>
                  <a:pt x="63474" y="29019"/>
                </a:lnTo>
                <a:lnTo>
                  <a:pt x="63474" y="10401"/>
                </a:lnTo>
                <a:lnTo>
                  <a:pt x="62141" y="8674"/>
                </a:lnTo>
                <a:lnTo>
                  <a:pt x="60566" y="6642"/>
                </a:lnTo>
                <a:lnTo>
                  <a:pt x="56680" y="4724"/>
                </a:lnTo>
                <a:lnTo>
                  <a:pt x="47015" y="4724"/>
                </a:lnTo>
                <a:lnTo>
                  <a:pt x="43091" y="6654"/>
                </a:lnTo>
                <a:lnTo>
                  <a:pt x="37058" y="14376"/>
                </a:lnTo>
                <a:lnTo>
                  <a:pt x="35560" y="18986"/>
                </a:lnTo>
                <a:lnTo>
                  <a:pt x="35547" y="30187"/>
                </a:lnTo>
                <a:lnTo>
                  <a:pt x="37045" y="34899"/>
                </a:lnTo>
                <a:lnTo>
                  <a:pt x="43002" y="42545"/>
                </a:lnTo>
                <a:lnTo>
                  <a:pt x="46913" y="44450"/>
                </a:lnTo>
                <a:lnTo>
                  <a:pt x="56565" y="44450"/>
                </a:lnTo>
                <a:lnTo>
                  <a:pt x="60477" y="42519"/>
                </a:lnTo>
                <a:lnTo>
                  <a:pt x="62039" y="40500"/>
                </a:lnTo>
                <a:lnTo>
                  <a:pt x="66484" y="34810"/>
                </a:lnTo>
                <a:lnTo>
                  <a:pt x="67957" y="30187"/>
                </a:lnTo>
                <a:lnTo>
                  <a:pt x="67983" y="18986"/>
                </a:lnTo>
                <a:close/>
              </a:path>
              <a:path w="165735" h="51434">
                <a:moveTo>
                  <a:pt x="97663" y="0"/>
                </a:moveTo>
                <a:lnTo>
                  <a:pt x="93776" y="0"/>
                </a:lnTo>
                <a:lnTo>
                  <a:pt x="68313" y="50825"/>
                </a:lnTo>
                <a:lnTo>
                  <a:pt x="72212" y="50825"/>
                </a:lnTo>
                <a:lnTo>
                  <a:pt x="97663" y="0"/>
                </a:lnTo>
                <a:close/>
              </a:path>
              <a:path w="165735" h="51434">
                <a:moveTo>
                  <a:pt x="126593" y="28206"/>
                </a:moveTo>
                <a:lnTo>
                  <a:pt x="125336" y="25336"/>
                </a:lnTo>
                <a:lnTo>
                  <a:pt x="120319" y="21056"/>
                </a:lnTo>
                <a:lnTo>
                  <a:pt x="117144" y="19977"/>
                </a:lnTo>
                <a:lnTo>
                  <a:pt x="110858" y="19977"/>
                </a:lnTo>
                <a:lnTo>
                  <a:pt x="108331" y="20548"/>
                </a:lnTo>
                <a:lnTo>
                  <a:pt x="105740" y="21678"/>
                </a:lnTo>
                <a:lnTo>
                  <a:pt x="106565" y="9385"/>
                </a:lnTo>
                <a:lnTo>
                  <a:pt x="124891" y="9385"/>
                </a:lnTo>
                <a:lnTo>
                  <a:pt x="124891" y="5384"/>
                </a:lnTo>
                <a:lnTo>
                  <a:pt x="102768" y="5384"/>
                </a:lnTo>
                <a:lnTo>
                  <a:pt x="101676" y="24091"/>
                </a:lnTo>
                <a:lnTo>
                  <a:pt x="104584" y="26022"/>
                </a:lnTo>
                <a:lnTo>
                  <a:pt x="107327" y="24549"/>
                </a:lnTo>
                <a:lnTo>
                  <a:pt x="110007" y="23825"/>
                </a:lnTo>
                <a:lnTo>
                  <a:pt x="115468" y="23825"/>
                </a:lnTo>
                <a:lnTo>
                  <a:pt x="117754" y="24574"/>
                </a:lnTo>
                <a:lnTo>
                  <a:pt x="121310" y="27571"/>
                </a:lnTo>
                <a:lnTo>
                  <a:pt x="122199" y="29514"/>
                </a:lnTo>
                <a:lnTo>
                  <a:pt x="122199" y="34417"/>
                </a:lnTo>
                <a:lnTo>
                  <a:pt x="121335" y="36487"/>
                </a:lnTo>
                <a:lnTo>
                  <a:pt x="117906" y="39700"/>
                </a:lnTo>
                <a:lnTo>
                  <a:pt x="115671" y="40500"/>
                </a:lnTo>
                <a:lnTo>
                  <a:pt x="109270" y="40500"/>
                </a:lnTo>
                <a:lnTo>
                  <a:pt x="105625" y="38747"/>
                </a:lnTo>
                <a:lnTo>
                  <a:pt x="102006" y="35229"/>
                </a:lnTo>
                <a:lnTo>
                  <a:pt x="99148" y="38366"/>
                </a:lnTo>
                <a:lnTo>
                  <a:pt x="103212" y="42430"/>
                </a:lnTo>
                <a:lnTo>
                  <a:pt x="107784" y="44450"/>
                </a:lnTo>
                <a:lnTo>
                  <a:pt x="112877" y="44450"/>
                </a:lnTo>
                <a:lnTo>
                  <a:pt x="116890" y="44450"/>
                </a:lnTo>
                <a:lnTo>
                  <a:pt x="120192" y="43281"/>
                </a:lnTo>
                <a:lnTo>
                  <a:pt x="125310" y="38608"/>
                </a:lnTo>
                <a:lnTo>
                  <a:pt x="126593" y="35572"/>
                </a:lnTo>
                <a:lnTo>
                  <a:pt x="126593" y="28206"/>
                </a:lnTo>
                <a:close/>
              </a:path>
              <a:path w="165735" h="51434">
                <a:moveTo>
                  <a:pt x="165658" y="18986"/>
                </a:moveTo>
                <a:lnTo>
                  <a:pt x="164172" y="14287"/>
                </a:lnTo>
                <a:lnTo>
                  <a:pt x="161163" y="10401"/>
                </a:lnTo>
                <a:lnTo>
                  <a:pt x="161163" y="29019"/>
                </a:lnTo>
                <a:lnTo>
                  <a:pt x="160096" y="32778"/>
                </a:lnTo>
                <a:lnTo>
                  <a:pt x="155816" y="38963"/>
                </a:lnTo>
                <a:lnTo>
                  <a:pt x="153009" y="40500"/>
                </a:lnTo>
                <a:lnTo>
                  <a:pt x="146050" y="40500"/>
                </a:lnTo>
                <a:lnTo>
                  <a:pt x="143217" y="38938"/>
                </a:lnTo>
                <a:lnTo>
                  <a:pt x="138823" y="32689"/>
                </a:lnTo>
                <a:lnTo>
                  <a:pt x="137744" y="29019"/>
                </a:lnTo>
                <a:lnTo>
                  <a:pt x="137731" y="20167"/>
                </a:lnTo>
                <a:lnTo>
                  <a:pt x="138811" y="16408"/>
                </a:lnTo>
                <a:lnTo>
                  <a:pt x="143129" y="10223"/>
                </a:lnTo>
                <a:lnTo>
                  <a:pt x="145948" y="8674"/>
                </a:lnTo>
                <a:lnTo>
                  <a:pt x="152895" y="8674"/>
                </a:lnTo>
                <a:lnTo>
                  <a:pt x="155714" y="10236"/>
                </a:lnTo>
                <a:lnTo>
                  <a:pt x="160070" y="16497"/>
                </a:lnTo>
                <a:lnTo>
                  <a:pt x="161137" y="20167"/>
                </a:lnTo>
                <a:lnTo>
                  <a:pt x="161163" y="29019"/>
                </a:lnTo>
                <a:lnTo>
                  <a:pt x="161163" y="10401"/>
                </a:lnTo>
                <a:lnTo>
                  <a:pt x="159829" y="8674"/>
                </a:lnTo>
                <a:lnTo>
                  <a:pt x="158254" y="6642"/>
                </a:lnTo>
                <a:lnTo>
                  <a:pt x="154355" y="4724"/>
                </a:lnTo>
                <a:lnTo>
                  <a:pt x="144691" y="4724"/>
                </a:lnTo>
                <a:lnTo>
                  <a:pt x="140766" y="6654"/>
                </a:lnTo>
                <a:lnTo>
                  <a:pt x="134734" y="14376"/>
                </a:lnTo>
                <a:lnTo>
                  <a:pt x="133248" y="18986"/>
                </a:lnTo>
                <a:lnTo>
                  <a:pt x="133235" y="30187"/>
                </a:lnTo>
                <a:lnTo>
                  <a:pt x="134721" y="34899"/>
                </a:lnTo>
                <a:lnTo>
                  <a:pt x="140677" y="42545"/>
                </a:lnTo>
                <a:lnTo>
                  <a:pt x="144589" y="44450"/>
                </a:lnTo>
                <a:lnTo>
                  <a:pt x="154241" y="44450"/>
                </a:lnTo>
                <a:lnTo>
                  <a:pt x="158165" y="42519"/>
                </a:lnTo>
                <a:lnTo>
                  <a:pt x="159727" y="40500"/>
                </a:lnTo>
                <a:lnTo>
                  <a:pt x="164160" y="34810"/>
                </a:lnTo>
                <a:lnTo>
                  <a:pt x="165633" y="30187"/>
                </a:lnTo>
                <a:lnTo>
                  <a:pt x="165658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146135" y="6565518"/>
            <a:ext cx="165735" cy="51435"/>
          </a:xfrm>
          <a:custGeom>
            <a:avLst/>
            <a:gdLst/>
            <a:ahLst/>
            <a:cxnLst/>
            <a:rect l="l" t="t" r="r" b="b"/>
            <a:pathLst>
              <a:path w="165735" h="51434">
                <a:moveTo>
                  <a:pt x="27444" y="28206"/>
                </a:moveTo>
                <a:lnTo>
                  <a:pt x="26187" y="25336"/>
                </a:lnTo>
                <a:lnTo>
                  <a:pt x="21170" y="21056"/>
                </a:lnTo>
                <a:lnTo>
                  <a:pt x="17995" y="19977"/>
                </a:lnTo>
                <a:lnTo>
                  <a:pt x="11709" y="19977"/>
                </a:lnTo>
                <a:lnTo>
                  <a:pt x="9182" y="20548"/>
                </a:lnTo>
                <a:lnTo>
                  <a:pt x="6591" y="21678"/>
                </a:lnTo>
                <a:lnTo>
                  <a:pt x="7416" y="9385"/>
                </a:lnTo>
                <a:lnTo>
                  <a:pt x="25742" y="9385"/>
                </a:lnTo>
                <a:lnTo>
                  <a:pt x="25742" y="5384"/>
                </a:lnTo>
                <a:lnTo>
                  <a:pt x="3632" y="5384"/>
                </a:lnTo>
                <a:lnTo>
                  <a:pt x="2527" y="24091"/>
                </a:lnTo>
                <a:lnTo>
                  <a:pt x="5435" y="26022"/>
                </a:lnTo>
                <a:lnTo>
                  <a:pt x="8178" y="24549"/>
                </a:lnTo>
                <a:lnTo>
                  <a:pt x="10871" y="23825"/>
                </a:lnTo>
                <a:lnTo>
                  <a:pt x="16319" y="23825"/>
                </a:lnTo>
                <a:lnTo>
                  <a:pt x="18618" y="24574"/>
                </a:lnTo>
                <a:lnTo>
                  <a:pt x="22161" y="27571"/>
                </a:lnTo>
                <a:lnTo>
                  <a:pt x="23050" y="29514"/>
                </a:lnTo>
                <a:lnTo>
                  <a:pt x="23050" y="34417"/>
                </a:lnTo>
                <a:lnTo>
                  <a:pt x="22186" y="36487"/>
                </a:lnTo>
                <a:lnTo>
                  <a:pt x="18757" y="39700"/>
                </a:lnTo>
                <a:lnTo>
                  <a:pt x="16522" y="40500"/>
                </a:lnTo>
                <a:lnTo>
                  <a:pt x="10121" y="40500"/>
                </a:lnTo>
                <a:lnTo>
                  <a:pt x="6477" y="38747"/>
                </a:lnTo>
                <a:lnTo>
                  <a:pt x="2857" y="35229"/>
                </a:lnTo>
                <a:lnTo>
                  <a:pt x="0" y="38366"/>
                </a:lnTo>
                <a:lnTo>
                  <a:pt x="4064" y="42430"/>
                </a:lnTo>
                <a:lnTo>
                  <a:pt x="8636" y="44450"/>
                </a:lnTo>
                <a:lnTo>
                  <a:pt x="13728" y="44450"/>
                </a:lnTo>
                <a:lnTo>
                  <a:pt x="17741" y="44450"/>
                </a:lnTo>
                <a:lnTo>
                  <a:pt x="21043" y="43281"/>
                </a:lnTo>
                <a:lnTo>
                  <a:pt x="26162" y="38608"/>
                </a:lnTo>
                <a:lnTo>
                  <a:pt x="27444" y="35572"/>
                </a:lnTo>
                <a:lnTo>
                  <a:pt x="27444" y="28206"/>
                </a:lnTo>
                <a:close/>
              </a:path>
              <a:path w="165735" h="51434">
                <a:moveTo>
                  <a:pt x="66509" y="18986"/>
                </a:moveTo>
                <a:lnTo>
                  <a:pt x="65024" y="14287"/>
                </a:lnTo>
                <a:lnTo>
                  <a:pt x="62014" y="10401"/>
                </a:lnTo>
                <a:lnTo>
                  <a:pt x="62014" y="29019"/>
                </a:lnTo>
                <a:lnTo>
                  <a:pt x="60947" y="32778"/>
                </a:lnTo>
                <a:lnTo>
                  <a:pt x="56667" y="38963"/>
                </a:lnTo>
                <a:lnTo>
                  <a:pt x="53860" y="40500"/>
                </a:lnTo>
                <a:lnTo>
                  <a:pt x="46901" y="40500"/>
                </a:lnTo>
                <a:lnTo>
                  <a:pt x="44069" y="38938"/>
                </a:lnTo>
                <a:lnTo>
                  <a:pt x="39674" y="32689"/>
                </a:lnTo>
                <a:lnTo>
                  <a:pt x="38595" y="29019"/>
                </a:lnTo>
                <a:lnTo>
                  <a:pt x="38582" y="20167"/>
                </a:lnTo>
                <a:lnTo>
                  <a:pt x="39662" y="16408"/>
                </a:lnTo>
                <a:lnTo>
                  <a:pt x="43980" y="10223"/>
                </a:lnTo>
                <a:lnTo>
                  <a:pt x="46799" y="8674"/>
                </a:lnTo>
                <a:lnTo>
                  <a:pt x="53746" y="8674"/>
                </a:lnTo>
                <a:lnTo>
                  <a:pt x="56565" y="10236"/>
                </a:lnTo>
                <a:lnTo>
                  <a:pt x="60921" y="16497"/>
                </a:lnTo>
                <a:lnTo>
                  <a:pt x="61988" y="20167"/>
                </a:lnTo>
                <a:lnTo>
                  <a:pt x="62014" y="29019"/>
                </a:lnTo>
                <a:lnTo>
                  <a:pt x="62014" y="10401"/>
                </a:lnTo>
                <a:lnTo>
                  <a:pt x="60680" y="8674"/>
                </a:lnTo>
                <a:lnTo>
                  <a:pt x="59105" y="6642"/>
                </a:lnTo>
                <a:lnTo>
                  <a:pt x="55206" y="4724"/>
                </a:lnTo>
                <a:lnTo>
                  <a:pt x="45554" y="4724"/>
                </a:lnTo>
                <a:lnTo>
                  <a:pt x="41617" y="6654"/>
                </a:lnTo>
                <a:lnTo>
                  <a:pt x="35585" y="14376"/>
                </a:lnTo>
                <a:lnTo>
                  <a:pt x="34099" y="18986"/>
                </a:lnTo>
                <a:lnTo>
                  <a:pt x="34086" y="30187"/>
                </a:lnTo>
                <a:lnTo>
                  <a:pt x="35572" y="34899"/>
                </a:lnTo>
                <a:lnTo>
                  <a:pt x="41529" y="42545"/>
                </a:lnTo>
                <a:lnTo>
                  <a:pt x="45440" y="44450"/>
                </a:lnTo>
                <a:lnTo>
                  <a:pt x="55092" y="44450"/>
                </a:lnTo>
                <a:lnTo>
                  <a:pt x="59016" y="42519"/>
                </a:lnTo>
                <a:lnTo>
                  <a:pt x="60579" y="40500"/>
                </a:lnTo>
                <a:lnTo>
                  <a:pt x="65011" y="34810"/>
                </a:lnTo>
                <a:lnTo>
                  <a:pt x="66484" y="30187"/>
                </a:lnTo>
                <a:lnTo>
                  <a:pt x="66509" y="18986"/>
                </a:lnTo>
                <a:close/>
              </a:path>
              <a:path w="165735" h="51434">
                <a:moveTo>
                  <a:pt x="96202" y="0"/>
                </a:moveTo>
                <a:lnTo>
                  <a:pt x="92303" y="0"/>
                </a:lnTo>
                <a:lnTo>
                  <a:pt x="66840" y="50825"/>
                </a:lnTo>
                <a:lnTo>
                  <a:pt x="70739" y="50825"/>
                </a:lnTo>
                <a:lnTo>
                  <a:pt x="96202" y="0"/>
                </a:lnTo>
                <a:close/>
              </a:path>
              <a:path w="165735" h="51434">
                <a:moveTo>
                  <a:pt x="125996" y="28117"/>
                </a:moveTo>
                <a:lnTo>
                  <a:pt x="124701" y="25247"/>
                </a:lnTo>
                <a:lnTo>
                  <a:pt x="122631" y="23495"/>
                </a:lnTo>
                <a:lnTo>
                  <a:pt x="121551" y="22580"/>
                </a:lnTo>
                <a:lnTo>
                  <a:pt x="121551" y="29349"/>
                </a:lnTo>
                <a:lnTo>
                  <a:pt x="121475" y="34455"/>
                </a:lnTo>
                <a:lnTo>
                  <a:pt x="120700" y="36410"/>
                </a:lnTo>
                <a:lnTo>
                  <a:pt x="117297" y="39776"/>
                </a:lnTo>
                <a:lnTo>
                  <a:pt x="115049" y="40614"/>
                </a:lnTo>
                <a:lnTo>
                  <a:pt x="109461" y="40614"/>
                </a:lnTo>
                <a:lnTo>
                  <a:pt x="107111" y="39776"/>
                </a:lnTo>
                <a:lnTo>
                  <a:pt x="103479" y="36499"/>
                </a:lnTo>
                <a:lnTo>
                  <a:pt x="102565" y="34455"/>
                </a:lnTo>
                <a:lnTo>
                  <a:pt x="102565" y="29730"/>
                </a:lnTo>
                <a:lnTo>
                  <a:pt x="121551" y="29349"/>
                </a:lnTo>
                <a:lnTo>
                  <a:pt x="121551" y="22580"/>
                </a:lnTo>
                <a:lnTo>
                  <a:pt x="119545" y="20853"/>
                </a:lnTo>
                <a:lnTo>
                  <a:pt x="116408" y="19761"/>
                </a:lnTo>
                <a:lnTo>
                  <a:pt x="108115" y="19761"/>
                </a:lnTo>
                <a:lnTo>
                  <a:pt x="104470" y="21717"/>
                </a:lnTo>
                <a:lnTo>
                  <a:pt x="101790" y="25628"/>
                </a:lnTo>
                <a:lnTo>
                  <a:pt x="101790" y="20497"/>
                </a:lnTo>
                <a:lnTo>
                  <a:pt x="102819" y="16446"/>
                </a:lnTo>
                <a:lnTo>
                  <a:pt x="106908" y="10236"/>
                </a:lnTo>
                <a:lnTo>
                  <a:pt x="109639" y="8674"/>
                </a:lnTo>
                <a:lnTo>
                  <a:pt x="116078" y="8674"/>
                </a:lnTo>
                <a:lnTo>
                  <a:pt x="119100" y="9944"/>
                </a:lnTo>
                <a:lnTo>
                  <a:pt x="122097" y="12458"/>
                </a:lnTo>
                <a:lnTo>
                  <a:pt x="124625" y="9118"/>
                </a:lnTo>
                <a:lnTo>
                  <a:pt x="124079" y="8674"/>
                </a:lnTo>
                <a:lnTo>
                  <a:pt x="121043" y="6184"/>
                </a:lnTo>
                <a:lnTo>
                  <a:pt x="117259" y="4724"/>
                </a:lnTo>
                <a:lnTo>
                  <a:pt x="108369" y="4724"/>
                </a:lnTo>
                <a:lnTo>
                  <a:pt x="104470" y="6705"/>
                </a:lnTo>
                <a:lnTo>
                  <a:pt x="98729" y="14605"/>
                </a:lnTo>
                <a:lnTo>
                  <a:pt x="97294" y="19583"/>
                </a:lnTo>
                <a:lnTo>
                  <a:pt x="97294" y="32092"/>
                </a:lnTo>
                <a:lnTo>
                  <a:pt x="98628" y="36868"/>
                </a:lnTo>
                <a:lnTo>
                  <a:pt x="103974" y="42938"/>
                </a:lnTo>
                <a:lnTo>
                  <a:pt x="107607" y="44450"/>
                </a:lnTo>
                <a:lnTo>
                  <a:pt x="116141" y="44450"/>
                </a:lnTo>
                <a:lnTo>
                  <a:pt x="119405" y="43243"/>
                </a:lnTo>
                <a:lnTo>
                  <a:pt x="122275" y="40614"/>
                </a:lnTo>
                <a:lnTo>
                  <a:pt x="124675" y="38417"/>
                </a:lnTo>
                <a:lnTo>
                  <a:pt x="125996" y="35369"/>
                </a:lnTo>
                <a:lnTo>
                  <a:pt x="125996" y="28117"/>
                </a:lnTo>
                <a:close/>
              </a:path>
              <a:path w="165735" h="51434">
                <a:moveTo>
                  <a:pt x="165277" y="18986"/>
                </a:moveTo>
                <a:lnTo>
                  <a:pt x="163804" y="14287"/>
                </a:lnTo>
                <a:lnTo>
                  <a:pt x="160782" y="10401"/>
                </a:lnTo>
                <a:lnTo>
                  <a:pt x="160782" y="29019"/>
                </a:lnTo>
                <a:lnTo>
                  <a:pt x="159715" y="32778"/>
                </a:lnTo>
                <a:lnTo>
                  <a:pt x="155435" y="38963"/>
                </a:lnTo>
                <a:lnTo>
                  <a:pt x="152628" y="40500"/>
                </a:lnTo>
                <a:lnTo>
                  <a:pt x="145681" y="40500"/>
                </a:lnTo>
                <a:lnTo>
                  <a:pt x="142836" y="38938"/>
                </a:lnTo>
                <a:lnTo>
                  <a:pt x="138455" y="32689"/>
                </a:lnTo>
                <a:lnTo>
                  <a:pt x="137363" y="29019"/>
                </a:lnTo>
                <a:lnTo>
                  <a:pt x="137350" y="20167"/>
                </a:lnTo>
                <a:lnTo>
                  <a:pt x="138442" y="16408"/>
                </a:lnTo>
                <a:lnTo>
                  <a:pt x="142748" y="10223"/>
                </a:lnTo>
                <a:lnTo>
                  <a:pt x="145567" y="8674"/>
                </a:lnTo>
                <a:lnTo>
                  <a:pt x="152514" y="8674"/>
                </a:lnTo>
                <a:lnTo>
                  <a:pt x="155346" y="10236"/>
                </a:lnTo>
                <a:lnTo>
                  <a:pt x="159702" y="16497"/>
                </a:lnTo>
                <a:lnTo>
                  <a:pt x="160756" y="20167"/>
                </a:lnTo>
                <a:lnTo>
                  <a:pt x="160782" y="29019"/>
                </a:lnTo>
                <a:lnTo>
                  <a:pt x="160782" y="10401"/>
                </a:lnTo>
                <a:lnTo>
                  <a:pt x="159448" y="8674"/>
                </a:lnTo>
                <a:lnTo>
                  <a:pt x="157873" y="6642"/>
                </a:lnTo>
                <a:lnTo>
                  <a:pt x="153974" y="4724"/>
                </a:lnTo>
                <a:lnTo>
                  <a:pt x="144322" y="4724"/>
                </a:lnTo>
                <a:lnTo>
                  <a:pt x="140398" y="6654"/>
                </a:lnTo>
                <a:lnTo>
                  <a:pt x="134366" y="14376"/>
                </a:lnTo>
                <a:lnTo>
                  <a:pt x="132867" y="18986"/>
                </a:lnTo>
                <a:lnTo>
                  <a:pt x="132854" y="30187"/>
                </a:lnTo>
                <a:lnTo>
                  <a:pt x="134340" y="34899"/>
                </a:lnTo>
                <a:lnTo>
                  <a:pt x="140309" y="42545"/>
                </a:lnTo>
                <a:lnTo>
                  <a:pt x="144208" y="44450"/>
                </a:lnTo>
                <a:lnTo>
                  <a:pt x="153873" y="44450"/>
                </a:lnTo>
                <a:lnTo>
                  <a:pt x="157784" y="42519"/>
                </a:lnTo>
                <a:lnTo>
                  <a:pt x="159346" y="40500"/>
                </a:lnTo>
                <a:lnTo>
                  <a:pt x="163779" y="34810"/>
                </a:lnTo>
                <a:lnTo>
                  <a:pt x="165252" y="30187"/>
                </a:lnTo>
                <a:lnTo>
                  <a:pt x="165277" y="18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0" name="object 80"/>
          <p:cNvGrpSpPr/>
          <p:nvPr/>
        </p:nvGrpSpPr>
        <p:grpSpPr>
          <a:xfrm>
            <a:off x="41569" y="37528"/>
            <a:ext cx="10438765" cy="7522845"/>
            <a:chOff x="41569" y="37528"/>
            <a:chExt cx="10438765" cy="7522845"/>
          </a:xfrm>
        </p:grpSpPr>
        <p:pic>
          <p:nvPicPr>
            <p:cNvPr id="81" name="object 8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569" y="1286421"/>
              <a:ext cx="3682288" cy="368227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4176" y="1286408"/>
              <a:ext cx="3682301" cy="368228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2884" y="1647621"/>
              <a:ext cx="3682288" cy="368228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30189" y="37528"/>
              <a:ext cx="4749908" cy="752247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860882" y="5853340"/>
              <a:ext cx="3212465" cy="220979"/>
            </a:xfrm>
            <a:custGeom>
              <a:avLst/>
              <a:gdLst/>
              <a:ahLst/>
              <a:cxnLst/>
              <a:rect l="l" t="t" r="r" b="b"/>
              <a:pathLst>
                <a:path w="3212465" h="220979">
                  <a:moveTo>
                    <a:pt x="96008" y="25590"/>
                  </a:moveTo>
                  <a:lnTo>
                    <a:pt x="71625" y="25590"/>
                  </a:lnTo>
                  <a:lnTo>
                    <a:pt x="71625" y="217004"/>
                  </a:lnTo>
                  <a:lnTo>
                    <a:pt x="96008" y="217004"/>
                  </a:lnTo>
                  <a:lnTo>
                    <a:pt x="96008" y="25590"/>
                  </a:lnTo>
                  <a:close/>
                </a:path>
                <a:path w="3212465" h="220979">
                  <a:moveTo>
                    <a:pt x="167637" y="3657"/>
                  </a:moveTo>
                  <a:lnTo>
                    <a:pt x="0" y="3657"/>
                  </a:lnTo>
                  <a:lnTo>
                    <a:pt x="0" y="25590"/>
                  </a:lnTo>
                  <a:lnTo>
                    <a:pt x="167637" y="25590"/>
                  </a:lnTo>
                  <a:lnTo>
                    <a:pt x="167637" y="3657"/>
                  </a:lnTo>
                  <a:close/>
                </a:path>
                <a:path w="3212465" h="220979">
                  <a:moveTo>
                    <a:pt x="312418" y="0"/>
                  </a:moveTo>
                  <a:lnTo>
                    <a:pt x="269059" y="8108"/>
                  </a:lnTo>
                  <a:lnTo>
                    <a:pt x="234086" y="32448"/>
                  </a:lnTo>
                  <a:lnTo>
                    <a:pt x="210996" y="68152"/>
                  </a:lnTo>
                  <a:lnTo>
                    <a:pt x="203299" y="110324"/>
                  </a:lnTo>
                  <a:lnTo>
                    <a:pt x="205204" y="132346"/>
                  </a:lnTo>
                  <a:lnTo>
                    <a:pt x="220444" y="171361"/>
                  </a:lnTo>
                  <a:lnTo>
                    <a:pt x="250086" y="202488"/>
                  </a:lnTo>
                  <a:lnTo>
                    <a:pt x="289099" y="218643"/>
                  </a:lnTo>
                  <a:lnTo>
                    <a:pt x="311806" y="220662"/>
                  </a:lnTo>
                  <a:lnTo>
                    <a:pt x="334534" y="218633"/>
                  </a:lnTo>
                  <a:lnTo>
                    <a:pt x="355166" y="212547"/>
                  </a:lnTo>
                  <a:lnTo>
                    <a:pt x="373702" y="202403"/>
                  </a:lnTo>
                  <a:lnTo>
                    <a:pt x="378322" y="198412"/>
                  </a:lnTo>
                  <a:lnTo>
                    <a:pt x="312418" y="198412"/>
                  </a:lnTo>
                  <a:lnTo>
                    <a:pt x="295054" y="196811"/>
                  </a:lnTo>
                  <a:lnTo>
                    <a:pt x="252219" y="172808"/>
                  </a:lnTo>
                  <a:lnTo>
                    <a:pt x="229789" y="128060"/>
                  </a:lnTo>
                  <a:lnTo>
                    <a:pt x="228293" y="110324"/>
                  </a:lnTo>
                  <a:lnTo>
                    <a:pt x="229770" y="92465"/>
                  </a:lnTo>
                  <a:lnTo>
                    <a:pt x="251917" y="47688"/>
                  </a:lnTo>
                  <a:lnTo>
                    <a:pt x="294463" y="23830"/>
                  </a:lnTo>
                  <a:lnTo>
                    <a:pt x="311806" y="22237"/>
                  </a:lnTo>
                  <a:lnTo>
                    <a:pt x="378840" y="22237"/>
                  </a:lnTo>
                  <a:lnTo>
                    <a:pt x="374139" y="18162"/>
                  </a:lnTo>
                  <a:lnTo>
                    <a:pt x="355699" y="8070"/>
                  </a:lnTo>
                  <a:lnTo>
                    <a:pt x="335125" y="2017"/>
                  </a:lnTo>
                  <a:lnTo>
                    <a:pt x="312418" y="0"/>
                  </a:lnTo>
                  <a:close/>
                </a:path>
                <a:path w="3212465" h="220979">
                  <a:moveTo>
                    <a:pt x="378840" y="22237"/>
                  </a:moveTo>
                  <a:lnTo>
                    <a:pt x="311806" y="22237"/>
                  </a:lnTo>
                  <a:lnTo>
                    <a:pt x="329171" y="23837"/>
                  </a:lnTo>
                  <a:lnTo>
                    <a:pt x="344992" y="28638"/>
                  </a:lnTo>
                  <a:lnTo>
                    <a:pt x="382474" y="61352"/>
                  </a:lnTo>
                  <a:lnTo>
                    <a:pt x="395931" y="110324"/>
                  </a:lnTo>
                  <a:lnTo>
                    <a:pt x="394455" y="128184"/>
                  </a:lnTo>
                  <a:lnTo>
                    <a:pt x="372311" y="172961"/>
                  </a:lnTo>
                  <a:lnTo>
                    <a:pt x="329764" y="196821"/>
                  </a:lnTo>
                  <a:lnTo>
                    <a:pt x="312418" y="198412"/>
                  </a:lnTo>
                  <a:lnTo>
                    <a:pt x="378322" y="198412"/>
                  </a:lnTo>
                  <a:lnTo>
                    <a:pt x="413232" y="152501"/>
                  </a:lnTo>
                  <a:lnTo>
                    <a:pt x="420928" y="110324"/>
                  </a:lnTo>
                  <a:lnTo>
                    <a:pt x="419023" y="88303"/>
                  </a:lnTo>
                  <a:lnTo>
                    <a:pt x="413308" y="67957"/>
                  </a:lnTo>
                  <a:lnTo>
                    <a:pt x="403782" y="49288"/>
                  </a:lnTo>
                  <a:lnTo>
                    <a:pt x="390444" y="32296"/>
                  </a:lnTo>
                  <a:lnTo>
                    <a:pt x="378840" y="22237"/>
                  </a:lnTo>
                  <a:close/>
                </a:path>
                <a:path w="3212465" h="220979">
                  <a:moveTo>
                    <a:pt x="445007" y="194754"/>
                  </a:moveTo>
                  <a:lnTo>
                    <a:pt x="467868" y="219443"/>
                  </a:lnTo>
                  <a:lnTo>
                    <a:pt x="475183" y="219443"/>
                  </a:lnTo>
                  <a:lnTo>
                    <a:pt x="507564" y="197802"/>
                  </a:lnTo>
                  <a:lnTo>
                    <a:pt x="455777" y="197802"/>
                  </a:lnTo>
                  <a:lnTo>
                    <a:pt x="449478" y="196786"/>
                  </a:lnTo>
                  <a:lnTo>
                    <a:pt x="445007" y="194754"/>
                  </a:lnTo>
                  <a:close/>
                </a:path>
                <a:path w="3212465" h="220979">
                  <a:moveTo>
                    <a:pt x="646176" y="25590"/>
                  </a:moveTo>
                  <a:lnTo>
                    <a:pt x="622096" y="25590"/>
                  </a:lnTo>
                  <a:lnTo>
                    <a:pt x="622096" y="217004"/>
                  </a:lnTo>
                  <a:lnTo>
                    <a:pt x="646176" y="217004"/>
                  </a:lnTo>
                  <a:lnTo>
                    <a:pt x="646176" y="25590"/>
                  </a:lnTo>
                  <a:close/>
                </a:path>
                <a:path w="3212465" h="220979">
                  <a:moveTo>
                    <a:pt x="646176" y="3657"/>
                  </a:moveTo>
                  <a:lnTo>
                    <a:pt x="508101" y="3657"/>
                  </a:lnTo>
                  <a:lnTo>
                    <a:pt x="508037" y="48755"/>
                  </a:lnTo>
                  <a:lnTo>
                    <a:pt x="507901" y="62385"/>
                  </a:lnTo>
                  <a:lnTo>
                    <a:pt x="504901" y="114134"/>
                  </a:lnTo>
                  <a:lnTo>
                    <a:pt x="497433" y="160159"/>
                  </a:lnTo>
                  <a:lnTo>
                    <a:pt x="478129" y="194500"/>
                  </a:lnTo>
                  <a:lnTo>
                    <a:pt x="467969" y="197802"/>
                  </a:lnTo>
                  <a:lnTo>
                    <a:pt x="507564" y="197802"/>
                  </a:lnTo>
                  <a:lnTo>
                    <a:pt x="523722" y="152049"/>
                  </a:lnTo>
                  <a:lnTo>
                    <a:pt x="529294" y="107162"/>
                  </a:lnTo>
                  <a:lnTo>
                    <a:pt x="531266" y="48755"/>
                  </a:lnTo>
                  <a:lnTo>
                    <a:pt x="531266" y="25590"/>
                  </a:lnTo>
                  <a:lnTo>
                    <a:pt x="646176" y="25590"/>
                  </a:lnTo>
                  <a:lnTo>
                    <a:pt x="646176" y="3657"/>
                  </a:lnTo>
                  <a:close/>
                </a:path>
                <a:path w="3212465" h="220979">
                  <a:moveTo>
                    <a:pt x="804964" y="0"/>
                  </a:moveTo>
                  <a:lnTo>
                    <a:pt x="762531" y="8032"/>
                  </a:lnTo>
                  <a:lnTo>
                    <a:pt x="727862" y="32143"/>
                  </a:lnTo>
                  <a:lnTo>
                    <a:pt x="704767" y="67776"/>
                  </a:lnTo>
                  <a:lnTo>
                    <a:pt x="697064" y="110324"/>
                  </a:lnTo>
                  <a:lnTo>
                    <a:pt x="698970" y="132718"/>
                  </a:lnTo>
                  <a:lnTo>
                    <a:pt x="714215" y="171961"/>
                  </a:lnTo>
                  <a:lnTo>
                    <a:pt x="743763" y="202745"/>
                  </a:lnTo>
                  <a:lnTo>
                    <a:pt x="782019" y="218671"/>
                  </a:lnTo>
                  <a:lnTo>
                    <a:pt x="804062" y="220662"/>
                  </a:lnTo>
                  <a:lnTo>
                    <a:pt x="817428" y="220091"/>
                  </a:lnTo>
                  <a:lnTo>
                    <a:pt x="861395" y="206394"/>
                  </a:lnTo>
                  <a:lnTo>
                    <a:pt x="873190" y="198412"/>
                  </a:lnTo>
                  <a:lnTo>
                    <a:pt x="804659" y="198412"/>
                  </a:lnTo>
                  <a:lnTo>
                    <a:pt x="787838" y="196821"/>
                  </a:lnTo>
                  <a:lnTo>
                    <a:pt x="745845" y="172961"/>
                  </a:lnTo>
                  <a:lnTo>
                    <a:pt x="723557" y="128184"/>
                  </a:lnTo>
                  <a:lnTo>
                    <a:pt x="722071" y="110324"/>
                  </a:lnTo>
                  <a:lnTo>
                    <a:pt x="723547" y="92343"/>
                  </a:lnTo>
                  <a:lnTo>
                    <a:pt x="745693" y="47548"/>
                  </a:lnTo>
                  <a:lnTo>
                    <a:pt x="787721" y="23820"/>
                  </a:lnTo>
                  <a:lnTo>
                    <a:pt x="804659" y="22237"/>
                  </a:lnTo>
                  <a:lnTo>
                    <a:pt x="873015" y="22237"/>
                  </a:lnTo>
                  <a:lnTo>
                    <a:pt x="869354" y="19457"/>
                  </a:lnTo>
                  <a:lnTo>
                    <a:pt x="829805" y="2166"/>
                  </a:lnTo>
                  <a:lnTo>
                    <a:pt x="817880" y="541"/>
                  </a:lnTo>
                  <a:lnTo>
                    <a:pt x="804964" y="0"/>
                  </a:lnTo>
                  <a:close/>
                </a:path>
                <a:path w="3212465" h="220979">
                  <a:moveTo>
                    <a:pt x="873544" y="167627"/>
                  </a:moveTo>
                  <a:lnTo>
                    <a:pt x="841235" y="190792"/>
                  </a:lnTo>
                  <a:lnTo>
                    <a:pt x="804659" y="198412"/>
                  </a:lnTo>
                  <a:lnTo>
                    <a:pt x="873190" y="198412"/>
                  </a:lnTo>
                  <a:lnTo>
                    <a:pt x="880294" y="192830"/>
                  </a:lnTo>
                  <a:lnTo>
                    <a:pt x="889406" y="184391"/>
                  </a:lnTo>
                  <a:lnTo>
                    <a:pt x="873544" y="167627"/>
                  </a:lnTo>
                  <a:close/>
                </a:path>
                <a:path w="3212465" h="220979">
                  <a:moveTo>
                    <a:pt x="873015" y="22237"/>
                  </a:moveTo>
                  <a:lnTo>
                    <a:pt x="804659" y="22237"/>
                  </a:lnTo>
                  <a:lnTo>
                    <a:pt x="822452" y="24068"/>
                  </a:lnTo>
                  <a:lnTo>
                    <a:pt x="839560" y="29557"/>
                  </a:lnTo>
                  <a:lnTo>
                    <a:pt x="855985" y="38702"/>
                  </a:lnTo>
                  <a:lnTo>
                    <a:pt x="871727" y="51498"/>
                  </a:lnTo>
                  <a:lnTo>
                    <a:pt x="887577" y="34429"/>
                  </a:lnTo>
                  <a:lnTo>
                    <a:pt x="878521" y="26419"/>
                  </a:lnTo>
                  <a:lnTo>
                    <a:pt x="873015" y="22237"/>
                  </a:lnTo>
                  <a:close/>
                </a:path>
                <a:path w="3212465" h="220979">
                  <a:moveTo>
                    <a:pt x="1012228" y="25590"/>
                  </a:moveTo>
                  <a:lnTo>
                    <a:pt x="987844" y="25590"/>
                  </a:lnTo>
                  <a:lnTo>
                    <a:pt x="987844" y="217004"/>
                  </a:lnTo>
                  <a:lnTo>
                    <a:pt x="1012228" y="217004"/>
                  </a:lnTo>
                  <a:lnTo>
                    <a:pt x="1012228" y="25590"/>
                  </a:lnTo>
                  <a:close/>
                </a:path>
                <a:path w="3212465" h="220979">
                  <a:moveTo>
                    <a:pt x="1083856" y="3657"/>
                  </a:moveTo>
                  <a:lnTo>
                    <a:pt x="916228" y="3657"/>
                  </a:lnTo>
                  <a:lnTo>
                    <a:pt x="916228" y="25590"/>
                  </a:lnTo>
                  <a:lnTo>
                    <a:pt x="1083856" y="25590"/>
                  </a:lnTo>
                  <a:lnTo>
                    <a:pt x="1083856" y="3657"/>
                  </a:lnTo>
                  <a:close/>
                </a:path>
                <a:path w="3212465" h="220979">
                  <a:moveTo>
                    <a:pt x="1228648" y="0"/>
                  </a:moveTo>
                  <a:lnTo>
                    <a:pt x="1185281" y="8108"/>
                  </a:lnTo>
                  <a:lnTo>
                    <a:pt x="1150315" y="32448"/>
                  </a:lnTo>
                  <a:lnTo>
                    <a:pt x="1127220" y="68152"/>
                  </a:lnTo>
                  <a:lnTo>
                    <a:pt x="1119517" y="110324"/>
                  </a:lnTo>
                  <a:lnTo>
                    <a:pt x="1121422" y="132346"/>
                  </a:lnTo>
                  <a:lnTo>
                    <a:pt x="1136668" y="171361"/>
                  </a:lnTo>
                  <a:lnTo>
                    <a:pt x="1166317" y="202488"/>
                  </a:lnTo>
                  <a:lnTo>
                    <a:pt x="1205326" y="218643"/>
                  </a:lnTo>
                  <a:lnTo>
                    <a:pt x="1228026" y="220662"/>
                  </a:lnTo>
                  <a:lnTo>
                    <a:pt x="1250760" y="218633"/>
                  </a:lnTo>
                  <a:lnTo>
                    <a:pt x="1271395" y="212547"/>
                  </a:lnTo>
                  <a:lnTo>
                    <a:pt x="1289932" y="202403"/>
                  </a:lnTo>
                  <a:lnTo>
                    <a:pt x="1294552" y="198412"/>
                  </a:lnTo>
                  <a:lnTo>
                    <a:pt x="1228648" y="198412"/>
                  </a:lnTo>
                  <a:lnTo>
                    <a:pt x="1211284" y="196811"/>
                  </a:lnTo>
                  <a:lnTo>
                    <a:pt x="1168438" y="172808"/>
                  </a:lnTo>
                  <a:lnTo>
                    <a:pt x="1146017" y="128060"/>
                  </a:lnTo>
                  <a:lnTo>
                    <a:pt x="1144524" y="110324"/>
                  </a:lnTo>
                  <a:lnTo>
                    <a:pt x="1146000" y="92465"/>
                  </a:lnTo>
                  <a:lnTo>
                    <a:pt x="1168145" y="47688"/>
                  </a:lnTo>
                  <a:lnTo>
                    <a:pt x="1210688" y="23830"/>
                  </a:lnTo>
                  <a:lnTo>
                    <a:pt x="1228026" y="22237"/>
                  </a:lnTo>
                  <a:lnTo>
                    <a:pt x="1295064" y="22237"/>
                  </a:lnTo>
                  <a:lnTo>
                    <a:pt x="1290365" y="18162"/>
                  </a:lnTo>
                  <a:lnTo>
                    <a:pt x="1271928" y="8070"/>
                  </a:lnTo>
                  <a:lnTo>
                    <a:pt x="1251356" y="2017"/>
                  </a:lnTo>
                  <a:lnTo>
                    <a:pt x="1228648" y="0"/>
                  </a:lnTo>
                  <a:close/>
                </a:path>
                <a:path w="3212465" h="220979">
                  <a:moveTo>
                    <a:pt x="1295064" y="22237"/>
                  </a:moveTo>
                  <a:lnTo>
                    <a:pt x="1228026" y="22237"/>
                  </a:lnTo>
                  <a:lnTo>
                    <a:pt x="1245396" y="23837"/>
                  </a:lnTo>
                  <a:lnTo>
                    <a:pt x="1261217" y="28638"/>
                  </a:lnTo>
                  <a:lnTo>
                    <a:pt x="1298703" y="61352"/>
                  </a:lnTo>
                  <a:lnTo>
                    <a:pt x="1312151" y="110324"/>
                  </a:lnTo>
                  <a:lnTo>
                    <a:pt x="1310676" y="128184"/>
                  </a:lnTo>
                  <a:lnTo>
                    <a:pt x="1288542" y="172961"/>
                  </a:lnTo>
                  <a:lnTo>
                    <a:pt x="1245992" y="196821"/>
                  </a:lnTo>
                  <a:lnTo>
                    <a:pt x="1228648" y="198412"/>
                  </a:lnTo>
                  <a:lnTo>
                    <a:pt x="1294552" y="198412"/>
                  </a:lnTo>
                  <a:lnTo>
                    <a:pt x="1329450" y="152501"/>
                  </a:lnTo>
                  <a:lnTo>
                    <a:pt x="1337144" y="110324"/>
                  </a:lnTo>
                  <a:lnTo>
                    <a:pt x="1335241" y="88303"/>
                  </a:lnTo>
                  <a:lnTo>
                    <a:pt x="1329529" y="67957"/>
                  </a:lnTo>
                  <a:lnTo>
                    <a:pt x="1320005" y="49288"/>
                  </a:lnTo>
                  <a:lnTo>
                    <a:pt x="1306664" y="32296"/>
                  </a:lnTo>
                  <a:lnTo>
                    <a:pt x="1295064" y="22237"/>
                  </a:lnTo>
                  <a:close/>
                </a:path>
                <a:path w="3212465" h="220979">
                  <a:moveTo>
                    <a:pt x="1478876" y="3657"/>
                  </a:moveTo>
                  <a:lnTo>
                    <a:pt x="1388046" y="3657"/>
                  </a:lnTo>
                  <a:lnTo>
                    <a:pt x="1388046" y="217004"/>
                  </a:lnTo>
                  <a:lnTo>
                    <a:pt x="1482839" y="217004"/>
                  </a:lnTo>
                  <a:lnTo>
                    <a:pt x="1499627" y="216033"/>
                  </a:lnTo>
                  <a:lnTo>
                    <a:pt x="1514619" y="213118"/>
                  </a:lnTo>
                  <a:lnTo>
                    <a:pt x="1527818" y="208260"/>
                  </a:lnTo>
                  <a:lnTo>
                    <a:pt x="1539227" y="201460"/>
                  </a:lnTo>
                  <a:lnTo>
                    <a:pt x="1545829" y="195364"/>
                  </a:lnTo>
                  <a:lnTo>
                    <a:pt x="1411820" y="195364"/>
                  </a:lnTo>
                  <a:lnTo>
                    <a:pt x="1411820" y="120078"/>
                  </a:lnTo>
                  <a:lnTo>
                    <a:pt x="1540772" y="120078"/>
                  </a:lnTo>
                  <a:lnTo>
                    <a:pt x="1534540" y="115068"/>
                  </a:lnTo>
                  <a:lnTo>
                    <a:pt x="1514538" y="106667"/>
                  </a:lnTo>
                  <a:lnTo>
                    <a:pt x="1528224" y="98742"/>
                  </a:lnTo>
                  <a:lnTo>
                    <a:pt x="1411820" y="98742"/>
                  </a:lnTo>
                  <a:lnTo>
                    <a:pt x="1411820" y="25285"/>
                  </a:lnTo>
                  <a:lnTo>
                    <a:pt x="1536837" y="25285"/>
                  </a:lnTo>
                  <a:lnTo>
                    <a:pt x="1534655" y="22542"/>
                  </a:lnTo>
                  <a:lnTo>
                    <a:pt x="1524311" y="14282"/>
                  </a:lnTo>
                  <a:lnTo>
                    <a:pt x="1511566" y="8380"/>
                  </a:lnTo>
                  <a:lnTo>
                    <a:pt x="1496421" y="4838"/>
                  </a:lnTo>
                  <a:lnTo>
                    <a:pt x="1478876" y="3657"/>
                  </a:lnTo>
                  <a:close/>
                </a:path>
                <a:path w="3212465" h="220979">
                  <a:moveTo>
                    <a:pt x="1540772" y="120078"/>
                  </a:moveTo>
                  <a:lnTo>
                    <a:pt x="1479181" y="120078"/>
                  </a:lnTo>
                  <a:lnTo>
                    <a:pt x="1492221" y="120669"/>
                  </a:lnTo>
                  <a:lnTo>
                    <a:pt x="1503603" y="122440"/>
                  </a:lnTo>
                  <a:lnTo>
                    <a:pt x="1534969" y="148331"/>
                  </a:lnTo>
                  <a:lnTo>
                    <a:pt x="1535874" y="156654"/>
                  </a:lnTo>
                  <a:lnTo>
                    <a:pt x="1534998" y="165293"/>
                  </a:lnTo>
                  <a:lnTo>
                    <a:pt x="1505242" y="192811"/>
                  </a:lnTo>
                  <a:lnTo>
                    <a:pt x="1483448" y="195364"/>
                  </a:lnTo>
                  <a:lnTo>
                    <a:pt x="1545829" y="195364"/>
                  </a:lnTo>
                  <a:lnTo>
                    <a:pt x="1548428" y="192963"/>
                  </a:lnTo>
                  <a:lnTo>
                    <a:pt x="1555000" y="183019"/>
                  </a:lnTo>
                  <a:lnTo>
                    <a:pt x="1558944" y="171627"/>
                  </a:lnTo>
                  <a:lnTo>
                    <a:pt x="1560258" y="158788"/>
                  </a:lnTo>
                  <a:lnTo>
                    <a:pt x="1557400" y="141128"/>
                  </a:lnTo>
                  <a:lnTo>
                    <a:pt x="1548828" y="126555"/>
                  </a:lnTo>
                  <a:lnTo>
                    <a:pt x="1540772" y="120078"/>
                  </a:lnTo>
                  <a:close/>
                </a:path>
                <a:path w="3212465" h="220979">
                  <a:moveTo>
                    <a:pt x="1536837" y="25285"/>
                  </a:moveTo>
                  <a:lnTo>
                    <a:pt x="1476743" y="25285"/>
                  </a:lnTo>
                  <a:lnTo>
                    <a:pt x="1487382" y="25868"/>
                  </a:lnTo>
                  <a:lnTo>
                    <a:pt x="1496745" y="27614"/>
                  </a:lnTo>
                  <a:lnTo>
                    <a:pt x="1523987" y="60032"/>
                  </a:lnTo>
                  <a:lnTo>
                    <a:pt x="1523149" y="68795"/>
                  </a:lnTo>
                  <a:lnTo>
                    <a:pt x="1494955" y="96227"/>
                  </a:lnTo>
                  <a:lnTo>
                    <a:pt x="1474914" y="98742"/>
                  </a:lnTo>
                  <a:lnTo>
                    <a:pt x="1528224" y="98742"/>
                  </a:lnTo>
                  <a:lnTo>
                    <a:pt x="1529340" y="98096"/>
                  </a:lnTo>
                  <a:lnTo>
                    <a:pt x="1539913" y="87012"/>
                  </a:lnTo>
                  <a:lnTo>
                    <a:pt x="1546256" y="73411"/>
                  </a:lnTo>
                  <a:lnTo>
                    <a:pt x="1548371" y="57289"/>
                  </a:lnTo>
                  <a:lnTo>
                    <a:pt x="1547514" y="47459"/>
                  </a:lnTo>
                  <a:lnTo>
                    <a:pt x="1544942" y="38392"/>
                  </a:lnTo>
                  <a:lnTo>
                    <a:pt x="1540656" y="30086"/>
                  </a:lnTo>
                  <a:lnTo>
                    <a:pt x="1536837" y="25285"/>
                  </a:lnTo>
                  <a:close/>
                </a:path>
                <a:path w="3212465" h="220979">
                  <a:moveTo>
                    <a:pt x="1632191" y="3657"/>
                  </a:moveTo>
                  <a:lnTo>
                    <a:pt x="1608112" y="3657"/>
                  </a:lnTo>
                  <a:lnTo>
                    <a:pt x="1608112" y="217004"/>
                  </a:lnTo>
                  <a:lnTo>
                    <a:pt x="1632191" y="217004"/>
                  </a:lnTo>
                  <a:lnTo>
                    <a:pt x="1632191" y="159702"/>
                  </a:lnTo>
                  <a:lnTo>
                    <a:pt x="1660463" y="131051"/>
                  </a:lnTo>
                  <a:lnTo>
                    <a:pt x="1632191" y="131051"/>
                  </a:lnTo>
                  <a:lnTo>
                    <a:pt x="1632191" y="3657"/>
                  </a:lnTo>
                  <a:close/>
                </a:path>
                <a:path w="3212465" h="220979">
                  <a:moveTo>
                    <a:pt x="1707688" y="113677"/>
                  </a:moveTo>
                  <a:lnTo>
                    <a:pt x="1677606" y="113677"/>
                  </a:lnTo>
                  <a:lnTo>
                    <a:pt x="1759597" y="217004"/>
                  </a:lnTo>
                  <a:lnTo>
                    <a:pt x="1789772" y="217004"/>
                  </a:lnTo>
                  <a:lnTo>
                    <a:pt x="1707688" y="113677"/>
                  </a:lnTo>
                  <a:close/>
                </a:path>
                <a:path w="3212465" h="220979">
                  <a:moveTo>
                    <a:pt x="1785810" y="3657"/>
                  </a:moveTo>
                  <a:lnTo>
                    <a:pt x="1754720" y="3657"/>
                  </a:lnTo>
                  <a:lnTo>
                    <a:pt x="1632191" y="131051"/>
                  </a:lnTo>
                  <a:lnTo>
                    <a:pt x="1660463" y="131051"/>
                  </a:lnTo>
                  <a:lnTo>
                    <a:pt x="1677606" y="113677"/>
                  </a:lnTo>
                  <a:lnTo>
                    <a:pt x="1707688" y="113677"/>
                  </a:lnTo>
                  <a:lnTo>
                    <a:pt x="1694370" y="96913"/>
                  </a:lnTo>
                  <a:lnTo>
                    <a:pt x="1785810" y="3657"/>
                  </a:lnTo>
                  <a:close/>
                </a:path>
                <a:path w="3212465" h="220979">
                  <a:moveTo>
                    <a:pt x="1928761" y="2120"/>
                  </a:moveTo>
                  <a:lnTo>
                    <a:pt x="1906206" y="2120"/>
                  </a:lnTo>
                  <a:lnTo>
                    <a:pt x="1808975" y="217004"/>
                  </a:lnTo>
                  <a:lnTo>
                    <a:pt x="1833664" y="217004"/>
                  </a:lnTo>
                  <a:lnTo>
                    <a:pt x="1858962" y="160616"/>
                  </a:lnTo>
                  <a:lnTo>
                    <a:pt x="2000478" y="160616"/>
                  </a:lnTo>
                  <a:lnTo>
                    <a:pt x="1990686" y="138976"/>
                  </a:lnTo>
                  <a:lnTo>
                    <a:pt x="1868411" y="138976"/>
                  </a:lnTo>
                  <a:lnTo>
                    <a:pt x="1917179" y="30175"/>
                  </a:lnTo>
                  <a:lnTo>
                    <a:pt x="1941455" y="30175"/>
                  </a:lnTo>
                  <a:lnTo>
                    <a:pt x="1928761" y="2120"/>
                  </a:lnTo>
                  <a:close/>
                </a:path>
                <a:path w="3212465" h="220979">
                  <a:moveTo>
                    <a:pt x="2000478" y="160616"/>
                  </a:moveTo>
                  <a:lnTo>
                    <a:pt x="1975091" y="160616"/>
                  </a:lnTo>
                  <a:lnTo>
                    <a:pt x="2000084" y="217004"/>
                  </a:lnTo>
                  <a:lnTo>
                    <a:pt x="2025992" y="217004"/>
                  </a:lnTo>
                  <a:lnTo>
                    <a:pt x="2000478" y="160616"/>
                  </a:lnTo>
                  <a:close/>
                </a:path>
                <a:path w="3212465" h="220979">
                  <a:moveTo>
                    <a:pt x="1941455" y="30175"/>
                  </a:moveTo>
                  <a:lnTo>
                    <a:pt x="1917179" y="30175"/>
                  </a:lnTo>
                  <a:lnTo>
                    <a:pt x="1965642" y="138976"/>
                  </a:lnTo>
                  <a:lnTo>
                    <a:pt x="1990686" y="138976"/>
                  </a:lnTo>
                  <a:lnTo>
                    <a:pt x="1941455" y="30175"/>
                  </a:lnTo>
                  <a:close/>
                </a:path>
                <a:path w="3212465" h="220979">
                  <a:moveTo>
                    <a:pt x="3015678" y="27114"/>
                  </a:moveTo>
                  <a:lnTo>
                    <a:pt x="2991904" y="27114"/>
                  </a:lnTo>
                  <a:lnTo>
                    <a:pt x="2991904" y="217004"/>
                  </a:lnTo>
                  <a:lnTo>
                    <a:pt x="3015678" y="217004"/>
                  </a:lnTo>
                  <a:lnTo>
                    <a:pt x="3015678" y="27114"/>
                  </a:lnTo>
                  <a:close/>
                </a:path>
                <a:path w="3212465" h="220979">
                  <a:moveTo>
                    <a:pt x="3015678" y="2120"/>
                  </a:moveTo>
                  <a:lnTo>
                    <a:pt x="2998000" y="2120"/>
                  </a:lnTo>
                  <a:lnTo>
                    <a:pt x="2945879" y="20116"/>
                  </a:lnTo>
                  <a:lnTo>
                    <a:pt x="2951670" y="39611"/>
                  </a:lnTo>
                  <a:lnTo>
                    <a:pt x="2991904" y="27114"/>
                  </a:lnTo>
                  <a:lnTo>
                    <a:pt x="3015678" y="27114"/>
                  </a:lnTo>
                  <a:lnTo>
                    <a:pt x="3015678" y="2120"/>
                  </a:lnTo>
                  <a:close/>
                </a:path>
                <a:path w="3212465" h="220979">
                  <a:moveTo>
                    <a:pt x="3211957" y="3657"/>
                  </a:moveTo>
                  <a:lnTo>
                    <a:pt x="3067177" y="3657"/>
                  </a:lnTo>
                  <a:lnTo>
                    <a:pt x="3067177" y="25590"/>
                  </a:lnTo>
                  <a:lnTo>
                    <a:pt x="3184525" y="25590"/>
                  </a:lnTo>
                  <a:lnTo>
                    <a:pt x="3088208" y="217004"/>
                  </a:lnTo>
                  <a:lnTo>
                    <a:pt x="3115030" y="217004"/>
                  </a:lnTo>
                  <a:lnTo>
                    <a:pt x="3211957" y="21628"/>
                  </a:lnTo>
                  <a:lnTo>
                    <a:pt x="3211957" y="3657"/>
                  </a:lnTo>
                  <a:close/>
                </a:path>
                <a:path w="3212465" h="220979">
                  <a:moveTo>
                    <a:pt x="2260993" y="2120"/>
                  </a:moveTo>
                  <a:lnTo>
                    <a:pt x="2238438" y="2120"/>
                  </a:lnTo>
                  <a:lnTo>
                    <a:pt x="2141207" y="217004"/>
                  </a:lnTo>
                  <a:lnTo>
                    <a:pt x="2165896" y="217004"/>
                  </a:lnTo>
                  <a:lnTo>
                    <a:pt x="2191194" y="160616"/>
                  </a:lnTo>
                  <a:lnTo>
                    <a:pt x="2332710" y="160616"/>
                  </a:lnTo>
                  <a:lnTo>
                    <a:pt x="2322918" y="138976"/>
                  </a:lnTo>
                  <a:lnTo>
                    <a:pt x="2200643" y="138976"/>
                  </a:lnTo>
                  <a:lnTo>
                    <a:pt x="2249411" y="30175"/>
                  </a:lnTo>
                  <a:lnTo>
                    <a:pt x="2273687" y="30175"/>
                  </a:lnTo>
                  <a:lnTo>
                    <a:pt x="2260993" y="2120"/>
                  </a:lnTo>
                  <a:close/>
                </a:path>
                <a:path w="3212465" h="220979">
                  <a:moveTo>
                    <a:pt x="2332710" y="160616"/>
                  </a:moveTo>
                  <a:lnTo>
                    <a:pt x="2307323" y="160616"/>
                  </a:lnTo>
                  <a:lnTo>
                    <a:pt x="2332316" y="217004"/>
                  </a:lnTo>
                  <a:lnTo>
                    <a:pt x="2358224" y="217004"/>
                  </a:lnTo>
                  <a:lnTo>
                    <a:pt x="2332710" y="160616"/>
                  </a:lnTo>
                  <a:close/>
                </a:path>
                <a:path w="3212465" h="220979">
                  <a:moveTo>
                    <a:pt x="2273687" y="30175"/>
                  </a:moveTo>
                  <a:lnTo>
                    <a:pt x="2249411" y="30175"/>
                  </a:lnTo>
                  <a:lnTo>
                    <a:pt x="2297874" y="138976"/>
                  </a:lnTo>
                  <a:lnTo>
                    <a:pt x="2322918" y="138976"/>
                  </a:lnTo>
                  <a:lnTo>
                    <a:pt x="2273687" y="30175"/>
                  </a:lnTo>
                  <a:close/>
                </a:path>
                <a:path w="3212465" h="220979">
                  <a:moveTo>
                    <a:pt x="2480144" y="3657"/>
                  </a:moveTo>
                  <a:lnTo>
                    <a:pt x="2400287" y="3657"/>
                  </a:lnTo>
                  <a:lnTo>
                    <a:pt x="2400287" y="217004"/>
                  </a:lnTo>
                  <a:lnTo>
                    <a:pt x="2424366" y="217004"/>
                  </a:lnTo>
                  <a:lnTo>
                    <a:pt x="2424366" y="141719"/>
                  </a:lnTo>
                  <a:lnTo>
                    <a:pt x="2476182" y="141719"/>
                  </a:lnTo>
                  <a:lnTo>
                    <a:pt x="2523359" y="131437"/>
                  </a:lnTo>
                  <a:lnTo>
                    <a:pt x="2539885" y="119773"/>
                  </a:lnTo>
                  <a:lnTo>
                    <a:pt x="2424366" y="119773"/>
                  </a:lnTo>
                  <a:lnTo>
                    <a:pt x="2424366" y="25895"/>
                  </a:lnTo>
                  <a:lnTo>
                    <a:pt x="2542110" y="25895"/>
                  </a:lnTo>
                  <a:lnTo>
                    <a:pt x="2538361" y="21945"/>
                  </a:lnTo>
                  <a:lnTo>
                    <a:pt x="2526607" y="13939"/>
                  </a:lnTo>
                  <a:lnTo>
                    <a:pt x="2512987" y="8224"/>
                  </a:lnTo>
                  <a:lnTo>
                    <a:pt x="2497499" y="4798"/>
                  </a:lnTo>
                  <a:lnTo>
                    <a:pt x="2480144" y="3657"/>
                  </a:lnTo>
                  <a:close/>
                </a:path>
                <a:path w="3212465" h="220979">
                  <a:moveTo>
                    <a:pt x="2542110" y="25895"/>
                  </a:moveTo>
                  <a:lnTo>
                    <a:pt x="2478316" y="25895"/>
                  </a:lnTo>
                  <a:lnTo>
                    <a:pt x="2490879" y="26647"/>
                  </a:lnTo>
                  <a:lnTo>
                    <a:pt x="2502052" y="28905"/>
                  </a:lnTo>
                  <a:lnTo>
                    <a:pt x="2534656" y="61743"/>
                  </a:lnTo>
                  <a:lnTo>
                    <a:pt x="2535618" y="72237"/>
                  </a:lnTo>
                  <a:lnTo>
                    <a:pt x="2534618" y="82507"/>
                  </a:lnTo>
                  <a:lnTo>
                    <a:pt x="2510958" y="112487"/>
                  </a:lnTo>
                  <a:lnTo>
                    <a:pt x="2477096" y="119773"/>
                  </a:lnTo>
                  <a:lnTo>
                    <a:pt x="2539885" y="119773"/>
                  </a:lnTo>
                  <a:lnTo>
                    <a:pt x="2546543" y="113359"/>
                  </a:lnTo>
                  <a:lnTo>
                    <a:pt x="2554020" y="101411"/>
                  </a:lnTo>
                  <a:lnTo>
                    <a:pt x="2558507" y="87598"/>
                  </a:lnTo>
                  <a:lnTo>
                    <a:pt x="2560002" y="71920"/>
                  </a:lnTo>
                  <a:lnTo>
                    <a:pt x="2558649" y="56908"/>
                  </a:lnTo>
                  <a:lnTo>
                    <a:pt x="2554592" y="43575"/>
                  </a:lnTo>
                  <a:lnTo>
                    <a:pt x="2547829" y="31920"/>
                  </a:lnTo>
                  <a:lnTo>
                    <a:pt x="2542110" y="25895"/>
                  </a:lnTo>
                  <a:close/>
                </a:path>
                <a:path w="3212465" h="220979">
                  <a:moveTo>
                    <a:pt x="2684665" y="25590"/>
                  </a:moveTo>
                  <a:lnTo>
                    <a:pt x="2660281" y="25590"/>
                  </a:lnTo>
                  <a:lnTo>
                    <a:pt x="2660281" y="217004"/>
                  </a:lnTo>
                  <a:lnTo>
                    <a:pt x="2684665" y="217004"/>
                  </a:lnTo>
                  <a:lnTo>
                    <a:pt x="2684665" y="25590"/>
                  </a:lnTo>
                  <a:close/>
                </a:path>
                <a:path w="3212465" h="220979">
                  <a:moveTo>
                    <a:pt x="2756293" y="3657"/>
                  </a:moveTo>
                  <a:lnTo>
                    <a:pt x="2588653" y="3657"/>
                  </a:lnTo>
                  <a:lnTo>
                    <a:pt x="2588653" y="25590"/>
                  </a:lnTo>
                  <a:lnTo>
                    <a:pt x="2756293" y="25590"/>
                  </a:lnTo>
                  <a:lnTo>
                    <a:pt x="2756293" y="3657"/>
                  </a:lnTo>
                  <a:close/>
                </a:path>
                <a:path w="3212465" h="220979">
                  <a:moveTo>
                    <a:pt x="2822740" y="185000"/>
                  </a:moveTo>
                  <a:lnTo>
                    <a:pt x="2794698" y="185000"/>
                  </a:lnTo>
                  <a:lnTo>
                    <a:pt x="2794698" y="217004"/>
                  </a:lnTo>
                  <a:lnTo>
                    <a:pt x="2822740" y="217004"/>
                  </a:lnTo>
                  <a:lnTo>
                    <a:pt x="2822740" y="1850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2785" y="6218986"/>
              <a:ext cx="5039379" cy="1225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907" y="6260756"/>
            <a:ext cx="3290570" cy="220979"/>
          </a:xfrm>
          <a:custGeom>
            <a:avLst/>
            <a:gdLst/>
            <a:ahLst/>
            <a:cxnLst/>
            <a:rect l="l" t="t" r="r" b="b"/>
            <a:pathLst>
              <a:path w="3290570" h="220979">
                <a:moveTo>
                  <a:pt x="96008" y="25590"/>
                </a:moveTo>
                <a:lnTo>
                  <a:pt x="71625" y="25590"/>
                </a:lnTo>
                <a:lnTo>
                  <a:pt x="71625" y="217008"/>
                </a:lnTo>
                <a:lnTo>
                  <a:pt x="96008" y="217008"/>
                </a:lnTo>
                <a:lnTo>
                  <a:pt x="96008" y="25590"/>
                </a:lnTo>
                <a:close/>
              </a:path>
              <a:path w="3290570" h="220979">
                <a:moveTo>
                  <a:pt x="167637" y="3657"/>
                </a:moveTo>
                <a:lnTo>
                  <a:pt x="0" y="3657"/>
                </a:lnTo>
                <a:lnTo>
                  <a:pt x="0" y="25590"/>
                </a:lnTo>
                <a:lnTo>
                  <a:pt x="167637" y="25590"/>
                </a:lnTo>
                <a:lnTo>
                  <a:pt x="167637" y="3657"/>
                </a:lnTo>
                <a:close/>
              </a:path>
              <a:path w="3290570" h="220979">
                <a:moveTo>
                  <a:pt x="312418" y="0"/>
                </a:moveTo>
                <a:lnTo>
                  <a:pt x="269059" y="8109"/>
                </a:lnTo>
                <a:lnTo>
                  <a:pt x="234086" y="32454"/>
                </a:lnTo>
                <a:lnTo>
                  <a:pt x="210996" y="68153"/>
                </a:lnTo>
                <a:lnTo>
                  <a:pt x="203299" y="110329"/>
                </a:lnTo>
                <a:lnTo>
                  <a:pt x="205204" y="132350"/>
                </a:lnTo>
                <a:lnTo>
                  <a:pt x="220444" y="171364"/>
                </a:lnTo>
                <a:lnTo>
                  <a:pt x="250086" y="202491"/>
                </a:lnTo>
                <a:lnTo>
                  <a:pt x="289099" y="218646"/>
                </a:lnTo>
                <a:lnTo>
                  <a:pt x="311806" y="220666"/>
                </a:lnTo>
                <a:lnTo>
                  <a:pt x="334534" y="218637"/>
                </a:lnTo>
                <a:lnTo>
                  <a:pt x="355166" y="212550"/>
                </a:lnTo>
                <a:lnTo>
                  <a:pt x="373702" y="202406"/>
                </a:lnTo>
                <a:lnTo>
                  <a:pt x="378323" y="198414"/>
                </a:lnTo>
                <a:lnTo>
                  <a:pt x="312418" y="198414"/>
                </a:lnTo>
                <a:lnTo>
                  <a:pt x="295054" y="196814"/>
                </a:lnTo>
                <a:lnTo>
                  <a:pt x="252219" y="172811"/>
                </a:lnTo>
                <a:lnTo>
                  <a:pt x="229789" y="128065"/>
                </a:lnTo>
                <a:lnTo>
                  <a:pt x="228293" y="110329"/>
                </a:lnTo>
                <a:lnTo>
                  <a:pt x="229770" y="92471"/>
                </a:lnTo>
                <a:lnTo>
                  <a:pt x="251917" y="47693"/>
                </a:lnTo>
                <a:lnTo>
                  <a:pt x="294463" y="23829"/>
                </a:lnTo>
                <a:lnTo>
                  <a:pt x="311806" y="22237"/>
                </a:lnTo>
                <a:lnTo>
                  <a:pt x="378837" y="22237"/>
                </a:lnTo>
                <a:lnTo>
                  <a:pt x="374139" y="18164"/>
                </a:lnTo>
                <a:lnTo>
                  <a:pt x="355699" y="8071"/>
                </a:lnTo>
                <a:lnTo>
                  <a:pt x="335125" y="2017"/>
                </a:lnTo>
                <a:lnTo>
                  <a:pt x="312418" y="0"/>
                </a:lnTo>
                <a:close/>
              </a:path>
              <a:path w="3290570" h="220979">
                <a:moveTo>
                  <a:pt x="378837" y="22237"/>
                </a:moveTo>
                <a:lnTo>
                  <a:pt x="311806" y="22237"/>
                </a:lnTo>
                <a:lnTo>
                  <a:pt x="329171" y="23838"/>
                </a:lnTo>
                <a:lnTo>
                  <a:pt x="344992" y="28640"/>
                </a:lnTo>
                <a:lnTo>
                  <a:pt x="382474" y="61352"/>
                </a:lnTo>
                <a:lnTo>
                  <a:pt x="395931" y="110329"/>
                </a:lnTo>
                <a:lnTo>
                  <a:pt x="394455" y="128188"/>
                </a:lnTo>
                <a:lnTo>
                  <a:pt x="372311" y="172966"/>
                </a:lnTo>
                <a:lnTo>
                  <a:pt x="329764" y="196824"/>
                </a:lnTo>
                <a:lnTo>
                  <a:pt x="312418" y="198414"/>
                </a:lnTo>
                <a:lnTo>
                  <a:pt x="378323" y="198414"/>
                </a:lnTo>
                <a:lnTo>
                  <a:pt x="413229" y="152506"/>
                </a:lnTo>
                <a:lnTo>
                  <a:pt x="420926" y="110329"/>
                </a:lnTo>
                <a:lnTo>
                  <a:pt x="419021" y="88307"/>
                </a:lnTo>
                <a:lnTo>
                  <a:pt x="413306" y="67961"/>
                </a:lnTo>
                <a:lnTo>
                  <a:pt x="403781" y="49292"/>
                </a:lnTo>
                <a:lnTo>
                  <a:pt x="390444" y="32299"/>
                </a:lnTo>
                <a:lnTo>
                  <a:pt x="378837" y="22237"/>
                </a:lnTo>
                <a:close/>
              </a:path>
              <a:path w="3290570" h="220979">
                <a:moveTo>
                  <a:pt x="445002" y="194757"/>
                </a:moveTo>
                <a:lnTo>
                  <a:pt x="467862" y="219445"/>
                </a:lnTo>
                <a:lnTo>
                  <a:pt x="475178" y="219445"/>
                </a:lnTo>
                <a:lnTo>
                  <a:pt x="507561" y="197806"/>
                </a:lnTo>
                <a:lnTo>
                  <a:pt x="455775" y="197806"/>
                </a:lnTo>
                <a:lnTo>
                  <a:pt x="449474" y="196791"/>
                </a:lnTo>
                <a:lnTo>
                  <a:pt x="445002" y="194757"/>
                </a:lnTo>
                <a:close/>
              </a:path>
              <a:path w="3290570" h="220979">
                <a:moveTo>
                  <a:pt x="646170" y="25590"/>
                </a:moveTo>
                <a:lnTo>
                  <a:pt x="622091" y="25590"/>
                </a:lnTo>
                <a:lnTo>
                  <a:pt x="622091" y="217008"/>
                </a:lnTo>
                <a:lnTo>
                  <a:pt x="646170" y="217008"/>
                </a:lnTo>
                <a:lnTo>
                  <a:pt x="646170" y="25590"/>
                </a:lnTo>
                <a:close/>
              </a:path>
              <a:path w="3290570" h="220979">
                <a:moveTo>
                  <a:pt x="646170" y="3657"/>
                </a:moveTo>
                <a:lnTo>
                  <a:pt x="508096" y="3657"/>
                </a:lnTo>
                <a:lnTo>
                  <a:pt x="508032" y="48759"/>
                </a:lnTo>
                <a:lnTo>
                  <a:pt x="507896" y="62390"/>
                </a:lnTo>
                <a:lnTo>
                  <a:pt x="504896" y="114138"/>
                </a:lnTo>
                <a:lnTo>
                  <a:pt x="497429" y="160164"/>
                </a:lnTo>
                <a:lnTo>
                  <a:pt x="478127" y="194505"/>
                </a:lnTo>
                <a:lnTo>
                  <a:pt x="467964" y="197806"/>
                </a:lnTo>
                <a:lnTo>
                  <a:pt x="507561" y="197806"/>
                </a:lnTo>
                <a:lnTo>
                  <a:pt x="523717" y="152048"/>
                </a:lnTo>
                <a:lnTo>
                  <a:pt x="529289" y="107166"/>
                </a:lnTo>
                <a:lnTo>
                  <a:pt x="531262" y="48759"/>
                </a:lnTo>
                <a:lnTo>
                  <a:pt x="531262" y="25590"/>
                </a:lnTo>
                <a:lnTo>
                  <a:pt x="646170" y="25590"/>
                </a:lnTo>
                <a:lnTo>
                  <a:pt x="646170" y="3657"/>
                </a:lnTo>
                <a:close/>
              </a:path>
              <a:path w="3290570" h="220979">
                <a:moveTo>
                  <a:pt x="804971" y="0"/>
                </a:moveTo>
                <a:lnTo>
                  <a:pt x="762528" y="8033"/>
                </a:lnTo>
                <a:lnTo>
                  <a:pt x="727857" y="32148"/>
                </a:lnTo>
                <a:lnTo>
                  <a:pt x="704768" y="67772"/>
                </a:lnTo>
                <a:lnTo>
                  <a:pt x="697072" y="110329"/>
                </a:lnTo>
                <a:lnTo>
                  <a:pt x="698977" y="132723"/>
                </a:lnTo>
                <a:lnTo>
                  <a:pt x="714217" y="171964"/>
                </a:lnTo>
                <a:lnTo>
                  <a:pt x="743764" y="202749"/>
                </a:lnTo>
                <a:lnTo>
                  <a:pt x="782016" y="218675"/>
                </a:lnTo>
                <a:lnTo>
                  <a:pt x="804057" y="220666"/>
                </a:lnTo>
                <a:lnTo>
                  <a:pt x="817430" y="220094"/>
                </a:lnTo>
                <a:lnTo>
                  <a:pt x="861397" y="206398"/>
                </a:lnTo>
                <a:lnTo>
                  <a:pt x="873193" y="198414"/>
                </a:lnTo>
                <a:lnTo>
                  <a:pt x="804666" y="198414"/>
                </a:lnTo>
                <a:lnTo>
                  <a:pt x="787845" y="196824"/>
                </a:lnTo>
                <a:lnTo>
                  <a:pt x="745840" y="172966"/>
                </a:lnTo>
                <a:lnTo>
                  <a:pt x="723552" y="128188"/>
                </a:lnTo>
                <a:lnTo>
                  <a:pt x="722066" y="110329"/>
                </a:lnTo>
                <a:lnTo>
                  <a:pt x="723542" y="92346"/>
                </a:lnTo>
                <a:lnTo>
                  <a:pt x="745688" y="47542"/>
                </a:lnTo>
                <a:lnTo>
                  <a:pt x="787721" y="23819"/>
                </a:lnTo>
                <a:lnTo>
                  <a:pt x="804666" y="22237"/>
                </a:lnTo>
                <a:lnTo>
                  <a:pt x="873017" y="22237"/>
                </a:lnTo>
                <a:lnTo>
                  <a:pt x="869360" y="19458"/>
                </a:lnTo>
                <a:lnTo>
                  <a:pt x="829812" y="2166"/>
                </a:lnTo>
                <a:lnTo>
                  <a:pt x="817887" y="541"/>
                </a:lnTo>
                <a:lnTo>
                  <a:pt x="804971" y="0"/>
                </a:lnTo>
                <a:close/>
              </a:path>
              <a:path w="3290570" h="220979">
                <a:moveTo>
                  <a:pt x="873551" y="167631"/>
                </a:moveTo>
                <a:lnTo>
                  <a:pt x="841242" y="190797"/>
                </a:lnTo>
                <a:lnTo>
                  <a:pt x="804666" y="198414"/>
                </a:lnTo>
                <a:lnTo>
                  <a:pt x="873193" y="198414"/>
                </a:lnTo>
                <a:lnTo>
                  <a:pt x="880295" y="192834"/>
                </a:lnTo>
                <a:lnTo>
                  <a:pt x="889401" y="184396"/>
                </a:lnTo>
                <a:lnTo>
                  <a:pt x="873551" y="167631"/>
                </a:lnTo>
                <a:close/>
              </a:path>
              <a:path w="3290570" h="220979">
                <a:moveTo>
                  <a:pt x="873017" y="22237"/>
                </a:moveTo>
                <a:lnTo>
                  <a:pt x="804666" y="22237"/>
                </a:lnTo>
                <a:lnTo>
                  <a:pt x="822459" y="24067"/>
                </a:lnTo>
                <a:lnTo>
                  <a:pt x="839566" y="29555"/>
                </a:lnTo>
                <a:lnTo>
                  <a:pt x="855987" y="38701"/>
                </a:lnTo>
                <a:lnTo>
                  <a:pt x="871722" y="51502"/>
                </a:lnTo>
                <a:lnTo>
                  <a:pt x="887572" y="34434"/>
                </a:lnTo>
                <a:lnTo>
                  <a:pt x="878523" y="26421"/>
                </a:lnTo>
                <a:lnTo>
                  <a:pt x="873017" y="22237"/>
                </a:lnTo>
                <a:close/>
              </a:path>
              <a:path w="3290570" h="220979">
                <a:moveTo>
                  <a:pt x="1012235" y="25590"/>
                </a:moveTo>
                <a:lnTo>
                  <a:pt x="987851" y="25590"/>
                </a:lnTo>
                <a:lnTo>
                  <a:pt x="987851" y="217008"/>
                </a:lnTo>
                <a:lnTo>
                  <a:pt x="1012235" y="217008"/>
                </a:lnTo>
                <a:lnTo>
                  <a:pt x="1012235" y="25590"/>
                </a:lnTo>
                <a:close/>
              </a:path>
              <a:path w="3290570" h="220979">
                <a:moveTo>
                  <a:pt x="1083863" y="3657"/>
                </a:moveTo>
                <a:lnTo>
                  <a:pt x="916223" y="3657"/>
                </a:lnTo>
                <a:lnTo>
                  <a:pt x="916223" y="25590"/>
                </a:lnTo>
                <a:lnTo>
                  <a:pt x="1083863" y="25590"/>
                </a:lnTo>
                <a:lnTo>
                  <a:pt x="1083863" y="3657"/>
                </a:lnTo>
                <a:close/>
              </a:path>
              <a:path w="3290570" h="220979">
                <a:moveTo>
                  <a:pt x="1228643" y="0"/>
                </a:moveTo>
                <a:lnTo>
                  <a:pt x="1185285" y="8109"/>
                </a:lnTo>
                <a:lnTo>
                  <a:pt x="1150310" y="32454"/>
                </a:lnTo>
                <a:lnTo>
                  <a:pt x="1127221" y="68153"/>
                </a:lnTo>
                <a:lnTo>
                  <a:pt x="1119525" y="110329"/>
                </a:lnTo>
                <a:lnTo>
                  <a:pt x="1121430" y="132350"/>
                </a:lnTo>
                <a:lnTo>
                  <a:pt x="1136670" y="171364"/>
                </a:lnTo>
                <a:lnTo>
                  <a:pt x="1166312" y="202491"/>
                </a:lnTo>
                <a:lnTo>
                  <a:pt x="1205326" y="218646"/>
                </a:lnTo>
                <a:lnTo>
                  <a:pt x="1228034" y="220666"/>
                </a:lnTo>
                <a:lnTo>
                  <a:pt x="1250760" y="218637"/>
                </a:lnTo>
                <a:lnTo>
                  <a:pt x="1271391" y="212550"/>
                </a:lnTo>
                <a:lnTo>
                  <a:pt x="1289927" y="202406"/>
                </a:lnTo>
                <a:lnTo>
                  <a:pt x="1294548" y="198414"/>
                </a:lnTo>
                <a:lnTo>
                  <a:pt x="1228643" y="198414"/>
                </a:lnTo>
                <a:lnTo>
                  <a:pt x="1211279" y="196814"/>
                </a:lnTo>
                <a:lnTo>
                  <a:pt x="1168445" y="172811"/>
                </a:lnTo>
                <a:lnTo>
                  <a:pt x="1146014" y="128065"/>
                </a:lnTo>
                <a:lnTo>
                  <a:pt x="1144518" y="110329"/>
                </a:lnTo>
                <a:lnTo>
                  <a:pt x="1145995" y="92471"/>
                </a:lnTo>
                <a:lnTo>
                  <a:pt x="1168140" y="47693"/>
                </a:lnTo>
                <a:lnTo>
                  <a:pt x="1210689" y="23829"/>
                </a:lnTo>
                <a:lnTo>
                  <a:pt x="1228034" y="22237"/>
                </a:lnTo>
                <a:lnTo>
                  <a:pt x="1295064" y="22237"/>
                </a:lnTo>
                <a:lnTo>
                  <a:pt x="1290365" y="18164"/>
                </a:lnTo>
                <a:lnTo>
                  <a:pt x="1271925" y="8071"/>
                </a:lnTo>
                <a:lnTo>
                  <a:pt x="1251351" y="2017"/>
                </a:lnTo>
                <a:lnTo>
                  <a:pt x="1228643" y="0"/>
                </a:lnTo>
                <a:close/>
              </a:path>
              <a:path w="3290570" h="220979">
                <a:moveTo>
                  <a:pt x="1295064" y="22237"/>
                </a:moveTo>
                <a:lnTo>
                  <a:pt x="1228034" y="22237"/>
                </a:lnTo>
                <a:lnTo>
                  <a:pt x="1245398" y="23838"/>
                </a:lnTo>
                <a:lnTo>
                  <a:pt x="1261219" y="28640"/>
                </a:lnTo>
                <a:lnTo>
                  <a:pt x="1298700" y="61352"/>
                </a:lnTo>
                <a:lnTo>
                  <a:pt x="1312158" y="110329"/>
                </a:lnTo>
                <a:lnTo>
                  <a:pt x="1310682" y="128188"/>
                </a:lnTo>
                <a:lnTo>
                  <a:pt x="1288536" y="172966"/>
                </a:lnTo>
                <a:lnTo>
                  <a:pt x="1245988" y="196824"/>
                </a:lnTo>
                <a:lnTo>
                  <a:pt x="1228643" y="198414"/>
                </a:lnTo>
                <a:lnTo>
                  <a:pt x="1294548" y="198414"/>
                </a:lnTo>
                <a:lnTo>
                  <a:pt x="1329456" y="152506"/>
                </a:lnTo>
                <a:lnTo>
                  <a:pt x="1337152" y="110329"/>
                </a:lnTo>
                <a:lnTo>
                  <a:pt x="1335247" y="88307"/>
                </a:lnTo>
                <a:lnTo>
                  <a:pt x="1329532" y="67961"/>
                </a:lnTo>
                <a:lnTo>
                  <a:pt x="1320007" y="49292"/>
                </a:lnTo>
                <a:lnTo>
                  <a:pt x="1306672" y="32299"/>
                </a:lnTo>
                <a:lnTo>
                  <a:pt x="1295064" y="22237"/>
                </a:lnTo>
                <a:close/>
              </a:path>
              <a:path w="3290570" h="220979">
                <a:moveTo>
                  <a:pt x="1478884" y="3657"/>
                </a:moveTo>
                <a:lnTo>
                  <a:pt x="1388054" y="3657"/>
                </a:lnTo>
                <a:lnTo>
                  <a:pt x="1388054" y="217008"/>
                </a:lnTo>
                <a:lnTo>
                  <a:pt x="1482846" y="217008"/>
                </a:lnTo>
                <a:lnTo>
                  <a:pt x="1499629" y="216037"/>
                </a:lnTo>
                <a:lnTo>
                  <a:pt x="1514622" y="213122"/>
                </a:lnTo>
                <a:lnTo>
                  <a:pt x="1527823" y="208265"/>
                </a:lnTo>
                <a:lnTo>
                  <a:pt x="1539234" y="201463"/>
                </a:lnTo>
                <a:lnTo>
                  <a:pt x="1545834" y="195369"/>
                </a:lnTo>
                <a:lnTo>
                  <a:pt x="1411828" y="195369"/>
                </a:lnTo>
                <a:lnTo>
                  <a:pt x="1411828" y="120082"/>
                </a:lnTo>
                <a:lnTo>
                  <a:pt x="1540778" y="120082"/>
                </a:lnTo>
                <a:lnTo>
                  <a:pt x="1534548" y="115073"/>
                </a:lnTo>
                <a:lnTo>
                  <a:pt x="1514546" y="106672"/>
                </a:lnTo>
                <a:lnTo>
                  <a:pt x="1528228" y="98748"/>
                </a:lnTo>
                <a:lnTo>
                  <a:pt x="1411828" y="98748"/>
                </a:lnTo>
                <a:lnTo>
                  <a:pt x="1411828" y="25285"/>
                </a:lnTo>
                <a:lnTo>
                  <a:pt x="1536844" y="25285"/>
                </a:lnTo>
                <a:lnTo>
                  <a:pt x="1534662" y="22542"/>
                </a:lnTo>
                <a:lnTo>
                  <a:pt x="1524318" y="14282"/>
                </a:lnTo>
                <a:lnTo>
                  <a:pt x="1511574" y="8380"/>
                </a:lnTo>
                <a:lnTo>
                  <a:pt x="1496429" y="4838"/>
                </a:lnTo>
                <a:lnTo>
                  <a:pt x="1478884" y="3657"/>
                </a:lnTo>
                <a:close/>
              </a:path>
              <a:path w="3290570" h="220979">
                <a:moveTo>
                  <a:pt x="1540778" y="120082"/>
                </a:moveTo>
                <a:lnTo>
                  <a:pt x="1479189" y="120082"/>
                </a:lnTo>
                <a:lnTo>
                  <a:pt x="1492229" y="120672"/>
                </a:lnTo>
                <a:lnTo>
                  <a:pt x="1503611" y="122444"/>
                </a:lnTo>
                <a:lnTo>
                  <a:pt x="1534977" y="148333"/>
                </a:lnTo>
                <a:lnTo>
                  <a:pt x="1535882" y="156658"/>
                </a:lnTo>
                <a:lnTo>
                  <a:pt x="1535005" y="165298"/>
                </a:lnTo>
                <a:lnTo>
                  <a:pt x="1505249" y="192815"/>
                </a:lnTo>
                <a:lnTo>
                  <a:pt x="1483456" y="195369"/>
                </a:lnTo>
                <a:lnTo>
                  <a:pt x="1545834" y="195369"/>
                </a:lnTo>
                <a:lnTo>
                  <a:pt x="1548436" y="192967"/>
                </a:lnTo>
                <a:lnTo>
                  <a:pt x="1555008" y="183023"/>
                </a:lnTo>
                <a:lnTo>
                  <a:pt x="1558951" y="171631"/>
                </a:lnTo>
                <a:lnTo>
                  <a:pt x="1560266" y="158793"/>
                </a:lnTo>
                <a:lnTo>
                  <a:pt x="1557408" y="141133"/>
                </a:lnTo>
                <a:lnTo>
                  <a:pt x="1548836" y="126560"/>
                </a:lnTo>
                <a:lnTo>
                  <a:pt x="1540778" y="120082"/>
                </a:lnTo>
                <a:close/>
              </a:path>
              <a:path w="3290570" h="220979">
                <a:moveTo>
                  <a:pt x="1536844" y="25285"/>
                </a:moveTo>
                <a:lnTo>
                  <a:pt x="1476750" y="25285"/>
                </a:lnTo>
                <a:lnTo>
                  <a:pt x="1487390" y="25866"/>
                </a:lnTo>
                <a:lnTo>
                  <a:pt x="1496753" y="27610"/>
                </a:lnTo>
                <a:lnTo>
                  <a:pt x="1523994" y="60037"/>
                </a:lnTo>
                <a:lnTo>
                  <a:pt x="1523156" y="68800"/>
                </a:lnTo>
                <a:lnTo>
                  <a:pt x="1494962" y="96233"/>
                </a:lnTo>
                <a:lnTo>
                  <a:pt x="1474922" y="98748"/>
                </a:lnTo>
                <a:lnTo>
                  <a:pt x="1528228" y="98748"/>
                </a:lnTo>
                <a:lnTo>
                  <a:pt x="1529347" y="98100"/>
                </a:lnTo>
                <a:lnTo>
                  <a:pt x="1539920" y="87013"/>
                </a:lnTo>
                <a:lnTo>
                  <a:pt x="1546264" y="73411"/>
                </a:lnTo>
                <a:lnTo>
                  <a:pt x="1548378" y="57294"/>
                </a:lnTo>
                <a:lnTo>
                  <a:pt x="1547521" y="47464"/>
                </a:lnTo>
                <a:lnTo>
                  <a:pt x="1544949" y="38396"/>
                </a:lnTo>
                <a:lnTo>
                  <a:pt x="1540663" y="30089"/>
                </a:lnTo>
                <a:lnTo>
                  <a:pt x="1536844" y="25285"/>
                </a:lnTo>
                <a:close/>
              </a:path>
              <a:path w="3290570" h="220979">
                <a:moveTo>
                  <a:pt x="1632198" y="3657"/>
                </a:moveTo>
                <a:lnTo>
                  <a:pt x="1608119" y="3657"/>
                </a:lnTo>
                <a:lnTo>
                  <a:pt x="1608119" y="217008"/>
                </a:lnTo>
                <a:lnTo>
                  <a:pt x="1632198" y="217008"/>
                </a:lnTo>
                <a:lnTo>
                  <a:pt x="1632198" y="159707"/>
                </a:lnTo>
                <a:lnTo>
                  <a:pt x="1660471" y="131055"/>
                </a:lnTo>
                <a:lnTo>
                  <a:pt x="1632198" y="131055"/>
                </a:lnTo>
                <a:lnTo>
                  <a:pt x="1632198" y="3657"/>
                </a:lnTo>
                <a:close/>
              </a:path>
              <a:path w="3290570" h="220979">
                <a:moveTo>
                  <a:pt x="1707693" y="113681"/>
                </a:moveTo>
                <a:lnTo>
                  <a:pt x="1677614" y="113681"/>
                </a:lnTo>
                <a:lnTo>
                  <a:pt x="1759605" y="217008"/>
                </a:lnTo>
                <a:lnTo>
                  <a:pt x="1789780" y="217008"/>
                </a:lnTo>
                <a:lnTo>
                  <a:pt x="1707693" y="113681"/>
                </a:lnTo>
                <a:close/>
              </a:path>
              <a:path w="3290570" h="220979">
                <a:moveTo>
                  <a:pt x="1785818" y="3657"/>
                </a:moveTo>
                <a:lnTo>
                  <a:pt x="1754728" y="3657"/>
                </a:lnTo>
                <a:lnTo>
                  <a:pt x="1632198" y="131055"/>
                </a:lnTo>
                <a:lnTo>
                  <a:pt x="1660471" y="131055"/>
                </a:lnTo>
                <a:lnTo>
                  <a:pt x="1677614" y="113681"/>
                </a:lnTo>
                <a:lnTo>
                  <a:pt x="1707693" y="113681"/>
                </a:lnTo>
                <a:lnTo>
                  <a:pt x="1694378" y="96920"/>
                </a:lnTo>
                <a:lnTo>
                  <a:pt x="1785818" y="3657"/>
                </a:lnTo>
                <a:close/>
              </a:path>
              <a:path w="3290570" h="220979">
                <a:moveTo>
                  <a:pt x="1928769" y="2120"/>
                </a:moveTo>
                <a:lnTo>
                  <a:pt x="1906201" y="2120"/>
                </a:lnTo>
                <a:lnTo>
                  <a:pt x="1808982" y="217008"/>
                </a:lnTo>
                <a:lnTo>
                  <a:pt x="1833671" y="217008"/>
                </a:lnTo>
                <a:lnTo>
                  <a:pt x="1858970" y="160621"/>
                </a:lnTo>
                <a:lnTo>
                  <a:pt x="2000477" y="160621"/>
                </a:lnTo>
                <a:lnTo>
                  <a:pt x="1990687" y="138982"/>
                </a:lnTo>
                <a:lnTo>
                  <a:pt x="1868418" y="138982"/>
                </a:lnTo>
                <a:lnTo>
                  <a:pt x="1917174" y="30168"/>
                </a:lnTo>
                <a:lnTo>
                  <a:pt x="1941458" y="30168"/>
                </a:lnTo>
                <a:lnTo>
                  <a:pt x="1928769" y="2120"/>
                </a:lnTo>
                <a:close/>
              </a:path>
              <a:path w="3290570" h="220979">
                <a:moveTo>
                  <a:pt x="2000477" y="160621"/>
                </a:moveTo>
                <a:lnTo>
                  <a:pt x="1975098" y="160621"/>
                </a:lnTo>
                <a:lnTo>
                  <a:pt x="2000092" y="217008"/>
                </a:lnTo>
                <a:lnTo>
                  <a:pt x="2025987" y="217008"/>
                </a:lnTo>
                <a:lnTo>
                  <a:pt x="2000477" y="160621"/>
                </a:lnTo>
                <a:close/>
              </a:path>
              <a:path w="3290570" h="220979">
                <a:moveTo>
                  <a:pt x="1941458" y="30168"/>
                </a:moveTo>
                <a:lnTo>
                  <a:pt x="1917174" y="30168"/>
                </a:lnTo>
                <a:lnTo>
                  <a:pt x="1965637" y="138982"/>
                </a:lnTo>
                <a:lnTo>
                  <a:pt x="1990687" y="138982"/>
                </a:lnTo>
                <a:lnTo>
                  <a:pt x="1941458" y="30168"/>
                </a:lnTo>
                <a:close/>
              </a:path>
              <a:path w="3290570" h="220979">
                <a:moveTo>
                  <a:pt x="2260988" y="2120"/>
                </a:moveTo>
                <a:lnTo>
                  <a:pt x="2238433" y="2120"/>
                </a:lnTo>
                <a:lnTo>
                  <a:pt x="2141202" y="217008"/>
                </a:lnTo>
                <a:lnTo>
                  <a:pt x="2165903" y="217008"/>
                </a:lnTo>
                <a:lnTo>
                  <a:pt x="2191189" y="160621"/>
                </a:lnTo>
                <a:lnTo>
                  <a:pt x="2332706" y="160621"/>
                </a:lnTo>
                <a:lnTo>
                  <a:pt x="2322914" y="138982"/>
                </a:lnTo>
                <a:lnTo>
                  <a:pt x="2200638" y="138982"/>
                </a:lnTo>
                <a:lnTo>
                  <a:pt x="2249406" y="30168"/>
                </a:lnTo>
                <a:lnTo>
                  <a:pt x="2273679" y="30168"/>
                </a:lnTo>
                <a:lnTo>
                  <a:pt x="2260988" y="2120"/>
                </a:lnTo>
                <a:close/>
              </a:path>
              <a:path w="3290570" h="220979">
                <a:moveTo>
                  <a:pt x="2332706" y="160621"/>
                </a:moveTo>
                <a:lnTo>
                  <a:pt x="2307318" y="160621"/>
                </a:lnTo>
                <a:lnTo>
                  <a:pt x="2332311" y="217008"/>
                </a:lnTo>
                <a:lnTo>
                  <a:pt x="2358219" y="217008"/>
                </a:lnTo>
                <a:lnTo>
                  <a:pt x="2332706" y="160621"/>
                </a:lnTo>
                <a:close/>
              </a:path>
              <a:path w="3290570" h="220979">
                <a:moveTo>
                  <a:pt x="2273679" y="30168"/>
                </a:moveTo>
                <a:lnTo>
                  <a:pt x="2249406" y="30168"/>
                </a:lnTo>
                <a:lnTo>
                  <a:pt x="2297869" y="138982"/>
                </a:lnTo>
                <a:lnTo>
                  <a:pt x="2322914" y="138982"/>
                </a:lnTo>
                <a:lnTo>
                  <a:pt x="2273679" y="30168"/>
                </a:lnTo>
                <a:close/>
              </a:path>
              <a:path w="3290570" h="220979">
                <a:moveTo>
                  <a:pt x="2480139" y="3657"/>
                </a:moveTo>
                <a:lnTo>
                  <a:pt x="2400282" y="3657"/>
                </a:lnTo>
                <a:lnTo>
                  <a:pt x="2400282" y="217008"/>
                </a:lnTo>
                <a:lnTo>
                  <a:pt x="2424361" y="217008"/>
                </a:lnTo>
                <a:lnTo>
                  <a:pt x="2424361" y="141721"/>
                </a:lnTo>
                <a:lnTo>
                  <a:pt x="2476177" y="141721"/>
                </a:lnTo>
                <a:lnTo>
                  <a:pt x="2523354" y="131436"/>
                </a:lnTo>
                <a:lnTo>
                  <a:pt x="2539869" y="119780"/>
                </a:lnTo>
                <a:lnTo>
                  <a:pt x="2424361" y="119780"/>
                </a:lnTo>
                <a:lnTo>
                  <a:pt x="2424361" y="25895"/>
                </a:lnTo>
                <a:lnTo>
                  <a:pt x="2542104" y="25895"/>
                </a:lnTo>
                <a:lnTo>
                  <a:pt x="2538356" y="21945"/>
                </a:lnTo>
                <a:lnTo>
                  <a:pt x="2526602" y="13939"/>
                </a:lnTo>
                <a:lnTo>
                  <a:pt x="2512982" y="8224"/>
                </a:lnTo>
                <a:lnTo>
                  <a:pt x="2497494" y="4798"/>
                </a:lnTo>
                <a:lnTo>
                  <a:pt x="2480139" y="3657"/>
                </a:lnTo>
                <a:close/>
              </a:path>
              <a:path w="3290570" h="220979">
                <a:moveTo>
                  <a:pt x="2542104" y="25895"/>
                </a:moveTo>
                <a:lnTo>
                  <a:pt x="2478311" y="25895"/>
                </a:lnTo>
                <a:lnTo>
                  <a:pt x="2490874" y="26648"/>
                </a:lnTo>
                <a:lnTo>
                  <a:pt x="2502047" y="28907"/>
                </a:lnTo>
                <a:lnTo>
                  <a:pt x="2534651" y="61742"/>
                </a:lnTo>
                <a:lnTo>
                  <a:pt x="2535613" y="72231"/>
                </a:lnTo>
                <a:lnTo>
                  <a:pt x="2534613" y="82507"/>
                </a:lnTo>
                <a:lnTo>
                  <a:pt x="2510953" y="112491"/>
                </a:lnTo>
                <a:lnTo>
                  <a:pt x="2477091" y="119780"/>
                </a:lnTo>
                <a:lnTo>
                  <a:pt x="2539869" y="119780"/>
                </a:lnTo>
                <a:lnTo>
                  <a:pt x="2546538" y="113359"/>
                </a:lnTo>
                <a:lnTo>
                  <a:pt x="2554015" y="101414"/>
                </a:lnTo>
                <a:lnTo>
                  <a:pt x="2558501" y="87602"/>
                </a:lnTo>
                <a:lnTo>
                  <a:pt x="2559997" y="71925"/>
                </a:lnTo>
                <a:lnTo>
                  <a:pt x="2558644" y="56914"/>
                </a:lnTo>
                <a:lnTo>
                  <a:pt x="2554587" y="43579"/>
                </a:lnTo>
                <a:lnTo>
                  <a:pt x="2547824" y="31923"/>
                </a:lnTo>
                <a:lnTo>
                  <a:pt x="2542104" y="25895"/>
                </a:lnTo>
                <a:close/>
              </a:path>
              <a:path w="3290570" h="220979">
                <a:moveTo>
                  <a:pt x="2684660" y="25590"/>
                </a:moveTo>
                <a:lnTo>
                  <a:pt x="2660276" y="25590"/>
                </a:lnTo>
                <a:lnTo>
                  <a:pt x="2660276" y="217008"/>
                </a:lnTo>
                <a:lnTo>
                  <a:pt x="2684660" y="217008"/>
                </a:lnTo>
                <a:lnTo>
                  <a:pt x="2684660" y="25590"/>
                </a:lnTo>
                <a:close/>
              </a:path>
              <a:path w="3290570" h="220979">
                <a:moveTo>
                  <a:pt x="2756288" y="3657"/>
                </a:moveTo>
                <a:lnTo>
                  <a:pt x="2588648" y="3657"/>
                </a:lnTo>
                <a:lnTo>
                  <a:pt x="2588648" y="25590"/>
                </a:lnTo>
                <a:lnTo>
                  <a:pt x="2756288" y="25590"/>
                </a:lnTo>
                <a:lnTo>
                  <a:pt x="2756288" y="3657"/>
                </a:lnTo>
                <a:close/>
              </a:path>
              <a:path w="3290570" h="220979">
                <a:moveTo>
                  <a:pt x="2822735" y="185004"/>
                </a:moveTo>
                <a:lnTo>
                  <a:pt x="2794693" y="185004"/>
                </a:lnTo>
                <a:lnTo>
                  <a:pt x="2794693" y="217008"/>
                </a:lnTo>
                <a:lnTo>
                  <a:pt x="2822735" y="217008"/>
                </a:lnTo>
                <a:lnTo>
                  <a:pt x="2822735" y="185004"/>
                </a:lnTo>
                <a:close/>
              </a:path>
              <a:path w="3290570" h="220979">
                <a:moveTo>
                  <a:pt x="2969343" y="169459"/>
                </a:moveTo>
                <a:lnTo>
                  <a:pt x="2989460" y="212207"/>
                </a:lnTo>
                <a:lnTo>
                  <a:pt x="3029694" y="220666"/>
                </a:lnTo>
                <a:lnTo>
                  <a:pt x="3045696" y="219447"/>
                </a:lnTo>
                <a:lnTo>
                  <a:pt x="3060174" y="215789"/>
                </a:lnTo>
                <a:lnTo>
                  <a:pt x="3073128" y="209693"/>
                </a:lnTo>
                <a:lnTo>
                  <a:pt x="3084558" y="201157"/>
                </a:lnTo>
                <a:lnTo>
                  <a:pt x="3086729" y="198720"/>
                </a:lnTo>
                <a:lnTo>
                  <a:pt x="3029999" y="198720"/>
                </a:lnTo>
                <a:lnTo>
                  <a:pt x="3014778" y="196892"/>
                </a:lnTo>
                <a:lnTo>
                  <a:pt x="2999595" y="191405"/>
                </a:lnTo>
                <a:lnTo>
                  <a:pt x="2984450" y="182262"/>
                </a:lnTo>
                <a:lnTo>
                  <a:pt x="2969343" y="169459"/>
                </a:lnTo>
                <a:close/>
              </a:path>
              <a:path w="3290570" h="220979">
                <a:moveTo>
                  <a:pt x="3088321" y="106064"/>
                </a:moveTo>
                <a:lnTo>
                  <a:pt x="3028475" y="106064"/>
                </a:lnTo>
                <a:lnTo>
                  <a:pt x="3039666" y="106845"/>
                </a:lnTo>
                <a:lnTo>
                  <a:pt x="3049772" y="109188"/>
                </a:lnTo>
                <a:lnTo>
                  <a:pt x="3080586" y="141418"/>
                </a:lnTo>
                <a:lnTo>
                  <a:pt x="3081510" y="150865"/>
                </a:lnTo>
                <a:lnTo>
                  <a:pt x="3080614" y="160905"/>
                </a:lnTo>
                <a:lnTo>
                  <a:pt x="3050725" y="195368"/>
                </a:lnTo>
                <a:lnTo>
                  <a:pt x="3029999" y="198720"/>
                </a:lnTo>
                <a:lnTo>
                  <a:pt x="3086729" y="198720"/>
                </a:lnTo>
                <a:lnTo>
                  <a:pt x="3093892" y="190681"/>
                </a:lnTo>
                <a:lnTo>
                  <a:pt x="3100560" y="178756"/>
                </a:lnTo>
                <a:lnTo>
                  <a:pt x="3104560" y="165383"/>
                </a:lnTo>
                <a:lnTo>
                  <a:pt x="3105894" y="150563"/>
                </a:lnTo>
                <a:lnTo>
                  <a:pt x="3104589" y="136247"/>
                </a:lnTo>
                <a:lnTo>
                  <a:pt x="3100674" y="123474"/>
                </a:lnTo>
                <a:lnTo>
                  <a:pt x="3094149" y="112244"/>
                </a:lnTo>
                <a:lnTo>
                  <a:pt x="3088321" y="106064"/>
                </a:lnTo>
                <a:close/>
              </a:path>
              <a:path w="3290570" h="220979">
                <a:moveTo>
                  <a:pt x="3096445" y="3657"/>
                </a:moveTo>
                <a:lnTo>
                  <a:pt x="2973611" y="3657"/>
                </a:lnTo>
                <a:lnTo>
                  <a:pt x="2967515" y="107586"/>
                </a:lnTo>
                <a:lnTo>
                  <a:pt x="2983669" y="118253"/>
                </a:lnTo>
                <a:lnTo>
                  <a:pt x="2995042" y="112919"/>
                </a:lnTo>
                <a:lnTo>
                  <a:pt x="3006300" y="109110"/>
                </a:lnTo>
                <a:lnTo>
                  <a:pt x="3017445" y="106825"/>
                </a:lnTo>
                <a:lnTo>
                  <a:pt x="3028475" y="106064"/>
                </a:lnTo>
                <a:lnTo>
                  <a:pt x="3088321" y="106064"/>
                </a:lnTo>
                <a:lnTo>
                  <a:pt x="3085015" y="102557"/>
                </a:lnTo>
                <a:lnTo>
                  <a:pt x="3073880" y="94756"/>
                </a:lnTo>
                <a:lnTo>
                  <a:pt x="3072577" y="94176"/>
                </a:lnTo>
                <a:lnTo>
                  <a:pt x="2990070" y="94176"/>
                </a:lnTo>
                <a:lnTo>
                  <a:pt x="2994642" y="25895"/>
                </a:lnTo>
                <a:lnTo>
                  <a:pt x="3096445" y="25895"/>
                </a:lnTo>
                <a:lnTo>
                  <a:pt x="3096445" y="3657"/>
                </a:lnTo>
                <a:close/>
              </a:path>
              <a:path w="3290570" h="220979">
                <a:moveTo>
                  <a:pt x="3032132" y="84726"/>
                </a:moveTo>
                <a:lnTo>
                  <a:pt x="3021845" y="85317"/>
                </a:lnTo>
                <a:lnTo>
                  <a:pt x="3011406" y="87089"/>
                </a:lnTo>
                <a:lnTo>
                  <a:pt x="3000814" y="90042"/>
                </a:lnTo>
                <a:lnTo>
                  <a:pt x="2990070" y="94176"/>
                </a:lnTo>
                <a:lnTo>
                  <a:pt x="3072577" y="94176"/>
                </a:lnTo>
                <a:lnTo>
                  <a:pt x="3061355" y="89184"/>
                </a:lnTo>
                <a:lnTo>
                  <a:pt x="3047439" y="85841"/>
                </a:lnTo>
                <a:lnTo>
                  <a:pt x="3032132" y="84726"/>
                </a:lnTo>
                <a:close/>
              </a:path>
              <a:path w="3290570" h="220979">
                <a:moveTo>
                  <a:pt x="3156491" y="167022"/>
                </a:moveTo>
                <a:lnTo>
                  <a:pt x="3139117" y="182567"/>
                </a:lnTo>
                <a:lnTo>
                  <a:pt x="3155062" y="199235"/>
                </a:lnTo>
                <a:lnTo>
                  <a:pt x="3173636" y="211141"/>
                </a:lnTo>
                <a:lnTo>
                  <a:pt x="3194838" y="218285"/>
                </a:lnTo>
                <a:lnTo>
                  <a:pt x="3218670" y="220666"/>
                </a:lnTo>
                <a:lnTo>
                  <a:pt x="3233157" y="219532"/>
                </a:lnTo>
                <a:lnTo>
                  <a:pt x="3246445" y="216132"/>
                </a:lnTo>
                <a:lnTo>
                  <a:pt x="3258532" y="210465"/>
                </a:lnTo>
                <a:lnTo>
                  <a:pt x="3269419" y="202529"/>
                </a:lnTo>
                <a:lnTo>
                  <a:pt x="3272958" y="198720"/>
                </a:lnTo>
                <a:lnTo>
                  <a:pt x="3218975" y="198720"/>
                </a:lnTo>
                <a:lnTo>
                  <a:pt x="3201353" y="196739"/>
                </a:lnTo>
                <a:lnTo>
                  <a:pt x="3185066" y="190796"/>
                </a:lnTo>
                <a:lnTo>
                  <a:pt x="3170111" y="180890"/>
                </a:lnTo>
                <a:lnTo>
                  <a:pt x="3156491" y="167022"/>
                </a:lnTo>
                <a:close/>
              </a:path>
              <a:path w="3290570" h="220979">
                <a:moveTo>
                  <a:pt x="3286640" y="3657"/>
                </a:moveTo>
                <a:lnTo>
                  <a:pt x="3150395" y="3657"/>
                </a:lnTo>
                <a:lnTo>
                  <a:pt x="3150395" y="25285"/>
                </a:lnTo>
                <a:lnTo>
                  <a:pt x="3254636" y="25285"/>
                </a:lnTo>
                <a:lnTo>
                  <a:pt x="3187275" y="101185"/>
                </a:lnTo>
                <a:lnTo>
                  <a:pt x="3192152" y="115510"/>
                </a:lnTo>
                <a:lnTo>
                  <a:pt x="3205868" y="115510"/>
                </a:lnTo>
                <a:lnTo>
                  <a:pt x="3218632" y="116186"/>
                </a:lnTo>
                <a:lnTo>
                  <a:pt x="3256351" y="132285"/>
                </a:lnTo>
                <a:lnTo>
                  <a:pt x="3265609" y="156658"/>
                </a:lnTo>
                <a:lnTo>
                  <a:pt x="3264771" y="165650"/>
                </a:lnTo>
                <a:lnTo>
                  <a:pt x="3237186" y="195825"/>
                </a:lnTo>
                <a:lnTo>
                  <a:pt x="3218975" y="198720"/>
                </a:lnTo>
                <a:lnTo>
                  <a:pt x="3272958" y="198720"/>
                </a:lnTo>
                <a:lnTo>
                  <a:pt x="3278420" y="192843"/>
                </a:lnTo>
                <a:lnTo>
                  <a:pt x="3284849" y="181918"/>
                </a:lnTo>
                <a:lnTo>
                  <a:pt x="3288707" y="169754"/>
                </a:lnTo>
                <a:lnTo>
                  <a:pt x="3289993" y="156352"/>
                </a:lnTo>
                <a:lnTo>
                  <a:pt x="3288745" y="143142"/>
                </a:lnTo>
                <a:lnTo>
                  <a:pt x="3259389" y="106471"/>
                </a:lnTo>
                <a:lnTo>
                  <a:pt x="3219584" y="95699"/>
                </a:lnTo>
                <a:lnTo>
                  <a:pt x="3286640" y="21323"/>
                </a:lnTo>
                <a:lnTo>
                  <a:pt x="3286640" y="365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811" y="6599816"/>
            <a:ext cx="5041494" cy="12251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08811" y="807123"/>
            <a:ext cx="9271000" cy="5365750"/>
            <a:chOff x="708811" y="807123"/>
            <a:chExt cx="9271000" cy="53657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811" y="807123"/>
              <a:ext cx="4924996" cy="49249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4612" y="807123"/>
              <a:ext cx="4924996" cy="4924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5084" y="1247457"/>
              <a:ext cx="4924996" cy="492499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05211" y="6844465"/>
            <a:ext cx="183515" cy="183515"/>
            <a:chOff x="705211" y="6844465"/>
            <a:chExt cx="183515" cy="183515"/>
          </a:xfrm>
        </p:grpSpPr>
        <p:sp>
          <p:nvSpPr>
            <p:cNvPr id="9" name="object 9"/>
            <p:cNvSpPr/>
            <p:nvPr/>
          </p:nvSpPr>
          <p:spPr>
            <a:xfrm>
              <a:off x="708811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8" y="0"/>
                  </a:lnTo>
                  <a:lnTo>
                    <a:pt x="21513" y="2775"/>
                  </a:lnTo>
                  <a:lnTo>
                    <a:pt x="10330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0" y="165712"/>
                  </a:lnTo>
                  <a:lnTo>
                    <a:pt x="21513" y="173268"/>
                  </a:lnTo>
                  <a:lnTo>
                    <a:pt x="35168" y="176043"/>
                  </a:lnTo>
                  <a:lnTo>
                    <a:pt x="140868" y="176043"/>
                  </a:lnTo>
                  <a:lnTo>
                    <a:pt x="154527" y="173268"/>
                  </a:lnTo>
                  <a:lnTo>
                    <a:pt x="165712" y="165712"/>
                  </a:lnTo>
                  <a:lnTo>
                    <a:pt x="173268" y="154528"/>
                  </a:lnTo>
                  <a:lnTo>
                    <a:pt x="176043" y="140870"/>
                  </a:lnTo>
                  <a:lnTo>
                    <a:pt x="176043" y="35171"/>
                  </a:lnTo>
                  <a:lnTo>
                    <a:pt x="173268" y="21514"/>
                  </a:lnTo>
                  <a:lnTo>
                    <a:pt x="165712" y="10330"/>
                  </a:lnTo>
                  <a:lnTo>
                    <a:pt x="154527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8811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8" y="0"/>
                  </a:moveTo>
                  <a:lnTo>
                    <a:pt x="140868" y="0"/>
                  </a:lnTo>
                  <a:lnTo>
                    <a:pt x="154527" y="2775"/>
                  </a:lnTo>
                  <a:lnTo>
                    <a:pt x="165712" y="10330"/>
                  </a:lnTo>
                  <a:lnTo>
                    <a:pt x="173268" y="21514"/>
                  </a:lnTo>
                  <a:lnTo>
                    <a:pt x="176043" y="35171"/>
                  </a:lnTo>
                  <a:lnTo>
                    <a:pt x="176043" y="140870"/>
                  </a:lnTo>
                  <a:lnTo>
                    <a:pt x="173268" y="154528"/>
                  </a:lnTo>
                  <a:lnTo>
                    <a:pt x="165712" y="165712"/>
                  </a:lnTo>
                  <a:lnTo>
                    <a:pt x="154527" y="173268"/>
                  </a:lnTo>
                  <a:lnTo>
                    <a:pt x="140868" y="176043"/>
                  </a:lnTo>
                  <a:lnTo>
                    <a:pt x="35168" y="176043"/>
                  </a:lnTo>
                  <a:lnTo>
                    <a:pt x="21513" y="173268"/>
                  </a:lnTo>
                  <a:lnTo>
                    <a:pt x="10330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0" y="10330"/>
                  </a:lnTo>
                  <a:lnTo>
                    <a:pt x="21513" y="2775"/>
                  </a:lnTo>
                  <a:lnTo>
                    <a:pt x="35168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965379" y="6844465"/>
            <a:ext cx="183515" cy="183515"/>
            <a:chOff x="965379" y="6844465"/>
            <a:chExt cx="183515" cy="183515"/>
          </a:xfrm>
        </p:grpSpPr>
        <p:sp>
          <p:nvSpPr>
            <p:cNvPr id="12" name="object 12"/>
            <p:cNvSpPr/>
            <p:nvPr/>
          </p:nvSpPr>
          <p:spPr>
            <a:xfrm>
              <a:off x="968979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8" y="0"/>
                  </a:lnTo>
                  <a:lnTo>
                    <a:pt x="21513" y="2775"/>
                  </a:lnTo>
                  <a:lnTo>
                    <a:pt x="10330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0" y="165712"/>
                  </a:lnTo>
                  <a:lnTo>
                    <a:pt x="21513" y="173268"/>
                  </a:lnTo>
                  <a:lnTo>
                    <a:pt x="35168" y="176043"/>
                  </a:lnTo>
                  <a:lnTo>
                    <a:pt x="140868" y="176043"/>
                  </a:lnTo>
                  <a:lnTo>
                    <a:pt x="154527" y="173268"/>
                  </a:lnTo>
                  <a:lnTo>
                    <a:pt x="165712" y="165712"/>
                  </a:lnTo>
                  <a:lnTo>
                    <a:pt x="173268" y="154528"/>
                  </a:lnTo>
                  <a:lnTo>
                    <a:pt x="176043" y="140870"/>
                  </a:lnTo>
                  <a:lnTo>
                    <a:pt x="176043" y="35171"/>
                  </a:lnTo>
                  <a:lnTo>
                    <a:pt x="173268" y="21514"/>
                  </a:lnTo>
                  <a:lnTo>
                    <a:pt x="165712" y="10330"/>
                  </a:lnTo>
                  <a:lnTo>
                    <a:pt x="154527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3183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68979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8" y="0"/>
                  </a:moveTo>
                  <a:lnTo>
                    <a:pt x="140868" y="0"/>
                  </a:lnTo>
                  <a:lnTo>
                    <a:pt x="154527" y="2775"/>
                  </a:lnTo>
                  <a:lnTo>
                    <a:pt x="165712" y="10330"/>
                  </a:lnTo>
                  <a:lnTo>
                    <a:pt x="173268" y="21514"/>
                  </a:lnTo>
                  <a:lnTo>
                    <a:pt x="176043" y="35171"/>
                  </a:lnTo>
                  <a:lnTo>
                    <a:pt x="176043" y="140870"/>
                  </a:lnTo>
                  <a:lnTo>
                    <a:pt x="173268" y="154528"/>
                  </a:lnTo>
                  <a:lnTo>
                    <a:pt x="165712" y="165712"/>
                  </a:lnTo>
                  <a:lnTo>
                    <a:pt x="154527" y="173268"/>
                  </a:lnTo>
                  <a:lnTo>
                    <a:pt x="140868" y="176043"/>
                  </a:lnTo>
                  <a:lnTo>
                    <a:pt x="35168" y="176043"/>
                  </a:lnTo>
                  <a:lnTo>
                    <a:pt x="21513" y="173268"/>
                  </a:lnTo>
                  <a:lnTo>
                    <a:pt x="10330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0" y="10330"/>
                  </a:lnTo>
                  <a:lnTo>
                    <a:pt x="21513" y="2775"/>
                  </a:lnTo>
                  <a:lnTo>
                    <a:pt x="35168" y="0"/>
                  </a:lnTo>
                  <a:close/>
                </a:path>
              </a:pathLst>
            </a:custGeom>
            <a:ln w="7199">
              <a:solidFill>
                <a:srgbClr val="31831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485716" y="6844465"/>
            <a:ext cx="183515" cy="183515"/>
            <a:chOff x="1485716" y="6844465"/>
            <a:chExt cx="183515" cy="183515"/>
          </a:xfrm>
        </p:grpSpPr>
        <p:sp>
          <p:nvSpPr>
            <p:cNvPr id="15" name="object 15"/>
            <p:cNvSpPr/>
            <p:nvPr/>
          </p:nvSpPr>
          <p:spPr>
            <a:xfrm>
              <a:off x="1489316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B824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489316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8242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744758" y="6844465"/>
            <a:ext cx="183515" cy="183515"/>
            <a:chOff x="1744758" y="6844465"/>
            <a:chExt cx="183515" cy="183515"/>
          </a:xfrm>
        </p:grpSpPr>
        <p:sp>
          <p:nvSpPr>
            <p:cNvPr id="18" name="object 18"/>
            <p:cNvSpPr/>
            <p:nvPr/>
          </p:nvSpPr>
          <p:spPr>
            <a:xfrm>
              <a:off x="1748358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79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9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748358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9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2003800" y="6844465"/>
            <a:ext cx="183515" cy="183515"/>
            <a:chOff x="2003800" y="6844465"/>
            <a:chExt cx="183515" cy="183515"/>
          </a:xfrm>
        </p:grpSpPr>
        <p:sp>
          <p:nvSpPr>
            <p:cNvPr id="21" name="object 21"/>
            <p:cNvSpPr/>
            <p:nvPr/>
          </p:nvSpPr>
          <p:spPr>
            <a:xfrm>
              <a:off x="2007400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81" y="0"/>
                  </a:moveTo>
                  <a:lnTo>
                    <a:pt x="35179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9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007400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2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9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2531929" y="6844465"/>
            <a:ext cx="183515" cy="183515"/>
            <a:chOff x="2531929" y="6844465"/>
            <a:chExt cx="183515" cy="183515"/>
          </a:xfrm>
        </p:grpSpPr>
        <p:sp>
          <p:nvSpPr>
            <p:cNvPr id="24" name="object 24"/>
            <p:cNvSpPr/>
            <p:nvPr/>
          </p:nvSpPr>
          <p:spPr>
            <a:xfrm>
              <a:off x="2535529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81" y="0"/>
                  </a:moveTo>
                  <a:lnTo>
                    <a:pt x="35179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9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2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535529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2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9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2267871" y="6844465"/>
            <a:ext cx="183515" cy="183515"/>
            <a:chOff x="2267871" y="6844465"/>
            <a:chExt cx="183515" cy="18351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1471" y="6848065"/>
              <a:ext cx="176034" cy="17604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271471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755307" y="6903199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4" h="66040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16" y="8089"/>
                </a:lnTo>
                <a:lnTo>
                  <a:pt x="13716" y="64693"/>
                </a:lnTo>
                <a:lnTo>
                  <a:pt x="20802" y="64693"/>
                </a:lnTo>
                <a:lnTo>
                  <a:pt x="20802" y="635"/>
                </a:lnTo>
                <a:close/>
              </a:path>
              <a:path w="83184" h="66040">
                <a:moveTo>
                  <a:pt x="83045" y="38735"/>
                </a:moveTo>
                <a:lnTo>
                  <a:pt x="80911" y="33985"/>
                </a:lnTo>
                <a:lnTo>
                  <a:pt x="77482" y="31076"/>
                </a:lnTo>
                <a:lnTo>
                  <a:pt x="75679" y="29540"/>
                </a:lnTo>
                <a:lnTo>
                  <a:pt x="75679" y="40767"/>
                </a:lnTo>
                <a:lnTo>
                  <a:pt x="75577" y="49212"/>
                </a:lnTo>
                <a:lnTo>
                  <a:pt x="74269" y="52451"/>
                </a:lnTo>
                <a:lnTo>
                  <a:pt x="68643" y="58026"/>
                </a:lnTo>
                <a:lnTo>
                  <a:pt x="64935" y="59423"/>
                </a:lnTo>
                <a:lnTo>
                  <a:pt x="55664" y="59423"/>
                </a:lnTo>
                <a:lnTo>
                  <a:pt x="51816" y="58064"/>
                </a:lnTo>
                <a:lnTo>
                  <a:pt x="45758" y="52603"/>
                </a:lnTo>
                <a:lnTo>
                  <a:pt x="44246" y="49212"/>
                </a:lnTo>
                <a:lnTo>
                  <a:pt x="44246" y="41402"/>
                </a:lnTo>
                <a:lnTo>
                  <a:pt x="75679" y="40767"/>
                </a:lnTo>
                <a:lnTo>
                  <a:pt x="75679" y="29540"/>
                </a:lnTo>
                <a:lnTo>
                  <a:pt x="72364" y="26708"/>
                </a:lnTo>
                <a:lnTo>
                  <a:pt x="67170" y="24892"/>
                </a:lnTo>
                <a:lnTo>
                  <a:pt x="53416" y="24892"/>
                </a:lnTo>
                <a:lnTo>
                  <a:pt x="47383" y="28130"/>
                </a:lnTo>
                <a:lnTo>
                  <a:pt x="42964" y="34620"/>
                </a:lnTo>
                <a:lnTo>
                  <a:pt x="42964" y="26111"/>
                </a:lnTo>
                <a:lnTo>
                  <a:pt x="44665" y="19418"/>
                </a:lnTo>
                <a:lnTo>
                  <a:pt x="51447" y="9118"/>
                </a:lnTo>
                <a:lnTo>
                  <a:pt x="55956" y="6540"/>
                </a:lnTo>
                <a:lnTo>
                  <a:pt x="66624" y="6540"/>
                </a:lnTo>
                <a:lnTo>
                  <a:pt x="71615" y="8636"/>
                </a:lnTo>
                <a:lnTo>
                  <a:pt x="76593" y="12814"/>
                </a:lnTo>
                <a:lnTo>
                  <a:pt x="80759" y="7277"/>
                </a:lnTo>
                <a:lnTo>
                  <a:pt x="79870" y="6540"/>
                </a:lnTo>
                <a:lnTo>
                  <a:pt x="74828" y="2425"/>
                </a:lnTo>
                <a:lnTo>
                  <a:pt x="68567" y="0"/>
                </a:lnTo>
                <a:lnTo>
                  <a:pt x="53848" y="0"/>
                </a:lnTo>
                <a:lnTo>
                  <a:pt x="35560" y="33985"/>
                </a:lnTo>
                <a:lnTo>
                  <a:pt x="35521" y="45313"/>
                </a:lnTo>
                <a:lnTo>
                  <a:pt x="37731" y="53213"/>
                </a:lnTo>
                <a:lnTo>
                  <a:pt x="46570" y="63271"/>
                </a:lnTo>
                <a:lnTo>
                  <a:pt x="52603" y="65786"/>
                </a:lnTo>
                <a:lnTo>
                  <a:pt x="66713" y="65786"/>
                </a:lnTo>
                <a:lnTo>
                  <a:pt x="72136" y="63779"/>
                </a:lnTo>
                <a:lnTo>
                  <a:pt x="76898" y="59423"/>
                </a:lnTo>
                <a:lnTo>
                  <a:pt x="80860" y="55791"/>
                </a:lnTo>
                <a:lnTo>
                  <a:pt x="83045" y="50723"/>
                </a:lnTo>
                <a:lnTo>
                  <a:pt x="83045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34325" y="6903834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59" h="64134">
                <a:moveTo>
                  <a:pt x="20789" y="0"/>
                </a:moveTo>
                <a:lnTo>
                  <a:pt x="15532" y="0"/>
                </a:lnTo>
                <a:lnTo>
                  <a:pt x="0" y="5359"/>
                </a:lnTo>
                <a:lnTo>
                  <a:pt x="1714" y="11176"/>
                </a:lnTo>
                <a:lnTo>
                  <a:pt x="13716" y="7454"/>
                </a:lnTo>
                <a:lnTo>
                  <a:pt x="13716" y="64058"/>
                </a:lnTo>
                <a:lnTo>
                  <a:pt x="20789" y="64058"/>
                </a:lnTo>
                <a:lnTo>
                  <a:pt x="20789" y="0"/>
                </a:lnTo>
                <a:close/>
              </a:path>
              <a:path w="86359" h="64134">
                <a:moveTo>
                  <a:pt x="86029" y="42976"/>
                </a:moveTo>
                <a:lnTo>
                  <a:pt x="76136" y="42976"/>
                </a:lnTo>
                <a:lnTo>
                  <a:pt x="76136" y="10172"/>
                </a:lnTo>
                <a:lnTo>
                  <a:pt x="76136" y="0"/>
                </a:lnTo>
                <a:lnTo>
                  <a:pt x="69862" y="0"/>
                </a:lnTo>
                <a:lnTo>
                  <a:pt x="69227" y="774"/>
                </a:lnTo>
                <a:lnTo>
                  <a:pt x="69227" y="10172"/>
                </a:lnTo>
                <a:lnTo>
                  <a:pt x="69227" y="42976"/>
                </a:lnTo>
                <a:lnTo>
                  <a:pt x="42519" y="42976"/>
                </a:lnTo>
                <a:lnTo>
                  <a:pt x="69227" y="10172"/>
                </a:lnTo>
                <a:lnTo>
                  <a:pt x="69227" y="774"/>
                </a:lnTo>
                <a:lnTo>
                  <a:pt x="33883" y="43789"/>
                </a:lnTo>
                <a:lnTo>
                  <a:pt x="35699" y="48971"/>
                </a:lnTo>
                <a:lnTo>
                  <a:pt x="69227" y="48971"/>
                </a:lnTo>
                <a:lnTo>
                  <a:pt x="69227" y="64058"/>
                </a:lnTo>
                <a:lnTo>
                  <a:pt x="76136" y="64058"/>
                </a:lnTo>
                <a:lnTo>
                  <a:pt x="76136" y="48971"/>
                </a:lnTo>
                <a:lnTo>
                  <a:pt x="86029" y="48971"/>
                </a:lnTo>
                <a:lnTo>
                  <a:pt x="86029" y="4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81695" y="6904291"/>
            <a:ext cx="109855" cy="64135"/>
          </a:xfrm>
          <a:custGeom>
            <a:avLst/>
            <a:gdLst/>
            <a:ahLst/>
            <a:cxnLst/>
            <a:rect l="l" t="t" r="r" b="b"/>
            <a:pathLst>
              <a:path w="109855" h="64134">
                <a:moveTo>
                  <a:pt x="44424" y="56222"/>
                </a:moveTo>
                <a:lnTo>
                  <a:pt x="10706" y="56222"/>
                </a:lnTo>
                <a:lnTo>
                  <a:pt x="33705" y="36487"/>
                </a:lnTo>
                <a:lnTo>
                  <a:pt x="37871" y="32270"/>
                </a:lnTo>
                <a:lnTo>
                  <a:pt x="42608" y="25704"/>
                </a:lnTo>
                <a:lnTo>
                  <a:pt x="43789" y="21958"/>
                </a:lnTo>
                <a:lnTo>
                  <a:pt x="43789" y="12649"/>
                </a:lnTo>
                <a:lnTo>
                  <a:pt x="41922" y="8445"/>
                </a:lnTo>
                <a:lnTo>
                  <a:pt x="34480" y="1828"/>
                </a:lnTo>
                <a:lnTo>
                  <a:pt x="29768" y="177"/>
                </a:lnTo>
                <a:lnTo>
                  <a:pt x="18808" y="177"/>
                </a:lnTo>
                <a:lnTo>
                  <a:pt x="14439" y="1244"/>
                </a:lnTo>
                <a:lnTo>
                  <a:pt x="7531" y="5524"/>
                </a:lnTo>
                <a:lnTo>
                  <a:pt x="4267" y="8813"/>
                </a:lnTo>
                <a:lnTo>
                  <a:pt x="1168" y="13271"/>
                </a:lnTo>
                <a:lnTo>
                  <a:pt x="6451" y="16954"/>
                </a:lnTo>
                <a:lnTo>
                  <a:pt x="9105" y="13322"/>
                </a:lnTo>
                <a:lnTo>
                  <a:pt x="11760" y="10655"/>
                </a:lnTo>
                <a:lnTo>
                  <a:pt x="17030" y="7264"/>
                </a:lnTo>
                <a:lnTo>
                  <a:pt x="20066" y="6413"/>
                </a:lnTo>
                <a:lnTo>
                  <a:pt x="27101" y="6413"/>
                </a:lnTo>
                <a:lnTo>
                  <a:pt x="30124" y="7493"/>
                </a:lnTo>
                <a:lnTo>
                  <a:pt x="35090" y="11836"/>
                </a:lnTo>
                <a:lnTo>
                  <a:pt x="36334" y="14668"/>
                </a:lnTo>
                <a:lnTo>
                  <a:pt x="36334" y="21234"/>
                </a:lnTo>
                <a:lnTo>
                  <a:pt x="35369" y="24155"/>
                </a:lnTo>
                <a:lnTo>
                  <a:pt x="31496" y="29781"/>
                </a:lnTo>
                <a:lnTo>
                  <a:pt x="28041" y="33299"/>
                </a:lnTo>
                <a:lnTo>
                  <a:pt x="0" y="57188"/>
                </a:lnTo>
                <a:lnTo>
                  <a:pt x="0" y="62547"/>
                </a:lnTo>
                <a:lnTo>
                  <a:pt x="44424" y="62547"/>
                </a:lnTo>
                <a:lnTo>
                  <a:pt x="44424" y="56222"/>
                </a:lnTo>
                <a:close/>
              </a:path>
              <a:path w="109855" h="64134">
                <a:moveTo>
                  <a:pt x="109385" y="22834"/>
                </a:moveTo>
                <a:lnTo>
                  <a:pt x="106934" y="15303"/>
                </a:lnTo>
                <a:lnTo>
                  <a:pt x="101930" y="9067"/>
                </a:lnTo>
                <a:lnTo>
                  <a:pt x="101930" y="38887"/>
                </a:lnTo>
                <a:lnTo>
                  <a:pt x="100164" y="44907"/>
                </a:lnTo>
                <a:lnTo>
                  <a:pt x="93078" y="54800"/>
                </a:lnTo>
                <a:lnTo>
                  <a:pt x="88430" y="57277"/>
                </a:lnTo>
                <a:lnTo>
                  <a:pt x="76911" y="57277"/>
                </a:lnTo>
                <a:lnTo>
                  <a:pt x="72224" y="54775"/>
                </a:lnTo>
                <a:lnTo>
                  <a:pt x="64960" y="44754"/>
                </a:lnTo>
                <a:lnTo>
                  <a:pt x="63169" y="38887"/>
                </a:lnTo>
                <a:lnTo>
                  <a:pt x="63144" y="24714"/>
                </a:lnTo>
                <a:lnTo>
                  <a:pt x="64922" y="18694"/>
                </a:lnTo>
                <a:lnTo>
                  <a:pt x="72072" y="8801"/>
                </a:lnTo>
                <a:lnTo>
                  <a:pt x="76733" y="6324"/>
                </a:lnTo>
                <a:lnTo>
                  <a:pt x="88239" y="6324"/>
                </a:lnTo>
                <a:lnTo>
                  <a:pt x="92925" y="8826"/>
                </a:lnTo>
                <a:lnTo>
                  <a:pt x="100126" y="18846"/>
                </a:lnTo>
                <a:lnTo>
                  <a:pt x="101892" y="24714"/>
                </a:lnTo>
                <a:lnTo>
                  <a:pt x="101930" y="38887"/>
                </a:lnTo>
                <a:lnTo>
                  <a:pt x="101930" y="9067"/>
                </a:lnTo>
                <a:lnTo>
                  <a:pt x="99733" y="6324"/>
                </a:lnTo>
                <a:lnTo>
                  <a:pt x="97116" y="3060"/>
                </a:lnTo>
                <a:lnTo>
                  <a:pt x="90678" y="0"/>
                </a:lnTo>
                <a:lnTo>
                  <a:pt x="74676" y="0"/>
                </a:lnTo>
                <a:lnTo>
                  <a:pt x="68186" y="3086"/>
                </a:lnTo>
                <a:lnTo>
                  <a:pt x="58191" y="15443"/>
                </a:lnTo>
                <a:lnTo>
                  <a:pt x="55727" y="22834"/>
                </a:lnTo>
                <a:lnTo>
                  <a:pt x="55689" y="40754"/>
                </a:lnTo>
                <a:lnTo>
                  <a:pt x="58153" y="48298"/>
                </a:lnTo>
                <a:lnTo>
                  <a:pt x="68033" y="60540"/>
                </a:lnTo>
                <a:lnTo>
                  <a:pt x="74498" y="63601"/>
                </a:lnTo>
                <a:lnTo>
                  <a:pt x="90487" y="63601"/>
                </a:lnTo>
                <a:lnTo>
                  <a:pt x="96964" y="60515"/>
                </a:lnTo>
                <a:lnTo>
                  <a:pt x="99555" y="57277"/>
                </a:lnTo>
                <a:lnTo>
                  <a:pt x="106895" y="48145"/>
                </a:lnTo>
                <a:lnTo>
                  <a:pt x="109334" y="40754"/>
                </a:lnTo>
                <a:lnTo>
                  <a:pt x="109385" y="228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040369" y="6903199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40">
                <a:moveTo>
                  <a:pt x="52146" y="43611"/>
                </a:moveTo>
                <a:lnTo>
                  <a:pt x="42240" y="43611"/>
                </a:lnTo>
                <a:lnTo>
                  <a:pt x="42240" y="10807"/>
                </a:lnTo>
                <a:lnTo>
                  <a:pt x="42240" y="635"/>
                </a:lnTo>
                <a:lnTo>
                  <a:pt x="35979" y="635"/>
                </a:lnTo>
                <a:lnTo>
                  <a:pt x="35344" y="1409"/>
                </a:lnTo>
                <a:lnTo>
                  <a:pt x="35344" y="10807"/>
                </a:lnTo>
                <a:lnTo>
                  <a:pt x="35344" y="43611"/>
                </a:lnTo>
                <a:lnTo>
                  <a:pt x="8623" y="43611"/>
                </a:lnTo>
                <a:lnTo>
                  <a:pt x="35344" y="10807"/>
                </a:lnTo>
                <a:lnTo>
                  <a:pt x="35344" y="1409"/>
                </a:lnTo>
                <a:lnTo>
                  <a:pt x="0" y="44424"/>
                </a:lnTo>
                <a:lnTo>
                  <a:pt x="1816" y="49606"/>
                </a:lnTo>
                <a:lnTo>
                  <a:pt x="35344" y="49606"/>
                </a:lnTo>
                <a:lnTo>
                  <a:pt x="35344" y="64693"/>
                </a:lnTo>
                <a:lnTo>
                  <a:pt x="42240" y="64693"/>
                </a:lnTo>
                <a:lnTo>
                  <a:pt x="42240" y="49606"/>
                </a:lnTo>
                <a:lnTo>
                  <a:pt x="52146" y="49606"/>
                </a:lnTo>
                <a:lnTo>
                  <a:pt x="52146" y="43611"/>
                </a:lnTo>
                <a:close/>
              </a:path>
              <a:path w="110489" h="66040">
                <a:moveTo>
                  <a:pt x="110121" y="38735"/>
                </a:moveTo>
                <a:lnTo>
                  <a:pt x="107975" y="33985"/>
                </a:lnTo>
                <a:lnTo>
                  <a:pt x="104559" y="31076"/>
                </a:lnTo>
                <a:lnTo>
                  <a:pt x="102755" y="29540"/>
                </a:lnTo>
                <a:lnTo>
                  <a:pt x="102755" y="40767"/>
                </a:lnTo>
                <a:lnTo>
                  <a:pt x="102641" y="49212"/>
                </a:lnTo>
                <a:lnTo>
                  <a:pt x="101358" y="52451"/>
                </a:lnTo>
                <a:lnTo>
                  <a:pt x="95719" y="58026"/>
                </a:lnTo>
                <a:lnTo>
                  <a:pt x="92011" y="59423"/>
                </a:lnTo>
                <a:lnTo>
                  <a:pt x="82740" y="59423"/>
                </a:lnTo>
                <a:lnTo>
                  <a:pt x="78892" y="58064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2"/>
                </a:lnTo>
                <a:lnTo>
                  <a:pt x="102755" y="40767"/>
                </a:lnTo>
                <a:lnTo>
                  <a:pt x="102755" y="29540"/>
                </a:lnTo>
                <a:lnTo>
                  <a:pt x="99441" y="26708"/>
                </a:lnTo>
                <a:lnTo>
                  <a:pt x="94246" y="24892"/>
                </a:lnTo>
                <a:lnTo>
                  <a:pt x="80492" y="24892"/>
                </a:lnTo>
                <a:lnTo>
                  <a:pt x="74472" y="28130"/>
                </a:lnTo>
                <a:lnTo>
                  <a:pt x="70053" y="34620"/>
                </a:lnTo>
                <a:lnTo>
                  <a:pt x="70053" y="26111"/>
                </a:lnTo>
                <a:lnTo>
                  <a:pt x="71742" y="19418"/>
                </a:lnTo>
                <a:lnTo>
                  <a:pt x="78536" y="9118"/>
                </a:lnTo>
                <a:lnTo>
                  <a:pt x="83045" y="6540"/>
                </a:lnTo>
                <a:lnTo>
                  <a:pt x="93700" y="6540"/>
                </a:lnTo>
                <a:lnTo>
                  <a:pt x="98691" y="8636"/>
                </a:lnTo>
                <a:lnTo>
                  <a:pt x="103670" y="12814"/>
                </a:lnTo>
                <a:lnTo>
                  <a:pt x="107848" y="7277"/>
                </a:lnTo>
                <a:lnTo>
                  <a:pt x="106946" y="6540"/>
                </a:lnTo>
                <a:lnTo>
                  <a:pt x="101904" y="2425"/>
                </a:lnTo>
                <a:lnTo>
                  <a:pt x="95643" y="0"/>
                </a:lnTo>
                <a:lnTo>
                  <a:pt x="80924" y="0"/>
                </a:lnTo>
                <a:lnTo>
                  <a:pt x="62623" y="33985"/>
                </a:lnTo>
                <a:lnTo>
                  <a:pt x="62598" y="45313"/>
                </a:lnTo>
                <a:lnTo>
                  <a:pt x="64808" y="53213"/>
                </a:lnTo>
                <a:lnTo>
                  <a:pt x="73660" y="63271"/>
                </a:lnTo>
                <a:lnTo>
                  <a:pt x="79679" y="65786"/>
                </a:lnTo>
                <a:lnTo>
                  <a:pt x="93802" y="65786"/>
                </a:lnTo>
                <a:lnTo>
                  <a:pt x="99212" y="63779"/>
                </a:lnTo>
                <a:lnTo>
                  <a:pt x="103962" y="59423"/>
                </a:lnTo>
                <a:lnTo>
                  <a:pt x="107937" y="55791"/>
                </a:lnTo>
                <a:lnTo>
                  <a:pt x="110121" y="50723"/>
                </a:lnTo>
                <a:lnTo>
                  <a:pt x="110121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03208" y="6903199"/>
            <a:ext cx="113030" cy="66040"/>
          </a:xfrm>
          <a:custGeom>
            <a:avLst/>
            <a:gdLst/>
            <a:ahLst/>
            <a:cxnLst/>
            <a:rect l="l" t="t" r="r" b="b"/>
            <a:pathLst>
              <a:path w="113030" h="66040">
                <a:moveTo>
                  <a:pt x="47510" y="38735"/>
                </a:moveTo>
                <a:lnTo>
                  <a:pt x="45377" y="33985"/>
                </a:lnTo>
                <a:lnTo>
                  <a:pt x="41960" y="31076"/>
                </a:lnTo>
                <a:lnTo>
                  <a:pt x="40157" y="29540"/>
                </a:lnTo>
                <a:lnTo>
                  <a:pt x="40157" y="40767"/>
                </a:lnTo>
                <a:lnTo>
                  <a:pt x="40043" y="49212"/>
                </a:lnTo>
                <a:lnTo>
                  <a:pt x="38747" y="52451"/>
                </a:lnTo>
                <a:lnTo>
                  <a:pt x="33108" y="58026"/>
                </a:lnTo>
                <a:lnTo>
                  <a:pt x="29400" y="59423"/>
                </a:lnTo>
                <a:lnTo>
                  <a:pt x="20129" y="59423"/>
                </a:lnTo>
                <a:lnTo>
                  <a:pt x="16294" y="58064"/>
                </a:lnTo>
                <a:lnTo>
                  <a:pt x="10236" y="52603"/>
                </a:lnTo>
                <a:lnTo>
                  <a:pt x="8724" y="49212"/>
                </a:lnTo>
                <a:lnTo>
                  <a:pt x="8724" y="41402"/>
                </a:lnTo>
                <a:lnTo>
                  <a:pt x="40157" y="40767"/>
                </a:lnTo>
                <a:lnTo>
                  <a:pt x="40157" y="29540"/>
                </a:lnTo>
                <a:lnTo>
                  <a:pt x="36842" y="26708"/>
                </a:lnTo>
                <a:lnTo>
                  <a:pt x="31648" y="24892"/>
                </a:lnTo>
                <a:lnTo>
                  <a:pt x="17894" y="24892"/>
                </a:lnTo>
                <a:lnTo>
                  <a:pt x="11861" y="28130"/>
                </a:lnTo>
                <a:lnTo>
                  <a:pt x="7442" y="34620"/>
                </a:lnTo>
                <a:lnTo>
                  <a:pt x="7442" y="26111"/>
                </a:lnTo>
                <a:lnTo>
                  <a:pt x="9144" y="19418"/>
                </a:lnTo>
                <a:lnTo>
                  <a:pt x="15925" y="9118"/>
                </a:lnTo>
                <a:lnTo>
                  <a:pt x="20434" y="6540"/>
                </a:lnTo>
                <a:lnTo>
                  <a:pt x="31102" y="6540"/>
                </a:lnTo>
                <a:lnTo>
                  <a:pt x="36093" y="8636"/>
                </a:lnTo>
                <a:lnTo>
                  <a:pt x="41059" y="12814"/>
                </a:lnTo>
                <a:lnTo>
                  <a:pt x="45237" y="7277"/>
                </a:lnTo>
                <a:lnTo>
                  <a:pt x="44335" y="6540"/>
                </a:lnTo>
                <a:lnTo>
                  <a:pt x="39306" y="2425"/>
                </a:lnTo>
                <a:lnTo>
                  <a:pt x="33045" y="0"/>
                </a:lnTo>
                <a:lnTo>
                  <a:pt x="18313" y="0"/>
                </a:lnTo>
                <a:lnTo>
                  <a:pt x="11874" y="3276"/>
                </a:lnTo>
                <a:lnTo>
                  <a:pt x="0" y="45313"/>
                </a:lnTo>
                <a:lnTo>
                  <a:pt x="2209" y="53213"/>
                </a:lnTo>
                <a:lnTo>
                  <a:pt x="11049" y="63271"/>
                </a:lnTo>
                <a:lnTo>
                  <a:pt x="17081" y="65786"/>
                </a:lnTo>
                <a:lnTo>
                  <a:pt x="31191" y="65786"/>
                </a:lnTo>
                <a:lnTo>
                  <a:pt x="36614" y="63779"/>
                </a:lnTo>
                <a:lnTo>
                  <a:pt x="41363" y="59423"/>
                </a:lnTo>
                <a:lnTo>
                  <a:pt x="45326" y="55791"/>
                </a:lnTo>
                <a:lnTo>
                  <a:pt x="47510" y="50723"/>
                </a:lnTo>
                <a:lnTo>
                  <a:pt x="47510" y="38735"/>
                </a:lnTo>
                <a:close/>
              </a:path>
              <a:path w="113030" h="66040">
                <a:moveTo>
                  <a:pt x="112572" y="23622"/>
                </a:moveTo>
                <a:lnTo>
                  <a:pt x="110109" y="15824"/>
                </a:lnTo>
                <a:lnTo>
                  <a:pt x="105117" y="9398"/>
                </a:lnTo>
                <a:lnTo>
                  <a:pt x="105117" y="40220"/>
                </a:lnTo>
                <a:lnTo>
                  <a:pt x="103339" y="46443"/>
                </a:lnTo>
                <a:lnTo>
                  <a:pt x="96253" y="56680"/>
                </a:lnTo>
                <a:lnTo>
                  <a:pt x="91605" y="59245"/>
                </a:lnTo>
                <a:lnTo>
                  <a:pt x="80098" y="59245"/>
                </a:lnTo>
                <a:lnTo>
                  <a:pt x="75412" y="56654"/>
                </a:lnTo>
                <a:lnTo>
                  <a:pt x="68135" y="46291"/>
                </a:lnTo>
                <a:lnTo>
                  <a:pt x="66344" y="40220"/>
                </a:lnTo>
                <a:lnTo>
                  <a:pt x="66319" y="25565"/>
                </a:lnTo>
                <a:lnTo>
                  <a:pt x="68110" y="19342"/>
                </a:lnTo>
                <a:lnTo>
                  <a:pt x="75260" y="9105"/>
                </a:lnTo>
                <a:lnTo>
                  <a:pt x="79921" y="6540"/>
                </a:lnTo>
                <a:lnTo>
                  <a:pt x="91427" y="6540"/>
                </a:lnTo>
                <a:lnTo>
                  <a:pt x="96113" y="9131"/>
                </a:lnTo>
                <a:lnTo>
                  <a:pt x="103314" y="19494"/>
                </a:lnTo>
                <a:lnTo>
                  <a:pt x="105079" y="25565"/>
                </a:lnTo>
                <a:lnTo>
                  <a:pt x="105117" y="40220"/>
                </a:lnTo>
                <a:lnTo>
                  <a:pt x="105117" y="9398"/>
                </a:lnTo>
                <a:lnTo>
                  <a:pt x="102908" y="6540"/>
                </a:lnTo>
                <a:lnTo>
                  <a:pt x="100304" y="3162"/>
                </a:lnTo>
                <a:lnTo>
                  <a:pt x="93853" y="0"/>
                </a:lnTo>
                <a:lnTo>
                  <a:pt x="77851" y="0"/>
                </a:lnTo>
                <a:lnTo>
                  <a:pt x="71361" y="3200"/>
                </a:lnTo>
                <a:lnTo>
                  <a:pt x="61366" y="15976"/>
                </a:lnTo>
                <a:lnTo>
                  <a:pt x="58902" y="23622"/>
                </a:lnTo>
                <a:lnTo>
                  <a:pt x="58864" y="42164"/>
                </a:lnTo>
                <a:lnTo>
                  <a:pt x="61341" y="49961"/>
                </a:lnTo>
                <a:lnTo>
                  <a:pt x="71208" y="62611"/>
                </a:lnTo>
                <a:lnTo>
                  <a:pt x="77673" y="65786"/>
                </a:lnTo>
                <a:lnTo>
                  <a:pt x="93675" y="65786"/>
                </a:lnTo>
                <a:lnTo>
                  <a:pt x="100152" y="62585"/>
                </a:lnTo>
                <a:lnTo>
                  <a:pt x="102743" y="59245"/>
                </a:lnTo>
                <a:lnTo>
                  <a:pt x="110083" y="49809"/>
                </a:lnTo>
                <a:lnTo>
                  <a:pt x="112522" y="42164"/>
                </a:lnTo>
                <a:lnTo>
                  <a:pt x="112572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578900" y="6903199"/>
            <a:ext cx="89535" cy="66040"/>
          </a:xfrm>
          <a:custGeom>
            <a:avLst/>
            <a:gdLst/>
            <a:ahLst/>
            <a:cxnLst/>
            <a:rect l="l" t="t" r="r" b="b"/>
            <a:pathLst>
              <a:path w="89535" h="66040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16" y="8089"/>
                </a:lnTo>
                <a:lnTo>
                  <a:pt x="13716" y="64693"/>
                </a:lnTo>
                <a:lnTo>
                  <a:pt x="20802" y="64693"/>
                </a:lnTo>
                <a:lnTo>
                  <a:pt x="20802" y="635"/>
                </a:lnTo>
                <a:close/>
              </a:path>
              <a:path w="89535" h="66040">
                <a:moveTo>
                  <a:pt x="89306" y="23622"/>
                </a:moveTo>
                <a:lnTo>
                  <a:pt x="86855" y="15824"/>
                </a:lnTo>
                <a:lnTo>
                  <a:pt x="81864" y="9398"/>
                </a:lnTo>
                <a:lnTo>
                  <a:pt x="81864" y="40220"/>
                </a:lnTo>
                <a:lnTo>
                  <a:pt x="80086" y="46443"/>
                </a:lnTo>
                <a:lnTo>
                  <a:pt x="72999" y="56680"/>
                </a:lnTo>
                <a:lnTo>
                  <a:pt x="68351" y="59245"/>
                </a:lnTo>
                <a:lnTo>
                  <a:pt x="56845" y="59245"/>
                </a:lnTo>
                <a:lnTo>
                  <a:pt x="52146" y="56654"/>
                </a:lnTo>
                <a:lnTo>
                  <a:pt x="44881" y="46291"/>
                </a:lnTo>
                <a:lnTo>
                  <a:pt x="43091" y="40220"/>
                </a:lnTo>
                <a:lnTo>
                  <a:pt x="43065" y="25565"/>
                </a:lnTo>
                <a:lnTo>
                  <a:pt x="44856" y="19342"/>
                </a:lnTo>
                <a:lnTo>
                  <a:pt x="52006" y="9105"/>
                </a:lnTo>
                <a:lnTo>
                  <a:pt x="56667" y="6540"/>
                </a:lnTo>
                <a:lnTo>
                  <a:pt x="68173" y="6540"/>
                </a:lnTo>
                <a:lnTo>
                  <a:pt x="72847" y="9131"/>
                </a:lnTo>
                <a:lnTo>
                  <a:pt x="80060" y="19494"/>
                </a:lnTo>
                <a:lnTo>
                  <a:pt x="81826" y="25565"/>
                </a:lnTo>
                <a:lnTo>
                  <a:pt x="81864" y="40220"/>
                </a:lnTo>
                <a:lnTo>
                  <a:pt x="81864" y="9398"/>
                </a:lnTo>
                <a:lnTo>
                  <a:pt x="79654" y="6540"/>
                </a:lnTo>
                <a:lnTo>
                  <a:pt x="77038" y="3162"/>
                </a:lnTo>
                <a:lnTo>
                  <a:pt x="70599" y="0"/>
                </a:lnTo>
                <a:lnTo>
                  <a:pt x="54597" y="0"/>
                </a:lnTo>
                <a:lnTo>
                  <a:pt x="48107" y="3200"/>
                </a:lnTo>
                <a:lnTo>
                  <a:pt x="38112" y="15976"/>
                </a:lnTo>
                <a:lnTo>
                  <a:pt x="35648" y="23622"/>
                </a:lnTo>
                <a:lnTo>
                  <a:pt x="35610" y="42164"/>
                </a:lnTo>
                <a:lnTo>
                  <a:pt x="38074" y="49961"/>
                </a:lnTo>
                <a:lnTo>
                  <a:pt x="47955" y="62611"/>
                </a:lnTo>
                <a:lnTo>
                  <a:pt x="54419" y="65786"/>
                </a:lnTo>
                <a:lnTo>
                  <a:pt x="70408" y="65786"/>
                </a:lnTo>
                <a:lnTo>
                  <a:pt x="76885" y="62585"/>
                </a:lnTo>
                <a:lnTo>
                  <a:pt x="79489" y="59245"/>
                </a:lnTo>
                <a:lnTo>
                  <a:pt x="86829" y="49809"/>
                </a:lnTo>
                <a:lnTo>
                  <a:pt x="89255" y="42164"/>
                </a:lnTo>
                <a:lnTo>
                  <a:pt x="89306" y="23622"/>
                </a:lnTo>
                <a:close/>
              </a:path>
            </a:pathLst>
          </a:custGeom>
          <a:solidFill>
            <a:srgbClr val="323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01750" y="6903199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44970" y="41033"/>
                </a:moveTo>
                <a:lnTo>
                  <a:pt x="42989" y="36753"/>
                </a:lnTo>
                <a:lnTo>
                  <a:pt x="35064" y="30759"/>
                </a:lnTo>
                <a:lnTo>
                  <a:pt x="30048" y="29019"/>
                </a:lnTo>
                <a:lnTo>
                  <a:pt x="23990" y="28524"/>
                </a:lnTo>
                <a:lnTo>
                  <a:pt x="43980" y="6362"/>
                </a:lnTo>
                <a:lnTo>
                  <a:pt x="43980" y="1092"/>
                </a:lnTo>
                <a:lnTo>
                  <a:pt x="3365" y="1092"/>
                </a:lnTo>
                <a:lnTo>
                  <a:pt x="3365" y="7543"/>
                </a:lnTo>
                <a:lnTo>
                  <a:pt x="34429" y="7543"/>
                </a:lnTo>
                <a:lnTo>
                  <a:pt x="14363" y="30162"/>
                </a:lnTo>
                <a:lnTo>
                  <a:pt x="15811" y="34442"/>
                </a:lnTo>
                <a:lnTo>
                  <a:pt x="25234" y="34442"/>
                </a:lnTo>
                <a:lnTo>
                  <a:pt x="29527" y="35509"/>
                </a:lnTo>
                <a:lnTo>
                  <a:pt x="36068" y="39814"/>
                </a:lnTo>
                <a:lnTo>
                  <a:pt x="37706" y="42824"/>
                </a:lnTo>
                <a:lnTo>
                  <a:pt x="37706" y="50457"/>
                </a:lnTo>
                <a:lnTo>
                  <a:pt x="36372" y="53479"/>
                </a:lnTo>
                <a:lnTo>
                  <a:pt x="31038" y="58089"/>
                </a:lnTo>
                <a:lnTo>
                  <a:pt x="27749" y="59245"/>
                </a:lnTo>
                <a:lnTo>
                  <a:pt x="16535" y="59245"/>
                </a:lnTo>
                <a:lnTo>
                  <a:pt x="10337" y="56095"/>
                </a:lnTo>
                <a:lnTo>
                  <a:pt x="5181" y="49796"/>
                </a:lnTo>
                <a:lnTo>
                  <a:pt x="0" y="54419"/>
                </a:lnTo>
                <a:lnTo>
                  <a:pt x="4749" y="59397"/>
                </a:lnTo>
                <a:lnTo>
                  <a:pt x="10287" y="62941"/>
                </a:lnTo>
                <a:lnTo>
                  <a:pt x="16611" y="65074"/>
                </a:lnTo>
                <a:lnTo>
                  <a:pt x="23723" y="65786"/>
                </a:lnTo>
                <a:lnTo>
                  <a:pt x="29718" y="65786"/>
                </a:lnTo>
                <a:lnTo>
                  <a:pt x="34759" y="63982"/>
                </a:lnTo>
                <a:lnTo>
                  <a:pt x="42926" y="56769"/>
                </a:lnTo>
                <a:lnTo>
                  <a:pt x="44970" y="52184"/>
                </a:lnTo>
                <a:lnTo>
                  <a:pt x="44970" y="41033"/>
                </a:lnTo>
                <a:close/>
              </a:path>
              <a:path w="110490" h="66040">
                <a:moveTo>
                  <a:pt x="110490" y="23622"/>
                </a:moveTo>
                <a:lnTo>
                  <a:pt x="108026" y="15824"/>
                </a:lnTo>
                <a:lnTo>
                  <a:pt x="103035" y="9385"/>
                </a:lnTo>
                <a:lnTo>
                  <a:pt x="103035" y="40220"/>
                </a:lnTo>
                <a:lnTo>
                  <a:pt x="101269" y="46443"/>
                </a:lnTo>
                <a:lnTo>
                  <a:pt x="94183" y="56680"/>
                </a:lnTo>
                <a:lnTo>
                  <a:pt x="89522" y="59245"/>
                </a:lnTo>
                <a:lnTo>
                  <a:pt x="78016" y="59245"/>
                </a:lnTo>
                <a:lnTo>
                  <a:pt x="73317" y="56654"/>
                </a:lnTo>
                <a:lnTo>
                  <a:pt x="66052" y="46291"/>
                </a:lnTo>
                <a:lnTo>
                  <a:pt x="64274" y="40220"/>
                </a:lnTo>
                <a:lnTo>
                  <a:pt x="64236" y="25565"/>
                </a:lnTo>
                <a:lnTo>
                  <a:pt x="66027" y="19342"/>
                </a:lnTo>
                <a:lnTo>
                  <a:pt x="73177" y="9105"/>
                </a:lnTo>
                <a:lnTo>
                  <a:pt x="77838" y="6540"/>
                </a:lnTo>
                <a:lnTo>
                  <a:pt x="89344" y="6540"/>
                </a:lnTo>
                <a:lnTo>
                  <a:pt x="94030" y="9131"/>
                </a:lnTo>
                <a:lnTo>
                  <a:pt x="101231" y="19494"/>
                </a:lnTo>
                <a:lnTo>
                  <a:pt x="102997" y="25565"/>
                </a:lnTo>
                <a:lnTo>
                  <a:pt x="103035" y="40220"/>
                </a:lnTo>
                <a:lnTo>
                  <a:pt x="103035" y="9385"/>
                </a:lnTo>
                <a:lnTo>
                  <a:pt x="100838" y="6540"/>
                </a:lnTo>
                <a:lnTo>
                  <a:pt x="98221" y="3162"/>
                </a:lnTo>
                <a:lnTo>
                  <a:pt x="91770" y="0"/>
                </a:lnTo>
                <a:lnTo>
                  <a:pt x="75780" y="0"/>
                </a:lnTo>
                <a:lnTo>
                  <a:pt x="69278" y="3200"/>
                </a:lnTo>
                <a:lnTo>
                  <a:pt x="59283" y="15976"/>
                </a:lnTo>
                <a:lnTo>
                  <a:pt x="56832" y="23622"/>
                </a:lnTo>
                <a:lnTo>
                  <a:pt x="56794" y="42164"/>
                </a:lnTo>
                <a:lnTo>
                  <a:pt x="59258" y="49961"/>
                </a:lnTo>
                <a:lnTo>
                  <a:pt x="69126" y="62611"/>
                </a:lnTo>
                <a:lnTo>
                  <a:pt x="75603" y="65786"/>
                </a:lnTo>
                <a:lnTo>
                  <a:pt x="91579" y="65786"/>
                </a:lnTo>
                <a:lnTo>
                  <a:pt x="98069" y="62585"/>
                </a:lnTo>
                <a:lnTo>
                  <a:pt x="100672" y="59245"/>
                </a:lnTo>
                <a:lnTo>
                  <a:pt x="108000" y="49809"/>
                </a:lnTo>
                <a:lnTo>
                  <a:pt x="110451" y="42164"/>
                </a:lnTo>
                <a:lnTo>
                  <a:pt x="110490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1225548" y="6844465"/>
            <a:ext cx="183515" cy="183515"/>
            <a:chOff x="1225548" y="6844465"/>
            <a:chExt cx="183515" cy="183515"/>
          </a:xfrm>
        </p:grpSpPr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9137" y="6848065"/>
              <a:ext cx="176066" cy="17604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29147" y="684806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8" y="0"/>
                  </a:moveTo>
                  <a:lnTo>
                    <a:pt x="140864" y="0"/>
                  </a:lnTo>
                  <a:lnTo>
                    <a:pt x="154526" y="2775"/>
                  </a:lnTo>
                  <a:lnTo>
                    <a:pt x="165712" y="10330"/>
                  </a:lnTo>
                  <a:lnTo>
                    <a:pt x="173268" y="21514"/>
                  </a:lnTo>
                  <a:lnTo>
                    <a:pt x="176043" y="35171"/>
                  </a:lnTo>
                  <a:lnTo>
                    <a:pt x="176043" y="140870"/>
                  </a:lnTo>
                  <a:lnTo>
                    <a:pt x="173268" y="154528"/>
                  </a:lnTo>
                  <a:lnTo>
                    <a:pt x="165712" y="165712"/>
                  </a:lnTo>
                  <a:lnTo>
                    <a:pt x="154526" y="173268"/>
                  </a:lnTo>
                  <a:lnTo>
                    <a:pt x="140864" y="176043"/>
                  </a:lnTo>
                  <a:lnTo>
                    <a:pt x="35168" y="176043"/>
                  </a:lnTo>
                  <a:lnTo>
                    <a:pt x="21513" y="173268"/>
                  </a:lnTo>
                  <a:lnTo>
                    <a:pt x="10330" y="165712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0" y="10330"/>
                  </a:lnTo>
                  <a:lnTo>
                    <a:pt x="21513" y="2775"/>
                  </a:lnTo>
                  <a:lnTo>
                    <a:pt x="35168" y="0"/>
                  </a:lnTo>
                  <a:close/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262100" y="6903198"/>
              <a:ext cx="110489" cy="66040"/>
            </a:xfrm>
            <a:custGeom>
              <a:avLst/>
              <a:gdLst/>
              <a:ahLst/>
              <a:cxnLst/>
              <a:rect l="l" t="t" r="r" b="b"/>
              <a:pathLst>
                <a:path w="110490" h="66040">
                  <a:moveTo>
                    <a:pt x="45440" y="38887"/>
                  </a:moveTo>
                  <a:lnTo>
                    <a:pt x="43357" y="34112"/>
                  </a:lnTo>
                  <a:lnTo>
                    <a:pt x="35064" y="27025"/>
                  </a:lnTo>
                  <a:lnTo>
                    <a:pt x="29806" y="25260"/>
                  </a:lnTo>
                  <a:lnTo>
                    <a:pt x="19392" y="25260"/>
                  </a:lnTo>
                  <a:lnTo>
                    <a:pt x="15214" y="26200"/>
                  </a:lnTo>
                  <a:lnTo>
                    <a:pt x="10909" y="28079"/>
                  </a:lnTo>
                  <a:lnTo>
                    <a:pt x="12268" y="7721"/>
                  </a:lnTo>
                  <a:lnTo>
                    <a:pt x="42621" y="7721"/>
                  </a:lnTo>
                  <a:lnTo>
                    <a:pt x="42621" y="1092"/>
                  </a:lnTo>
                  <a:lnTo>
                    <a:pt x="5994" y="1092"/>
                  </a:lnTo>
                  <a:lnTo>
                    <a:pt x="4178" y="32080"/>
                  </a:lnTo>
                  <a:lnTo>
                    <a:pt x="9004" y="35255"/>
                  </a:lnTo>
                  <a:lnTo>
                    <a:pt x="13538" y="32829"/>
                  </a:lnTo>
                  <a:lnTo>
                    <a:pt x="17995" y="31623"/>
                  </a:lnTo>
                  <a:lnTo>
                    <a:pt x="27025" y="31623"/>
                  </a:lnTo>
                  <a:lnTo>
                    <a:pt x="30822" y="32854"/>
                  </a:lnTo>
                  <a:lnTo>
                    <a:pt x="36703" y="37833"/>
                  </a:lnTo>
                  <a:lnTo>
                    <a:pt x="38163" y="41033"/>
                  </a:lnTo>
                  <a:lnTo>
                    <a:pt x="38163" y="49149"/>
                  </a:lnTo>
                  <a:lnTo>
                    <a:pt x="36741" y="52578"/>
                  </a:lnTo>
                  <a:lnTo>
                    <a:pt x="31051" y="57912"/>
                  </a:lnTo>
                  <a:lnTo>
                    <a:pt x="27355" y="59245"/>
                  </a:lnTo>
                  <a:lnTo>
                    <a:pt x="16751" y="59245"/>
                  </a:lnTo>
                  <a:lnTo>
                    <a:pt x="10731" y="56337"/>
                  </a:lnTo>
                  <a:lnTo>
                    <a:pt x="4724" y="50520"/>
                  </a:lnTo>
                  <a:lnTo>
                    <a:pt x="0" y="55689"/>
                  </a:lnTo>
                  <a:lnTo>
                    <a:pt x="6718" y="62420"/>
                  </a:lnTo>
                  <a:lnTo>
                    <a:pt x="14300" y="65786"/>
                  </a:lnTo>
                  <a:lnTo>
                    <a:pt x="22720" y="65786"/>
                  </a:lnTo>
                  <a:lnTo>
                    <a:pt x="29387" y="65786"/>
                  </a:lnTo>
                  <a:lnTo>
                    <a:pt x="34836" y="63842"/>
                  </a:lnTo>
                  <a:lnTo>
                    <a:pt x="43319" y="56095"/>
                  </a:lnTo>
                  <a:lnTo>
                    <a:pt x="45440" y="51066"/>
                  </a:lnTo>
                  <a:lnTo>
                    <a:pt x="45440" y="38887"/>
                  </a:lnTo>
                  <a:close/>
                </a:path>
                <a:path w="110490" h="66040">
                  <a:moveTo>
                    <a:pt x="110121" y="23622"/>
                  </a:moveTo>
                  <a:lnTo>
                    <a:pt x="107670" y="15824"/>
                  </a:lnTo>
                  <a:lnTo>
                    <a:pt x="102679" y="9398"/>
                  </a:lnTo>
                  <a:lnTo>
                    <a:pt x="102679" y="40220"/>
                  </a:lnTo>
                  <a:lnTo>
                    <a:pt x="100901" y="46443"/>
                  </a:lnTo>
                  <a:lnTo>
                    <a:pt x="93814" y="56680"/>
                  </a:lnTo>
                  <a:lnTo>
                    <a:pt x="89166" y="59245"/>
                  </a:lnTo>
                  <a:lnTo>
                    <a:pt x="77660" y="59245"/>
                  </a:lnTo>
                  <a:lnTo>
                    <a:pt x="72961" y="56654"/>
                  </a:lnTo>
                  <a:lnTo>
                    <a:pt x="65697" y="46291"/>
                  </a:lnTo>
                  <a:lnTo>
                    <a:pt x="63906" y="40220"/>
                  </a:lnTo>
                  <a:lnTo>
                    <a:pt x="63881" y="25565"/>
                  </a:lnTo>
                  <a:lnTo>
                    <a:pt x="65671" y="19342"/>
                  </a:lnTo>
                  <a:lnTo>
                    <a:pt x="72821" y="9105"/>
                  </a:lnTo>
                  <a:lnTo>
                    <a:pt x="77482" y="6540"/>
                  </a:lnTo>
                  <a:lnTo>
                    <a:pt x="88988" y="6540"/>
                  </a:lnTo>
                  <a:lnTo>
                    <a:pt x="93662" y="9131"/>
                  </a:lnTo>
                  <a:lnTo>
                    <a:pt x="100876" y="19494"/>
                  </a:lnTo>
                  <a:lnTo>
                    <a:pt x="102641" y="25565"/>
                  </a:lnTo>
                  <a:lnTo>
                    <a:pt x="102679" y="40220"/>
                  </a:lnTo>
                  <a:lnTo>
                    <a:pt x="102679" y="9398"/>
                  </a:lnTo>
                  <a:lnTo>
                    <a:pt x="100469" y="6540"/>
                  </a:lnTo>
                  <a:lnTo>
                    <a:pt x="97853" y="3162"/>
                  </a:lnTo>
                  <a:lnTo>
                    <a:pt x="91414" y="0"/>
                  </a:lnTo>
                  <a:lnTo>
                    <a:pt x="75412" y="0"/>
                  </a:lnTo>
                  <a:lnTo>
                    <a:pt x="68922" y="3200"/>
                  </a:lnTo>
                  <a:lnTo>
                    <a:pt x="58928" y="15976"/>
                  </a:lnTo>
                  <a:lnTo>
                    <a:pt x="56464" y="23622"/>
                  </a:lnTo>
                  <a:lnTo>
                    <a:pt x="56426" y="42164"/>
                  </a:lnTo>
                  <a:lnTo>
                    <a:pt x="58902" y="49961"/>
                  </a:lnTo>
                  <a:lnTo>
                    <a:pt x="68770" y="62611"/>
                  </a:lnTo>
                  <a:lnTo>
                    <a:pt x="75234" y="65786"/>
                  </a:lnTo>
                  <a:lnTo>
                    <a:pt x="91224" y="65786"/>
                  </a:lnTo>
                  <a:lnTo>
                    <a:pt x="97701" y="62585"/>
                  </a:lnTo>
                  <a:lnTo>
                    <a:pt x="100304" y="59245"/>
                  </a:lnTo>
                  <a:lnTo>
                    <a:pt x="107645" y="49809"/>
                  </a:lnTo>
                  <a:lnTo>
                    <a:pt x="110070" y="42164"/>
                  </a:lnTo>
                  <a:lnTo>
                    <a:pt x="110121" y="23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/>
          <p:nvPr/>
        </p:nvSpPr>
        <p:spPr>
          <a:xfrm>
            <a:off x="8457247" y="56385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1" y="186893"/>
                </a:moveTo>
                <a:lnTo>
                  <a:pt x="16090" y="224015"/>
                </a:lnTo>
                <a:lnTo>
                  <a:pt x="28056" y="229906"/>
                </a:lnTo>
                <a:lnTo>
                  <a:pt x="40311" y="234113"/>
                </a:lnTo>
                <a:lnTo>
                  <a:pt x="52854" y="236636"/>
                </a:lnTo>
                <a:lnTo>
                  <a:pt x="65684" y="237477"/>
                </a:lnTo>
                <a:lnTo>
                  <a:pt x="77586" y="236655"/>
                </a:lnTo>
                <a:lnTo>
                  <a:pt x="116980" y="216741"/>
                </a:lnTo>
                <a:lnTo>
                  <a:pt x="133839" y="194449"/>
                </a:lnTo>
                <a:lnTo>
                  <a:pt x="63068" y="194449"/>
                </a:lnTo>
                <a:lnTo>
                  <a:pt x="55819" y="193978"/>
                </a:lnTo>
                <a:lnTo>
                  <a:pt x="48858" y="192562"/>
                </a:lnTo>
                <a:lnTo>
                  <a:pt x="42185" y="190200"/>
                </a:lnTo>
                <a:lnTo>
                  <a:pt x="35801" y="186893"/>
                </a:lnTo>
                <a:close/>
              </a:path>
              <a:path w="1670050" h="238125">
                <a:moveTo>
                  <a:pt x="56489" y="3949"/>
                </a:moveTo>
                <a:lnTo>
                  <a:pt x="0" y="3949"/>
                </a:lnTo>
                <a:lnTo>
                  <a:pt x="91973" y="176060"/>
                </a:lnTo>
                <a:lnTo>
                  <a:pt x="85729" y="184103"/>
                </a:lnTo>
                <a:lnTo>
                  <a:pt x="78830" y="189850"/>
                </a:lnTo>
                <a:lnTo>
                  <a:pt x="71276" y="193299"/>
                </a:lnTo>
                <a:lnTo>
                  <a:pt x="63068" y="194449"/>
                </a:lnTo>
                <a:lnTo>
                  <a:pt x="133839" y="194449"/>
                </a:lnTo>
                <a:lnTo>
                  <a:pt x="140906" y="181635"/>
                </a:lnTo>
                <a:lnTo>
                  <a:pt x="168831" y="125475"/>
                </a:lnTo>
                <a:lnTo>
                  <a:pt x="118897" y="125475"/>
                </a:lnTo>
                <a:lnTo>
                  <a:pt x="56489" y="3949"/>
                </a:lnTo>
                <a:close/>
              </a:path>
              <a:path w="1670050" h="238125">
                <a:moveTo>
                  <a:pt x="229260" y="3949"/>
                </a:moveTo>
                <a:lnTo>
                  <a:pt x="174409" y="3949"/>
                </a:lnTo>
                <a:lnTo>
                  <a:pt x="118897" y="125475"/>
                </a:lnTo>
                <a:lnTo>
                  <a:pt x="168831" y="125475"/>
                </a:lnTo>
                <a:lnTo>
                  <a:pt x="229260" y="3949"/>
                </a:lnTo>
                <a:close/>
              </a:path>
              <a:path w="1670050" h="238125">
                <a:moveTo>
                  <a:pt x="313347" y="3949"/>
                </a:moveTo>
                <a:lnTo>
                  <a:pt x="262763" y="3949"/>
                </a:lnTo>
                <a:lnTo>
                  <a:pt x="262763" y="233870"/>
                </a:lnTo>
                <a:lnTo>
                  <a:pt x="313347" y="233870"/>
                </a:lnTo>
                <a:lnTo>
                  <a:pt x="313347" y="141566"/>
                </a:lnTo>
                <a:lnTo>
                  <a:pt x="457200" y="141566"/>
                </a:lnTo>
                <a:lnTo>
                  <a:pt x="457200" y="94932"/>
                </a:lnTo>
                <a:lnTo>
                  <a:pt x="313347" y="94932"/>
                </a:lnTo>
                <a:lnTo>
                  <a:pt x="313347" y="3949"/>
                </a:lnTo>
                <a:close/>
              </a:path>
              <a:path w="1670050" h="238125">
                <a:moveTo>
                  <a:pt x="457200" y="141566"/>
                </a:moveTo>
                <a:lnTo>
                  <a:pt x="406628" y="141566"/>
                </a:lnTo>
                <a:lnTo>
                  <a:pt x="406628" y="233870"/>
                </a:lnTo>
                <a:lnTo>
                  <a:pt x="457200" y="233870"/>
                </a:lnTo>
                <a:lnTo>
                  <a:pt x="457200" y="141566"/>
                </a:lnTo>
                <a:close/>
              </a:path>
              <a:path w="1670050" h="238125">
                <a:moveTo>
                  <a:pt x="457200" y="3949"/>
                </a:moveTo>
                <a:lnTo>
                  <a:pt x="406628" y="3949"/>
                </a:lnTo>
                <a:lnTo>
                  <a:pt x="406628" y="94932"/>
                </a:lnTo>
                <a:lnTo>
                  <a:pt x="457200" y="94932"/>
                </a:lnTo>
                <a:lnTo>
                  <a:pt x="457200" y="3949"/>
                </a:lnTo>
                <a:close/>
              </a:path>
              <a:path w="1670050" h="238125">
                <a:moveTo>
                  <a:pt x="562305" y="3949"/>
                </a:moveTo>
                <a:lnTo>
                  <a:pt x="512381" y="3949"/>
                </a:lnTo>
                <a:lnTo>
                  <a:pt x="512381" y="233870"/>
                </a:lnTo>
                <a:lnTo>
                  <a:pt x="560006" y="233870"/>
                </a:lnTo>
                <a:lnTo>
                  <a:pt x="612779" y="154711"/>
                </a:lnTo>
                <a:lnTo>
                  <a:pt x="562305" y="154711"/>
                </a:lnTo>
                <a:lnTo>
                  <a:pt x="562305" y="3949"/>
                </a:lnTo>
                <a:close/>
              </a:path>
              <a:path w="1670050" h="238125">
                <a:moveTo>
                  <a:pt x="710438" y="83108"/>
                </a:moveTo>
                <a:lnTo>
                  <a:pt x="660514" y="83108"/>
                </a:lnTo>
                <a:lnTo>
                  <a:pt x="660514" y="233870"/>
                </a:lnTo>
                <a:lnTo>
                  <a:pt x="710438" y="233870"/>
                </a:lnTo>
                <a:lnTo>
                  <a:pt x="710438" y="83108"/>
                </a:lnTo>
                <a:close/>
              </a:path>
              <a:path w="1670050" h="238125">
                <a:moveTo>
                  <a:pt x="710438" y="3949"/>
                </a:moveTo>
                <a:lnTo>
                  <a:pt x="663473" y="3949"/>
                </a:lnTo>
                <a:lnTo>
                  <a:pt x="562305" y="154711"/>
                </a:lnTo>
                <a:lnTo>
                  <a:pt x="612779" y="154711"/>
                </a:lnTo>
                <a:lnTo>
                  <a:pt x="660514" y="83108"/>
                </a:lnTo>
                <a:lnTo>
                  <a:pt x="710438" y="83108"/>
                </a:lnTo>
                <a:lnTo>
                  <a:pt x="710438" y="3949"/>
                </a:lnTo>
                <a:close/>
              </a:path>
              <a:path w="1670050" h="238125">
                <a:moveTo>
                  <a:pt x="875322" y="0"/>
                </a:moveTo>
                <a:lnTo>
                  <a:pt x="827700" y="8626"/>
                </a:lnTo>
                <a:lnTo>
                  <a:pt x="789279" y="34493"/>
                </a:lnTo>
                <a:lnTo>
                  <a:pt x="763905" y="72839"/>
                </a:lnTo>
                <a:lnTo>
                  <a:pt x="755446" y="118910"/>
                </a:lnTo>
                <a:lnTo>
                  <a:pt x="757549" y="143039"/>
                </a:lnTo>
                <a:lnTo>
                  <a:pt x="774375" y="185321"/>
                </a:lnTo>
                <a:lnTo>
                  <a:pt x="806997" y="218497"/>
                </a:lnTo>
                <a:lnTo>
                  <a:pt x="849121" y="235661"/>
                </a:lnTo>
                <a:lnTo>
                  <a:pt x="873353" y="237807"/>
                </a:lnTo>
                <a:lnTo>
                  <a:pt x="888660" y="237212"/>
                </a:lnTo>
                <a:lnTo>
                  <a:pt x="927061" y="228282"/>
                </a:lnTo>
                <a:lnTo>
                  <a:pt x="967625" y="198716"/>
                </a:lnTo>
                <a:lnTo>
                  <a:pt x="960570" y="191160"/>
                </a:lnTo>
                <a:lnTo>
                  <a:pt x="875004" y="191160"/>
                </a:lnTo>
                <a:lnTo>
                  <a:pt x="861174" y="189847"/>
                </a:lnTo>
                <a:lnTo>
                  <a:pt x="827214" y="170141"/>
                </a:lnTo>
                <a:lnTo>
                  <a:pt x="809508" y="133442"/>
                </a:lnTo>
                <a:lnTo>
                  <a:pt x="808329" y="118910"/>
                </a:lnTo>
                <a:lnTo>
                  <a:pt x="809508" y="104239"/>
                </a:lnTo>
                <a:lnTo>
                  <a:pt x="827214" y="67500"/>
                </a:lnTo>
                <a:lnTo>
                  <a:pt x="861174" y="47949"/>
                </a:lnTo>
                <a:lnTo>
                  <a:pt x="875004" y="46647"/>
                </a:lnTo>
                <a:lnTo>
                  <a:pt x="956355" y="46647"/>
                </a:lnTo>
                <a:lnTo>
                  <a:pt x="964336" y="37452"/>
                </a:lnTo>
                <a:lnTo>
                  <a:pt x="925576" y="9690"/>
                </a:lnTo>
                <a:lnTo>
                  <a:pt x="889671" y="606"/>
                </a:lnTo>
                <a:lnTo>
                  <a:pt x="875322" y="0"/>
                </a:lnTo>
                <a:close/>
              </a:path>
              <a:path w="1670050" h="238125">
                <a:moveTo>
                  <a:pt x="935431" y="164236"/>
                </a:moveTo>
                <a:lnTo>
                  <a:pt x="899814" y="187468"/>
                </a:lnTo>
                <a:lnTo>
                  <a:pt x="875004" y="191160"/>
                </a:lnTo>
                <a:lnTo>
                  <a:pt x="960570" y="191160"/>
                </a:lnTo>
                <a:lnTo>
                  <a:pt x="935431" y="164236"/>
                </a:lnTo>
                <a:close/>
              </a:path>
              <a:path w="1670050" h="238125">
                <a:moveTo>
                  <a:pt x="956355" y="46647"/>
                </a:moveTo>
                <a:lnTo>
                  <a:pt x="875004" y="46647"/>
                </a:lnTo>
                <a:lnTo>
                  <a:pt x="883858" y="47027"/>
                </a:lnTo>
                <a:lnTo>
                  <a:pt x="892036" y="48167"/>
                </a:lnTo>
                <a:lnTo>
                  <a:pt x="926845" y="65990"/>
                </a:lnTo>
                <a:lnTo>
                  <a:pt x="934123" y="72263"/>
                </a:lnTo>
                <a:lnTo>
                  <a:pt x="956355" y="46647"/>
                </a:lnTo>
                <a:close/>
              </a:path>
              <a:path w="1670050" h="238125">
                <a:moveTo>
                  <a:pt x="1181442" y="3949"/>
                </a:moveTo>
                <a:lnTo>
                  <a:pt x="1008024" y="3949"/>
                </a:lnTo>
                <a:lnTo>
                  <a:pt x="1008024" y="233870"/>
                </a:lnTo>
                <a:lnTo>
                  <a:pt x="1183081" y="233870"/>
                </a:lnTo>
                <a:lnTo>
                  <a:pt x="1183081" y="188861"/>
                </a:lnTo>
                <a:lnTo>
                  <a:pt x="1058278" y="188861"/>
                </a:lnTo>
                <a:lnTo>
                  <a:pt x="1058278" y="140589"/>
                </a:lnTo>
                <a:lnTo>
                  <a:pt x="1166660" y="140589"/>
                </a:lnTo>
                <a:lnTo>
                  <a:pt x="1166660" y="95580"/>
                </a:lnTo>
                <a:lnTo>
                  <a:pt x="1058278" y="95580"/>
                </a:lnTo>
                <a:lnTo>
                  <a:pt x="1058278" y="48945"/>
                </a:lnTo>
                <a:lnTo>
                  <a:pt x="1181442" y="48945"/>
                </a:lnTo>
                <a:lnTo>
                  <a:pt x="1181442" y="3949"/>
                </a:lnTo>
                <a:close/>
              </a:path>
              <a:path w="1670050" h="238125">
                <a:moveTo>
                  <a:pt x="1278661" y="3949"/>
                </a:moveTo>
                <a:lnTo>
                  <a:pt x="1228090" y="3949"/>
                </a:lnTo>
                <a:lnTo>
                  <a:pt x="1228090" y="233870"/>
                </a:lnTo>
                <a:lnTo>
                  <a:pt x="1278661" y="233870"/>
                </a:lnTo>
                <a:lnTo>
                  <a:pt x="1278661" y="163575"/>
                </a:lnTo>
                <a:lnTo>
                  <a:pt x="1305280" y="135978"/>
                </a:lnTo>
                <a:lnTo>
                  <a:pt x="1364926" y="135978"/>
                </a:lnTo>
                <a:lnTo>
                  <a:pt x="1341618" y="104457"/>
                </a:lnTo>
                <a:lnTo>
                  <a:pt x="1278661" y="104457"/>
                </a:lnTo>
                <a:lnTo>
                  <a:pt x="1278661" y="3949"/>
                </a:lnTo>
                <a:close/>
              </a:path>
              <a:path w="1670050" h="238125">
                <a:moveTo>
                  <a:pt x="1364926" y="135978"/>
                </a:moveTo>
                <a:lnTo>
                  <a:pt x="1305280" y="135978"/>
                </a:lnTo>
                <a:lnTo>
                  <a:pt x="1376553" y="233870"/>
                </a:lnTo>
                <a:lnTo>
                  <a:pt x="1437309" y="233870"/>
                </a:lnTo>
                <a:lnTo>
                  <a:pt x="1364926" y="135978"/>
                </a:lnTo>
                <a:close/>
              </a:path>
              <a:path w="1670050" h="238125">
                <a:moveTo>
                  <a:pt x="1433042" y="3949"/>
                </a:moveTo>
                <a:lnTo>
                  <a:pt x="1371955" y="3949"/>
                </a:lnTo>
                <a:lnTo>
                  <a:pt x="1278661" y="104457"/>
                </a:lnTo>
                <a:lnTo>
                  <a:pt x="1341618" y="104457"/>
                </a:lnTo>
                <a:lnTo>
                  <a:pt x="1339430" y="101498"/>
                </a:lnTo>
                <a:lnTo>
                  <a:pt x="1433042" y="3949"/>
                </a:lnTo>
                <a:close/>
              </a:path>
              <a:path w="1670050" h="238125">
                <a:moveTo>
                  <a:pt x="1577555" y="0"/>
                </a:moveTo>
                <a:lnTo>
                  <a:pt x="1529932" y="8626"/>
                </a:lnTo>
                <a:lnTo>
                  <a:pt x="1491500" y="34493"/>
                </a:lnTo>
                <a:lnTo>
                  <a:pt x="1466137" y="72839"/>
                </a:lnTo>
                <a:lnTo>
                  <a:pt x="1457680" y="118910"/>
                </a:lnTo>
                <a:lnTo>
                  <a:pt x="1459783" y="143039"/>
                </a:lnTo>
                <a:lnTo>
                  <a:pt x="1476609" y="185321"/>
                </a:lnTo>
                <a:lnTo>
                  <a:pt x="1509230" y="218497"/>
                </a:lnTo>
                <a:lnTo>
                  <a:pt x="1551355" y="235661"/>
                </a:lnTo>
                <a:lnTo>
                  <a:pt x="1575587" y="237807"/>
                </a:lnTo>
                <a:lnTo>
                  <a:pt x="1590894" y="237212"/>
                </a:lnTo>
                <a:lnTo>
                  <a:pt x="1629295" y="228282"/>
                </a:lnTo>
                <a:lnTo>
                  <a:pt x="1669859" y="198716"/>
                </a:lnTo>
                <a:lnTo>
                  <a:pt x="1662803" y="191160"/>
                </a:lnTo>
                <a:lnTo>
                  <a:pt x="1577238" y="191160"/>
                </a:lnTo>
                <a:lnTo>
                  <a:pt x="1563407" y="189847"/>
                </a:lnTo>
                <a:lnTo>
                  <a:pt x="1529448" y="170141"/>
                </a:lnTo>
                <a:lnTo>
                  <a:pt x="1511742" y="133442"/>
                </a:lnTo>
                <a:lnTo>
                  <a:pt x="1510563" y="118910"/>
                </a:lnTo>
                <a:lnTo>
                  <a:pt x="1511742" y="104239"/>
                </a:lnTo>
                <a:lnTo>
                  <a:pt x="1529448" y="67500"/>
                </a:lnTo>
                <a:lnTo>
                  <a:pt x="1563407" y="47949"/>
                </a:lnTo>
                <a:lnTo>
                  <a:pt x="1577238" y="46647"/>
                </a:lnTo>
                <a:lnTo>
                  <a:pt x="1658589" y="46647"/>
                </a:lnTo>
                <a:lnTo>
                  <a:pt x="1666570" y="37452"/>
                </a:lnTo>
                <a:lnTo>
                  <a:pt x="1627809" y="9690"/>
                </a:lnTo>
                <a:lnTo>
                  <a:pt x="1591905" y="606"/>
                </a:lnTo>
                <a:lnTo>
                  <a:pt x="1577555" y="0"/>
                </a:lnTo>
                <a:close/>
              </a:path>
              <a:path w="1670050" h="238125">
                <a:moveTo>
                  <a:pt x="1637665" y="164236"/>
                </a:moveTo>
                <a:lnTo>
                  <a:pt x="1602048" y="187468"/>
                </a:lnTo>
                <a:lnTo>
                  <a:pt x="1577238" y="191160"/>
                </a:lnTo>
                <a:lnTo>
                  <a:pt x="1662803" y="191160"/>
                </a:lnTo>
                <a:lnTo>
                  <a:pt x="1637665" y="164236"/>
                </a:lnTo>
                <a:close/>
              </a:path>
              <a:path w="1670050" h="238125">
                <a:moveTo>
                  <a:pt x="1658589" y="46647"/>
                </a:moveTo>
                <a:lnTo>
                  <a:pt x="1577238" y="46647"/>
                </a:lnTo>
                <a:lnTo>
                  <a:pt x="1586091" y="47027"/>
                </a:lnTo>
                <a:lnTo>
                  <a:pt x="1594269" y="48167"/>
                </a:lnTo>
                <a:lnTo>
                  <a:pt x="1629079" y="65990"/>
                </a:lnTo>
                <a:lnTo>
                  <a:pt x="1636356" y="72263"/>
                </a:lnTo>
                <a:lnTo>
                  <a:pt x="1658589" y="4664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893" y="215799"/>
            <a:ext cx="3519384" cy="73442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657038" y="6623444"/>
            <a:ext cx="183515" cy="183515"/>
            <a:chOff x="8657038" y="6623444"/>
            <a:chExt cx="183515" cy="183515"/>
          </a:xfrm>
        </p:grpSpPr>
        <p:sp>
          <p:nvSpPr>
            <p:cNvPr id="4" name="object 4"/>
            <p:cNvSpPr/>
            <p:nvPr/>
          </p:nvSpPr>
          <p:spPr>
            <a:xfrm>
              <a:off x="8660638" y="662704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8" y="0"/>
                  </a:lnTo>
                  <a:lnTo>
                    <a:pt x="21522" y="2775"/>
                  </a:lnTo>
                  <a:lnTo>
                    <a:pt x="10336" y="10330"/>
                  </a:lnTo>
                  <a:lnTo>
                    <a:pt x="2776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6" y="154528"/>
                  </a:lnTo>
                  <a:lnTo>
                    <a:pt x="10336" y="165711"/>
                  </a:lnTo>
                  <a:lnTo>
                    <a:pt x="21522" y="173268"/>
                  </a:lnTo>
                  <a:lnTo>
                    <a:pt x="35178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660638" y="662704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1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22" y="173268"/>
                  </a:lnTo>
                  <a:lnTo>
                    <a:pt x="10336" y="165711"/>
                  </a:lnTo>
                  <a:lnTo>
                    <a:pt x="2776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6" y="21514"/>
                  </a:lnTo>
                  <a:lnTo>
                    <a:pt x="10336" y="10330"/>
                  </a:lnTo>
                  <a:lnTo>
                    <a:pt x="21522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8917210" y="6623444"/>
            <a:ext cx="183515" cy="183515"/>
            <a:chOff x="8917210" y="6623444"/>
            <a:chExt cx="183515" cy="183515"/>
          </a:xfrm>
        </p:grpSpPr>
        <p:sp>
          <p:nvSpPr>
            <p:cNvPr id="7" name="object 7"/>
            <p:cNvSpPr/>
            <p:nvPr/>
          </p:nvSpPr>
          <p:spPr>
            <a:xfrm>
              <a:off x="8920810" y="662704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81" y="0"/>
                  </a:moveTo>
                  <a:lnTo>
                    <a:pt x="35178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1" y="165711"/>
                  </a:lnTo>
                  <a:lnTo>
                    <a:pt x="21516" y="173268"/>
                  </a:lnTo>
                  <a:lnTo>
                    <a:pt x="35178" y="176043"/>
                  </a:lnTo>
                  <a:lnTo>
                    <a:pt x="140881" y="176043"/>
                  </a:lnTo>
                  <a:lnTo>
                    <a:pt x="154535" y="173268"/>
                  </a:lnTo>
                  <a:lnTo>
                    <a:pt x="165717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7" y="10330"/>
                  </a:lnTo>
                  <a:lnTo>
                    <a:pt x="154535" y="2775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920810" y="662704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78" y="0"/>
                  </a:moveTo>
                  <a:lnTo>
                    <a:pt x="140881" y="0"/>
                  </a:lnTo>
                  <a:lnTo>
                    <a:pt x="154535" y="2775"/>
                  </a:lnTo>
                  <a:lnTo>
                    <a:pt x="165717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7" y="165711"/>
                  </a:lnTo>
                  <a:lnTo>
                    <a:pt x="154535" y="173268"/>
                  </a:lnTo>
                  <a:lnTo>
                    <a:pt x="140881" y="176043"/>
                  </a:lnTo>
                  <a:lnTo>
                    <a:pt x="35178" y="176043"/>
                  </a:lnTo>
                  <a:lnTo>
                    <a:pt x="21516" y="173268"/>
                  </a:lnTo>
                  <a:lnTo>
                    <a:pt x="10331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9175540" y="6623444"/>
            <a:ext cx="183515" cy="183515"/>
            <a:chOff x="9175540" y="6623444"/>
            <a:chExt cx="183515" cy="183515"/>
          </a:xfrm>
        </p:grpSpPr>
        <p:sp>
          <p:nvSpPr>
            <p:cNvPr id="10" name="object 10"/>
            <p:cNvSpPr/>
            <p:nvPr/>
          </p:nvSpPr>
          <p:spPr>
            <a:xfrm>
              <a:off x="9179140" y="662704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1"/>
                  </a:lnTo>
                  <a:lnTo>
                    <a:pt x="173272" y="154528"/>
                  </a:lnTo>
                  <a:lnTo>
                    <a:pt x="176047" y="140870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179140" y="662704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0"/>
                  </a:lnTo>
                  <a:lnTo>
                    <a:pt x="173272" y="154528"/>
                  </a:lnTo>
                  <a:lnTo>
                    <a:pt x="165715" y="165711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9433871" y="6622987"/>
            <a:ext cx="183515" cy="183515"/>
            <a:chOff x="9433871" y="6622987"/>
            <a:chExt cx="183515" cy="183515"/>
          </a:xfrm>
        </p:grpSpPr>
        <p:sp>
          <p:nvSpPr>
            <p:cNvPr id="13" name="object 13"/>
            <p:cNvSpPr/>
            <p:nvPr/>
          </p:nvSpPr>
          <p:spPr>
            <a:xfrm>
              <a:off x="9437471" y="6626587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29" y="165711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1"/>
                  </a:lnTo>
                  <a:lnTo>
                    <a:pt x="173259" y="154528"/>
                  </a:lnTo>
                  <a:lnTo>
                    <a:pt x="176034" y="140870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437471" y="6626587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8704009" y="6682181"/>
            <a:ext cx="89535" cy="66040"/>
          </a:xfrm>
          <a:custGeom>
            <a:avLst/>
            <a:gdLst/>
            <a:ahLst/>
            <a:cxnLst/>
            <a:rect l="l" t="t" r="r" b="b"/>
            <a:pathLst>
              <a:path w="89534" h="66040">
                <a:moveTo>
                  <a:pt x="20815" y="635"/>
                </a:moveTo>
                <a:lnTo>
                  <a:pt x="15544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16" y="8089"/>
                </a:lnTo>
                <a:lnTo>
                  <a:pt x="13716" y="64681"/>
                </a:lnTo>
                <a:lnTo>
                  <a:pt x="20815" y="64681"/>
                </a:lnTo>
                <a:lnTo>
                  <a:pt x="20815" y="635"/>
                </a:lnTo>
                <a:close/>
              </a:path>
              <a:path w="89534" h="66040">
                <a:moveTo>
                  <a:pt x="89306" y="23622"/>
                </a:moveTo>
                <a:lnTo>
                  <a:pt x="86868" y="15824"/>
                </a:lnTo>
                <a:lnTo>
                  <a:pt x="81864" y="9385"/>
                </a:lnTo>
                <a:lnTo>
                  <a:pt x="81864" y="40220"/>
                </a:lnTo>
                <a:lnTo>
                  <a:pt x="80098" y="46443"/>
                </a:lnTo>
                <a:lnTo>
                  <a:pt x="72999" y="56680"/>
                </a:lnTo>
                <a:lnTo>
                  <a:pt x="68364" y="59232"/>
                </a:lnTo>
                <a:lnTo>
                  <a:pt x="56845" y="59232"/>
                </a:lnTo>
                <a:lnTo>
                  <a:pt x="52146" y="56642"/>
                </a:lnTo>
                <a:lnTo>
                  <a:pt x="44881" y="46291"/>
                </a:lnTo>
                <a:lnTo>
                  <a:pt x="43091" y="40220"/>
                </a:lnTo>
                <a:lnTo>
                  <a:pt x="43065" y="25552"/>
                </a:lnTo>
                <a:lnTo>
                  <a:pt x="44856" y="19329"/>
                </a:lnTo>
                <a:lnTo>
                  <a:pt x="52006" y="9093"/>
                </a:lnTo>
                <a:lnTo>
                  <a:pt x="56667" y="6540"/>
                </a:lnTo>
                <a:lnTo>
                  <a:pt x="68173" y="6540"/>
                </a:lnTo>
                <a:lnTo>
                  <a:pt x="72847" y="9131"/>
                </a:lnTo>
                <a:lnTo>
                  <a:pt x="80060" y="19481"/>
                </a:lnTo>
                <a:lnTo>
                  <a:pt x="81826" y="25552"/>
                </a:lnTo>
                <a:lnTo>
                  <a:pt x="81864" y="40220"/>
                </a:lnTo>
                <a:lnTo>
                  <a:pt x="81864" y="9385"/>
                </a:lnTo>
                <a:lnTo>
                  <a:pt x="79667" y="6540"/>
                </a:lnTo>
                <a:lnTo>
                  <a:pt x="77050" y="3162"/>
                </a:lnTo>
                <a:lnTo>
                  <a:pt x="70599" y="0"/>
                </a:lnTo>
                <a:lnTo>
                  <a:pt x="54610" y="0"/>
                </a:lnTo>
                <a:lnTo>
                  <a:pt x="48120" y="3187"/>
                </a:lnTo>
                <a:lnTo>
                  <a:pt x="38125" y="15976"/>
                </a:lnTo>
                <a:lnTo>
                  <a:pt x="35661" y="23622"/>
                </a:lnTo>
                <a:lnTo>
                  <a:pt x="35623" y="42151"/>
                </a:lnTo>
                <a:lnTo>
                  <a:pt x="38087" y="49949"/>
                </a:lnTo>
                <a:lnTo>
                  <a:pt x="47967" y="62611"/>
                </a:lnTo>
                <a:lnTo>
                  <a:pt x="54432" y="65773"/>
                </a:lnTo>
                <a:lnTo>
                  <a:pt x="70408" y="65773"/>
                </a:lnTo>
                <a:lnTo>
                  <a:pt x="76898" y="62585"/>
                </a:lnTo>
                <a:lnTo>
                  <a:pt x="79489" y="59232"/>
                </a:lnTo>
                <a:lnTo>
                  <a:pt x="86829" y="49796"/>
                </a:lnTo>
                <a:lnTo>
                  <a:pt x="89255" y="42151"/>
                </a:lnTo>
                <a:lnTo>
                  <a:pt x="89306" y="2362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212110" y="6682181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52146" y="43611"/>
                </a:moveTo>
                <a:lnTo>
                  <a:pt x="42240" y="43611"/>
                </a:lnTo>
                <a:lnTo>
                  <a:pt x="42240" y="10807"/>
                </a:lnTo>
                <a:lnTo>
                  <a:pt x="42240" y="635"/>
                </a:lnTo>
                <a:lnTo>
                  <a:pt x="35966" y="635"/>
                </a:lnTo>
                <a:lnTo>
                  <a:pt x="35344" y="1397"/>
                </a:lnTo>
                <a:lnTo>
                  <a:pt x="35344" y="10807"/>
                </a:lnTo>
                <a:lnTo>
                  <a:pt x="35344" y="43611"/>
                </a:lnTo>
                <a:lnTo>
                  <a:pt x="8623" y="43611"/>
                </a:lnTo>
                <a:lnTo>
                  <a:pt x="35344" y="10807"/>
                </a:lnTo>
                <a:lnTo>
                  <a:pt x="35344" y="1397"/>
                </a:lnTo>
                <a:lnTo>
                  <a:pt x="0" y="44424"/>
                </a:lnTo>
                <a:lnTo>
                  <a:pt x="1803" y="49606"/>
                </a:lnTo>
                <a:lnTo>
                  <a:pt x="35344" y="49606"/>
                </a:lnTo>
                <a:lnTo>
                  <a:pt x="35344" y="64681"/>
                </a:lnTo>
                <a:lnTo>
                  <a:pt x="42240" y="64681"/>
                </a:lnTo>
                <a:lnTo>
                  <a:pt x="42240" y="49606"/>
                </a:lnTo>
                <a:lnTo>
                  <a:pt x="52146" y="49606"/>
                </a:lnTo>
                <a:lnTo>
                  <a:pt x="52146" y="43611"/>
                </a:lnTo>
                <a:close/>
              </a:path>
              <a:path w="110490" h="66040">
                <a:moveTo>
                  <a:pt x="110109" y="38735"/>
                </a:moveTo>
                <a:lnTo>
                  <a:pt x="107975" y="33985"/>
                </a:lnTo>
                <a:lnTo>
                  <a:pt x="104559" y="31064"/>
                </a:lnTo>
                <a:lnTo>
                  <a:pt x="102755" y="29540"/>
                </a:lnTo>
                <a:lnTo>
                  <a:pt x="102755" y="40767"/>
                </a:lnTo>
                <a:lnTo>
                  <a:pt x="102641" y="49212"/>
                </a:lnTo>
                <a:lnTo>
                  <a:pt x="101346" y="52451"/>
                </a:lnTo>
                <a:lnTo>
                  <a:pt x="95707" y="58026"/>
                </a:lnTo>
                <a:lnTo>
                  <a:pt x="91998" y="59423"/>
                </a:lnTo>
                <a:lnTo>
                  <a:pt x="82727" y="59423"/>
                </a:lnTo>
                <a:lnTo>
                  <a:pt x="78892" y="58051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2"/>
                </a:lnTo>
                <a:lnTo>
                  <a:pt x="72809" y="38112"/>
                </a:lnTo>
                <a:lnTo>
                  <a:pt x="76530" y="34607"/>
                </a:lnTo>
                <a:lnTo>
                  <a:pt x="78816" y="32473"/>
                </a:lnTo>
                <a:lnTo>
                  <a:pt x="82613" y="31064"/>
                </a:lnTo>
                <a:lnTo>
                  <a:pt x="91757" y="31064"/>
                </a:lnTo>
                <a:lnTo>
                  <a:pt x="95491" y="32359"/>
                </a:lnTo>
                <a:lnTo>
                  <a:pt x="101307" y="37503"/>
                </a:lnTo>
                <a:lnTo>
                  <a:pt x="102755" y="40767"/>
                </a:lnTo>
                <a:lnTo>
                  <a:pt x="102755" y="29540"/>
                </a:lnTo>
                <a:lnTo>
                  <a:pt x="99441" y="26708"/>
                </a:lnTo>
                <a:lnTo>
                  <a:pt x="94246" y="24892"/>
                </a:lnTo>
                <a:lnTo>
                  <a:pt x="80492" y="24892"/>
                </a:lnTo>
                <a:lnTo>
                  <a:pt x="74460" y="28130"/>
                </a:lnTo>
                <a:lnTo>
                  <a:pt x="70040" y="34607"/>
                </a:lnTo>
                <a:lnTo>
                  <a:pt x="70040" y="26098"/>
                </a:lnTo>
                <a:lnTo>
                  <a:pt x="71742" y="19405"/>
                </a:lnTo>
                <a:lnTo>
                  <a:pt x="78524" y="9118"/>
                </a:lnTo>
                <a:lnTo>
                  <a:pt x="83032" y="6540"/>
                </a:lnTo>
                <a:lnTo>
                  <a:pt x="93700" y="6540"/>
                </a:lnTo>
                <a:lnTo>
                  <a:pt x="98691" y="8623"/>
                </a:lnTo>
                <a:lnTo>
                  <a:pt x="103657" y="12801"/>
                </a:lnTo>
                <a:lnTo>
                  <a:pt x="107835" y="7264"/>
                </a:lnTo>
                <a:lnTo>
                  <a:pt x="106934" y="6540"/>
                </a:lnTo>
                <a:lnTo>
                  <a:pt x="101904" y="2425"/>
                </a:lnTo>
                <a:lnTo>
                  <a:pt x="95643" y="0"/>
                </a:lnTo>
                <a:lnTo>
                  <a:pt x="80924" y="0"/>
                </a:lnTo>
                <a:lnTo>
                  <a:pt x="74485" y="3263"/>
                </a:lnTo>
                <a:lnTo>
                  <a:pt x="62598" y="45300"/>
                </a:lnTo>
                <a:lnTo>
                  <a:pt x="64808" y="53213"/>
                </a:lnTo>
                <a:lnTo>
                  <a:pt x="73647" y="63271"/>
                </a:lnTo>
                <a:lnTo>
                  <a:pt x="79667" y="65773"/>
                </a:lnTo>
                <a:lnTo>
                  <a:pt x="93789" y="65773"/>
                </a:lnTo>
                <a:lnTo>
                  <a:pt x="99212" y="63779"/>
                </a:lnTo>
                <a:lnTo>
                  <a:pt x="103962" y="59423"/>
                </a:lnTo>
                <a:lnTo>
                  <a:pt x="107924" y="55791"/>
                </a:lnTo>
                <a:lnTo>
                  <a:pt x="110109" y="50723"/>
                </a:lnTo>
                <a:lnTo>
                  <a:pt x="110109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483966" y="6681723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4" h="66040">
                <a:moveTo>
                  <a:pt x="20815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16" y="8089"/>
                </a:lnTo>
                <a:lnTo>
                  <a:pt x="13716" y="64681"/>
                </a:lnTo>
                <a:lnTo>
                  <a:pt x="20815" y="64681"/>
                </a:lnTo>
                <a:lnTo>
                  <a:pt x="20815" y="635"/>
                </a:lnTo>
                <a:close/>
              </a:path>
              <a:path w="83184" h="66040">
                <a:moveTo>
                  <a:pt x="83045" y="38735"/>
                </a:moveTo>
                <a:lnTo>
                  <a:pt x="80911" y="33985"/>
                </a:lnTo>
                <a:lnTo>
                  <a:pt x="77495" y="31064"/>
                </a:lnTo>
                <a:lnTo>
                  <a:pt x="75692" y="29540"/>
                </a:lnTo>
                <a:lnTo>
                  <a:pt x="75692" y="40767"/>
                </a:lnTo>
                <a:lnTo>
                  <a:pt x="75577" y="49212"/>
                </a:lnTo>
                <a:lnTo>
                  <a:pt x="74282" y="52451"/>
                </a:lnTo>
                <a:lnTo>
                  <a:pt x="68643" y="58026"/>
                </a:lnTo>
                <a:lnTo>
                  <a:pt x="64935" y="59423"/>
                </a:lnTo>
                <a:lnTo>
                  <a:pt x="55664" y="59423"/>
                </a:lnTo>
                <a:lnTo>
                  <a:pt x="51816" y="58051"/>
                </a:lnTo>
                <a:lnTo>
                  <a:pt x="45770" y="52603"/>
                </a:lnTo>
                <a:lnTo>
                  <a:pt x="44246" y="49212"/>
                </a:lnTo>
                <a:lnTo>
                  <a:pt x="44246" y="41402"/>
                </a:lnTo>
                <a:lnTo>
                  <a:pt x="45745" y="38112"/>
                </a:lnTo>
                <a:lnTo>
                  <a:pt x="49466" y="34607"/>
                </a:lnTo>
                <a:lnTo>
                  <a:pt x="51752" y="32473"/>
                </a:lnTo>
                <a:lnTo>
                  <a:pt x="55549" y="31064"/>
                </a:lnTo>
                <a:lnTo>
                  <a:pt x="64693" y="31064"/>
                </a:lnTo>
                <a:lnTo>
                  <a:pt x="68414" y="32359"/>
                </a:lnTo>
                <a:lnTo>
                  <a:pt x="74231" y="37503"/>
                </a:lnTo>
                <a:lnTo>
                  <a:pt x="75692" y="40767"/>
                </a:lnTo>
                <a:lnTo>
                  <a:pt x="75692" y="29540"/>
                </a:lnTo>
                <a:lnTo>
                  <a:pt x="72377" y="26708"/>
                </a:lnTo>
                <a:lnTo>
                  <a:pt x="67170" y="24892"/>
                </a:lnTo>
                <a:lnTo>
                  <a:pt x="53428" y="24892"/>
                </a:lnTo>
                <a:lnTo>
                  <a:pt x="47396" y="28130"/>
                </a:lnTo>
                <a:lnTo>
                  <a:pt x="42976" y="34607"/>
                </a:lnTo>
                <a:lnTo>
                  <a:pt x="42976" y="26098"/>
                </a:lnTo>
                <a:lnTo>
                  <a:pt x="44678" y="19405"/>
                </a:lnTo>
                <a:lnTo>
                  <a:pt x="51460" y="9118"/>
                </a:lnTo>
                <a:lnTo>
                  <a:pt x="55968" y="6540"/>
                </a:lnTo>
                <a:lnTo>
                  <a:pt x="66624" y="6540"/>
                </a:lnTo>
                <a:lnTo>
                  <a:pt x="71628" y="8623"/>
                </a:lnTo>
                <a:lnTo>
                  <a:pt x="76593" y="12801"/>
                </a:lnTo>
                <a:lnTo>
                  <a:pt x="80772" y="7264"/>
                </a:lnTo>
                <a:lnTo>
                  <a:pt x="79870" y="6540"/>
                </a:lnTo>
                <a:lnTo>
                  <a:pt x="74841" y="2425"/>
                </a:lnTo>
                <a:lnTo>
                  <a:pt x="68567" y="0"/>
                </a:lnTo>
                <a:lnTo>
                  <a:pt x="53848" y="0"/>
                </a:lnTo>
                <a:lnTo>
                  <a:pt x="47409" y="3263"/>
                </a:lnTo>
                <a:lnTo>
                  <a:pt x="35534" y="45300"/>
                </a:lnTo>
                <a:lnTo>
                  <a:pt x="37731" y="53213"/>
                </a:lnTo>
                <a:lnTo>
                  <a:pt x="46583" y="63258"/>
                </a:lnTo>
                <a:lnTo>
                  <a:pt x="52603" y="65773"/>
                </a:lnTo>
                <a:lnTo>
                  <a:pt x="66725" y="65773"/>
                </a:lnTo>
                <a:lnTo>
                  <a:pt x="72136" y="63779"/>
                </a:lnTo>
                <a:lnTo>
                  <a:pt x="76885" y="59423"/>
                </a:lnTo>
                <a:lnTo>
                  <a:pt x="80860" y="55791"/>
                </a:lnTo>
                <a:lnTo>
                  <a:pt x="83045" y="50723"/>
                </a:lnTo>
                <a:lnTo>
                  <a:pt x="83045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954135" y="6682181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4" h="66040">
                <a:moveTo>
                  <a:pt x="44437" y="58140"/>
                </a:moveTo>
                <a:lnTo>
                  <a:pt x="10718" y="58140"/>
                </a:lnTo>
                <a:lnTo>
                  <a:pt x="33705" y="37731"/>
                </a:lnTo>
                <a:lnTo>
                  <a:pt x="37884" y="33375"/>
                </a:lnTo>
                <a:lnTo>
                  <a:pt x="42608" y="26593"/>
                </a:lnTo>
                <a:lnTo>
                  <a:pt x="43789" y="22707"/>
                </a:lnTo>
                <a:lnTo>
                  <a:pt x="43789" y="13081"/>
                </a:lnTo>
                <a:lnTo>
                  <a:pt x="41935" y="8737"/>
                </a:lnTo>
                <a:lnTo>
                  <a:pt x="34480" y="1892"/>
                </a:lnTo>
                <a:lnTo>
                  <a:pt x="29768" y="177"/>
                </a:lnTo>
                <a:lnTo>
                  <a:pt x="18808" y="177"/>
                </a:lnTo>
                <a:lnTo>
                  <a:pt x="14452" y="1282"/>
                </a:lnTo>
                <a:lnTo>
                  <a:pt x="7543" y="5702"/>
                </a:lnTo>
                <a:lnTo>
                  <a:pt x="4279" y="9118"/>
                </a:lnTo>
                <a:lnTo>
                  <a:pt x="1181" y="13716"/>
                </a:lnTo>
                <a:lnTo>
                  <a:pt x="6451" y="17526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05"/>
                </a:lnTo>
                <a:lnTo>
                  <a:pt x="20078" y="6629"/>
                </a:lnTo>
                <a:lnTo>
                  <a:pt x="27114" y="6629"/>
                </a:lnTo>
                <a:lnTo>
                  <a:pt x="30137" y="7747"/>
                </a:lnTo>
                <a:lnTo>
                  <a:pt x="35102" y="12230"/>
                </a:lnTo>
                <a:lnTo>
                  <a:pt x="36347" y="15163"/>
                </a:lnTo>
                <a:lnTo>
                  <a:pt x="36347" y="21958"/>
                </a:lnTo>
                <a:lnTo>
                  <a:pt x="35382" y="24980"/>
                </a:lnTo>
                <a:lnTo>
                  <a:pt x="31508" y="30797"/>
                </a:lnTo>
                <a:lnTo>
                  <a:pt x="28054" y="34429"/>
                </a:lnTo>
                <a:lnTo>
                  <a:pt x="0" y="59143"/>
                </a:lnTo>
                <a:lnTo>
                  <a:pt x="0" y="64681"/>
                </a:lnTo>
                <a:lnTo>
                  <a:pt x="44437" y="64681"/>
                </a:lnTo>
                <a:lnTo>
                  <a:pt x="44437" y="58140"/>
                </a:lnTo>
                <a:close/>
              </a:path>
              <a:path w="109854" h="66040">
                <a:moveTo>
                  <a:pt x="109397" y="23622"/>
                </a:moveTo>
                <a:lnTo>
                  <a:pt x="106946" y="15824"/>
                </a:lnTo>
                <a:lnTo>
                  <a:pt x="101942" y="9385"/>
                </a:lnTo>
                <a:lnTo>
                  <a:pt x="101942" y="40220"/>
                </a:lnTo>
                <a:lnTo>
                  <a:pt x="100177" y="46443"/>
                </a:lnTo>
                <a:lnTo>
                  <a:pt x="93091" y="56680"/>
                </a:lnTo>
                <a:lnTo>
                  <a:pt x="88442" y="59232"/>
                </a:lnTo>
                <a:lnTo>
                  <a:pt x="76923" y="59232"/>
                </a:lnTo>
                <a:lnTo>
                  <a:pt x="72237" y="56642"/>
                </a:lnTo>
                <a:lnTo>
                  <a:pt x="64973" y="46291"/>
                </a:lnTo>
                <a:lnTo>
                  <a:pt x="63169" y="40220"/>
                </a:lnTo>
                <a:lnTo>
                  <a:pt x="63144" y="25552"/>
                </a:lnTo>
                <a:lnTo>
                  <a:pt x="64935" y="19329"/>
                </a:lnTo>
                <a:lnTo>
                  <a:pt x="72085" y="9093"/>
                </a:lnTo>
                <a:lnTo>
                  <a:pt x="76758" y="6540"/>
                </a:lnTo>
                <a:lnTo>
                  <a:pt x="88252" y="6540"/>
                </a:lnTo>
                <a:lnTo>
                  <a:pt x="92938" y="9131"/>
                </a:lnTo>
                <a:lnTo>
                  <a:pt x="100139" y="19481"/>
                </a:lnTo>
                <a:lnTo>
                  <a:pt x="101904" y="25552"/>
                </a:lnTo>
                <a:lnTo>
                  <a:pt x="101942" y="40220"/>
                </a:lnTo>
                <a:lnTo>
                  <a:pt x="101942" y="9385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88" y="0"/>
                </a:lnTo>
                <a:lnTo>
                  <a:pt x="68199" y="3187"/>
                </a:lnTo>
                <a:lnTo>
                  <a:pt x="58204" y="15976"/>
                </a:lnTo>
                <a:lnTo>
                  <a:pt x="55740" y="23622"/>
                </a:lnTo>
                <a:lnTo>
                  <a:pt x="55702" y="42151"/>
                </a:lnTo>
                <a:lnTo>
                  <a:pt x="58166" y="49949"/>
                </a:lnTo>
                <a:lnTo>
                  <a:pt x="68046" y="62611"/>
                </a:lnTo>
                <a:lnTo>
                  <a:pt x="74510" y="65773"/>
                </a:lnTo>
                <a:lnTo>
                  <a:pt x="90500" y="65773"/>
                </a:lnTo>
                <a:lnTo>
                  <a:pt x="96977" y="62585"/>
                </a:lnTo>
                <a:lnTo>
                  <a:pt x="99568" y="59232"/>
                </a:lnTo>
                <a:lnTo>
                  <a:pt x="106908" y="49796"/>
                </a:lnTo>
                <a:lnTo>
                  <a:pt x="109347" y="42151"/>
                </a:lnTo>
                <a:lnTo>
                  <a:pt x="10939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8396878" y="6622529"/>
            <a:ext cx="183515" cy="183515"/>
            <a:chOff x="8396878" y="6622529"/>
            <a:chExt cx="183515" cy="18351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00466" y="6626129"/>
              <a:ext cx="176060" cy="17604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400478" y="6626129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0"/>
                  </a:lnTo>
                  <a:lnTo>
                    <a:pt x="173259" y="154528"/>
                  </a:lnTo>
                  <a:lnTo>
                    <a:pt x="165704" y="165711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BDBB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433435" y="6681266"/>
              <a:ext cx="110489" cy="66040"/>
            </a:xfrm>
            <a:custGeom>
              <a:avLst/>
              <a:gdLst/>
              <a:ahLst/>
              <a:cxnLst/>
              <a:rect l="l" t="t" r="r" b="b"/>
              <a:pathLst>
                <a:path w="110490" h="66040">
                  <a:moveTo>
                    <a:pt x="45427" y="38887"/>
                  </a:moveTo>
                  <a:lnTo>
                    <a:pt x="43345" y="34112"/>
                  </a:lnTo>
                  <a:lnTo>
                    <a:pt x="35052" y="27025"/>
                  </a:lnTo>
                  <a:lnTo>
                    <a:pt x="29806" y="25260"/>
                  </a:lnTo>
                  <a:lnTo>
                    <a:pt x="19380" y="25260"/>
                  </a:lnTo>
                  <a:lnTo>
                    <a:pt x="15201" y="26200"/>
                  </a:lnTo>
                  <a:lnTo>
                    <a:pt x="10909" y="28067"/>
                  </a:lnTo>
                  <a:lnTo>
                    <a:pt x="12268" y="7721"/>
                  </a:lnTo>
                  <a:lnTo>
                    <a:pt x="42608" y="7721"/>
                  </a:lnTo>
                  <a:lnTo>
                    <a:pt x="42608" y="1079"/>
                  </a:lnTo>
                  <a:lnTo>
                    <a:pt x="5994" y="1079"/>
                  </a:lnTo>
                  <a:lnTo>
                    <a:pt x="4178" y="32067"/>
                  </a:lnTo>
                  <a:lnTo>
                    <a:pt x="8991" y="35255"/>
                  </a:lnTo>
                  <a:lnTo>
                    <a:pt x="13538" y="32829"/>
                  </a:lnTo>
                  <a:lnTo>
                    <a:pt x="17983" y="31610"/>
                  </a:lnTo>
                  <a:lnTo>
                    <a:pt x="27012" y="31610"/>
                  </a:lnTo>
                  <a:lnTo>
                    <a:pt x="30810" y="32854"/>
                  </a:lnTo>
                  <a:lnTo>
                    <a:pt x="36690" y="37820"/>
                  </a:lnTo>
                  <a:lnTo>
                    <a:pt x="38163" y="41033"/>
                  </a:lnTo>
                  <a:lnTo>
                    <a:pt x="38163" y="49149"/>
                  </a:lnTo>
                  <a:lnTo>
                    <a:pt x="36728" y="52578"/>
                  </a:lnTo>
                  <a:lnTo>
                    <a:pt x="31051" y="57912"/>
                  </a:lnTo>
                  <a:lnTo>
                    <a:pt x="27343" y="59232"/>
                  </a:lnTo>
                  <a:lnTo>
                    <a:pt x="16751" y="59232"/>
                  </a:lnTo>
                  <a:lnTo>
                    <a:pt x="10718" y="56324"/>
                  </a:lnTo>
                  <a:lnTo>
                    <a:pt x="4724" y="50507"/>
                  </a:lnTo>
                  <a:lnTo>
                    <a:pt x="0" y="55689"/>
                  </a:lnTo>
                  <a:lnTo>
                    <a:pt x="6731" y="62420"/>
                  </a:lnTo>
                  <a:lnTo>
                    <a:pt x="14300" y="65773"/>
                  </a:lnTo>
                  <a:lnTo>
                    <a:pt x="22707" y="65773"/>
                  </a:lnTo>
                  <a:lnTo>
                    <a:pt x="29375" y="65773"/>
                  </a:lnTo>
                  <a:lnTo>
                    <a:pt x="34836" y="63842"/>
                  </a:lnTo>
                  <a:lnTo>
                    <a:pt x="43307" y="56083"/>
                  </a:lnTo>
                  <a:lnTo>
                    <a:pt x="45427" y="51054"/>
                  </a:lnTo>
                  <a:lnTo>
                    <a:pt x="45427" y="38887"/>
                  </a:lnTo>
                  <a:close/>
                </a:path>
                <a:path w="110490" h="66040">
                  <a:moveTo>
                    <a:pt x="110121" y="23622"/>
                  </a:moveTo>
                  <a:lnTo>
                    <a:pt x="107670" y="15824"/>
                  </a:lnTo>
                  <a:lnTo>
                    <a:pt x="102679" y="9398"/>
                  </a:lnTo>
                  <a:lnTo>
                    <a:pt x="102679" y="40220"/>
                  </a:lnTo>
                  <a:lnTo>
                    <a:pt x="100901" y="46443"/>
                  </a:lnTo>
                  <a:lnTo>
                    <a:pt x="93814" y="56680"/>
                  </a:lnTo>
                  <a:lnTo>
                    <a:pt x="89166" y="59232"/>
                  </a:lnTo>
                  <a:lnTo>
                    <a:pt x="77660" y="59232"/>
                  </a:lnTo>
                  <a:lnTo>
                    <a:pt x="72961" y="56642"/>
                  </a:lnTo>
                  <a:lnTo>
                    <a:pt x="65684" y="46291"/>
                  </a:lnTo>
                  <a:lnTo>
                    <a:pt x="63906" y="40220"/>
                  </a:lnTo>
                  <a:lnTo>
                    <a:pt x="63881" y="25552"/>
                  </a:lnTo>
                  <a:lnTo>
                    <a:pt x="65659" y="19329"/>
                  </a:lnTo>
                  <a:lnTo>
                    <a:pt x="72809" y="9093"/>
                  </a:lnTo>
                  <a:lnTo>
                    <a:pt x="77470" y="6540"/>
                  </a:lnTo>
                  <a:lnTo>
                    <a:pt x="88976" y="6540"/>
                  </a:lnTo>
                  <a:lnTo>
                    <a:pt x="93662" y="9131"/>
                  </a:lnTo>
                  <a:lnTo>
                    <a:pt x="100863" y="19481"/>
                  </a:lnTo>
                  <a:lnTo>
                    <a:pt x="102641" y="25552"/>
                  </a:lnTo>
                  <a:lnTo>
                    <a:pt x="102679" y="40220"/>
                  </a:lnTo>
                  <a:lnTo>
                    <a:pt x="102679" y="9398"/>
                  </a:lnTo>
                  <a:lnTo>
                    <a:pt x="100469" y="6540"/>
                  </a:lnTo>
                  <a:lnTo>
                    <a:pt x="97853" y="3162"/>
                  </a:lnTo>
                  <a:lnTo>
                    <a:pt x="91401" y="0"/>
                  </a:lnTo>
                  <a:lnTo>
                    <a:pt x="75412" y="0"/>
                  </a:lnTo>
                  <a:lnTo>
                    <a:pt x="68910" y="3187"/>
                  </a:lnTo>
                  <a:lnTo>
                    <a:pt x="58928" y="15976"/>
                  </a:lnTo>
                  <a:lnTo>
                    <a:pt x="56464" y="23622"/>
                  </a:lnTo>
                  <a:lnTo>
                    <a:pt x="56426" y="42151"/>
                  </a:lnTo>
                  <a:lnTo>
                    <a:pt x="58889" y="49949"/>
                  </a:lnTo>
                  <a:lnTo>
                    <a:pt x="68757" y="62611"/>
                  </a:lnTo>
                  <a:lnTo>
                    <a:pt x="75234" y="65773"/>
                  </a:lnTo>
                  <a:lnTo>
                    <a:pt x="91224" y="65773"/>
                  </a:lnTo>
                  <a:lnTo>
                    <a:pt x="97701" y="62585"/>
                  </a:lnTo>
                  <a:lnTo>
                    <a:pt x="100304" y="59232"/>
                  </a:lnTo>
                  <a:lnTo>
                    <a:pt x="107645" y="49796"/>
                  </a:lnTo>
                  <a:lnTo>
                    <a:pt x="110070" y="42151"/>
                  </a:lnTo>
                  <a:lnTo>
                    <a:pt x="110121" y="23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54291" y="1509801"/>
            <a:ext cx="3369119" cy="3369106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562718" y="1509801"/>
            <a:ext cx="5131435" cy="4079240"/>
            <a:chOff x="3562718" y="1509801"/>
            <a:chExt cx="5131435" cy="407924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2718" y="1509801"/>
              <a:ext cx="3369119" cy="336910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4893" y="2219464"/>
              <a:ext cx="3369106" cy="3369119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6507136" y="5967603"/>
            <a:ext cx="3100705" cy="228600"/>
          </a:xfrm>
          <a:custGeom>
            <a:avLst/>
            <a:gdLst/>
            <a:ahLst/>
            <a:cxnLst/>
            <a:rect l="l" t="t" r="r" b="b"/>
            <a:pathLst>
              <a:path w="3100704" h="228600">
                <a:moveTo>
                  <a:pt x="131965" y="0"/>
                </a:moveTo>
                <a:lnTo>
                  <a:pt x="107886" y="0"/>
                </a:lnTo>
                <a:lnTo>
                  <a:pt x="107886" y="21031"/>
                </a:lnTo>
                <a:lnTo>
                  <a:pt x="83836" y="22583"/>
                </a:lnTo>
                <a:lnTo>
                  <a:pt x="44141" y="35004"/>
                </a:lnTo>
                <a:lnTo>
                  <a:pt x="7119" y="75018"/>
                </a:lnTo>
                <a:lnTo>
                  <a:pt x="0" y="112775"/>
                </a:lnTo>
                <a:lnTo>
                  <a:pt x="1779" y="132740"/>
                </a:lnTo>
                <a:lnTo>
                  <a:pt x="28498" y="179831"/>
                </a:lnTo>
                <a:lnTo>
                  <a:pt x="62587" y="198577"/>
                </a:lnTo>
                <a:lnTo>
                  <a:pt x="107886" y="204825"/>
                </a:lnTo>
                <a:lnTo>
                  <a:pt x="107886" y="228295"/>
                </a:lnTo>
                <a:lnTo>
                  <a:pt x="131965" y="228295"/>
                </a:lnTo>
                <a:lnTo>
                  <a:pt x="131965" y="204825"/>
                </a:lnTo>
                <a:lnTo>
                  <a:pt x="156016" y="203263"/>
                </a:lnTo>
                <a:lnTo>
                  <a:pt x="177268" y="198577"/>
                </a:lnTo>
                <a:lnTo>
                  <a:pt x="195721" y="190766"/>
                </a:lnTo>
                <a:lnTo>
                  <a:pt x="207014" y="182879"/>
                </a:lnTo>
                <a:lnTo>
                  <a:pt x="107886" y="182879"/>
                </a:lnTo>
                <a:lnTo>
                  <a:pt x="89205" y="181756"/>
                </a:lnTo>
                <a:lnTo>
                  <a:pt x="46634" y="164896"/>
                </a:lnTo>
                <a:lnTo>
                  <a:pt x="26335" y="129006"/>
                </a:lnTo>
                <a:lnTo>
                  <a:pt x="24980" y="113080"/>
                </a:lnTo>
                <a:lnTo>
                  <a:pt x="26335" y="97145"/>
                </a:lnTo>
                <a:lnTo>
                  <a:pt x="46634" y="61112"/>
                </a:lnTo>
                <a:lnTo>
                  <a:pt x="89205" y="44110"/>
                </a:lnTo>
                <a:lnTo>
                  <a:pt x="107886" y="42976"/>
                </a:lnTo>
                <a:lnTo>
                  <a:pt x="207207" y="42976"/>
                </a:lnTo>
                <a:lnTo>
                  <a:pt x="195721" y="35004"/>
                </a:lnTo>
                <a:lnTo>
                  <a:pt x="177268" y="27241"/>
                </a:lnTo>
                <a:lnTo>
                  <a:pt x="156016" y="22583"/>
                </a:lnTo>
                <a:lnTo>
                  <a:pt x="131965" y="21031"/>
                </a:lnTo>
                <a:lnTo>
                  <a:pt x="131965" y="0"/>
                </a:lnTo>
                <a:close/>
              </a:path>
              <a:path w="3100704" h="228600">
                <a:moveTo>
                  <a:pt x="131965" y="42976"/>
                </a:moveTo>
                <a:lnTo>
                  <a:pt x="107886" y="42976"/>
                </a:lnTo>
                <a:lnTo>
                  <a:pt x="107886" y="182879"/>
                </a:lnTo>
                <a:lnTo>
                  <a:pt x="131965" y="182879"/>
                </a:lnTo>
                <a:lnTo>
                  <a:pt x="131965" y="42976"/>
                </a:lnTo>
                <a:close/>
              </a:path>
              <a:path w="3100704" h="228600">
                <a:moveTo>
                  <a:pt x="207207" y="42976"/>
                </a:moveTo>
                <a:lnTo>
                  <a:pt x="131965" y="42976"/>
                </a:lnTo>
                <a:lnTo>
                  <a:pt x="150659" y="44110"/>
                </a:lnTo>
                <a:lnTo>
                  <a:pt x="167100" y="47510"/>
                </a:lnTo>
                <a:lnTo>
                  <a:pt x="202703" y="71161"/>
                </a:lnTo>
                <a:lnTo>
                  <a:pt x="214871" y="113080"/>
                </a:lnTo>
                <a:lnTo>
                  <a:pt x="213518" y="129006"/>
                </a:lnTo>
                <a:lnTo>
                  <a:pt x="193243" y="164896"/>
                </a:lnTo>
                <a:lnTo>
                  <a:pt x="150659" y="181756"/>
                </a:lnTo>
                <a:lnTo>
                  <a:pt x="131965" y="182879"/>
                </a:lnTo>
                <a:lnTo>
                  <a:pt x="207014" y="182879"/>
                </a:lnTo>
                <a:lnTo>
                  <a:pt x="232741" y="150571"/>
                </a:lnTo>
                <a:lnTo>
                  <a:pt x="239864" y="112775"/>
                </a:lnTo>
                <a:lnTo>
                  <a:pt x="238083" y="92821"/>
                </a:lnTo>
                <a:lnTo>
                  <a:pt x="232741" y="75018"/>
                </a:lnTo>
                <a:lnTo>
                  <a:pt x="223839" y="59369"/>
                </a:lnTo>
                <a:lnTo>
                  <a:pt x="211378" y="45872"/>
                </a:lnTo>
                <a:lnTo>
                  <a:pt x="207207" y="42976"/>
                </a:lnTo>
                <a:close/>
              </a:path>
              <a:path w="3100704" h="228600">
                <a:moveTo>
                  <a:pt x="291680" y="195986"/>
                </a:moveTo>
                <a:lnTo>
                  <a:pt x="282232" y="215188"/>
                </a:lnTo>
                <a:lnTo>
                  <a:pt x="290880" y="219055"/>
                </a:lnTo>
                <a:lnTo>
                  <a:pt x="299758" y="221818"/>
                </a:lnTo>
                <a:lnTo>
                  <a:pt x="308863" y="223475"/>
                </a:lnTo>
                <a:lnTo>
                  <a:pt x="318198" y="224027"/>
                </a:lnTo>
                <a:lnTo>
                  <a:pt x="337705" y="220999"/>
                </a:lnTo>
                <a:lnTo>
                  <a:pt x="355079" y="211912"/>
                </a:lnTo>
                <a:lnTo>
                  <a:pt x="364664" y="202387"/>
                </a:lnTo>
                <a:lnTo>
                  <a:pt x="318808" y="202387"/>
                </a:lnTo>
                <a:lnTo>
                  <a:pt x="311397" y="201987"/>
                </a:lnTo>
                <a:lnTo>
                  <a:pt x="304406" y="200786"/>
                </a:lnTo>
                <a:lnTo>
                  <a:pt x="297834" y="198786"/>
                </a:lnTo>
                <a:lnTo>
                  <a:pt x="291680" y="195986"/>
                </a:lnTo>
                <a:close/>
              </a:path>
              <a:path w="3100704" h="228600">
                <a:moveTo>
                  <a:pt x="295033" y="7010"/>
                </a:moveTo>
                <a:lnTo>
                  <a:pt x="267601" y="7010"/>
                </a:lnTo>
                <a:lnTo>
                  <a:pt x="361480" y="170383"/>
                </a:lnTo>
                <a:lnTo>
                  <a:pt x="352526" y="184384"/>
                </a:lnTo>
                <a:lnTo>
                  <a:pt x="342430" y="194386"/>
                </a:lnTo>
                <a:lnTo>
                  <a:pt x="331190" y="200386"/>
                </a:lnTo>
                <a:lnTo>
                  <a:pt x="318808" y="202387"/>
                </a:lnTo>
                <a:lnTo>
                  <a:pt x="364664" y="202387"/>
                </a:lnTo>
                <a:lnTo>
                  <a:pt x="370319" y="196767"/>
                </a:lnTo>
                <a:lnTo>
                  <a:pt x="383425" y="175564"/>
                </a:lnTo>
                <a:lnTo>
                  <a:pt x="398082" y="146303"/>
                </a:lnTo>
                <a:lnTo>
                  <a:pt x="373672" y="146303"/>
                </a:lnTo>
                <a:lnTo>
                  <a:pt x="295033" y="7010"/>
                </a:lnTo>
                <a:close/>
              </a:path>
              <a:path w="3100704" h="228600">
                <a:moveTo>
                  <a:pt x="467855" y="7010"/>
                </a:moveTo>
                <a:lnTo>
                  <a:pt x="441642" y="7010"/>
                </a:lnTo>
                <a:lnTo>
                  <a:pt x="373672" y="146303"/>
                </a:lnTo>
                <a:lnTo>
                  <a:pt x="398082" y="146303"/>
                </a:lnTo>
                <a:lnTo>
                  <a:pt x="467855" y="7010"/>
                </a:lnTo>
                <a:close/>
              </a:path>
              <a:path w="3100704" h="228600">
                <a:moveTo>
                  <a:pt x="589775" y="28955"/>
                </a:moveTo>
                <a:lnTo>
                  <a:pt x="565391" y="28955"/>
                </a:lnTo>
                <a:lnTo>
                  <a:pt x="565391" y="220370"/>
                </a:lnTo>
                <a:lnTo>
                  <a:pt x="589775" y="220370"/>
                </a:lnTo>
                <a:lnTo>
                  <a:pt x="589775" y="28955"/>
                </a:lnTo>
                <a:close/>
              </a:path>
              <a:path w="3100704" h="228600">
                <a:moveTo>
                  <a:pt x="661403" y="7010"/>
                </a:moveTo>
                <a:lnTo>
                  <a:pt x="493763" y="7010"/>
                </a:lnTo>
                <a:lnTo>
                  <a:pt x="493763" y="28955"/>
                </a:lnTo>
                <a:lnTo>
                  <a:pt x="661403" y="28955"/>
                </a:lnTo>
                <a:lnTo>
                  <a:pt x="661403" y="7010"/>
                </a:lnTo>
                <a:close/>
              </a:path>
              <a:path w="3100704" h="228600">
                <a:moveTo>
                  <a:pt x="859523" y="7010"/>
                </a:moveTo>
                <a:lnTo>
                  <a:pt x="706513" y="7010"/>
                </a:lnTo>
                <a:lnTo>
                  <a:pt x="706513" y="220370"/>
                </a:lnTo>
                <a:lnTo>
                  <a:pt x="796124" y="220370"/>
                </a:lnTo>
                <a:lnTo>
                  <a:pt x="813317" y="219341"/>
                </a:lnTo>
                <a:lnTo>
                  <a:pt x="853579" y="203911"/>
                </a:lnTo>
                <a:lnTo>
                  <a:pt x="730592" y="198424"/>
                </a:lnTo>
                <a:lnTo>
                  <a:pt x="730592" y="115823"/>
                </a:lnTo>
                <a:lnTo>
                  <a:pt x="858537" y="115823"/>
                </a:lnTo>
                <a:lnTo>
                  <a:pt x="852208" y="110185"/>
                </a:lnTo>
                <a:lnTo>
                  <a:pt x="840092" y="103317"/>
                </a:lnTo>
                <a:lnTo>
                  <a:pt x="826300" y="98412"/>
                </a:lnTo>
                <a:lnTo>
                  <a:pt x="810831" y="95469"/>
                </a:lnTo>
                <a:lnTo>
                  <a:pt x="793686" y="94487"/>
                </a:lnTo>
                <a:lnTo>
                  <a:pt x="730592" y="94487"/>
                </a:lnTo>
                <a:lnTo>
                  <a:pt x="730592" y="28955"/>
                </a:lnTo>
                <a:lnTo>
                  <a:pt x="859523" y="28955"/>
                </a:lnTo>
                <a:lnTo>
                  <a:pt x="859523" y="7010"/>
                </a:lnTo>
                <a:close/>
              </a:path>
              <a:path w="3100704" h="228600">
                <a:moveTo>
                  <a:pt x="858537" y="115823"/>
                </a:moveTo>
                <a:lnTo>
                  <a:pt x="793076" y="115823"/>
                </a:lnTo>
                <a:lnTo>
                  <a:pt x="805897" y="116443"/>
                </a:lnTo>
                <a:lnTo>
                  <a:pt x="817232" y="118300"/>
                </a:lnTo>
                <a:lnTo>
                  <a:pt x="849731" y="146161"/>
                </a:lnTo>
                <a:lnTo>
                  <a:pt x="850684" y="155447"/>
                </a:lnTo>
                <a:lnTo>
                  <a:pt x="847159" y="174250"/>
                </a:lnTo>
                <a:lnTo>
                  <a:pt x="836587" y="187680"/>
                </a:lnTo>
                <a:lnTo>
                  <a:pt x="818965" y="195738"/>
                </a:lnTo>
                <a:lnTo>
                  <a:pt x="794296" y="198424"/>
                </a:lnTo>
                <a:lnTo>
                  <a:pt x="859152" y="198424"/>
                </a:lnTo>
                <a:lnTo>
                  <a:pt x="862847" y="194786"/>
                </a:lnTo>
                <a:lnTo>
                  <a:pt x="869467" y="183870"/>
                </a:lnTo>
                <a:lnTo>
                  <a:pt x="873439" y="171164"/>
                </a:lnTo>
                <a:lnTo>
                  <a:pt x="874763" y="156667"/>
                </a:lnTo>
                <a:lnTo>
                  <a:pt x="873353" y="142217"/>
                </a:lnTo>
                <a:lnTo>
                  <a:pt x="869124" y="129654"/>
                </a:lnTo>
                <a:lnTo>
                  <a:pt x="862075" y="118976"/>
                </a:lnTo>
                <a:lnTo>
                  <a:pt x="858537" y="115823"/>
                </a:lnTo>
                <a:close/>
              </a:path>
              <a:path w="3100704" h="228600">
                <a:moveTo>
                  <a:pt x="1021981" y="3352"/>
                </a:moveTo>
                <a:lnTo>
                  <a:pt x="978623" y="11468"/>
                </a:lnTo>
                <a:lnTo>
                  <a:pt x="943648" y="35813"/>
                </a:lnTo>
                <a:lnTo>
                  <a:pt x="920559" y="71513"/>
                </a:lnTo>
                <a:lnTo>
                  <a:pt x="912863" y="113690"/>
                </a:lnTo>
                <a:lnTo>
                  <a:pt x="914768" y="135712"/>
                </a:lnTo>
                <a:lnTo>
                  <a:pt x="930008" y="174726"/>
                </a:lnTo>
                <a:lnTo>
                  <a:pt x="959650" y="205854"/>
                </a:lnTo>
                <a:lnTo>
                  <a:pt x="998664" y="222008"/>
                </a:lnTo>
                <a:lnTo>
                  <a:pt x="1021372" y="224027"/>
                </a:lnTo>
                <a:lnTo>
                  <a:pt x="1044098" y="221999"/>
                </a:lnTo>
                <a:lnTo>
                  <a:pt x="1064729" y="215912"/>
                </a:lnTo>
                <a:lnTo>
                  <a:pt x="1083265" y="205768"/>
                </a:lnTo>
                <a:lnTo>
                  <a:pt x="1087885" y="201777"/>
                </a:lnTo>
                <a:lnTo>
                  <a:pt x="1021981" y="201777"/>
                </a:lnTo>
                <a:lnTo>
                  <a:pt x="1004617" y="200177"/>
                </a:lnTo>
                <a:lnTo>
                  <a:pt x="961783" y="176174"/>
                </a:lnTo>
                <a:lnTo>
                  <a:pt x="939352" y="131425"/>
                </a:lnTo>
                <a:lnTo>
                  <a:pt x="937856" y="113690"/>
                </a:lnTo>
                <a:lnTo>
                  <a:pt x="939333" y="95831"/>
                </a:lnTo>
                <a:lnTo>
                  <a:pt x="961478" y="51053"/>
                </a:lnTo>
                <a:lnTo>
                  <a:pt x="1004027" y="27193"/>
                </a:lnTo>
                <a:lnTo>
                  <a:pt x="1021372" y="25603"/>
                </a:lnTo>
                <a:lnTo>
                  <a:pt x="1088406" y="25603"/>
                </a:lnTo>
                <a:lnTo>
                  <a:pt x="1083703" y="21526"/>
                </a:lnTo>
                <a:lnTo>
                  <a:pt x="1065263" y="11429"/>
                </a:lnTo>
                <a:lnTo>
                  <a:pt x="1044689" y="5372"/>
                </a:lnTo>
                <a:lnTo>
                  <a:pt x="1021981" y="3352"/>
                </a:lnTo>
                <a:close/>
              </a:path>
              <a:path w="3100704" h="228600">
                <a:moveTo>
                  <a:pt x="1088406" y="25603"/>
                </a:moveTo>
                <a:lnTo>
                  <a:pt x="1021372" y="25603"/>
                </a:lnTo>
                <a:lnTo>
                  <a:pt x="1038736" y="27203"/>
                </a:lnTo>
                <a:lnTo>
                  <a:pt x="1054557" y="32003"/>
                </a:lnTo>
                <a:lnTo>
                  <a:pt x="1092038" y="64712"/>
                </a:lnTo>
                <a:lnTo>
                  <a:pt x="1105496" y="113690"/>
                </a:lnTo>
                <a:lnTo>
                  <a:pt x="1104020" y="131549"/>
                </a:lnTo>
                <a:lnTo>
                  <a:pt x="1081874" y="176326"/>
                </a:lnTo>
                <a:lnTo>
                  <a:pt x="1039326" y="200186"/>
                </a:lnTo>
                <a:lnTo>
                  <a:pt x="1021981" y="201777"/>
                </a:lnTo>
                <a:lnTo>
                  <a:pt x="1087885" y="201777"/>
                </a:lnTo>
                <a:lnTo>
                  <a:pt x="1122794" y="155867"/>
                </a:lnTo>
                <a:lnTo>
                  <a:pt x="1130490" y="113690"/>
                </a:lnTo>
                <a:lnTo>
                  <a:pt x="1128585" y="91668"/>
                </a:lnTo>
                <a:lnTo>
                  <a:pt x="1122870" y="71323"/>
                </a:lnTo>
                <a:lnTo>
                  <a:pt x="1113345" y="52654"/>
                </a:lnTo>
                <a:lnTo>
                  <a:pt x="1100010" y="35661"/>
                </a:lnTo>
                <a:lnTo>
                  <a:pt x="1088406" y="25603"/>
                </a:lnTo>
                <a:close/>
              </a:path>
              <a:path w="3100704" h="228600">
                <a:moveTo>
                  <a:pt x="1154569" y="198119"/>
                </a:moveTo>
                <a:lnTo>
                  <a:pt x="1177429" y="222808"/>
                </a:lnTo>
                <a:lnTo>
                  <a:pt x="1184744" y="222808"/>
                </a:lnTo>
                <a:lnTo>
                  <a:pt x="1217126" y="201167"/>
                </a:lnTo>
                <a:lnTo>
                  <a:pt x="1165339" y="201167"/>
                </a:lnTo>
                <a:lnTo>
                  <a:pt x="1159040" y="200151"/>
                </a:lnTo>
                <a:lnTo>
                  <a:pt x="1154569" y="198119"/>
                </a:lnTo>
                <a:close/>
              </a:path>
              <a:path w="3100704" h="228600">
                <a:moveTo>
                  <a:pt x="1355737" y="28955"/>
                </a:moveTo>
                <a:lnTo>
                  <a:pt x="1331658" y="28955"/>
                </a:lnTo>
                <a:lnTo>
                  <a:pt x="1331658" y="220370"/>
                </a:lnTo>
                <a:lnTo>
                  <a:pt x="1355737" y="220370"/>
                </a:lnTo>
                <a:lnTo>
                  <a:pt x="1355737" y="28955"/>
                </a:lnTo>
                <a:close/>
              </a:path>
              <a:path w="3100704" h="228600">
                <a:moveTo>
                  <a:pt x="1355737" y="7010"/>
                </a:moveTo>
                <a:lnTo>
                  <a:pt x="1217663" y="7010"/>
                </a:lnTo>
                <a:lnTo>
                  <a:pt x="1217599" y="52120"/>
                </a:lnTo>
                <a:lnTo>
                  <a:pt x="1217463" y="65751"/>
                </a:lnTo>
                <a:lnTo>
                  <a:pt x="1214462" y="117500"/>
                </a:lnTo>
                <a:lnTo>
                  <a:pt x="1206995" y="163525"/>
                </a:lnTo>
                <a:lnTo>
                  <a:pt x="1187691" y="197865"/>
                </a:lnTo>
                <a:lnTo>
                  <a:pt x="1177531" y="201167"/>
                </a:lnTo>
                <a:lnTo>
                  <a:pt x="1217126" y="201167"/>
                </a:lnTo>
                <a:lnTo>
                  <a:pt x="1233284" y="155409"/>
                </a:lnTo>
                <a:lnTo>
                  <a:pt x="1238856" y="110528"/>
                </a:lnTo>
                <a:lnTo>
                  <a:pt x="1240828" y="52120"/>
                </a:lnTo>
                <a:lnTo>
                  <a:pt x="1240828" y="28955"/>
                </a:lnTo>
                <a:lnTo>
                  <a:pt x="1355737" y="28955"/>
                </a:lnTo>
                <a:lnTo>
                  <a:pt x="1355737" y="7010"/>
                </a:lnTo>
                <a:close/>
              </a:path>
              <a:path w="3100704" h="228600">
                <a:moveTo>
                  <a:pt x="1440167" y="7010"/>
                </a:moveTo>
                <a:lnTo>
                  <a:pt x="1416088" y="7010"/>
                </a:lnTo>
                <a:lnTo>
                  <a:pt x="1416088" y="220370"/>
                </a:lnTo>
                <a:lnTo>
                  <a:pt x="1440167" y="220370"/>
                </a:lnTo>
                <a:lnTo>
                  <a:pt x="1440167" y="163067"/>
                </a:lnTo>
                <a:lnTo>
                  <a:pt x="1468439" y="134416"/>
                </a:lnTo>
                <a:lnTo>
                  <a:pt x="1440167" y="134416"/>
                </a:lnTo>
                <a:lnTo>
                  <a:pt x="1440167" y="7010"/>
                </a:lnTo>
                <a:close/>
              </a:path>
              <a:path w="3100704" h="228600">
                <a:moveTo>
                  <a:pt x="1515664" y="117043"/>
                </a:moveTo>
                <a:lnTo>
                  <a:pt x="1485582" y="117043"/>
                </a:lnTo>
                <a:lnTo>
                  <a:pt x="1567573" y="220370"/>
                </a:lnTo>
                <a:lnTo>
                  <a:pt x="1597748" y="220370"/>
                </a:lnTo>
                <a:lnTo>
                  <a:pt x="1515664" y="117043"/>
                </a:lnTo>
                <a:close/>
              </a:path>
              <a:path w="3100704" h="228600">
                <a:moveTo>
                  <a:pt x="1593786" y="7010"/>
                </a:moveTo>
                <a:lnTo>
                  <a:pt x="1562696" y="7010"/>
                </a:lnTo>
                <a:lnTo>
                  <a:pt x="1440167" y="134416"/>
                </a:lnTo>
                <a:lnTo>
                  <a:pt x="1468439" y="134416"/>
                </a:lnTo>
                <a:lnTo>
                  <a:pt x="1485582" y="117043"/>
                </a:lnTo>
                <a:lnTo>
                  <a:pt x="1515664" y="117043"/>
                </a:lnTo>
                <a:lnTo>
                  <a:pt x="1502346" y="100279"/>
                </a:lnTo>
                <a:lnTo>
                  <a:pt x="1593786" y="7010"/>
                </a:lnTo>
                <a:close/>
              </a:path>
              <a:path w="3100704" h="228600">
                <a:moveTo>
                  <a:pt x="1736737" y="5486"/>
                </a:moveTo>
                <a:lnTo>
                  <a:pt x="1714182" y="5486"/>
                </a:lnTo>
                <a:lnTo>
                  <a:pt x="1616951" y="220370"/>
                </a:lnTo>
                <a:lnTo>
                  <a:pt x="1641640" y="220370"/>
                </a:lnTo>
                <a:lnTo>
                  <a:pt x="1666938" y="163982"/>
                </a:lnTo>
                <a:lnTo>
                  <a:pt x="1808454" y="163982"/>
                </a:lnTo>
                <a:lnTo>
                  <a:pt x="1798662" y="142341"/>
                </a:lnTo>
                <a:lnTo>
                  <a:pt x="1676387" y="142341"/>
                </a:lnTo>
                <a:lnTo>
                  <a:pt x="1725155" y="33527"/>
                </a:lnTo>
                <a:lnTo>
                  <a:pt x="1749426" y="33527"/>
                </a:lnTo>
                <a:lnTo>
                  <a:pt x="1736737" y="5486"/>
                </a:lnTo>
                <a:close/>
              </a:path>
              <a:path w="3100704" h="228600">
                <a:moveTo>
                  <a:pt x="1808454" y="163982"/>
                </a:moveTo>
                <a:lnTo>
                  <a:pt x="1783067" y="163982"/>
                </a:lnTo>
                <a:lnTo>
                  <a:pt x="1808060" y="220370"/>
                </a:lnTo>
                <a:lnTo>
                  <a:pt x="1833968" y="220370"/>
                </a:lnTo>
                <a:lnTo>
                  <a:pt x="1808454" y="163982"/>
                </a:lnTo>
                <a:close/>
              </a:path>
              <a:path w="3100704" h="228600">
                <a:moveTo>
                  <a:pt x="1749426" y="33527"/>
                </a:moveTo>
                <a:lnTo>
                  <a:pt x="1725155" y="33527"/>
                </a:lnTo>
                <a:lnTo>
                  <a:pt x="1773618" y="142341"/>
                </a:lnTo>
                <a:lnTo>
                  <a:pt x="1798662" y="142341"/>
                </a:lnTo>
                <a:lnTo>
                  <a:pt x="1749426" y="33527"/>
                </a:lnTo>
                <a:close/>
              </a:path>
              <a:path w="3100704" h="228600">
                <a:moveTo>
                  <a:pt x="2777921" y="170383"/>
                </a:moveTo>
                <a:lnTo>
                  <a:pt x="2760548" y="185927"/>
                </a:lnTo>
                <a:lnTo>
                  <a:pt x="2776493" y="202596"/>
                </a:lnTo>
                <a:lnTo>
                  <a:pt x="2795066" y="214502"/>
                </a:lnTo>
                <a:lnTo>
                  <a:pt x="2816269" y="221646"/>
                </a:lnTo>
                <a:lnTo>
                  <a:pt x="2840101" y="224027"/>
                </a:lnTo>
                <a:lnTo>
                  <a:pt x="2854588" y="222894"/>
                </a:lnTo>
                <a:lnTo>
                  <a:pt x="2867875" y="219494"/>
                </a:lnTo>
                <a:lnTo>
                  <a:pt x="2879963" y="213826"/>
                </a:lnTo>
                <a:lnTo>
                  <a:pt x="2890850" y="205892"/>
                </a:lnTo>
                <a:lnTo>
                  <a:pt x="2894390" y="202082"/>
                </a:lnTo>
                <a:lnTo>
                  <a:pt x="2840405" y="202082"/>
                </a:lnTo>
                <a:lnTo>
                  <a:pt x="2822784" y="200101"/>
                </a:lnTo>
                <a:lnTo>
                  <a:pt x="2806496" y="194157"/>
                </a:lnTo>
                <a:lnTo>
                  <a:pt x="2791542" y="184251"/>
                </a:lnTo>
                <a:lnTo>
                  <a:pt x="2777921" y="170383"/>
                </a:lnTo>
                <a:close/>
              </a:path>
              <a:path w="3100704" h="228600">
                <a:moveTo>
                  <a:pt x="2908071" y="7010"/>
                </a:moveTo>
                <a:lnTo>
                  <a:pt x="2771825" y="7010"/>
                </a:lnTo>
                <a:lnTo>
                  <a:pt x="2771825" y="28651"/>
                </a:lnTo>
                <a:lnTo>
                  <a:pt x="2876067" y="28651"/>
                </a:lnTo>
                <a:lnTo>
                  <a:pt x="2808706" y="104546"/>
                </a:lnTo>
                <a:lnTo>
                  <a:pt x="2813583" y="118871"/>
                </a:lnTo>
                <a:lnTo>
                  <a:pt x="2827299" y="118871"/>
                </a:lnTo>
                <a:lnTo>
                  <a:pt x="2840062" y="119548"/>
                </a:lnTo>
                <a:lnTo>
                  <a:pt x="2877781" y="135645"/>
                </a:lnTo>
                <a:lnTo>
                  <a:pt x="2887040" y="160019"/>
                </a:lnTo>
                <a:lnTo>
                  <a:pt x="2886201" y="169011"/>
                </a:lnTo>
                <a:lnTo>
                  <a:pt x="2858617" y="199186"/>
                </a:lnTo>
                <a:lnTo>
                  <a:pt x="2840405" y="202082"/>
                </a:lnTo>
                <a:lnTo>
                  <a:pt x="2894390" y="202082"/>
                </a:lnTo>
                <a:lnTo>
                  <a:pt x="2899851" y="196205"/>
                </a:lnTo>
                <a:lnTo>
                  <a:pt x="2906280" y="185280"/>
                </a:lnTo>
                <a:lnTo>
                  <a:pt x="2910138" y="173116"/>
                </a:lnTo>
                <a:lnTo>
                  <a:pt x="2911424" y="159715"/>
                </a:lnTo>
                <a:lnTo>
                  <a:pt x="2910176" y="146504"/>
                </a:lnTo>
                <a:lnTo>
                  <a:pt x="2880820" y="109832"/>
                </a:lnTo>
                <a:lnTo>
                  <a:pt x="2841015" y="99059"/>
                </a:lnTo>
                <a:lnTo>
                  <a:pt x="2908071" y="24688"/>
                </a:lnTo>
                <a:lnTo>
                  <a:pt x="2908071" y="7010"/>
                </a:lnTo>
                <a:close/>
              </a:path>
              <a:path w="3100704" h="228600">
                <a:moveTo>
                  <a:pt x="2964154" y="172821"/>
                </a:moveTo>
                <a:lnTo>
                  <a:pt x="2984271" y="215569"/>
                </a:lnTo>
                <a:lnTo>
                  <a:pt x="3024504" y="224027"/>
                </a:lnTo>
                <a:lnTo>
                  <a:pt x="3040506" y="222808"/>
                </a:lnTo>
                <a:lnTo>
                  <a:pt x="3054984" y="219151"/>
                </a:lnTo>
                <a:lnTo>
                  <a:pt x="3067938" y="213055"/>
                </a:lnTo>
                <a:lnTo>
                  <a:pt x="3079368" y="204520"/>
                </a:lnTo>
                <a:lnTo>
                  <a:pt x="3081541" y="202082"/>
                </a:lnTo>
                <a:lnTo>
                  <a:pt x="3024809" y="202082"/>
                </a:lnTo>
                <a:lnTo>
                  <a:pt x="3009588" y="200253"/>
                </a:lnTo>
                <a:lnTo>
                  <a:pt x="2994405" y="194767"/>
                </a:lnTo>
                <a:lnTo>
                  <a:pt x="2979261" y="185623"/>
                </a:lnTo>
                <a:lnTo>
                  <a:pt x="2964154" y="172821"/>
                </a:lnTo>
                <a:close/>
              </a:path>
              <a:path w="3100704" h="228600">
                <a:moveTo>
                  <a:pt x="3083131" y="109423"/>
                </a:moveTo>
                <a:lnTo>
                  <a:pt x="3023285" y="109423"/>
                </a:lnTo>
                <a:lnTo>
                  <a:pt x="3034477" y="110204"/>
                </a:lnTo>
                <a:lnTo>
                  <a:pt x="3044583" y="112547"/>
                </a:lnTo>
                <a:lnTo>
                  <a:pt x="3075397" y="144779"/>
                </a:lnTo>
                <a:lnTo>
                  <a:pt x="3076320" y="154228"/>
                </a:lnTo>
                <a:lnTo>
                  <a:pt x="3075425" y="164268"/>
                </a:lnTo>
                <a:lnTo>
                  <a:pt x="3045536" y="198729"/>
                </a:lnTo>
                <a:lnTo>
                  <a:pt x="3024809" y="202082"/>
                </a:lnTo>
                <a:lnTo>
                  <a:pt x="3081541" y="202082"/>
                </a:lnTo>
                <a:lnTo>
                  <a:pt x="3088703" y="194043"/>
                </a:lnTo>
                <a:lnTo>
                  <a:pt x="3095370" y="182117"/>
                </a:lnTo>
                <a:lnTo>
                  <a:pt x="3099371" y="168744"/>
                </a:lnTo>
                <a:lnTo>
                  <a:pt x="3100704" y="153923"/>
                </a:lnTo>
                <a:lnTo>
                  <a:pt x="3099400" y="139607"/>
                </a:lnTo>
                <a:lnTo>
                  <a:pt x="3095485" y="126834"/>
                </a:lnTo>
                <a:lnTo>
                  <a:pt x="3088960" y="115604"/>
                </a:lnTo>
                <a:lnTo>
                  <a:pt x="3083131" y="109423"/>
                </a:lnTo>
                <a:close/>
              </a:path>
              <a:path w="3100704" h="228600">
                <a:moveTo>
                  <a:pt x="3091256" y="7010"/>
                </a:moveTo>
                <a:lnTo>
                  <a:pt x="2968421" y="7010"/>
                </a:lnTo>
                <a:lnTo>
                  <a:pt x="2962325" y="110947"/>
                </a:lnTo>
                <a:lnTo>
                  <a:pt x="2978480" y="121615"/>
                </a:lnTo>
                <a:lnTo>
                  <a:pt x="2989853" y="116281"/>
                </a:lnTo>
                <a:lnTo>
                  <a:pt x="3001111" y="112471"/>
                </a:lnTo>
                <a:lnTo>
                  <a:pt x="3012255" y="110185"/>
                </a:lnTo>
                <a:lnTo>
                  <a:pt x="3023285" y="109423"/>
                </a:lnTo>
                <a:lnTo>
                  <a:pt x="3083131" y="109423"/>
                </a:lnTo>
                <a:lnTo>
                  <a:pt x="3079826" y="105917"/>
                </a:lnTo>
                <a:lnTo>
                  <a:pt x="3068691" y="98117"/>
                </a:lnTo>
                <a:lnTo>
                  <a:pt x="3067385" y="97535"/>
                </a:lnTo>
                <a:lnTo>
                  <a:pt x="2984880" y="97535"/>
                </a:lnTo>
                <a:lnTo>
                  <a:pt x="2989453" y="29260"/>
                </a:lnTo>
                <a:lnTo>
                  <a:pt x="3091256" y="29260"/>
                </a:lnTo>
                <a:lnTo>
                  <a:pt x="3091256" y="7010"/>
                </a:lnTo>
                <a:close/>
              </a:path>
              <a:path w="3100704" h="228600">
                <a:moveTo>
                  <a:pt x="3026943" y="88087"/>
                </a:moveTo>
                <a:lnTo>
                  <a:pt x="3016656" y="88677"/>
                </a:lnTo>
                <a:lnTo>
                  <a:pt x="3006217" y="90449"/>
                </a:lnTo>
                <a:lnTo>
                  <a:pt x="2995625" y="93402"/>
                </a:lnTo>
                <a:lnTo>
                  <a:pt x="2984880" y="97535"/>
                </a:lnTo>
                <a:lnTo>
                  <a:pt x="3067385" y="97535"/>
                </a:lnTo>
                <a:lnTo>
                  <a:pt x="3056166" y="92544"/>
                </a:lnTo>
                <a:lnTo>
                  <a:pt x="3042250" y="89201"/>
                </a:lnTo>
                <a:lnTo>
                  <a:pt x="3026943" y="88087"/>
                </a:lnTo>
                <a:close/>
              </a:path>
              <a:path w="3100704" h="228600">
                <a:moveTo>
                  <a:pt x="2068969" y="5486"/>
                </a:moveTo>
                <a:lnTo>
                  <a:pt x="2046414" y="5486"/>
                </a:lnTo>
                <a:lnTo>
                  <a:pt x="1949183" y="220370"/>
                </a:lnTo>
                <a:lnTo>
                  <a:pt x="1973872" y="220370"/>
                </a:lnTo>
                <a:lnTo>
                  <a:pt x="1999170" y="163982"/>
                </a:lnTo>
                <a:lnTo>
                  <a:pt x="2140686" y="163982"/>
                </a:lnTo>
                <a:lnTo>
                  <a:pt x="2130894" y="142341"/>
                </a:lnTo>
                <a:lnTo>
                  <a:pt x="2008619" y="142341"/>
                </a:lnTo>
                <a:lnTo>
                  <a:pt x="2057387" y="33527"/>
                </a:lnTo>
                <a:lnTo>
                  <a:pt x="2081658" y="33527"/>
                </a:lnTo>
                <a:lnTo>
                  <a:pt x="2068969" y="5486"/>
                </a:lnTo>
                <a:close/>
              </a:path>
              <a:path w="3100704" h="228600">
                <a:moveTo>
                  <a:pt x="2140686" y="163982"/>
                </a:moveTo>
                <a:lnTo>
                  <a:pt x="2115299" y="163982"/>
                </a:lnTo>
                <a:lnTo>
                  <a:pt x="2140292" y="220370"/>
                </a:lnTo>
                <a:lnTo>
                  <a:pt x="2166200" y="220370"/>
                </a:lnTo>
                <a:lnTo>
                  <a:pt x="2140686" y="163982"/>
                </a:lnTo>
                <a:close/>
              </a:path>
              <a:path w="3100704" h="228600">
                <a:moveTo>
                  <a:pt x="2081658" y="33527"/>
                </a:moveTo>
                <a:lnTo>
                  <a:pt x="2057387" y="33527"/>
                </a:lnTo>
                <a:lnTo>
                  <a:pt x="2105850" y="142341"/>
                </a:lnTo>
                <a:lnTo>
                  <a:pt x="2130894" y="142341"/>
                </a:lnTo>
                <a:lnTo>
                  <a:pt x="2081658" y="33527"/>
                </a:lnTo>
                <a:close/>
              </a:path>
              <a:path w="3100704" h="228600">
                <a:moveTo>
                  <a:pt x="2288108" y="7010"/>
                </a:moveTo>
                <a:lnTo>
                  <a:pt x="2208263" y="7010"/>
                </a:lnTo>
                <a:lnTo>
                  <a:pt x="2208263" y="220370"/>
                </a:lnTo>
                <a:lnTo>
                  <a:pt x="2232342" y="220370"/>
                </a:lnTo>
                <a:lnTo>
                  <a:pt x="2232342" y="145084"/>
                </a:lnTo>
                <a:lnTo>
                  <a:pt x="2284158" y="145084"/>
                </a:lnTo>
                <a:lnTo>
                  <a:pt x="2331328" y="134797"/>
                </a:lnTo>
                <a:lnTo>
                  <a:pt x="2347848" y="123139"/>
                </a:lnTo>
                <a:lnTo>
                  <a:pt x="2232342" y="123139"/>
                </a:lnTo>
                <a:lnTo>
                  <a:pt x="2232342" y="29260"/>
                </a:lnTo>
                <a:lnTo>
                  <a:pt x="2350093" y="29260"/>
                </a:lnTo>
                <a:lnTo>
                  <a:pt x="2346337" y="25298"/>
                </a:lnTo>
                <a:lnTo>
                  <a:pt x="2334578" y="17297"/>
                </a:lnTo>
                <a:lnTo>
                  <a:pt x="2320956" y="11582"/>
                </a:lnTo>
                <a:lnTo>
                  <a:pt x="2305468" y="8153"/>
                </a:lnTo>
                <a:lnTo>
                  <a:pt x="2288108" y="7010"/>
                </a:lnTo>
                <a:close/>
              </a:path>
              <a:path w="3100704" h="228600">
                <a:moveTo>
                  <a:pt x="2350093" y="29260"/>
                </a:moveTo>
                <a:lnTo>
                  <a:pt x="2286279" y="29260"/>
                </a:lnTo>
                <a:lnTo>
                  <a:pt x="2298844" y="30013"/>
                </a:lnTo>
                <a:lnTo>
                  <a:pt x="2310022" y="32270"/>
                </a:lnTo>
                <a:lnTo>
                  <a:pt x="2342630" y="65103"/>
                </a:lnTo>
                <a:lnTo>
                  <a:pt x="2343594" y="75590"/>
                </a:lnTo>
                <a:lnTo>
                  <a:pt x="2342592" y="85867"/>
                </a:lnTo>
                <a:lnTo>
                  <a:pt x="2318927" y="115852"/>
                </a:lnTo>
                <a:lnTo>
                  <a:pt x="2285072" y="123139"/>
                </a:lnTo>
                <a:lnTo>
                  <a:pt x="2347848" y="123139"/>
                </a:lnTo>
                <a:lnTo>
                  <a:pt x="2354512" y="116719"/>
                </a:lnTo>
                <a:lnTo>
                  <a:pt x="2361985" y="104774"/>
                </a:lnTo>
                <a:lnTo>
                  <a:pt x="2366470" y="90963"/>
                </a:lnTo>
                <a:lnTo>
                  <a:pt x="2367965" y="75285"/>
                </a:lnTo>
                <a:lnTo>
                  <a:pt x="2366613" y="60274"/>
                </a:lnTo>
                <a:lnTo>
                  <a:pt x="2362557" y="46939"/>
                </a:lnTo>
                <a:lnTo>
                  <a:pt x="2355798" y="35280"/>
                </a:lnTo>
                <a:lnTo>
                  <a:pt x="2350093" y="29260"/>
                </a:lnTo>
                <a:close/>
              </a:path>
              <a:path w="3100704" h="228600">
                <a:moveTo>
                  <a:pt x="2492629" y="28955"/>
                </a:moveTo>
                <a:lnTo>
                  <a:pt x="2468244" y="28955"/>
                </a:lnTo>
                <a:lnTo>
                  <a:pt x="2468244" y="220370"/>
                </a:lnTo>
                <a:lnTo>
                  <a:pt x="2492629" y="220370"/>
                </a:lnTo>
                <a:lnTo>
                  <a:pt x="2492629" y="28955"/>
                </a:lnTo>
                <a:close/>
              </a:path>
              <a:path w="3100704" h="228600">
                <a:moveTo>
                  <a:pt x="2564256" y="7010"/>
                </a:moveTo>
                <a:lnTo>
                  <a:pt x="2396629" y="7010"/>
                </a:lnTo>
                <a:lnTo>
                  <a:pt x="2396629" y="28955"/>
                </a:lnTo>
                <a:lnTo>
                  <a:pt x="2564256" y="28955"/>
                </a:lnTo>
                <a:lnTo>
                  <a:pt x="2564256" y="7010"/>
                </a:lnTo>
                <a:close/>
              </a:path>
              <a:path w="3100704" h="228600">
                <a:moveTo>
                  <a:pt x="2630716" y="188366"/>
                </a:moveTo>
                <a:lnTo>
                  <a:pt x="2602661" y="188366"/>
                </a:lnTo>
                <a:lnTo>
                  <a:pt x="2602661" y="220370"/>
                </a:lnTo>
                <a:lnTo>
                  <a:pt x="2630716" y="220370"/>
                </a:lnTo>
                <a:lnTo>
                  <a:pt x="2630716" y="18836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08891" y="6343943"/>
            <a:ext cx="3904615" cy="1186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146" y="5712853"/>
            <a:ext cx="3030220" cy="220979"/>
          </a:xfrm>
          <a:custGeom>
            <a:avLst/>
            <a:gdLst/>
            <a:ahLst/>
            <a:cxnLst/>
            <a:rect l="l" t="t" r="r" b="b"/>
            <a:pathLst>
              <a:path w="3030220" h="220979">
                <a:moveTo>
                  <a:pt x="90827" y="3657"/>
                </a:moveTo>
                <a:lnTo>
                  <a:pt x="0" y="3657"/>
                </a:lnTo>
                <a:lnTo>
                  <a:pt x="0" y="217004"/>
                </a:lnTo>
                <a:lnTo>
                  <a:pt x="94791" y="217004"/>
                </a:lnTo>
                <a:lnTo>
                  <a:pt x="111575" y="216035"/>
                </a:lnTo>
                <a:lnTo>
                  <a:pt x="126568" y="213123"/>
                </a:lnTo>
                <a:lnTo>
                  <a:pt x="139768" y="208266"/>
                </a:lnTo>
                <a:lnTo>
                  <a:pt x="151178" y="201460"/>
                </a:lnTo>
                <a:lnTo>
                  <a:pt x="157766" y="195376"/>
                </a:lnTo>
                <a:lnTo>
                  <a:pt x="23774" y="195376"/>
                </a:lnTo>
                <a:lnTo>
                  <a:pt x="23774" y="120078"/>
                </a:lnTo>
                <a:lnTo>
                  <a:pt x="152719" y="120078"/>
                </a:lnTo>
                <a:lnTo>
                  <a:pt x="146492" y="115073"/>
                </a:lnTo>
                <a:lnTo>
                  <a:pt x="126489" y="106680"/>
                </a:lnTo>
                <a:lnTo>
                  <a:pt x="140173" y="98755"/>
                </a:lnTo>
                <a:lnTo>
                  <a:pt x="23774" y="98755"/>
                </a:lnTo>
                <a:lnTo>
                  <a:pt x="23774" y="25298"/>
                </a:lnTo>
                <a:lnTo>
                  <a:pt x="148788" y="25298"/>
                </a:lnTo>
                <a:lnTo>
                  <a:pt x="146606" y="22555"/>
                </a:lnTo>
                <a:lnTo>
                  <a:pt x="136263" y="14287"/>
                </a:lnTo>
                <a:lnTo>
                  <a:pt x="123519" y="8381"/>
                </a:lnTo>
                <a:lnTo>
                  <a:pt x="108373" y="4838"/>
                </a:lnTo>
                <a:lnTo>
                  <a:pt x="90827" y="3657"/>
                </a:lnTo>
                <a:close/>
              </a:path>
              <a:path w="3030220" h="220979">
                <a:moveTo>
                  <a:pt x="152719" y="120078"/>
                </a:moveTo>
                <a:lnTo>
                  <a:pt x="91133" y="120078"/>
                </a:lnTo>
                <a:lnTo>
                  <a:pt x="104173" y="120671"/>
                </a:lnTo>
                <a:lnTo>
                  <a:pt x="115555" y="122447"/>
                </a:lnTo>
                <a:lnTo>
                  <a:pt x="146921" y="148331"/>
                </a:lnTo>
                <a:lnTo>
                  <a:pt x="147826" y="156654"/>
                </a:lnTo>
                <a:lnTo>
                  <a:pt x="146950" y="165300"/>
                </a:lnTo>
                <a:lnTo>
                  <a:pt x="117194" y="192817"/>
                </a:lnTo>
                <a:lnTo>
                  <a:pt x="95399" y="195376"/>
                </a:lnTo>
                <a:lnTo>
                  <a:pt x="157766" y="195376"/>
                </a:lnTo>
                <a:lnTo>
                  <a:pt x="160379" y="192963"/>
                </a:lnTo>
                <a:lnTo>
                  <a:pt x="166952" y="183019"/>
                </a:lnTo>
                <a:lnTo>
                  <a:pt x="170895" y="171627"/>
                </a:lnTo>
                <a:lnTo>
                  <a:pt x="172209" y="158788"/>
                </a:lnTo>
                <a:lnTo>
                  <a:pt x="169352" y="141128"/>
                </a:lnTo>
                <a:lnTo>
                  <a:pt x="160779" y="126557"/>
                </a:lnTo>
                <a:lnTo>
                  <a:pt x="152719" y="120078"/>
                </a:lnTo>
                <a:close/>
              </a:path>
              <a:path w="3030220" h="220979">
                <a:moveTo>
                  <a:pt x="148788" y="25298"/>
                </a:moveTo>
                <a:lnTo>
                  <a:pt x="88696" y="25298"/>
                </a:lnTo>
                <a:lnTo>
                  <a:pt x="99336" y="25879"/>
                </a:lnTo>
                <a:lnTo>
                  <a:pt x="108699" y="27620"/>
                </a:lnTo>
                <a:lnTo>
                  <a:pt x="135939" y="60045"/>
                </a:lnTo>
                <a:lnTo>
                  <a:pt x="135101" y="68808"/>
                </a:lnTo>
                <a:lnTo>
                  <a:pt x="106907" y="96235"/>
                </a:lnTo>
                <a:lnTo>
                  <a:pt x="86868" y="98755"/>
                </a:lnTo>
                <a:lnTo>
                  <a:pt x="140173" y="98755"/>
                </a:lnTo>
                <a:lnTo>
                  <a:pt x="141292" y="98107"/>
                </a:lnTo>
                <a:lnTo>
                  <a:pt x="151865" y="87020"/>
                </a:lnTo>
                <a:lnTo>
                  <a:pt x="158208" y="73418"/>
                </a:lnTo>
                <a:lnTo>
                  <a:pt x="160322" y="57302"/>
                </a:lnTo>
                <a:lnTo>
                  <a:pt x="159465" y="47472"/>
                </a:lnTo>
                <a:lnTo>
                  <a:pt x="156893" y="38404"/>
                </a:lnTo>
                <a:lnTo>
                  <a:pt x="152607" y="30098"/>
                </a:lnTo>
                <a:lnTo>
                  <a:pt x="148788" y="25298"/>
                </a:lnTo>
                <a:close/>
              </a:path>
              <a:path w="3030220" h="220979">
                <a:moveTo>
                  <a:pt x="374291" y="3657"/>
                </a:moveTo>
                <a:lnTo>
                  <a:pt x="220064" y="3657"/>
                </a:lnTo>
                <a:lnTo>
                  <a:pt x="220064" y="217004"/>
                </a:lnTo>
                <a:lnTo>
                  <a:pt x="375814" y="217004"/>
                </a:lnTo>
                <a:lnTo>
                  <a:pt x="375814" y="195059"/>
                </a:lnTo>
                <a:lnTo>
                  <a:pt x="244144" y="195059"/>
                </a:lnTo>
                <a:lnTo>
                  <a:pt x="244144" y="120395"/>
                </a:lnTo>
                <a:lnTo>
                  <a:pt x="360575" y="120395"/>
                </a:lnTo>
                <a:lnTo>
                  <a:pt x="360575" y="98450"/>
                </a:lnTo>
                <a:lnTo>
                  <a:pt x="244144" y="98450"/>
                </a:lnTo>
                <a:lnTo>
                  <a:pt x="244144" y="25603"/>
                </a:lnTo>
                <a:lnTo>
                  <a:pt x="374291" y="25603"/>
                </a:lnTo>
                <a:lnTo>
                  <a:pt x="374291" y="3657"/>
                </a:lnTo>
                <a:close/>
              </a:path>
              <a:path w="3030220" h="220979">
                <a:moveTo>
                  <a:pt x="505048" y="25603"/>
                </a:moveTo>
                <a:lnTo>
                  <a:pt x="480664" y="25603"/>
                </a:lnTo>
                <a:lnTo>
                  <a:pt x="480664" y="217004"/>
                </a:lnTo>
                <a:lnTo>
                  <a:pt x="505048" y="217004"/>
                </a:lnTo>
                <a:lnTo>
                  <a:pt x="505048" y="25603"/>
                </a:lnTo>
                <a:close/>
              </a:path>
              <a:path w="3030220" h="220979">
                <a:moveTo>
                  <a:pt x="576677" y="3657"/>
                </a:moveTo>
                <a:lnTo>
                  <a:pt x="409039" y="3657"/>
                </a:lnTo>
                <a:lnTo>
                  <a:pt x="409039" y="25603"/>
                </a:lnTo>
                <a:lnTo>
                  <a:pt x="576677" y="25603"/>
                </a:lnTo>
                <a:lnTo>
                  <a:pt x="576677" y="3657"/>
                </a:lnTo>
                <a:close/>
              </a:path>
              <a:path w="3030220" h="220979">
                <a:moveTo>
                  <a:pt x="701645" y="3657"/>
                </a:moveTo>
                <a:lnTo>
                  <a:pt x="621788" y="3657"/>
                </a:lnTo>
                <a:lnTo>
                  <a:pt x="621788" y="217004"/>
                </a:lnTo>
                <a:lnTo>
                  <a:pt x="645867" y="217004"/>
                </a:lnTo>
                <a:lnTo>
                  <a:pt x="645867" y="141719"/>
                </a:lnTo>
                <a:lnTo>
                  <a:pt x="697683" y="141719"/>
                </a:lnTo>
                <a:lnTo>
                  <a:pt x="744860" y="131437"/>
                </a:lnTo>
                <a:lnTo>
                  <a:pt x="761375" y="119786"/>
                </a:lnTo>
                <a:lnTo>
                  <a:pt x="645867" y="119786"/>
                </a:lnTo>
                <a:lnTo>
                  <a:pt x="645867" y="25895"/>
                </a:lnTo>
                <a:lnTo>
                  <a:pt x="763610" y="25895"/>
                </a:lnTo>
                <a:lnTo>
                  <a:pt x="759862" y="21945"/>
                </a:lnTo>
                <a:lnTo>
                  <a:pt x="748108" y="13944"/>
                </a:lnTo>
                <a:lnTo>
                  <a:pt x="734487" y="8229"/>
                </a:lnTo>
                <a:lnTo>
                  <a:pt x="719000" y="4800"/>
                </a:lnTo>
                <a:lnTo>
                  <a:pt x="701645" y="3657"/>
                </a:lnTo>
                <a:close/>
              </a:path>
              <a:path w="3030220" h="220979">
                <a:moveTo>
                  <a:pt x="763610" y="25895"/>
                </a:moveTo>
                <a:lnTo>
                  <a:pt x="699816" y="25895"/>
                </a:lnTo>
                <a:lnTo>
                  <a:pt x="712380" y="26649"/>
                </a:lnTo>
                <a:lnTo>
                  <a:pt x="723553" y="28911"/>
                </a:lnTo>
                <a:lnTo>
                  <a:pt x="756157" y="61748"/>
                </a:lnTo>
                <a:lnTo>
                  <a:pt x="757119" y="72237"/>
                </a:lnTo>
                <a:lnTo>
                  <a:pt x="756119" y="82513"/>
                </a:lnTo>
                <a:lnTo>
                  <a:pt x="732459" y="112494"/>
                </a:lnTo>
                <a:lnTo>
                  <a:pt x="698597" y="119786"/>
                </a:lnTo>
                <a:lnTo>
                  <a:pt x="761375" y="119786"/>
                </a:lnTo>
                <a:lnTo>
                  <a:pt x="768044" y="113364"/>
                </a:lnTo>
                <a:lnTo>
                  <a:pt x="775521" y="101415"/>
                </a:lnTo>
                <a:lnTo>
                  <a:pt x="780007" y="87600"/>
                </a:lnTo>
                <a:lnTo>
                  <a:pt x="781503" y="71920"/>
                </a:lnTo>
                <a:lnTo>
                  <a:pt x="780150" y="56914"/>
                </a:lnTo>
                <a:lnTo>
                  <a:pt x="776093" y="43580"/>
                </a:lnTo>
                <a:lnTo>
                  <a:pt x="769330" y="31922"/>
                </a:lnTo>
                <a:lnTo>
                  <a:pt x="763610" y="25895"/>
                </a:lnTo>
                <a:close/>
              </a:path>
              <a:path w="3030220" h="220979">
                <a:moveTo>
                  <a:pt x="925064" y="0"/>
                </a:moveTo>
                <a:lnTo>
                  <a:pt x="881706" y="8110"/>
                </a:lnTo>
                <a:lnTo>
                  <a:pt x="846730" y="32461"/>
                </a:lnTo>
                <a:lnTo>
                  <a:pt x="823641" y="68159"/>
                </a:lnTo>
                <a:lnTo>
                  <a:pt x="815945" y="110324"/>
                </a:lnTo>
                <a:lnTo>
                  <a:pt x="817850" y="132346"/>
                </a:lnTo>
                <a:lnTo>
                  <a:pt x="833090" y="171361"/>
                </a:lnTo>
                <a:lnTo>
                  <a:pt x="862732" y="202488"/>
                </a:lnTo>
                <a:lnTo>
                  <a:pt x="901746" y="218643"/>
                </a:lnTo>
                <a:lnTo>
                  <a:pt x="924454" y="220662"/>
                </a:lnTo>
                <a:lnTo>
                  <a:pt x="947181" y="218633"/>
                </a:lnTo>
                <a:lnTo>
                  <a:pt x="967812" y="212547"/>
                </a:lnTo>
                <a:lnTo>
                  <a:pt x="986348" y="202403"/>
                </a:lnTo>
                <a:lnTo>
                  <a:pt x="990968" y="198412"/>
                </a:lnTo>
                <a:lnTo>
                  <a:pt x="925064" y="198412"/>
                </a:lnTo>
                <a:lnTo>
                  <a:pt x="907700" y="196813"/>
                </a:lnTo>
                <a:lnTo>
                  <a:pt x="864866" y="172808"/>
                </a:lnTo>
                <a:lnTo>
                  <a:pt x="842434" y="128065"/>
                </a:lnTo>
                <a:lnTo>
                  <a:pt x="840939" y="110324"/>
                </a:lnTo>
                <a:lnTo>
                  <a:pt x="842415" y="92471"/>
                </a:lnTo>
                <a:lnTo>
                  <a:pt x="864561" y="47701"/>
                </a:lnTo>
                <a:lnTo>
                  <a:pt x="907109" y="23830"/>
                </a:lnTo>
                <a:lnTo>
                  <a:pt x="924454" y="22237"/>
                </a:lnTo>
                <a:lnTo>
                  <a:pt x="991487" y="22237"/>
                </a:lnTo>
                <a:lnTo>
                  <a:pt x="986786" y="18162"/>
                </a:lnTo>
                <a:lnTo>
                  <a:pt x="968345" y="8070"/>
                </a:lnTo>
                <a:lnTo>
                  <a:pt x="947771" y="2017"/>
                </a:lnTo>
                <a:lnTo>
                  <a:pt x="925064" y="0"/>
                </a:lnTo>
                <a:close/>
              </a:path>
              <a:path w="3030220" h="220979">
                <a:moveTo>
                  <a:pt x="991487" y="22237"/>
                </a:moveTo>
                <a:lnTo>
                  <a:pt x="924454" y="22237"/>
                </a:lnTo>
                <a:lnTo>
                  <a:pt x="941818" y="23837"/>
                </a:lnTo>
                <a:lnTo>
                  <a:pt x="957639" y="28638"/>
                </a:lnTo>
                <a:lnTo>
                  <a:pt x="995120" y="61354"/>
                </a:lnTo>
                <a:lnTo>
                  <a:pt x="1008579" y="110324"/>
                </a:lnTo>
                <a:lnTo>
                  <a:pt x="1007103" y="128186"/>
                </a:lnTo>
                <a:lnTo>
                  <a:pt x="984957" y="172974"/>
                </a:lnTo>
                <a:lnTo>
                  <a:pt x="942409" y="196823"/>
                </a:lnTo>
                <a:lnTo>
                  <a:pt x="925064" y="198412"/>
                </a:lnTo>
                <a:lnTo>
                  <a:pt x="990968" y="198412"/>
                </a:lnTo>
                <a:lnTo>
                  <a:pt x="1025876" y="152511"/>
                </a:lnTo>
                <a:lnTo>
                  <a:pt x="1033572" y="110324"/>
                </a:lnTo>
                <a:lnTo>
                  <a:pt x="1031667" y="88303"/>
                </a:lnTo>
                <a:lnTo>
                  <a:pt x="1025952" y="67957"/>
                </a:lnTo>
                <a:lnTo>
                  <a:pt x="1016427" y="49288"/>
                </a:lnTo>
                <a:lnTo>
                  <a:pt x="1003092" y="32296"/>
                </a:lnTo>
                <a:lnTo>
                  <a:pt x="991487" y="22237"/>
                </a:lnTo>
                <a:close/>
              </a:path>
              <a:path w="3030220" h="220979">
                <a:moveTo>
                  <a:pt x="1175304" y="3657"/>
                </a:moveTo>
                <a:lnTo>
                  <a:pt x="1084474" y="3657"/>
                </a:lnTo>
                <a:lnTo>
                  <a:pt x="1084474" y="217004"/>
                </a:lnTo>
                <a:lnTo>
                  <a:pt x="1179267" y="217004"/>
                </a:lnTo>
                <a:lnTo>
                  <a:pt x="1196050" y="216035"/>
                </a:lnTo>
                <a:lnTo>
                  <a:pt x="1211042" y="213123"/>
                </a:lnTo>
                <a:lnTo>
                  <a:pt x="1224244" y="208266"/>
                </a:lnTo>
                <a:lnTo>
                  <a:pt x="1235655" y="201460"/>
                </a:lnTo>
                <a:lnTo>
                  <a:pt x="1242243" y="195376"/>
                </a:lnTo>
                <a:lnTo>
                  <a:pt x="1108248" y="195376"/>
                </a:lnTo>
                <a:lnTo>
                  <a:pt x="1108248" y="120078"/>
                </a:lnTo>
                <a:lnTo>
                  <a:pt x="1237195" y="120078"/>
                </a:lnTo>
                <a:lnTo>
                  <a:pt x="1230969" y="115073"/>
                </a:lnTo>
                <a:lnTo>
                  <a:pt x="1210966" y="106680"/>
                </a:lnTo>
                <a:lnTo>
                  <a:pt x="1224650" y="98755"/>
                </a:lnTo>
                <a:lnTo>
                  <a:pt x="1108248" y="98755"/>
                </a:lnTo>
                <a:lnTo>
                  <a:pt x="1108248" y="25298"/>
                </a:lnTo>
                <a:lnTo>
                  <a:pt x="1233265" y="25298"/>
                </a:lnTo>
                <a:lnTo>
                  <a:pt x="1231083" y="22555"/>
                </a:lnTo>
                <a:lnTo>
                  <a:pt x="1220739" y="14287"/>
                </a:lnTo>
                <a:lnTo>
                  <a:pt x="1207994" y="8381"/>
                </a:lnTo>
                <a:lnTo>
                  <a:pt x="1192850" y="4838"/>
                </a:lnTo>
                <a:lnTo>
                  <a:pt x="1175304" y="3657"/>
                </a:lnTo>
                <a:close/>
              </a:path>
              <a:path w="3030220" h="220979">
                <a:moveTo>
                  <a:pt x="1237195" y="120078"/>
                </a:moveTo>
                <a:lnTo>
                  <a:pt x="1175609" y="120078"/>
                </a:lnTo>
                <a:lnTo>
                  <a:pt x="1188644" y="120671"/>
                </a:lnTo>
                <a:lnTo>
                  <a:pt x="1200027" y="122447"/>
                </a:lnTo>
                <a:lnTo>
                  <a:pt x="1231395" y="148331"/>
                </a:lnTo>
                <a:lnTo>
                  <a:pt x="1232302" y="156654"/>
                </a:lnTo>
                <a:lnTo>
                  <a:pt x="1231426" y="165300"/>
                </a:lnTo>
                <a:lnTo>
                  <a:pt x="1201670" y="192817"/>
                </a:lnTo>
                <a:lnTo>
                  <a:pt x="1179876" y="195376"/>
                </a:lnTo>
                <a:lnTo>
                  <a:pt x="1242243" y="195376"/>
                </a:lnTo>
                <a:lnTo>
                  <a:pt x="1244856" y="192963"/>
                </a:lnTo>
                <a:lnTo>
                  <a:pt x="1251428" y="183019"/>
                </a:lnTo>
                <a:lnTo>
                  <a:pt x="1255372" y="171627"/>
                </a:lnTo>
                <a:lnTo>
                  <a:pt x="1256686" y="158788"/>
                </a:lnTo>
                <a:lnTo>
                  <a:pt x="1253829" y="141128"/>
                </a:lnTo>
                <a:lnTo>
                  <a:pt x="1245256" y="126557"/>
                </a:lnTo>
                <a:lnTo>
                  <a:pt x="1237195" y="120078"/>
                </a:lnTo>
                <a:close/>
              </a:path>
              <a:path w="3030220" h="220979">
                <a:moveTo>
                  <a:pt x="1233265" y="25298"/>
                </a:moveTo>
                <a:lnTo>
                  <a:pt x="1173171" y="25298"/>
                </a:lnTo>
                <a:lnTo>
                  <a:pt x="1183810" y="25879"/>
                </a:lnTo>
                <a:lnTo>
                  <a:pt x="1193173" y="27620"/>
                </a:lnTo>
                <a:lnTo>
                  <a:pt x="1220415" y="60045"/>
                </a:lnTo>
                <a:lnTo>
                  <a:pt x="1219577" y="68808"/>
                </a:lnTo>
                <a:lnTo>
                  <a:pt x="1191383" y="96235"/>
                </a:lnTo>
                <a:lnTo>
                  <a:pt x="1171342" y="98755"/>
                </a:lnTo>
                <a:lnTo>
                  <a:pt x="1224650" y="98755"/>
                </a:lnTo>
                <a:lnTo>
                  <a:pt x="1225768" y="98107"/>
                </a:lnTo>
                <a:lnTo>
                  <a:pt x="1236341" y="87020"/>
                </a:lnTo>
                <a:lnTo>
                  <a:pt x="1242684" y="73418"/>
                </a:lnTo>
                <a:lnTo>
                  <a:pt x="1244799" y="57302"/>
                </a:lnTo>
                <a:lnTo>
                  <a:pt x="1243942" y="47472"/>
                </a:lnTo>
                <a:lnTo>
                  <a:pt x="1241370" y="38404"/>
                </a:lnTo>
                <a:lnTo>
                  <a:pt x="1237084" y="30098"/>
                </a:lnTo>
                <a:lnTo>
                  <a:pt x="1233265" y="25298"/>
                </a:lnTo>
                <a:close/>
              </a:path>
              <a:path w="3030220" h="220979">
                <a:moveTo>
                  <a:pt x="1328619" y="3657"/>
                </a:moveTo>
                <a:lnTo>
                  <a:pt x="1304540" y="3657"/>
                </a:lnTo>
                <a:lnTo>
                  <a:pt x="1304540" y="217004"/>
                </a:lnTo>
                <a:lnTo>
                  <a:pt x="1328619" y="217004"/>
                </a:lnTo>
                <a:lnTo>
                  <a:pt x="1328619" y="159715"/>
                </a:lnTo>
                <a:lnTo>
                  <a:pt x="1356895" y="131051"/>
                </a:lnTo>
                <a:lnTo>
                  <a:pt x="1328619" y="131051"/>
                </a:lnTo>
                <a:lnTo>
                  <a:pt x="1328619" y="3657"/>
                </a:lnTo>
                <a:close/>
              </a:path>
              <a:path w="3030220" h="220979">
                <a:moveTo>
                  <a:pt x="1404096" y="113677"/>
                </a:moveTo>
                <a:lnTo>
                  <a:pt x="1374034" y="113677"/>
                </a:lnTo>
                <a:lnTo>
                  <a:pt x="1456025" y="217004"/>
                </a:lnTo>
                <a:lnTo>
                  <a:pt x="1486200" y="217004"/>
                </a:lnTo>
                <a:lnTo>
                  <a:pt x="1404096" y="113677"/>
                </a:lnTo>
                <a:close/>
              </a:path>
              <a:path w="3030220" h="220979">
                <a:moveTo>
                  <a:pt x="1482238" y="3657"/>
                </a:moveTo>
                <a:lnTo>
                  <a:pt x="1451148" y="3657"/>
                </a:lnTo>
                <a:lnTo>
                  <a:pt x="1328619" y="131051"/>
                </a:lnTo>
                <a:lnTo>
                  <a:pt x="1356895" y="131051"/>
                </a:lnTo>
                <a:lnTo>
                  <a:pt x="1374034" y="113677"/>
                </a:lnTo>
                <a:lnTo>
                  <a:pt x="1404096" y="113677"/>
                </a:lnTo>
                <a:lnTo>
                  <a:pt x="1390785" y="96926"/>
                </a:lnTo>
                <a:lnTo>
                  <a:pt x="1482238" y="3657"/>
                </a:lnTo>
                <a:close/>
              </a:path>
              <a:path w="3030220" h="220979">
                <a:moveTo>
                  <a:pt x="1625189" y="2120"/>
                </a:moveTo>
                <a:lnTo>
                  <a:pt x="1602621" y="2120"/>
                </a:lnTo>
                <a:lnTo>
                  <a:pt x="1505403" y="217004"/>
                </a:lnTo>
                <a:lnTo>
                  <a:pt x="1530092" y="217004"/>
                </a:lnTo>
                <a:lnTo>
                  <a:pt x="1555390" y="160629"/>
                </a:lnTo>
                <a:lnTo>
                  <a:pt x="1696902" y="160629"/>
                </a:lnTo>
                <a:lnTo>
                  <a:pt x="1687111" y="138988"/>
                </a:lnTo>
                <a:lnTo>
                  <a:pt x="1564839" y="138988"/>
                </a:lnTo>
                <a:lnTo>
                  <a:pt x="1613594" y="30175"/>
                </a:lnTo>
                <a:lnTo>
                  <a:pt x="1637882" y="30175"/>
                </a:lnTo>
                <a:lnTo>
                  <a:pt x="1625189" y="2120"/>
                </a:lnTo>
                <a:close/>
              </a:path>
              <a:path w="3030220" h="220979">
                <a:moveTo>
                  <a:pt x="1696902" y="160629"/>
                </a:moveTo>
                <a:lnTo>
                  <a:pt x="1671506" y="160629"/>
                </a:lnTo>
                <a:lnTo>
                  <a:pt x="1696512" y="217004"/>
                </a:lnTo>
                <a:lnTo>
                  <a:pt x="1722408" y="217004"/>
                </a:lnTo>
                <a:lnTo>
                  <a:pt x="1696902" y="160629"/>
                </a:lnTo>
                <a:close/>
              </a:path>
              <a:path w="3030220" h="220979">
                <a:moveTo>
                  <a:pt x="1637882" y="30175"/>
                </a:moveTo>
                <a:lnTo>
                  <a:pt x="1613594" y="30175"/>
                </a:lnTo>
                <a:lnTo>
                  <a:pt x="1662057" y="138988"/>
                </a:lnTo>
                <a:lnTo>
                  <a:pt x="1687111" y="138988"/>
                </a:lnTo>
                <a:lnTo>
                  <a:pt x="1637882" y="30175"/>
                </a:lnTo>
                <a:close/>
              </a:path>
              <a:path w="3030220" h="220979">
                <a:moveTo>
                  <a:pt x="1957409" y="2120"/>
                </a:moveTo>
                <a:lnTo>
                  <a:pt x="1934853" y="2120"/>
                </a:lnTo>
                <a:lnTo>
                  <a:pt x="1837622" y="217004"/>
                </a:lnTo>
                <a:lnTo>
                  <a:pt x="1862311" y="217004"/>
                </a:lnTo>
                <a:lnTo>
                  <a:pt x="1887609" y="160629"/>
                </a:lnTo>
                <a:lnTo>
                  <a:pt x="2029131" y="160629"/>
                </a:lnTo>
                <a:lnTo>
                  <a:pt x="2019339" y="138988"/>
                </a:lnTo>
                <a:lnTo>
                  <a:pt x="1897058" y="138988"/>
                </a:lnTo>
                <a:lnTo>
                  <a:pt x="1945826" y="30175"/>
                </a:lnTo>
                <a:lnTo>
                  <a:pt x="1970103" y="30175"/>
                </a:lnTo>
                <a:lnTo>
                  <a:pt x="1957409" y="2120"/>
                </a:lnTo>
                <a:close/>
              </a:path>
              <a:path w="3030220" h="220979">
                <a:moveTo>
                  <a:pt x="2029131" y="160629"/>
                </a:moveTo>
                <a:lnTo>
                  <a:pt x="2003738" y="160629"/>
                </a:lnTo>
                <a:lnTo>
                  <a:pt x="2028732" y="217004"/>
                </a:lnTo>
                <a:lnTo>
                  <a:pt x="2054640" y="217004"/>
                </a:lnTo>
                <a:lnTo>
                  <a:pt x="2029131" y="160629"/>
                </a:lnTo>
                <a:close/>
              </a:path>
              <a:path w="3030220" h="220979">
                <a:moveTo>
                  <a:pt x="1970103" y="30175"/>
                </a:moveTo>
                <a:lnTo>
                  <a:pt x="1945826" y="30175"/>
                </a:lnTo>
                <a:lnTo>
                  <a:pt x="1994289" y="138988"/>
                </a:lnTo>
                <a:lnTo>
                  <a:pt x="2019339" y="138988"/>
                </a:lnTo>
                <a:lnTo>
                  <a:pt x="1970103" y="30175"/>
                </a:lnTo>
                <a:close/>
              </a:path>
              <a:path w="3030220" h="220979">
                <a:moveTo>
                  <a:pt x="2176560" y="3657"/>
                </a:moveTo>
                <a:lnTo>
                  <a:pt x="2096702" y="3657"/>
                </a:lnTo>
                <a:lnTo>
                  <a:pt x="2096702" y="217004"/>
                </a:lnTo>
                <a:lnTo>
                  <a:pt x="2120781" y="217004"/>
                </a:lnTo>
                <a:lnTo>
                  <a:pt x="2120781" y="141719"/>
                </a:lnTo>
                <a:lnTo>
                  <a:pt x="2172597" y="141719"/>
                </a:lnTo>
                <a:lnTo>
                  <a:pt x="2219775" y="131437"/>
                </a:lnTo>
                <a:lnTo>
                  <a:pt x="2236289" y="119786"/>
                </a:lnTo>
                <a:lnTo>
                  <a:pt x="2120781" y="119786"/>
                </a:lnTo>
                <a:lnTo>
                  <a:pt x="2120781" y="25895"/>
                </a:lnTo>
                <a:lnTo>
                  <a:pt x="2238525" y="25895"/>
                </a:lnTo>
                <a:lnTo>
                  <a:pt x="2234777" y="21945"/>
                </a:lnTo>
                <a:lnTo>
                  <a:pt x="2223023" y="13944"/>
                </a:lnTo>
                <a:lnTo>
                  <a:pt x="2209402" y="8229"/>
                </a:lnTo>
                <a:lnTo>
                  <a:pt x="2193914" y="4800"/>
                </a:lnTo>
                <a:lnTo>
                  <a:pt x="2176560" y="3657"/>
                </a:lnTo>
                <a:close/>
              </a:path>
              <a:path w="3030220" h="220979">
                <a:moveTo>
                  <a:pt x="2238525" y="25895"/>
                </a:moveTo>
                <a:lnTo>
                  <a:pt x="2174731" y="25895"/>
                </a:lnTo>
                <a:lnTo>
                  <a:pt x="2187294" y="26649"/>
                </a:lnTo>
                <a:lnTo>
                  <a:pt x="2198467" y="28911"/>
                </a:lnTo>
                <a:lnTo>
                  <a:pt x="2231071" y="61748"/>
                </a:lnTo>
                <a:lnTo>
                  <a:pt x="2232033" y="72237"/>
                </a:lnTo>
                <a:lnTo>
                  <a:pt x="2231033" y="82513"/>
                </a:lnTo>
                <a:lnTo>
                  <a:pt x="2207373" y="112494"/>
                </a:lnTo>
                <a:lnTo>
                  <a:pt x="2173512" y="119786"/>
                </a:lnTo>
                <a:lnTo>
                  <a:pt x="2236289" y="119786"/>
                </a:lnTo>
                <a:lnTo>
                  <a:pt x="2242959" y="113364"/>
                </a:lnTo>
                <a:lnTo>
                  <a:pt x="2250436" y="101415"/>
                </a:lnTo>
                <a:lnTo>
                  <a:pt x="2254922" y="87600"/>
                </a:lnTo>
                <a:lnTo>
                  <a:pt x="2256417" y="71920"/>
                </a:lnTo>
                <a:lnTo>
                  <a:pt x="2255065" y="56914"/>
                </a:lnTo>
                <a:lnTo>
                  <a:pt x="2251007" y="43580"/>
                </a:lnTo>
                <a:lnTo>
                  <a:pt x="2244244" y="31922"/>
                </a:lnTo>
                <a:lnTo>
                  <a:pt x="2238525" y="25895"/>
                </a:lnTo>
                <a:close/>
              </a:path>
              <a:path w="3030220" h="220979">
                <a:moveTo>
                  <a:pt x="2381081" y="25603"/>
                </a:moveTo>
                <a:lnTo>
                  <a:pt x="2356697" y="25603"/>
                </a:lnTo>
                <a:lnTo>
                  <a:pt x="2356697" y="217004"/>
                </a:lnTo>
                <a:lnTo>
                  <a:pt x="2381081" y="217004"/>
                </a:lnTo>
                <a:lnTo>
                  <a:pt x="2381081" y="25603"/>
                </a:lnTo>
                <a:close/>
              </a:path>
              <a:path w="3030220" h="220979">
                <a:moveTo>
                  <a:pt x="2452709" y="3657"/>
                </a:moveTo>
                <a:lnTo>
                  <a:pt x="2285069" y="3657"/>
                </a:lnTo>
                <a:lnTo>
                  <a:pt x="2285069" y="25603"/>
                </a:lnTo>
                <a:lnTo>
                  <a:pt x="2452709" y="25603"/>
                </a:lnTo>
                <a:lnTo>
                  <a:pt x="2452709" y="3657"/>
                </a:lnTo>
                <a:close/>
              </a:path>
              <a:path w="3030220" h="220979">
                <a:moveTo>
                  <a:pt x="2519155" y="185000"/>
                </a:moveTo>
                <a:lnTo>
                  <a:pt x="2491113" y="185000"/>
                </a:lnTo>
                <a:lnTo>
                  <a:pt x="2491113" y="217004"/>
                </a:lnTo>
                <a:lnTo>
                  <a:pt x="2519155" y="217004"/>
                </a:lnTo>
                <a:lnTo>
                  <a:pt x="2519155" y="185000"/>
                </a:lnTo>
                <a:close/>
              </a:path>
              <a:path w="3030220" h="220979">
                <a:moveTo>
                  <a:pt x="2741049" y="0"/>
                </a:moveTo>
                <a:lnTo>
                  <a:pt x="2689300" y="18516"/>
                </a:lnTo>
                <a:lnTo>
                  <a:pt x="2665811" y="50444"/>
                </a:lnTo>
                <a:lnTo>
                  <a:pt x="2653848" y="91891"/>
                </a:lnTo>
                <a:lnTo>
                  <a:pt x="2652370" y="116128"/>
                </a:lnTo>
                <a:lnTo>
                  <a:pt x="2653743" y="141134"/>
                </a:lnTo>
                <a:lnTo>
                  <a:pt x="2664868" y="180912"/>
                </a:lnTo>
                <a:lnTo>
                  <a:pt x="2700892" y="214344"/>
                </a:lnTo>
                <a:lnTo>
                  <a:pt x="2735258" y="220662"/>
                </a:lnTo>
                <a:lnTo>
                  <a:pt x="2750898" y="219405"/>
                </a:lnTo>
                <a:lnTo>
                  <a:pt x="2765205" y="215633"/>
                </a:lnTo>
                <a:lnTo>
                  <a:pt x="2778178" y="209346"/>
                </a:lnTo>
                <a:lnTo>
                  <a:pt x="2789817" y="200545"/>
                </a:lnTo>
                <a:lnTo>
                  <a:pt x="2790910" y="199326"/>
                </a:lnTo>
                <a:lnTo>
                  <a:pt x="2735563" y="199326"/>
                </a:lnTo>
                <a:lnTo>
                  <a:pt x="2724343" y="198469"/>
                </a:lnTo>
                <a:lnTo>
                  <a:pt x="2690186" y="178335"/>
                </a:lnTo>
                <a:lnTo>
                  <a:pt x="2681613" y="151485"/>
                </a:lnTo>
                <a:lnTo>
                  <a:pt x="2682556" y="142324"/>
                </a:lnTo>
                <a:lnTo>
                  <a:pt x="2685385" y="133759"/>
                </a:lnTo>
                <a:lnTo>
                  <a:pt x="2690100" y="125789"/>
                </a:lnTo>
                <a:lnTo>
                  <a:pt x="2696701" y="118414"/>
                </a:lnTo>
                <a:lnTo>
                  <a:pt x="2699668" y="116128"/>
                </a:lnTo>
                <a:lnTo>
                  <a:pt x="2677346" y="116128"/>
                </a:lnTo>
                <a:lnTo>
                  <a:pt x="2677346" y="115214"/>
                </a:lnTo>
                <a:lnTo>
                  <a:pt x="2678413" y="95457"/>
                </a:lnTo>
                <a:lnTo>
                  <a:pt x="2694415" y="47840"/>
                </a:lnTo>
                <a:lnTo>
                  <a:pt x="2726362" y="23564"/>
                </a:lnTo>
                <a:lnTo>
                  <a:pt x="2739830" y="21945"/>
                </a:lnTo>
                <a:lnTo>
                  <a:pt x="2800681" y="21945"/>
                </a:lnTo>
                <a:lnTo>
                  <a:pt x="2788998" y="13715"/>
                </a:lnTo>
                <a:lnTo>
                  <a:pt x="2773434" y="6095"/>
                </a:lnTo>
                <a:lnTo>
                  <a:pt x="2757451" y="1524"/>
                </a:lnTo>
                <a:lnTo>
                  <a:pt x="2741049" y="0"/>
                </a:lnTo>
                <a:close/>
              </a:path>
              <a:path w="3030220" h="220979">
                <a:moveTo>
                  <a:pt x="2792613" y="104241"/>
                </a:moveTo>
                <a:lnTo>
                  <a:pt x="2734953" y="104241"/>
                </a:lnTo>
                <a:lnTo>
                  <a:pt x="2745869" y="105049"/>
                </a:lnTo>
                <a:lnTo>
                  <a:pt x="2755756" y="107475"/>
                </a:lnTo>
                <a:lnTo>
                  <a:pt x="2786160" y="140478"/>
                </a:lnTo>
                <a:lnTo>
                  <a:pt x="2787074" y="149948"/>
                </a:lnTo>
                <a:lnTo>
                  <a:pt x="2786188" y="160165"/>
                </a:lnTo>
                <a:lnTo>
                  <a:pt x="2756480" y="195821"/>
                </a:lnTo>
                <a:lnTo>
                  <a:pt x="2735563" y="199326"/>
                </a:lnTo>
                <a:lnTo>
                  <a:pt x="2790910" y="199326"/>
                </a:lnTo>
                <a:lnTo>
                  <a:pt x="2799419" y="189827"/>
                </a:lnTo>
                <a:lnTo>
                  <a:pt x="2806277" y="177773"/>
                </a:lnTo>
                <a:lnTo>
                  <a:pt x="2810391" y="164382"/>
                </a:lnTo>
                <a:lnTo>
                  <a:pt x="2811763" y="149656"/>
                </a:lnTo>
                <a:lnTo>
                  <a:pt x="2810420" y="135578"/>
                </a:lnTo>
                <a:lnTo>
                  <a:pt x="2806391" y="122909"/>
                </a:lnTo>
                <a:lnTo>
                  <a:pt x="2799676" y="111646"/>
                </a:lnTo>
                <a:lnTo>
                  <a:pt x="2792613" y="104241"/>
                </a:lnTo>
                <a:close/>
              </a:path>
              <a:path w="3030220" h="220979">
                <a:moveTo>
                  <a:pt x="2738001" y="83502"/>
                </a:moveTo>
                <a:lnTo>
                  <a:pt x="2719809" y="85542"/>
                </a:lnTo>
                <a:lnTo>
                  <a:pt x="2703635" y="91662"/>
                </a:lnTo>
                <a:lnTo>
                  <a:pt x="2689481" y="101858"/>
                </a:lnTo>
                <a:lnTo>
                  <a:pt x="2677346" y="116128"/>
                </a:lnTo>
                <a:lnTo>
                  <a:pt x="2699668" y="116128"/>
                </a:lnTo>
                <a:lnTo>
                  <a:pt x="2704750" y="112214"/>
                </a:lnTo>
                <a:lnTo>
                  <a:pt x="2713808" y="107784"/>
                </a:lnTo>
                <a:lnTo>
                  <a:pt x="2723876" y="105127"/>
                </a:lnTo>
                <a:lnTo>
                  <a:pt x="2734953" y="104241"/>
                </a:lnTo>
                <a:lnTo>
                  <a:pt x="2792613" y="104241"/>
                </a:lnTo>
                <a:lnTo>
                  <a:pt x="2790275" y="101790"/>
                </a:lnTo>
                <a:lnTo>
                  <a:pt x="2778949" y="93794"/>
                </a:lnTo>
                <a:lnTo>
                  <a:pt x="2766462" y="88079"/>
                </a:lnTo>
                <a:lnTo>
                  <a:pt x="2752813" y="84647"/>
                </a:lnTo>
                <a:lnTo>
                  <a:pt x="2738001" y="83502"/>
                </a:lnTo>
                <a:close/>
              </a:path>
              <a:path w="3030220" h="220979">
                <a:moveTo>
                  <a:pt x="2800681" y="21945"/>
                </a:moveTo>
                <a:lnTo>
                  <a:pt x="2739830" y="21945"/>
                </a:lnTo>
                <a:lnTo>
                  <a:pt x="2752460" y="23260"/>
                </a:lnTo>
                <a:lnTo>
                  <a:pt x="2765052" y="27203"/>
                </a:lnTo>
                <a:lnTo>
                  <a:pt x="2777606" y="33775"/>
                </a:lnTo>
                <a:lnTo>
                  <a:pt x="2790122" y="42976"/>
                </a:lnTo>
                <a:lnTo>
                  <a:pt x="2804143" y="24383"/>
                </a:lnTo>
                <a:lnTo>
                  <a:pt x="2800681" y="21945"/>
                </a:lnTo>
                <a:close/>
              </a:path>
              <a:path w="3030220" h="220979">
                <a:moveTo>
                  <a:pt x="2940389" y="0"/>
                </a:moveTo>
                <a:lnTo>
                  <a:pt x="2888525" y="18087"/>
                </a:lnTo>
                <a:lnTo>
                  <a:pt x="2864008" y="49101"/>
                </a:lnTo>
                <a:lnTo>
                  <a:pt x="2851435" y="88186"/>
                </a:lnTo>
                <a:lnTo>
                  <a:pt x="2849863" y="110324"/>
                </a:lnTo>
                <a:lnTo>
                  <a:pt x="2851416" y="132725"/>
                </a:lnTo>
                <a:lnTo>
                  <a:pt x="2863836" y="171968"/>
                </a:lnTo>
                <a:lnTo>
                  <a:pt x="2888087" y="202751"/>
                </a:lnTo>
                <a:lnTo>
                  <a:pt x="2939779" y="220662"/>
                </a:lnTo>
                <a:lnTo>
                  <a:pt x="2958943" y="218654"/>
                </a:lnTo>
                <a:lnTo>
                  <a:pt x="2976203" y="212629"/>
                </a:lnTo>
                <a:lnTo>
                  <a:pt x="2991557" y="202585"/>
                </a:lnTo>
                <a:lnTo>
                  <a:pt x="2995256" y="198716"/>
                </a:lnTo>
                <a:lnTo>
                  <a:pt x="2940389" y="198716"/>
                </a:lnTo>
                <a:lnTo>
                  <a:pt x="2926577" y="197088"/>
                </a:lnTo>
                <a:lnTo>
                  <a:pt x="2893145" y="172656"/>
                </a:lnTo>
                <a:lnTo>
                  <a:pt x="2876000" y="127827"/>
                </a:lnTo>
                <a:lnTo>
                  <a:pt x="2874857" y="110324"/>
                </a:lnTo>
                <a:lnTo>
                  <a:pt x="2875981" y="92587"/>
                </a:lnTo>
                <a:lnTo>
                  <a:pt x="2892840" y="47701"/>
                </a:lnTo>
                <a:lnTo>
                  <a:pt x="2925987" y="23555"/>
                </a:lnTo>
                <a:lnTo>
                  <a:pt x="2939779" y="21945"/>
                </a:lnTo>
                <a:lnTo>
                  <a:pt x="2995852" y="21945"/>
                </a:lnTo>
                <a:lnTo>
                  <a:pt x="2991995" y="17911"/>
                </a:lnTo>
                <a:lnTo>
                  <a:pt x="2976736" y="7961"/>
                </a:lnTo>
                <a:lnTo>
                  <a:pt x="2959534" y="1990"/>
                </a:lnTo>
                <a:lnTo>
                  <a:pt x="2940389" y="0"/>
                </a:lnTo>
                <a:close/>
              </a:path>
              <a:path w="3030220" h="220979">
                <a:moveTo>
                  <a:pt x="2995852" y="21945"/>
                </a:moveTo>
                <a:lnTo>
                  <a:pt x="2939779" y="21945"/>
                </a:lnTo>
                <a:lnTo>
                  <a:pt x="2953581" y="23574"/>
                </a:lnTo>
                <a:lnTo>
                  <a:pt x="2966030" y="28460"/>
                </a:lnTo>
                <a:lnTo>
                  <a:pt x="2994805" y="61674"/>
                </a:lnTo>
                <a:lnTo>
                  <a:pt x="3005006" y="110324"/>
                </a:lnTo>
                <a:lnTo>
                  <a:pt x="3003892" y="128075"/>
                </a:lnTo>
                <a:lnTo>
                  <a:pt x="2987175" y="172974"/>
                </a:lnTo>
                <a:lnTo>
                  <a:pt x="2954171" y="197107"/>
                </a:lnTo>
                <a:lnTo>
                  <a:pt x="2940389" y="198716"/>
                </a:lnTo>
                <a:lnTo>
                  <a:pt x="2995256" y="198716"/>
                </a:lnTo>
                <a:lnTo>
                  <a:pt x="3023751" y="152888"/>
                </a:lnTo>
                <a:lnTo>
                  <a:pt x="3030000" y="110324"/>
                </a:lnTo>
                <a:lnTo>
                  <a:pt x="3028457" y="87938"/>
                </a:lnTo>
                <a:lnTo>
                  <a:pt x="3023828" y="67395"/>
                </a:lnTo>
                <a:lnTo>
                  <a:pt x="3016112" y="48695"/>
                </a:lnTo>
                <a:lnTo>
                  <a:pt x="3005311" y="31838"/>
                </a:lnTo>
                <a:lnTo>
                  <a:pt x="2995852" y="2194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28546" y="6579466"/>
            <a:ext cx="183515" cy="183515"/>
            <a:chOff x="728546" y="6579466"/>
            <a:chExt cx="183515" cy="183515"/>
          </a:xfrm>
        </p:grpSpPr>
        <p:sp>
          <p:nvSpPr>
            <p:cNvPr id="4" name="object 4"/>
            <p:cNvSpPr/>
            <p:nvPr/>
          </p:nvSpPr>
          <p:spPr>
            <a:xfrm>
              <a:off x="732146" y="65830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8" y="0"/>
                  </a:lnTo>
                  <a:lnTo>
                    <a:pt x="21513" y="2775"/>
                  </a:lnTo>
                  <a:lnTo>
                    <a:pt x="10330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4" y="154528"/>
                  </a:lnTo>
                  <a:lnTo>
                    <a:pt x="10330" y="165711"/>
                  </a:lnTo>
                  <a:lnTo>
                    <a:pt x="21513" y="173268"/>
                  </a:lnTo>
                  <a:lnTo>
                    <a:pt x="35168" y="176043"/>
                  </a:lnTo>
                  <a:lnTo>
                    <a:pt x="140868" y="176043"/>
                  </a:lnTo>
                  <a:lnTo>
                    <a:pt x="154527" y="173268"/>
                  </a:lnTo>
                  <a:lnTo>
                    <a:pt x="165712" y="165711"/>
                  </a:lnTo>
                  <a:lnTo>
                    <a:pt x="173268" y="154528"/>
                  </a:lnTo>
                  <a:lnTo>
                    <a:pt x="176043" y="140870"/>
                  </a:lnTo>
                  <a:lnTo>
                    <a:pt x="176043" y="35171"/>
                  </a:lnTo>
                  <a:lnTo>
                    <a:pt x="173268" y="21514"/>
                  </a:lnTo>
                  <a:lnTo>
                    <a:pt x="165712" y="10330"/>
                  </a:lnTo>
                  <a:lnTo>
                    <a:pt x="154527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2146" y="65830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8" y="0"/>
                  </a:moveTo>
                  <a:lnTo>
                    <a:pt x="140868" y="0"/>
                  </a:lnTo>
                  <a:lnTo>
                    <a:pt x="154527" y="2775"/>
                  </a:lnTo>
                  <a:lnTo>
                    <a:pt x="165712" y="10330"/>
                  </a:lnTo>
                  <a:lnTo>
                    <a:pt x="173268" y="21514"/>
                  </a:lnTo>
                  <a:lnTo>
                    <a:pt x="176043" y="35171"/>
                  </a:lnTo>
                  <a:lnTo>
                    <a:pt x="176043" y="140870"/>
                  </a:lnTo>
                  <a:lnTo>
                    <a:pt x="173268" y="154528"/>
                  </a:lnTo>
                  <a:lnTo>
                    <a:pt x="165712" y="165711"/>
                  </a:lnTo>
                  <a:lnTo>
                    <a:pt x="154527" y="173268"/>
                  </a:lnTo>
                  <a:lnTo>
                    <a:pt x="140868" y="176043"/>
                  </a:lnTo>
                  <a:lnTo>
                    <a:pt x="35168" y="176043"/>
                  </a:lnTo>
                  <a:lnTo>
                    <a:pt x="21513" y="173268"/>
                  </a:lnTo>
                  <a:lnTo>
                    <a:pt x="10330" y="165711"/>
                  </a:lnTo>
                  <a:lnTo>
                    <a:pt x="2774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0" y="10330"/>
                  </a:lnTo>
                  <a:lnTo>
                    <a:pt x="21513" y="2775"/>
                  </a:lnTo>
                  <a:lnTo>
                    <a:pt x="35168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989589" y="6579466"/>
            <a:ext cx="183515" cy="183515"/>
            <a:chOff x="989589" y="6579466"/>
            <a:chExt cx="183515" cy="183515"/>
          </a:xfrm>
        </p:grpSpPr>
        <p:sp>
          <p:nvSpPr>
            <p:cNvPr id="7" name="object 7"/>
            <p:cNvSpPr/>
            <p:nvPr/>
          </p:nvSpPr>
          <p:spPr>
            <a:xfrm>
              <a:off x="993189" y="65830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4" y="0"/>
                  </a:moveTo>
                  <a:lnTo>
                    <a:pt x="35175" y="0"/>
                  </a:lnTo>
                  <a:lnTo>
                    <a:pt x="21517" y="2775"/>
                  </a:lnTo>
                  <a:lnTo>
                    <a:pt x="10332" y="10330"/>
                  </a:lnTo>
                  <a:lnTo>
                    <a:pt x="2775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5" y="154528"/>
                  </a:lnTo>
                  <a:lnTo>
                    <a:pt x="10332" y="165711"/>
                  </a:lnTo>
                  <a:lnTo>
                    <a:pt x="21517" y="173268"/>
                  </a:lnTo>
                  <a:lnTo>
                    <a:pt x="35175" y="176043"/>
                  </a:lnTo>
                  <a:lnTo>
                    <a:pt x="140874" y="176043"/>
                  </a:lnTo>
                  <a:lnTo>
                    <a:pt x="154530" y="173268"/>
                  </a:lnTo>
                  <a:lnTo>
                    <a:pt x="165712" y="165711"/>
                  </a:lnTo>
                  <a:lnTo>
                    <a:pt x="173268" y="154528"/>
                  </a:lnTo>
                  <a:lnTo>
                    <a:pt x="176043" y="140870"/>
                  </a:lnTo>
                  <a:lnTo>
                    <a:pt x="176043" y="35171"/>
                  </a:lnTo>
                  <a:lnTo>
                    <a:pt x="173268" y="21514"/>
                  </a:lnTo>
                  <a:lnTo>
                    <a:pt x="165712" y="10330"/>
                  </a:lnTo>
                  <a:lnTo>
                    <a:pt x="154530" y="2775"/>
                  </a:lnTo>
                  <a:lnTo>
                    <a:pt x="14087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93189" y="65830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5" y="0"/>
                  </a:moveTo>
                  <a:lnTo>
                    <a:pt x="140874" y="0"/>
                  </a:lnTo>
                  <a:lnTo>
                    <a:pt x="154530" y="2775"/>
                  </a:lnTo>
                  <a:lnTo>
                    <a:pt x="165712" y="10330"/>
                  </a:lnTo>
                  <a:lnTo>
                    <a:pt x="173268" y="21514"/>
                  </a:lnTo>
                  <a:lnTo>
                    <a:pt x="176043" y="35171"/>
                  </a:lnTo>
                  <a:lnTo>
                    <a:pt x="176043" y="140870"/>
                  </a:lnTo>
                  <a:lnTo>
                    <a:pt x="173268" y="154528"/>
                  </a:lnTo>
                  <a:lnTo>
                    <a:pt x="165712" y="165711"/>
                  </a:lnTo>
                  <a:lnTo>
                    <a:pt x="154530" y="173268"/>
                  </a:lnTo>
                  <a:lnTo>
                    <a:pt x="140874" y="176043"/>
                  </a:lnTo>
                  <a:lnTo>
                    <a:pt x="35175" y="176043"/>
                  </a:lnTo>
                  <a:lnTo>
                    <a:pt x="21517" y="173268"/>
                  </a:lnTo>
                  <a:lnTo>
                    <a:pt x="10332" y="165711"/>
                  </a:lnTo>
                  <a:lnTo>
                    <a:pt x="2775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5" y="21514"/>
                  </a:lnTo>
                  <a:lnTo>
                    <a:pt x="10332" y="10330"/>
                  </a:lnTo>
                  <a:lnTo>
                    <a:pt x="21517" y="2775"/>
                  </a:lnTo>
                  <a:lnTo>
                    <a:pt x="35175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248635" y="6579466"/>
            <a:ext cx="183515" cy="183515"/>
            <a:chOff x="1248635" y="6579466"/>
            <a:chExt cx="183515" cy="183515"/>
          </a:xfrm>
        </p:grpSpPr>
        <p:sp>
          <p:nvSpPr>
            <p:cNvPr id="10" name="object 10"/>
            <p:cNvSpPr/>
            <p:nvPr/>
          </p:nvSpPr>
          <p:spPr>
            <a:xfrm>
              <a:off x="1252235" y="65830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8" y="0"/>
                  </a:moveTo>
                  <a:lnTo>
                    <a:pt x="35176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5" y="21514"/>
                  </a:lnTo>
                  <a:lnTo>
                    <a:pt x="0" y="35171"/>
                  </a:lnTo>
                  <a:lnTo>
                    <a:pt x="0" y="140870"/>
                  </a:lnTo>
                  <a:lnTo>
                    <a:pt x="2775" y="154528"/>
                  </a:lnTo>
                  <a:lnTo>
                    <a:pt x="10331" y="165711"/>
                  </a:lnTo>
                  <a:lnTo>
                    <a:pt x="21516" y="173268"/>
                  </a:lnTo>
                  <a:lnTo>
                    <a:pt x="35176" y="176043"/>
                  </a:lnTo>
                  <a:lnTo>
                    <a:pt x="140878" y="176043"/>
                  </a:lnTo>
                  <a:lnTo>
                    <a:pt x="154533" y="173268"/>
                  </a:lnTo>
                  <a:lnTo>
                    <a:pt x="165714" y="165711"/>
                  </a:lnTo>
                  <a:lnTo>
                    <a:pt x="173270" y="154528"/>
                  </a:lnTo>
                  <a:lnTo>
                    <a:pt x="176044" y="140870"/>
                  </a:lnTo>
                  <a:lnTo>
                    <a:pt x="176044" y="35171"/>
                  </a:lnTo>
                  <a:lnTo>
                    <a:pt x="173270" y="21514"/>
                  </a:lnTo>
                  <a:lnTo>
                    <a:pt x="165714" y="10330"/>
                  </a:lnTo>
                  <a:lnTo>
                    <a:pt x="154533" y="2775"/>
                  </a:lnTo>
                  <a:lnTo>
                    <a:pt x="14087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52235" y="6583066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6" y="0"/>
                  </a:moveTo>
                  <a:lnTo>
                    <a:pt x="140878" y="0"/>
                  </a:lnTo>
                  <a:lnTo>
                    <a:pt x="154533" y="2775"/>
                  </a:lnTo>
                  <a:lnTo>
                    <a:pt x="165714" y="10330"/>
                  </a:lnTo>
                  <a:lnTo>
                    <a:pt x="173270" y="21514"/>
                  </a:lnTo>
                  <a:lnTo>
                    <a:pt x="176044" y="35171"/>
                  </a:lnTo>
                  <a:lnTo>
                    <a:pt x="176044" y="140870"/>
                  </a:lnTo>
                  <a:lnTo>
                    <a:pt x="173270" y="154528"/>
                  </a:lnTo>
                  <a:lnTo>
                    <a:pt x="165714" y="165711"/>
                  </a:lnTo>
                  <a:lnTo>
                    <a:pt x="154533" y="173268"/>
                  </a:lnTo>
                  <a:lnTo>
                    <a:pt x="140878" y="176043"/>
                  </a:lnTo>
                  <a:lnTo>
                    <a:pt x="35176" y="176043"/>
                  </a:lnTo>
                  <a:lnTo>
                    <a:pt x="21516" y="173268"/>
                  </a:lnTo>
                  <a:lnTo>
                    <a:pt x="10331" y="165711"/>
                  </a:lnTo>
                  <a:lnTo>
                    <a:pt x="2775" y="154528"/>
                  </a:lnTo>
                  <a:lnTo>
                    <a:pt x="0" y="140870"/>
                  </a:lnTo>
                  <a:lnTo>
                    <a:pt x="0" y="35171"/>
                  </a:lnTo>
                  <a:lnTo>
                    <a:pt x="2775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78637" y="6638201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4" h="66040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27" y="11811"/>
                </a:lnTo>
                <a:lnTo>
                  <a:pt x="13728" y="8089"/>
                </a:lnTo>
                <a:lnTo>
                  <a:pt x="13728" y="64693"/>
                </a:lnTo>
                <a:lnTo>
                  <a:pt x="20802" y="64693"/>
                </a:lnTo>
                <a:lnTo>
                  <a:pt x="20802" y="635"/>
                </a:lnTo>
                <a:close/>
              </a:path>
              <a:path w="83184" h="66040">
                <a:moveTo>
                  <a:pt x="83045" y="38735"/>
                </a:moveTo>
                <a:lnTo>
                  <a:pt x="80911" y="33985"/>
                </a:lnTo>
                <a:lnTo>
                  <a:pt x="77495" y="31076"/>
                </a:lnTo>
                <a:lnTo>
                  <a:pt x="75692" y="29540"/>
                </a:lnTo>
                <a:lnTo>
                  <a:pt x="75692" y="40767"/>
                </a:lnTo>
                <a:lnTo>
                  <a:pt x="75577" y="49212"/>
                </a:lnTo>
                <a:lnTo>
                  <a:pt x="74282" y="52451"/>
                </a:lnTo>
                <a:lnTo>
                  <a:pt x="68643" y="58026"/>
                </a:lnTo>
                <a:lnTo>
                  <a:pt x="64935" y="59423"/>
                </a:lnTo>
                <a:lnTo>
                  <a:pt x="55664" y="59423"/>
                </a:lnTo>
                <a:lnTo>
                  <a:pt x="51828" y="58064"/>
                </a:lnTo>
                <a:lnTo>
                  <a:pt x="45758" y="52603"/>
                </a:lnTo>
                <a:lnTo>
                  <a:pt x="44246" y="49212"/>
                </a:lnTo>
                <a:lnTo>
                  <a:pt x="44246" y="41402"/>
                </a:lnTo>
                <a:lnTo>
                  <a:pt x="45745" y="38112"/>
                </a:lnTo>
                <a:lnTo>
                  <a:pt x="49466" y="34620"/>
                </a:lnTo>
                <a:lnTo>
                  <a:pt x="51739" y="32473"/>
                </a:lnTo>
                <a:lnTo>
                  <a:pt x="55549" y="31076"/>
                </a:lnTo>
                <a:lnTo>
                  <a:pt x="64693" y="31076"/>
                </a:lnTo>
                <a:lnTo>
                  <a:pt x="68414" y="32359"/>
                </a:lnTo>
                <a:lnTo>
                  <a:pt x="74231" y="37503"/>
                </a:lnTo>
                <a:lnTo>
                  <a:pt x="75692" y="40767"/>
                </a:lnTo>
                <a:lnTo>
                  <a:pt x="75692" y="29540"/>
                </a:lnTo>
                <a:lnTo>
                  <a:pt x="72377" y="26708"/>
                </a:lnTo>
                <a:lnTo>
                  <a:pt x="67183" y="24892"/>
                </a:lnTo>
                <a:lnTo>
                  <a:pt x="53416" y="24892"/>
                </a:lnTo>
                <a:lnTo>
                  <a:pt x="47396" y="28130"/>
                </a:lnTo>
                <a:lnTo>
                  <a:pt x="42976" y="34620"/>
                </a:lnTo>
                <a:lnTo>
                  <a:pt x="42976" y="26098"/>
                </a:lnTo>
                <a:lnTo>
                  <a:pt x="44665" y="19418"/>
                </a:lnTo>
                <a:lnTo>
                  <a:pt x="51460" y="9118"/>
                </a:lnTo>
                <a:lnTo>
                  <a:pt x="55968" y="6540"/>
                </a:lnTo>
                <a:lnTo>
                  <a:pt x="66624" y="6540"/>
                </a:lnTo>
                <a:lnTo>
                  <a:pt x="71628" y="8636"/>
                </a:lnTo>
                <a:lnTo>
                  <a:pt x="76593" y="12814"/>
                </a:lnTo>
                <a:lnTo>
                  <a:pt x="80772" y="7264"/>
                </a:lnTo>
                <a:lnTo>
                  <a:pt x="79883" y="6540"/>
                </a:lnTo>
                <a:lnTo>
                  <a:pt x="74841" y="2425"/>
                </a:lnTo>
                <a:lnTo>
                  <a:pt x="68567" y="0"/>
                </a:lnTo>
                <a:lnTo>
                  <a:pt x="53848" y="0"/>
                </a:lnTo>
                <a:lnTo>
                  <a:pt x="47409" y="3263"/>
                </a:lnTo>
                <a:lnTo>
                  <a:pt x="35521" y="45300"/>
                </a:lnTo>
                <a:lnTo>
                  <a:pt x="37744" y="53213"/>
                </a:lnTo>
                <a:lnTo>
                  <a:pt x="46583" y="63271"/>
                </a:lnTo>
                <a:lnTo>
                  <a:pt x="52603" y="65786"/>
                </a:lnTo>
                <a:lnTo>
                  <a:pt x="66725" y="65786"/>
                </a:lnTo>
                <a:lnTo>
                  <a:pt x="72136" y="63779"/>
                </a:lnTo>
                <a:lnTo>
                  <a:pt x="76898" y="59423"/>
                </a:lnTo>
                <a:lnTo>
                  <a:pt x="80860" y="55791"/>
                </a:lnTo>
                <a:lnTo>
                  <a:pt x="83045" y="50723"/>
                </a:lnTo>
                <a:lnTo>
                  <a:pt x="83045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26515" y="6639293"/>
            <a:ext cx="109855" cy="64135"/>
          </a:xfrm>
          <a:custGeom>
            <a:avLst/>
            <a:gdLst/>
            <a:ahLst/>
            <a:cxnLst/>
            <a:rect l="l" t="t" r="r" b="b"/>
            <a:pathLst>
              <a:path w="109855" h="64134">
                <a:moveTo>
                  <a:pt x="44437" y="56222"/>
                </a:moveTo>
                <a:lnTo>
                  <a:pt x="10718" y="56222"/>
                </a:lnTo>
                <a:lnTo>
                  <a:pt x="33705" y="36487"/>
                </a:lnTo>
                <a:lnTo>
                  <a:pt x="37884" y="32270"/>
                </a:lnTo>
                <a:lnTo>
                  <a:pt x="42608" y="25704"/>
                </a:lnTo>
                <a:lnTo>
                  <a:pt x="43789" y="21958"/>
                </a:lnTo>
                <a:lnTo>
                  <a:pt x="43789" y="12649"/>
                </a:lnTo>
                <a:lnTo>
                  <a:pt x="41935" y="8445"/>
                </a:lnTo>
                <a:lnTo>
                  <a:pt x="34480" y="1828"/>
                </a:lnTo>
                <a:lnTo>
                  <a:pt x="29768" y="177"/>
                </a:lnTo>
                <a:lnTo>
                  <a:pt x="18808" y="177"/>
                </a:lnTo>
                <a:lnTo>
                  <a:pt x="14452" y="1244"/>
                </a:lnTo>
                <a:lnTo>
                  <a:pt x="7543" y="5524"/>
                </a:lnTo>
                <a:lnTo>
                  <a:pt x="4267" y="8813"/>
                </a:lnTo>
                <a:lnTo>
                  <a:pt x="1181" y="13271"/>
                </a:lnTo>
                <a:lnTo>
                  <a:pt x="6451" y="16954"/>
                </a:lnTo>
                <a:lnTo>
                  <a:pt x="9118" y="13322"/>
                </a:lnTo>
                <a:lnTo>
                  <a:pt x="11760" y="10655"/>
                </a:lnTo>
                <a:lnTo>
                  <a:pt x="17030" y="7264"/>
                </a:lnTo>
                <a:lnTo>
                  <a:pt x="20078" y="6413"/>
                </a:lnTo>
                <a:lnTo>
                  <a:pt x="27101" y="6413"/>
                </a:lnTo>
                <a:lnTo>
                  <a:pt x="30137" y="7493"/>
                </a:lnTo>
                <a:lnTo>
                  <a:pt x="35102" y="11823"/>
                </a:lnTo>
                <a:lnTo>
                  <a:pt x="36334" y="14668"/>
                </a:lnTo>
                <a:lnTo>
                  <a:pt x="36334" y="21234"/>
                </a:lnTo>
                <a:lnTo>
                  <a:pt x="35369" y="24155"/>
                </a:lnTo>
                <a:lnTo>
                  <a:pt x="31496" y="29781"/>
                </a:lnTo>
                <a:lnTo>
                  <a:pt x="28041" y="33286"/>
                </a:lnTo>
                <a:lnTo>
                  <a:pt x="0" y="57188"/>
                </a:lnTo>
                <a:lnTo>
                  <a:pt x="0" y="62547"/>
                </a:lnTo>
                <a:lnTo>
                  <a:pt x="44437" y="62547"/>
                </a:lnTo>
                <a:lnTo>
                  <a:pt x="44437" y="56222"/>
                </a:lnTo>
                <a:close/>
              </a:path>
              <a:path w="109855" h="64134">
                <a:moveTo>
                  <a:pt x="109385" y="22834"/>
                </a:moveTo>
                <a:lnTo>
                  <a:pt x="106934" y="15303"/>
                </a:lnTo>
                <a:lnTo>
                  <a:pt x="101942" y="9080"/>
                </a:lnTo>
                <a:lnTo>
                  <a:pt x="101942" y="38887"/>
                </a:lnTo>
                <a:lnTo>
                  <a:pt x="100164" y="44907"/>
                </a:lnTo>
                <a:lnTo>
                  <a:pt x="93078" y="54800"/>
                </a:lnTo>
                <a:lnTo>
                  <a:pt x="88430" y="57277"/>
                </a:lnTo>
                <a:lnTo>
                  <a:pt x="76923" y="57277"/>
                </a:lnTo>
                <a:lnTo>
                  <a:pt x="72237" y="54775"/>
                </a:lnTo>
                <a:lnTo>
                  <a:pt x="64960" y="44754"/>
                </a:lnTo>
                <a:lnTo>
                  <a:pt x="63182" y="38887"/>
                </a:lnTo>
                <a:lnTo>
                  <a:pt x="63144" y="24714"/>
                </a:lnTo>
                <a:lnTo>
                  <a:pt x="64935" y="18694"/>
                </a:lnTo>
                <a:lnTo>
                  <a:pt x="72085" y="8801"/>
                </a:lnTo>
                <a:lnTo>
                  <a:pt x="76746" y="6324"/>
                </a:lnTo>
                <a:lnTo>
                  <a:pt x="88252" y="6324"/>
                </a:lnTo>
                <a:lnTo>
                  <a:pt x="92938" y="8826"/>
                </a:lnTo>
                <a:lnTo>
                  <a:pt x="100139" y="18846"/>
                </a:lnTo>
                <a:lnTo>
                  <a:pt x="101904" y="24714"/>
                </a:lnTo>
                <a:lnTo>
                  <a:pt x="101942" y="38887"/>
                </a:lnTo>
                <a:lnTo>
                  <a:pt x="101942" y="9080"/>
                </a:lnTo>
                <a:lnTo>
                  <a:pt x="99745" y="6324"/>
                </a:lnTo>
                <a:lnTo>
                  <a:pt x="97116" y="3060"/>
                </a:lnTo>
                <a:lnTo>
                  <a:pt x="90678" y="0"/>
                </a:lnTo>
                <a:lnTo>
                  <a:pt x="74676" y="0"/>
                </a:lnTo>
                <a:lnTo>
                  <a:pt x="68186" y="3086"/>
                </a:lnTo>
                <a:lnTo>
                  <a:pt x="58191" y="15443"/>
                </a:lnTo>
                <a:lnTo>
                  <a:pt x="55727" y="22834"/>
                </a:lnTo>
                <a:lnTo>
                  <a:pt x="55689" y="40754"/>
                </a:lnTo>
                <a:lnTo>
                  <a:pt x="58166" y="48298"/>
                </a:lnTo>
                <a:lnTo>
                  <a:pt x="68033" y="60540"/>
                </a:lnTo>
                <a:lnTo>
                  <a:pt x="74498" y="63601"/>
                </a:lnTo>
                <a:lnTo>
                  <a:pt x="90487" y="63601"/>
                </a:lnTo>
                <a:lnTo>
                  <a:pt x="96977" y="60502"/>
                </a:lnTo>
                <a:lnTo>
                  <a:pt x="99568" y="57277"/>
                </a:lnTo>
                <a:lnTo>
                  <a:pt x="106908" y="48145"/>
                </a:lnTo>
                <a:lnTo>
                  <a:pt x="109347" y="40754"/>
                </a:lnTo>
                <a:lnTo>
                  <a:pt x="109385" y="228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85201" y="6638201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90" h="66040">
                <a:moveTo>
                  <a:pt x="52146" y="43611"/>
                </a:moveTo>
                <a:lnTo>
                  <a:pt x="42240" y="43611"/>
                </a:lnTo>
                <a:lnTo>
                  <a:pt x="42240" y="10807"/>
                </a:lnTo>
                <a:lnTo>
                  <a:pt x="42240" y="635"/>
                </a:lnTo>
                <a:lnTo>
                  <a:pt x="35979" y="635"/>
                </a:lnTo>
                <a:lnTo>
                  <a:pt x="35344" y="1409"/>
                </a:lnTo>
                <a:lnTo>
                  <a:pt x="35344" y="10807"/>
                </a:lnTo>
                <a:lnTo>
                  <a:pt x="35344" y="43611"/>
                </a:lnTo>
                <a:lnTo>
                  <a:pt x="8623" y="43611"/>
                </a:lnTo>
                <a:lnTo>
                  <a:pt x="35344" y="10807"/>
                </a:lnTo>
                <a:lnTo>
                  <a:pt x="35344" y="1409"/>
                </a:lnTo>
                <a:lnTo>
                  <a:pt x="0" y="44424"/>
                </a:lnTo>
                <a:lnTo>
                  <a:pt x="1816" y="49606"/>
                </a:lnTo>
                <a:lnTo>
                  <a:pt x="35344" y="49606"/>
                </a:lnTo>
                <a:lnTo>
                  <a:pt x="35344" y="64693"/>
                </a:lnTo>
                <a:lnTo>
                  <a:pt x="42240" y="64693"/>
                </a:lnTo>
                <a:lnTo>
                  <a:pt x="42240" y="49606"/>
                </a:lnTo>
                <a:lnTo>
                  <a:pt x="52146" y="49606"/>
                </a:lnTo>
                <a:lnTo>
                  <a:pt x="52146" y="43611"/>
                </a:lnTo>
                <a:close/>
              </a:path>
              <a:path w="110490" h="66040">
                <a:moveTo>
                  <a:pt x="110121" y="38735"/>
                </a:moveTo>
                <a:lnTo>
                  <a:pt x="107975" y="33985"/>
                </a:lnTo>
                <a:lnTo>
                  <a:pt x="104559" y="31076"/>
                </a:lnTo>
                <a:lnTo>
                  <a:pt x="102755" y="29540"/>
                </a:lnTo>
                <a:lnTo>
                  <a:pt x="102755" y="40767"/>
                </a:lnTo>
                <a:lnTo>
                  <a:pt x="102641" y="49212"/>
                </a:lnTo>
                <a:lnTo>
                  <a:pt x="101346" y="52451"/>
                </a:lnTo>
                <a:lnTo>
                  <a:pt x="95719" y="58026"/>
                </a:lnTo>
                <a:lnTo>
                  <a:pt x="92011" y="59423"/>
                </a:lnTo>
                <a:lnTo>
                  <a:pt x="82740" y="59423"/>
                </a:lnTo>
                <a:lnTo>
                  <a:pt x="78892" y="58064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2"/>
                </a:lnTo>
                <a:lnTo>
                  <a:pt x="72821" y="38112"/>
                </a:lnTo>
                <a:lnTo>
                  <a:pt x="76542" y="34620"/>
                </a:lnTo>
                <a:lnTo>
                  <a:pt x="78816" y="32473"/>
                </a:lnTo>
                <a:lnTo>
                  <a:pt x="82613" y="31076"/>
                </a:lnTo>
                <a:lnTo>
                  <a:pt x="91770" y="31076"/>
                </a:lnTo>
                <a:lnTo>
                  <a:pt x="95491" y="32359"/>
                </a:lnTo>
                <a:lnTo>
                  <a:pt x="101307" y="37503"/>
                </a:lnTo>
                <a:lnTo>
                  <a:pt x="102755" y="40767"/>
                </a:lnTo>
                <a:lnTo>
                  <a:pt x="102755" y="29540"/>
                </a:lnTo>
                <a:lnTo>
                  <a:pt x="99441" y="26708"/>
                </a:lnTo>
                <a:lnTo>
                  <a:pt x="94246" y="24892"/>
                </a:lnTo>
                <a:lnTo>
                  <a:pt x="80492" y="24892"/>
                </a:lnTo>
                <a:lnTo>
                  <a:pt x="74472" y="28130"/>
                </a:lnTo>
                <a:lnTo>
                  <a:pt x="70053" y="34620"/>
                </a:lnTo>
                <a:lnTo>
                  <a:pt x="70053" y="26098"/>
                </a:lnTo>
                <a:lnTo>
                  <a:pt x="71742" y="19418"/>
                </a:lnTo>
                <a:lnTo>
                  <a:pt x="78536" y="9118"/>
                </a:lnTo>
                <a:lnTo>
                  <a:pt x="83045" y="6540"/>
                </a:lnTo>
                <a:lnTo>
                  <a:pt x="93700" y="6540"/>
                </a:lnTo>
                <a:lnTo>
                  <a:pt x="98691" y="8636"/>
                </a:lnTo>
                <a:lnTo>
                  <a:pt x="103657" y="12814"/>
                </a:lnTo>
                <a:lnTo>
                  <a:pt x="107848" y="7264"/>
                </a:lnTo>
                <a:lnTo>
                  <a:pt x="106946" y="6540"/>
                </a:lnTo>
                <a:lnTo>
                  <a:pt x="101904" y="2425"/>
                </a:lnTo>
                <a:lnTo>
                  <a:pt x="95643" y="0"/>
                </a:lnTo>
                <a:lnTo>
                  <a:pt x="80924" y="0"/>
                </a:lnTo>
                <a:lnTo>
                  <a:pt x="74485" y="3263"/>
                </a:lnTo>
                <a:lnTo>
                  <a:pt x="62598" y="45300"/>
                </a:lnTo>
                <a:lnTo>
                  <a:pt x="64808" y="53213"/>
                </a:lnTo>
                <a:lnTo>
                  <a:pt x="73660" y="63271"/>
                </a:lnTo>
                <a:lnTo>
                  <a:pt x="79679" y="65786"/>
                </a:lnTo>
                <a:lnTo>
                  <a:pt x="93802" y="65786"/>
                </a:lnTo>
                <a:lnTo>
                  <a:pt x="99212" y="63779"/>
                </a:lnTo>
                <a:lnTo>
                  <a:pt x="103962" y="59423"/>
                </a:lnTo>
                <a:lnTo>
                  <a:pt x="107937" y="55791"/>
                </a:lnTo>
                <a:lnTo>
                  <a:pt x="110121" y="50723"/>
                </a:lnTo>
                <a:lnTo>
                  <a:pt x="110121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723243" y="115468"/>
            <a:ext cx="9966960" cy="7298690"/>
            <a:chOff x="723243" y="115468"/>
            <a:chExt cx="9966960" cy="729869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6790" y="1420381"/>
              <a:ext cx="5993409" cy="59934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2235" y="115468"/>
              <a:ext cx="5409793" cy="540979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146" y="6068631"/>
              <a:ext cx="2303572" cy="3837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57247" y="563854"/>
              <a:ext cx="1670050" cy="238125"/>
            </a:xfrm>
            <a:custGeom>
              <a:avLst/>
              <a:gdLst/>
              <a:ahLst/>
              <a:cxnLst/>
              <a:rect l="l" t="t" r="r" b="b"/>
              <a:pathLst>
                <a:path w="1670050" h="238125">
                  <a:moveTo>
                    <a:pt x="35801" y="186893"/>
                  </a:moveTo>
                  <a:lnTo>
                    <a:pt x="16090" y="224015"/>
                  </a:lnTo>
                  <a:lnTo>
                    <a:pt x="28056" y="229906"/>
                  </a:lnTo>
                  <a:lnTo>
                    <a:pt x="40311" y="234113"/>
                  </a:lnTo>
                  <a:lnTo>
                    <a:pt x="52854" y="236636"/>
                  </a:lnTo>
                  <a:lnTo>
                    <a:pt x="65684" y="237477"/>
                  </a:lnTo>
                  <a:lnTo>
                    <a:pt x="77586" y="236655"/>
                  </a:lnTo>
                  <a:lnTo>
                    <a:pt x="116980" y="216741"/>
                  </a:lnTo>
                  <a:lnTo>
                    <a:pt x="133839" y="194449"/>
                  </a:lnTo>
                  <a:lnTo>
                    <a:pt x="63068" y="194449"/>
                  </a:lnTo>
                  <a:lnTo>
                    <a:pt x="55819" y="193978"/>
                  </a:lnTo>
                  <a:lnTo>
                    <a:pt x="48858" y="192562"/>
                  </a:lnTo>
                  <a:lnTo>
                    <a:pt x="42185" y="190200"/>
                  </a:lnTo>
                  <a:lnTo>
                    <a:pt x="35801" y="186893"/>
                  </a:lnTo>
                  <a:close/>
                </a:path>
                <a:path w="1670050" h="238125">
                  <a:moveTo>
                    <a:pt x="56489" y="3949"/>
                  </a:moveTo>
                  <a:lnTo>
                    <a:pt x="0" y="3949"/>
                  </a:lnTo>
                  <a:lnTo>
                    <a:pt x="91973" y="176060"/>
                  </a:lnTo>
                  <a:lnTo>
                    <a:pt x="85729" y="184103"/>
                  </a:lnTo>
                  <a:lnTo>
                    <a:pt x="78830" y="189850"/>
                  </a:lnTo>
                  <a:lnTo>
                    <a:pt x="71276" y="193299"/>
                  </a:lnTo>
                  <a:lnTo>
                    <a:pt x="63068" y="194449"/>
                  </a:lnTo>
                  <a:lnTo>
                    <a:pt x="133839" y="194449"/>
                  </a:lnTo>
                  <a:lnTo>
                    <a:pt x="140906" y="181635"/>
                  </a:lnTo>
                  <a:lnTo>
                    <a:pt x="168831" y="125475"/>
                  </a:lnTo>
                  <a:lnTo>
                    <a:pt x="118897" y="125475"/>
                  </a:lnTo>
                  <a:lnTo>
                    <a:pt x="56489" y="3949"/>
                  </a:lnTo>
                  <a:close/>
                </a:path>
                <a:path w="1670050" h="238125">
                  <a:moveTo>
                    <a:pt x="229260" y="3949"/>
                  </a:moveTo>
                  <a:lnTo>
                    <a:pt x="174409" y="3949"/>
                  </a:lnTo>
                  <a:lnTo>
                    <a:pt x="118897" y="125475"/>
                  </a:lnTo>
                  <a:lnTo>
                    <a:pt x="168831" y="125475"/>
                  </a:lnTo>
                  <a:lnTo>
                    <a:pt x="229260" y="3949"/>
                  </a:lnTo>
                  <a:close/>
                </a:path>
                <a:path w="1670050" h="238125">
                  <a:moveTo>
                    <a:pt x="313347" y="3949"/>
                  </a:moveTo>
                  <a:lnTo>
                    <a:pt x="262763" y="3949"/>
                  </a:lnTo>
                  <a:lnTo>
                    <a:pt x="262763" y="233870"/>
                  </a:lnTo>
                  <a:lnTo>
                    <a:pt x="313347" y="233870"/>
                  </a:lnTo>
                  <a:lnTo>
                    <a:pt x="313347" y="141566"/>
                  </a:lnTo>
                  <a:lnTo>
                    <a:pt x="457200" y="141566"/>
                  </a:lnTo>
                  <a:lnTo>
                    <a:pt x="457200" y="94932"/>
                  </a:lnTo>
                  <a:lnTo>
                    <a:pt x="313347" y="94932"/>
                  </a:lnTo>
                  <a:lnTo>
                    <a:pt x="313347" y="3949"/>
                  </a:lnTo>
                  <a:close/>
                </a:path>
                <a:path w="1670050" h="238125">
                  <a:moveTo>
                    <a:pt x="457200" y="141566"/>
                  </a:moveTo>
                  <a:lnTo>
                    <a:pt x="406628" y="141566"/>
                  </a:lnTo>
                  <a:lnTo>
                    <a:pt x="406628" y="233870"/>
                  </a:lnTo>
                  <a:lnTo>
                    <a:pt x="457200" y="233870"/>
                  </a:lnTo>
                  <a:lnTo>
                    <a:pt x="457200" y="141566"/>
                  </a:lnTo>
                  <a:close/>
                </a:path>
                <a:path w="1670050" h="238125">
                  <a:moveTo>
                    <a:pt x="457200" y="3949"/>
                  </a:moveTo>
                  <a:lnTo>
                    <a:pt x="406628" y="3949"/>
                  </a:lnTo>
                  <a:lnTo>
                    <a:pt x="406628" y="94932"/>
                  </a:lnTo>
                  <a:lnTo>
                    <a:pt x="457200" y="94932"/>
                  </a:lnTo>
                  <a:lnTo>
                    <a:pt x="457200" y="3949"/>
                  </a:lnTo>
                  <a:close/>
                </a:path>
                <a:path w="1670050" h="238125">
                  <a:moveTo>
                    <a:pt x="562305" y="3949"/>
                  </a:moveTo>
                  <a:lnTo>
                    <a:pt x="512381" y="3949"/>
                  </a:lnTo>
                  <a:lnTo>
                    <a:pt x="512381" y="233870"/>
                  </a:lnTo>
                  <a:lnTo>
                    <a:pt x="560006" y="233870"/>
                  </a:lnTo>
                  <a:lnTo>
                    <a:pt x="612779" y="154711"/>
                  </a:lnTo>
                  <a:lnTo>
                    <a:pt x="562305" y="154711"/>
                  </a:lnTo>
                  <a:lnTo>
                    <a:pt x="562305" y="3949"/>
                  </a:lnTo>
                  <a:close/>
                </a:path>
                <a:path w="1670050" h="238125">
                  <a:moveTo>
                    <a:pt x="710438" y="83108"/>
                  </a:moveTo>
                  <a:lnTo>
                    <a:pt x="660514" y="83108"/>
                  </a:lnTo>
                  <a:lnTo>
                    <a:pt x="660514" y="233870"/>
                  </a:lnTo>
                  <a:lnTo>
                    <a:pt x="710438" y="233870"/>
                  </a:lnTo>
                  <a:lnTo>
                    <a:pt x="710438" y="83108"/>
                  </a:lnTo>
                  <a:close/>
                </a:path>
                <a:path w="1670050" h="238125">
                  <a:moveTo>
                    <a:pt x="710438" y="3949"/>
                  </a:moveTo>
                  <a:lnTo>
                    <a:pt x="663473" y="3949"/>
                  </a:lnTo>
                  <a:lnTo>
                    <a:pt x="562305" y="154711"/>
                  </a:lnTo>
                  <a:lnTo>
                    <a:pt x="612779" y="154711"/>
                  </a:lnTo>
                  <a:lnTo>
                    <a:pt x="660514" y="83108"/>
                  </a:lnTo>
                  <a:lnTo>
                    <a:pt x="710438" y="83108"/>
                  </a:lnTo>
                  <a:lnTo>
                    <a:pt x="710438" y="3949"/>
                  </a:lnTo>
                  <a:close/>
                </a:path>
                <a:path w="1670050" h="238125">
                  <a:moveTo>
                    <a:pt x="875322" y="0"/>
                  </a:moveTo>
                  <a:lnTo>
                    <a:pt x="827700" y="8626"/>
                  </a:lnTo>
                  <a:lnTo>
                    <a:pt x="789279" y="34493"/>
                  </a:lnTo>
                  <a:lnTo>
                    <a:pt x="763905" y="72839"/>
                  </a:lnTo>
                  <a:lnTo>
                    <a:pt x="755446" y="118910"/>
                  </a:lnTo>
                  <a:lnTo>
                    <a:pt x="757549" y="143039"/>
                  </a:lnTo>
                  <a:lnTo>
                    <a:pt x="774375" y="185321"/>
                  </a:lnTo>
                  <a:lnTo>
                    <a:pt x="806997" y="218497"/>
                  </a:lnTo>
                  <a:lnTo>
                    <a:pt x="849121" y="235661"/>
                  </a:lnTo>
                  <a:lnTo>
                    <a:pt x="873353" y="237807"/>
                  </a:lnTo>
                  <a:lnTo>
                    <a:pt x="888660" y="237212"/>
                  </a:lnTo>
                  <a:lnTo>
                    <a:pt x="927061" y="228282"/>
                  </a:lnTo>
                  <a:lnTo>
                    <a:pt x="967625" y="198716"/>
                  </a:lnTo>
                  <a:lnTo>
                    <a:pt x="960570" y="191160"/>
                  </a:lnTo>
                  <a:lnTo>
                    <a:pt x="875004" y="191160"/>
                  </a:lnTo>
                  <a:lnTo>
                    <a:pt x="861174" y="189847"/>
                  </a:lnTo>
                  <a:lnTo>
                    <a:pt x="827214" y="170141"/>
                  </a:lnTo>
                  <a:lnTo>
                    <a:pt x="809508" y="133442"/>
                  </a:lnTo>
                  <a:lnTo>
                    <a:pt x="808329" y="118910"/>
                  </a:lnTo>
                  <a:lnTo>
                    <a:pt x="809508" y="104239"/>
                  </a:lnTo>
                  <a:lnTo>
                    <a:pt x="827214" y="67500"/>
                  </a:lnTo>
                  <a:lnTo>
                    <a:pt x="861174" y="47949"/>
                  </a:lnTo>
                  <a:lnTo>
                    <a:pt x="875004" y="46647"/>
                  </a:lnTo>
                  <a:lnTo>
                    <a:pt x="956355" y="46647"/>
                  </a:lnTo>
                  <a:lnTo>
                    <a:pt x="964336" y="37452"/>
                  </a:lnTo>
                  <a:lnTo>
                    <a:pt x="925576" y="9690"/>
                  </a:lnTo>
                  <a:lnTo>
                    <a:pt x="889671" y="606"/>
                  </a:lnTo>
                  <a:lnTo>
                    <a:pt x="875322" y="0"/>
                  </a:lnTo>
                  <a:close/>
                </a:path>
                <a:path w="1670050" h="238125">
                  <a:moveTo>
                    <a:pt x="935431" y="164236"/>
                  </a:moveTo>
                  <a:lnTo>
                    <a:pt x="899814" y="187468"/>
                  </a:lnTo>
                  <a:lnTo>
                    <a:pt x="875004" y="191160"/>
                  </a:lnTo>
                  <a:lnTo>
                    <a:pt x="960570" y="191160"/>
                  </a:lnTo>
                  <a:lnTo>
                    <a:pt x="935431" y="164236"/>
                  </a:lnTo>
                  <a:close/>
                </a:path>
                <a:path w="1670050" h="238125">
                  <a:moveTo>
                    <a:pt x="956355" y="46647"/>
                  </a:moveTo>
                  <a:lnTo>
                    <a:pt x="875004" y="46647"/>
                  </a:lnTo>
                  <a:lnTo>
                    <a:pt x="883858" y="47027"/>
                  </a:lnTo>
                  <a:lnTo>
                    <a:pt x="892036" y="48167"/>
                  </a:lnTo>
                  <a:lnTo>
                    <a:pt x="926845" y="65990"/>
                  </a:lnTo>
                  <a:lnTo>
                    <a:pt x="934123" y="72263"/>
                  </a:lnTo>
                  <a:lnTo>
                    <a:pt x="956355" y="46647"/>
                  </a:lnTo>
                  <a:close/>
                </a:path>
                <a:path w="1670050" h="238125">
                  <a:moveTo>
                    <a:pt x="1181442" y="3949"/>
                  </a:moveTo>
                  <a:lnTo>
                    <a:pt x="1008024" y="3949"/>
                  </a:lnTo>
                  <a:lnTo>
                    <a:pt x="1008024" y="233870"/>
                  </a:lnTo>
                  <a:lnTo>
                    <a:pt x="1183081" y="233870"/>
                  </a:lnTo>
                  <a:lnTo>
                    <a:pt x="1183081" y="188861"/>
                  </a:lnTo>
                  <a:lnTo>
                    <a:pt x="1058278" y="188861"/>
                  </a:lnTo>
                  <a:lnTo>
                    <a:pt x="1058278" y="140589"/>
                  </a:lnTo>
                  <a:lnTo>
                    <a:pt x="1166660" y="140589"/>
                  </a:lnTo>
                  <a:lnTo>
                    <a:pt x="1166660" y="95580"/>
                  </a:lnTo>
                  <a:lnTo>
                    <a:pt x="1058278" y="95580"/>
                  </a:lnTo>
                  <a:lnTo>
                    <a:pt x="1058278" y="48945"/>
                  </a:lnTo>
                  <a:lnTo>
                    <a:pt x="1181442" y="48945"/>
                  </a:lnTo>
                  <a:lnTo>
                    <a:pt x="1181442" y="3949"/>
                  </a:lnTo>
                  <a:close/>
                </a:path>
                <a:path w="1670050" h="238125">
                  <a:moveTo>
                    <a:pt x="1278661" y="3949"/>
                  </a:moveTo>
                  <a:lnTo>
                    <a:pt x="1228090" y="3949"/>
                  </a:lnTo>
                  <a:lnTo>
                    <a:pt x="1228090" y="233870"/>
                  </a:lnTo>
                  <a:lnTo>
                    <a:pt x="1278661" y="233870"/>
                  </a:lnTo>
                  <a:lnTo>
                    <a:pt x="1278661" y="163575"/>
                  </a:lnTo>
                  <a:lnTo>
                    <a:pt x="1305280" y="135978"/>
                  </a:lnTo>
                  <a:lnTo>
                    <a:pt x="1364926" y="135978"/>
                  </a:lnTo>
                  <a:lnTo>
                    <a:pt x="1341618" y="104457"/>
                  </a:lnTo>
                  <a:lnTo>
                    <a:pt x="1278661" y="104457"/>
                  </a:lnTo>
                  <a:lnTo>
                    <a:pt x="1278661" y="3949"/>
                  </a:lnTo>
                  <a:close/>
                </a:path>
                <a:path w="1670050" h="238125">
                  <a:moveTo>
                    <a:pt x="1364926" y="135978"/>
                  </a:moveTo>
                  <a:lnTo>
                    <a:pt x="1305280" y="135978"/>
                  </a:lnTo>
                  <a:lnTo>
                    <a:pt x="1376553" y="233870"/>
                  </a:lnTo>
                  <a:lnTo>
                    <a:pt x="1437309" y="233870"/>
                  </a:lnTo>
                  <a:lnTo>
                    <a:pt x="1364926" y="135978"/>
                  </a:lnTo>
                  <a:close/>
                </a:path>
                <a:path w="1670050" h="238125">
                  <a:moveTo>
                    <a:pt x="1433042" y="3949"/>
                  </a:moveTo>
                  <a:lnTo>
                    <a:pt x="1371955" y="3949"/>
                  </a:lnTo>
                  <a:lnTo>
                    <a:pt x="1278661" y="104457"/>
                  </a:lnTo>
                  <a:lnTo>
                    <a:pt x="1341618" y="104457"/>
                  </a:lnTo>
                  <a:lnTo>
                    <a:pt x="1339430" y="101498"/>
                  </a:lnTo>
                  <a:lnTo>
                    <a:pt x="1433042" y="3949"/>
                  </a:lnTo>
                  <a:close/>
                </a:path>
                <a:path w="1670050" h="238125">
                  <a:moveTo>
                    <a:pt x="1577555" y="0"/>
                  </a:moveTo>
                  <a:lnTo>
                    <a:pt x="1529932" y="8626"/>
                  </a:lnTo>
                  <a:lnTo>
                    <a:pt x="1491500" y="34493"/>
                  </a:lnTo>
                  <a:lnTo>
                    <a:pt x="1466137" y="72839"/>
                  </a:lnTo>
                  <a:lnTo>
                    <a:pt x="1457680" y="118910"/>
                  </a:lnTo>
                  <a:lnTo>
                    <a:pt x="1459783" y="143039"/>
                  </a:lnTo>
                  <a:lnTo>
                    <a:pt x="1476609" y="185321"/>
                  </a:lnTo>
                  <a:lnTo>
                    <a:pt x="1509230" y="218497"/>
                  </a:lnTo>
                  <a:lnTo>
                    <a:pt x="1551355" y="235661"/>
                  </a:lnTo>
                  <a:lnTo>
                    <a:pt x="1575587" y="237807"/>
                  </a:lnTo>
                  <a:lnTo>
                    <a:pt x="1590894" y="237212"/>
                  </a:lnTo>
                  <a:lnTo>
                    <a:pt x="1629295" y="228282"/>
                  </a:lnTo>
                  <a:lnTo>
                    <a:pt x="1669859" y="198716"/>
                  </a:lnTo>
                  <a:lnTo>
                    <a:pt x="1662803" y="191160"/>
                  </a:lnTo>
                  <a:lnTo>
                    <a:pt x="1577238" y="191160"/>
                  </a:lnTo>
                  <a:lnTo>
                    <a:pt x="1563407" y="189847"/>
                  </a:lnTo>
                  <a:lnTo>
                    <a:pt x="1529448" y="170141"/>
                  </a:lnTo>
                  <a:lnTo>
                    <a:pt x="1511742" y="133442"/>
                  </a:lnTo>
                  <a:lnTo>
                    <a:pt x="1510563" y="118910"/>
                  </a:lnTo>
                  <a:lnTo>
                    <a:pt x="1511742" y="104239"/>
                  </a:lnTo>
                  <a:lnTo>
                    <a:pt x="1529448" y="67500"/>
                  </a:lnTo>
                  <a:lnTo>
                    <a:pt x="1563407" y="47949"/>
                  </a:lnTo>
                  <a:lnTo>
                    <a:pt x="1577238" y="46647"/>
                  </a:lnTo>
                  <a:lnTo>
                    <a:pt x="1658589" y="46647"/>
                  </a:lnTo>
                  <a:lnTo>
                    <a:pt x="1666570" y="37452"/>
                  </a:lnTo>
                  <a:lnTo>
                    <a:pt x="1627809" y="9690"/>
                  </a:lnTo>
                  <a:lnTo>
                    <a:pt x="1591905" y="606"/>
                  </a:lnTo>
                  <a:lnTo>
                    <a:pt x="1577555" y="0"/>
                  </a:lnTo>
                  <a:close/>
                </a:path>
                <a:path w="1670050" h="238125">
                  <a:moveTo>
                    <a:pt x="1637665" y="164236"/>
                  </a:moveTo>
                  <a:lnTo>
                    <a:pt x="1602048" y="187468"/>
                  </a:lnTo>
                  <a:lnTo>
                    <a:pt x="1577238" y="191160"/>
                  </a:lnTo>
                  <a:lnTo>
                    <a:pt x="1662803" y="191160"/>
                  </a:lnTo>
                  <a:lnTo>
                    <a:pt x="1637665" y="164236"/>
                  </a:lnTo>
                  <a:close/>
                </a:path>
                <a:path w="1670050" h="238125">
                  <a:moveTo>
                    <a:pt x="1658589" y="46647"/>
                  </a:moveTo>
                  <a:lnTo>
                    <a:pt x="1577238" y="46647"/>
                  </a:lnTo>
                  <a:lnTo>
                    <a:pt x="1586091" y="47027"/>
                  </a:lnTo>
                  <a:lnTo>
                    <a:pt x="1594269" y="48167"/>
                  </a:lnTo>
                  <a:lnTo>
                    <a:pt x="1629079" y="65990"/>
                  </a:lnTo>
                  <a:lnTo>
                    <a:pt x="1636356" y="72263"/>
                  </a:lnTo>
                  <a:lnTo>
                    <a:pt x="1658589" y="46647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243" y="6995722"/>
              <a:ext cx="3008778" cy="16719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24858" y="6995722"/>
              <a:ext cx="587375" cy="167640"/>
            </a:xfrm>
            <a:custGeom>
              <a:avLst/>
              <a:gdLst/>
              <a:ahLst/>
              <a:cxnLst/>
              <a:rect l="l" t="t" r="r" b="b"/>
              <a:pathLst>
                <a:path w="587375" h="167640">
                  <a:moveTo>
                    <a:pt x="114805" y="32331"/>
                  </a:moveTo>
                  <a:lnTo>
                    <a:pt x="66497" y="32331"/>
                  </a:lnTo>
                  <a:lnTo>
                    <a:pt x="71742" y="34179"/>
                  </a:lnTo>
                  <a:lnTo>
                    <a:pt x="79743" y="41569"/>
                  </a:lnTo>
                  <a:lnTo>
                    <a:pt x="81737" y="46724"/>
                  </a:lnTo>
                  <a:lnTo>
                    <a:pt x="81737" y="59810"/>
                  </a:lnTo>
                  <a:lnTo>
                    <a:pt x="53797" y="92142"/>
                  </a:lnTo>
                  <a:lnTo>
                    <a:pt x="0" y="136249"/>
                  </a:lnTo>
                  <a:lnTo>
                    <a:pt x="0" y="164423"/>
                  </a:lnTo>
                  <a:lnTo>
                    <a:pt x="119608" y="164423"/>
                  </a:lnTo>
                  <a:lnTo>
                    <a:pt x="119608" y="133708"/>
                  </a:lnTo>
                  <a:lnTo>
                    <a:pt x="49187" y="133708"/>
                  </a:lnTo>
                  <a:lnTo>
                    <a:pt x="75501" y="113389"/>
                  </a:lnTo>
                  <a:lnTo>
                    <a:pt x="105143" y="87638"/>
                  </a:lnTo>
                  <a:lnTo>
                    <a:pt x="117995" y="50807"/>
                  </a:lnTo>
                  <a:lnTo>
                    <a:pt x="117043" y="39945"/>
                  </a:lnTo>
                  <a:lnTo>
                    <a:pt x="114805" y="32331"/>
                  </a:lnTo>
                  <a:close/>
                </a:path>
                <a:path w="587375" h="167640">
                  <a:moveTo>
                    <a:pt x="62344" y="464"/>
                  </a:moveTo>
                  <a:lnTo>
                    <a:pt x="21579" y="13165"/>
                  </a:lnTo>
                  <a:lnTo>
                    <a:pt x="2070" y="33948"/>
                  </a:lnTo>
                  <a:lnTo>
                    <a:pt x="27012" y="54039"/>
                  </a:lnTo>
                  <a:lnTo>
                    <a:pt x="33324" y="46188"/>
                  </a:lnTo>
                  <a:lnTo>
                    <a:pt x="38900" y="40608"/>
                  </a:lnTo>
                  <a:lnTo>
                    <a:pt x="48602" y="33987"/>
                  </a:lnTo>
                  <a:lnTo>
                    <a:pt x="54038" y="32331"/>
                  </a:lnTo>
                  <a:lnTo>
                    <a:pt x="114805" y="32331"/>
                  </a:lnTo>
                  <a:lnTo>
                    <a:pt x="114185" y="30224"/>
                  </a:lnTo>
                  <a:lnTo>
                    <a:pt x="85031" y="3899"/>
                  </a:lnTo>
                  <a:lnTo>
                    <a:pt x="74307" y="1323"/>
                  </a:lnTo>
                  <a:lnTo>
                    <a:pt x="62344" y="464"/>
                  </a:lnTo>
                  <a:close/>
                </a:path>
                <a:path w="587375" h="167640">
                  <a:moveTo>
                    <a:pt x="217068" y="0"/>
                  </a:moveTo>
                  <a:lnTo>
                    <a:pt x="175890" y="13446"/>
                  </a:lnTo>
                  <a:lnTo>
                    <a:pt x="150042" y="50778"/>
                  </a:lnTo>
                  <a:lnTo>
                    <a:pt x="145021" y="83600"/>
                  </a:lnTo>
                  <a:lnTo>
                    <a:pt x="146262" y="100847"/>
                  </a:lnTo>
                  <a:lnTo>
                    <a:pt x="164884" y="143409"/>
                  </a:lnTo>
                  <a:lnTo>
                    <a:pt x="201426" y="165708"/>
                  </a:lnTo>
                  <a:lnTo>
                    <a:pt x="216611" y="167195"/>
                  </a:lnTo>
                  <a:lnTo>
                    <a:pt x="231808" y="165701"/>
                  </a:lnTo>
                  <a:lnTo>
                    <a:pt x="245532" y="161220"/>
                  </a:lnTo>
                  <a:lnTo>
                    <a:pt x="257784" y="153751"/>
                  </a:lnTo>
                  <a:lnTo>
                    <a:pt x="268566" y="143295"/>
                  </a:lnTo>
                  <a:lnTo>
                    <a:pt x="274246" y="135093"/>
                  </a:lnTo>
                  <a:lnTo>
                    <a:pt x="217068" y="135093"/>
                  </a:lnTo>
                  <a:lnTo>
                    <a:pt x="209486" y="134184"/>
                  </a:lnTo>
                  <a:lnTo>
                    <a:pt x="183957" y="104036"/>
                  </a:lnTo>
                  <a:lnTo>
                    <a:pt x="181508" y="83600"/>
                  </a:lnTo>
                  <a:lnTo>
                    <a:pt x="182113" y="72796"/>
                  </a:lnTo>
                  <a:lnTo>
                    <a:pt x="202399" y="35709"/>
                  </a:lnTo>
                  <a:lnTo>
                    <a:pt x="216611" y="32101"/>
                  </a:lnTo>
                  <a:lnTo>
                    <a:pt x="274424" y="32101"/>
                  </a:lnTo>
                  <a:lnTo>
                    <a:pt x="268681" y="23785"/>
                  </a:lnTo>
                  <a:lnTo>
                    <a:pt x="257968" y="13380"/>
                  </a:lnTo>
                  <a:lnTo>
                    <a:pt x="245794" y="5947"/>
                  </a:lnTo>
                  <a:lnTo>
                    <a:pt x="232160" y="1486"/>
                  </a:lnTo>
                  <a:lnTo>
                    <a:pt x="217068" y="0"/>
                  </a:lnTo>
                  <a:close/>
                </a:path>
                <a:path w="587375" h="167640">
                  <a:moveTo>
                    <a:pt x="274424" y="32101"/>
                  </a:moveTo>
                  <a:lnTo>
                    <a:pt x="216611" y="32101"/>
                  </a:lnTo>
                  <a:lnTo>
                    <a:pt x="224100" y="33018"/>
                  </a:lnTo>
                  <a:lnTo>
                    <a:pt x="230868" y="35767"/>
                  </a:lnTo>
                  <a:lnTo>
                    <a:pt x="251549" y="72983"/>
                  </a:lnTo>
                  <a:lnTo>
                    <a:pt x="252171" y="83600"/>
                  </a:lnTo>
                  <a:lnTo>
                    <a:pt x="251571" y="94401"/>
                  </a:lnTo>
                  <a:lnTo>
                    <a:pt x="231416" y="131486"/>
                  </a:lnTo>
                  <a:lnTo>
                    <a:pt x="217068" y="135093"/>
                  </a:lnTo>
                  <a:lnTo>
                    <a:pt x="274246" y="135093"/>
                  </a:lnTo>
                  <a:lnTo>
                    <a:pt x="277358" y="130599"/>
                  </a:lnTo>
                  <a:lnTo>
                    <a:pt x="283637" y="116419"/>
                  </a:lnTo>
                  <a:lnTo>
                    <a:pt x="287403" y="100752"/>
                  </a:lnTo>
                  <a:lnTo>
                    <a:pt x="288658" y="83600"/>
                  </a:lnTo>
                  <a:lnTo>
                    <a:pt x="287410" y="66351"/>
                  </a:lnTo>
                  <a:lnTo>
                    <a:pt x="283665" y="50632"/>
                  </a:lnTo>
                  <a:lnTo>
                    <a:pt x="277422" y="36444"/>
                  </a:lnTo>
                  <a:lnTo>
                    <a:pt x="274424" y="32101"/>
                  </a:lnTo>
                  <a:close/>
                </a:path>
                <a:path w="587375" h="167640">
                  <a:moveTo>
                    <a:pt x="424951" y="32331"/>
                  </a:moveTo>
                  <a:lnTo>
                    <a:pt x="376643" y="32331"/>
                  </a:lnTo>
                  <a:lnTo>
                    <a:pt x="381876" y="34179"/>
                  </a:lnTo>
                  <a:lnTo>
                    <a:pt x="389877" y="41569"/>
                  </a:lnTo>
                  <a:lnTo>
                    <a:pt x="391883" y="46724"/>
                  </a:lnTo>
                  <a:lnTo>
                    <a:pt x="391883" y="59810"/>
                  </a:lnTo>
                  <a:lnTo>
                    <a:pt x="363943" y="92142"/>
                  </a:lnTo>
                  <a:lnTo>
                    <a:pt x="310133" y="136249"/>
                  </a:lnTo>
                  <a:lnTo>
                    <a:pt x="310133" y="164423"/>
                  </a:lnTo>
                  <a:lnTo>
                    <a:pt x="429755" y="164423"/>
                  </a:lnTo>
                  <a:lnTo>
                    <a:pt x="429755" y="133708"/>
                  </a:lnTo>
                  <a:lnTo>
                    <a:pt x="359321" y="133708"/>
                  </a:lnTo>
                  <a:lnTo>
                    <a:pt x="385648" y="113389"/>
                  </a:lnTo>
                  <a:lnTo>
                    <a:pt x="415277" y="87638"/>
                  </a:lnTo>
                  <a:lnTo>
                    <a:pt x="428142" y="50807"/>
                  </a:lnTo>
                  <a:lnTo>
                    <a:pt x="427189" y="39945"/>
                  </a:lnTo>
                  <a:lnTo>
                    <a:pt x="424951" y="32331"/>
                  </a:lnTo>
                  <a:close/>
                </a:path>
                <a:path w="587375" h="167640">
                  <a:moveTo>
                    <a:pt x="372490" y="464"/>
                  </a:moveTo>
                  <a:lnTo>
                    <a:pt x="331713" y="13165"/>
                  </a:lnTo>
                  <a:lnTo>
                    <a:pt x="312216" y="33948"/>
                  </a:lnTo>
                  <a:lnTo>
                    <a:pt x="337146" y="54039"/>
                  </a:lnTo>
                  <a:lnTo>
                    <a:pt x="343471" y="46188"/>
                  </a:lnTo>
                  <a:lnTo>
                    <a:pt x="349046" y="40608"/>
                  </a:lnTo>
                  <a:lnTo>
                    <a:pt x="358749" y="33987"/>
                  </a:lnTo>
                  <a:lnTo>
                    <a:pt x="364172" y="32331"/>
                  </a:lnTo>
                  <a:lnTo>
                    <a:pt x="424951" y="32331"/>
                  </a:lnTo>
                  <a:lnTo>
                    <a:pt x="424332" y="30224"/>
                  </a:lnTo>
                  <a:lnTo>
                    <a:pt x="395173" y="3899"/>
                  </a:lnTo>
                  <a:lnTo>
                    <a:pt x="384452" y="1323"/>
                  </a:lnTo>
                  <a:lnTo>
                    <a:pt x="372490" y="464"/>
                  </a:lnTo>
                  <a:close/>
                </a:path>
                <a:path w="587375" h="167640">
                  <a:moveTo>
                    <a:pt x="565073" y="129553"/>
                  </a:moveTo>
                  <a:lnTo>
                    <a:pt x="531139" y="129553"/>
                  </a:lnTo>
                  <a:lnTo>
                    <a:pt x="531139" y="164423"/>
                  </a:lnTo>
                  <a:lnTo>
                    <a:pt x="565073" y="164423"/>
                  </a:lnTo>
                  <a:lnTo>
                    <a:pt x="565073" y="129553"/>
                  </a:lnTo>
                  <a:close/>
                </a:path>
                <a:path w="587375" h="167640">
                  <a:moveTo>
                    <a:pt x="565073" y="1616"/>
                  </a:moveTo>
                  <a:lnTo>
                    <a:pt x="535051" y="1616"/>
                  </a:lnTo>
                  <a:lnTo>
                    <a:pt x="446379" y="104382"/>
                  </a:lnTo>
                  <a:lnTo>
                    <a:pt x="452158" y="129553"/>
                  </a:lnTo>
                  <a:lnTo>
                    <a:pt x="586790" y="129553"/>
                  </a:lnTo>
                  <a:lnTo>
                    <a:pt x="586790" y="100685"/>
                  </a:lnTo>
                  <a:lnTo>
                    <a:pt x="488175" y="100685"/>
                  </a:lnTo>
                  <a:lnTo>
                    <a:pt x="531139" y="50342"/>
                  </a:lnTo>
                  <a:lnTo>
                    <a:pt x="565073" y="50342"/>
                  </a:lnTo>
                  <a:lnTo>
                    <a:pt x="565073" y="1616"/>
                  </a:lnTo>
                  <a:close/>
                </a:path>
                <a:path w="587375" h="167640">
                  <a:moveTo>
                    <a:pt x="565073" y="50342"/>
                  </a:moveTo>
                  <a:lnTo>
                    <a:pt x="531139" y="50342"/>
                  </a:lnTo>
                  <a:lnTo>
                    <a:pt x="531139" y="100685"/>
                  </a:lnTo>
                  <a:lnTo>
                    <a:pt x="565073" y="100685"/>
                  </a:lnTo>
                  <a:lnTo>
                    <a:pt x="565073" y="50342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теплый текстиль в кривых.cdr</dc:title>
  <dcterms:created xsi:type="dcterms:W3CDTF">2024-08-15T08:14:41Z</dcterms:created>
  <dcterms:modified xsi:type="dcterms:W3CDTF">2024-08-15T08:14:41Z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2024-08-15T00:00:00Z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2024-08-15T00:00:00Z</vt:filetime>
  </property>
</Properties>
</file>